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is 4.0 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2925</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2026-06-29T18:39:29Z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