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4.0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4.0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4.0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4.0 AAPA Category 1 CME credits. PAs should only claim credit commensurate with the extent of their participation.  </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8700</TotalTime>
  <Words>491</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2026-06-22T19:02:30Z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