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4.0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3162</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2026-06-26T18:26:45Z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2023-04-28T12:07:27Z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9fa4246e-d6bf-47ea-85c3-d77b592b5701</vt:lpwstr>
  </property>
  <property fmtid="{D5CDD505-2E9C-101B-9397-08002B2CF9AE}" pid="8" name="MSIP_Label_5e4b1be8-281e-475d-98b0-21c3457e5a46_ContentBits">
    <vt:lpwstr>0</vt:lpwstr>
  </property>
</Properties>
</file>