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1.0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1.0 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8730</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2026-06-15T18:43:33Z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