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4566</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2026-06-03T15:22:07Z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