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6/17/2026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3.75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3108</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51</cp:revision>
  <dcterms:created xsi:type="dcterms:W3CDTF">2010-08-03T12:49:34Z</dcterms:created>
  <dcterms:modified xsi:type="dcterms:W3CDTF">2026-06-17T13:52:05Z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