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7" r:id="rId2"/>
    <p:sldMasterId id="2147483724" r:id="rId3"/>
    <p:sldMasterId id="2147483739" r:id="rId4"/>
    <p:sldMasterId id="2147483755" r:id="rId5"/>
    <p:sldMasterId id="2147483780" r:id="rId6"/>
  </p:sldMasterIdLst>
  <p:notesMasterIdLst>
    <p:notesMasterId r:id="rId83"/>
  </p:notesMasterIdLst>
  <p:handoutMasterIdLst>
    <p:handoutMasterId r:id="rId84"/>
  </p:handoutMasterIdLst>
  <p:sldIdLst>
    <p:sldId id="2965" r:id="rId7"/>
    <p:sldId id="2944" r:id="rId8"/>
    <p:sldId id="2945" r:id="rId9"/>
    <p:sldId id="2946" r:id="rId10"/>
    <p:sldId id="2947" r:id="rId11"/>
    <p:sldId id="2959" r:id="rId12"/>
    <p:sldId id="2960" r:id="rId13"/>
    <p:sldId id="2147472738" r:id="rId14"/>
    <p:sldId id="325" r:id="rId15"/>
    <p:sldId id="261" r:id="rId16"/>
    <p:sldId id="351" r:id="rId17"/>
    <p:sldId id="352" r:id="rId18"/>
    <p:sldId id="330" r:id="rId19"/>
    <p:sldId id="257" r:id="rId20"/>
    <p:sldId id="331" r:id="rId21"/>
    <p:sldId id="332" r:id="rId22"/>
    <p:sldId id="258" r:id="rId23"/>
    <p:sldId id="259" r:id="rId24"/>
    <p:sldId id="3354" r:id="rId25"/>
    <p:sldId id="3355" r:id="rId26"/>
    <p:sldId id="3356" r:id="rId27"/>
    <p:sldId id="3325" r:id="rId28"/>
    <p:sldId id="3326" r:id="rId29"/>
    <p:sldId id="3327" r:id="rId30"/>
    <p:sldId id="3328" r:id="rId31"/>
    <p:sldId id="3315" r:id="rId32"/>
    <p:sldId id="279" r:id="rId33"/>
    <p:sldId id="266" r:id="rId34"/>
    <p:sldId id="267" r:id="rId35"/>
    <p:sldId id="3343" r:id="rId36"/>
    <p:sldId id="3344" r:id="rId37"/>
    <p:sldId id="3352" r:id="rId38"/>
    <p:sldId id="337" r:id="rId39"/>
    <p:sldId id="3345" r:id="rId40"/>
    <p:sldId id="3346" r:id="rId41"/>
    <p:sldId id="338" r:id="rId42"/>
    <p:sldId id="3347" r:id="rId43"/>
    <p:sldId id="3320" r:id="rId44"/>
    <p:sldId id="3321" r:id="rId45"/>
    <p:sldId id="3322" r:id="rId46"/>
    <p:sldId id="3323" r:id="rId47"/>
    <p:sldId id="3324" r:id="rId48"/>
    <p:sldId id="3349" r:id="rId49"/>
    <p:sldId id="305" r:id="rId50"/>
    <p:sldId id="3350" r:id="rId51"/>
    <p:sldId id="3351" r:id="rId52"/>
    <p:sldId id="3333" r:id="rId53"/>
    <p:sldId id="3314" r:id="rId54"/>
    <p:sldId id="3339" r:id="rId55"/>
    <p:sldId id="3340" r:id="rId56"/>
    <p:sldId id="3341" r:id="rId57"/>
    <p:sldId id="3338" r:id="rId58"/>
    <p:sldId id="3357" r:id="rId59"/>
    <p:sldId id="3358" r:id="rId60"/>
    <p:sldId id="3359" r:id="rId61"/>
    <p:sldId id="3360" r:id="rId62"/>
    <p:sldId id="3361" r:id="rId63"/>
    <p:sldId id="3362" r:id="rId64"/>
    <p:sldId id="3363" r:id="rId65"/>
    <p:sldId id="3353" r:id="rId66"/>
    <p:sldId id="3364" r:id="rId67"/>
    <p:sldId id="3348" r:id="rId68"/>
    <p:sldId id="3336" r:id="rId69"/>
    <p:sldId id="3365" r:id="rId70"/>
    <p:sldId id="3337" r:id="rId71"/>
    <p:sldId id="312" r:id="rId72"/>
    <p:sldId id="294" r:id="rId73"/>
    <p:sldId id="2147472739" r:id="rId74"/>
    <p:sldId id="2147472750" r:id="rId75"/>
    <p:sldId id="2992" r:id="rId76"/>
    <p:sldId id="2147472746" r:id="rId77"/>
    <p:sldId id="2145728178" r:id="rId78"/>
    <p:sldId id="2147472749" r:id="rId79"/>
    <p:sldId id="2966" r:id="rId80"/>
    <p:sldId id="2990" r:id="rId81"/>
    <p:sldId id="488" r:id="rId82"/>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cohen" initials="sc" lastIdx="8" clrIdx="0">
    <p:extLst>
      <p:ext uri="{19B8F6BF-5375-455C-9EA6-DF929625EA0E}">
        <p15:presenceInfo xmlns:p15="http://schemas.microsoft.com/office/powerpoint/2012/main" userId="S-1-5-21-883026697-2676669504-1462614835-16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8DA8"/>
    <a:srgbClr val="6F5700"/>
    <a:srgbClr val="6F5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3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viewProps" Target="view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8F46BA-B1C1-409C-AE6A-2DCCDD09370F}"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0B8C5CB-F376-4010-A563-CFE0442C6D57}">
      <dgm:prSet phldrT="[Text]"/>
      <dgm:spPr/>
      <dgm:t>
        <a:bodyPr/>
        <a:lstStyle/>
        <a:p>
          <a:r>
            <a:rPr lang="en-US"/>
            <a:t>Mother screened by provider at WCV</a:t>
          </a:r>
        </a:p>
      </dgm:t>
    </dgm:pt>
    <dgm:pt modelId="{5F8ECB83-11E2-4746-BA50-9B4578CEF86F}" type="parTrans" cxnId="{58D50A10-A657-4D33-B3FE-BDD1CD6BA51D}">
      <dgm:prSet/>
      <dgm:spPr/>
      <dgm:t>
        <a:bodyPr/>
        <a:lstStyle/>
        <a:p>
          <a:endParaRPr lang="en-US"/>
        </a:p>
      </dgm:t>
    </dgm:pt>
    <dgm:pt modelId="{4CE4C952-93EF-4460-8CF7-FA675E5D4B87}" type="sibTrans" cxnId="{58D50A10-A657-4D33-B3FE-BDD1CD6BA51D}">
      <dgm:prSet/>
      <dgm:spPr/>
      <dgm:t>
        <a:bodyPr/>
        <a:lstStyle/>
        <a:p>
          <a:endParaRPr lang="en-US"/>
        </a:p>
      </dgm:t>
    </dgm:pt>
    <dgm:pt modelId="{39CE087B-689C-46F2-BFBF-6C883FCB6810}">
      <dgm:prSet phldrT="[Text]"/>
      <dgm:spPr/>
      <dgm:t>
        <a:bodyPr/>
        <a:lstStyle/>
        <a:p>
          <a:r>
            <a:rPr lang="en-US"/>
            <a:t>Positive Family Planning Risk</a:t>
          </a:r>
        </a:p>
      </dgm:t>
    </dgm:pt>
    <dgm:pt modelId="{B70F325D-940B-433A-A4C0-B387BA7BBA8B}" type="parTrans" cxnId="{F1A98304-370D-484E-92C9-2A95F4AD2D90}">
      <dgm:prSet/>
      <dgm:spPr/>
      <dgm:t>
        <a:bodyPr/>
        <a:lstStyle/>
        <a:p>
          <a:endParaRPr lang="en-US"/>
        </a:p>
      </dgm:t>
    </dgm:pt>
    <dgm:pt modelId="{C92A25CB-074D-4C6F-B536-F878A74EC1A1}" type="sibTrans" cxnId="{F1A98304-370D-484E-92C9-2A95F4AD2D90}">
      <dgm:prSet/>
      <dgm:spPr/>
      <dgm:t>
        <a:bodyPr/>
        <a:lstStyle/>
        <a:p>
          <a:endParaRPr lang="en-US"/>
        </a:p>
      </dgm:t>
    </dgm:pt>
    <dgm:pt modelId="{C75A963E-4980-426A-83B5-EF7C27E45B17}">
      <dgm:prSet phldrT="[Text]"/>
      <dgm:spPr/>
      <dgm:t>
        <a:bodyPr/>
        <a:lstStyle/>
        <a:p>
          <a:r>
            <a:rPr lang="en-US"/>
            <a:t>Does mother have GYN/PCP?</a:t>
          </a:r>
        </a:p>
      </dgm:t>
    </dgm:pt>
    <dgm:pt modelId="{DDDE2F6D-FF54-4BCA-AC73-DB3817A742D9}" type="parTrans" cxnId="{3E14D090-DECE-46F6-9903-F059897B5C41}">
      <dgm:prSet/>
      <dgm:spPr/>
      <dgm:t>
        <a:bodyPr/>
        <a:lstStyle/>
        <a:p>
          <a:endParaRPr lang="en-US"/>
        </a:p>
      </dgm:t>
    </dgm:pt>
    <dgm:pt modelId="{1E9F5377-3855-4BEA-9BFA-BE1450B44B60}" type="sibTrans" cxnId="{3E14D090-DECE-46F6-9903-F059897B5C41}">
      <dgm:prSet/>
      <dgm:spPr/>
      <dgm:t>
        <a:bodyPr/>
        <a:lstStyle/>
        <a:p>
          <a:endParaRPr lang="en-US"/>
        </a:p>
      </dgm:t>
    </dgm:pt>
    <dgm:pt modelId="{94196C1F-F6DE-41FA-A63D-304073E18EB6}">
      <dgm:prSet phldrT="[Text]"/>
      <dgm:spPr/>
      <dgm:t>
        <a:bodyPr/>
        <a:lstStyle/>
        <a:p>
          <a:r>
            <a:rPr lang="en-US"/>
            <a:t>Yes</a:t>
          </a:r>
        </a:p>
      </dgm:t>
    </dgm:pt>
    <dgm:pt modelId="{5E28820F-B2F2-42C6-B884-033496F01366}" type="parTrans" cxnId="{DC0425C6-D21F-4273-BC0F-C9736EAC14EE}">
      <dgm:prSet/>
      <dgm:spPr/>
      <dgm:t>
        <a:bodyPr/>
        <a:lstStyle/>
        <a:p>
          <a:endParaRPr lang="en-US"/>
        </a:p>
      </dgm:t>
    </dgm:pt>
    <dgm:pt modelId="{7727D213-9317-49B6-B8C7-9B2CD0F39C20}" type="sibTrans" cxnId="{DC0425C6-D21F-4273-BC0F-C9736EAC14EE}">
      <dgm:prSet/>
      <dgm:spPr/>
      <dgm:t>
        <a:bodyPr/>
        <a:lstStyle/>
        <a:p>
          <a:endParaRPr lang="en-US"/>
        </a:p>
      </dgm:t>
    </dgm:pt>
    <dgm:pt modelId="{4CC6992A-E606-4CAE-8B02-BA0CD7E84268}">
      <dgm:prSet phldrT="[Text]"/>
      <dgm:spPr/>
      <dgm:t>
        <a:bodyPr/>
        <a:lstStyle/>
        <a:p>
          <a:r>
            <a:rPr lang="en-US"/>
            <a:t>Positive Tobacco Use Risk</a:t>
          </a:r>
        </a:p>
      </dgm:t>
    </dgm:pt>
    <dgm:pt modelId="{C4AC9F10-6418-43DD-B646-736D30D2ED0A}" type="parTrans" cxnId="{2E8148B9-C009-4618-8D09-EB75C887592B}">
      <dgm:prSet/>
      <dgm:spPr/>
      <dgm:t>
        <a:bodyPr/>
        <a:lstStyle/>
        <a:p>
          <a:endParaRPr lang="en-US"/>
        </a:p>
      </dgm:t>
    </dgm:pt>
    <dgm:pt modelId="{5A65DEE0-0273-4438-BE8D-17FAE3A1D3AD}" type="sibTrans" cxnId="{2E8148B9-C009-4618-8D09-EB75C887592B}">
      <dgm:prSet/>
      <dgm:spPr/>
      <dgm:t>
        <a:bodyPr/>
        <a:lstStyle/>
        <a:p>
          <a:endParaRPr lang="en-US"/>
        </a:p>
      </dgm:t>
    </dgm:pt>
    <dgm:pt modelId="{DA6F6CFF-C231-41B7-A622-AFFC46E0F705}">
      <dgm:prSet phldrT="[Text]"/>
      <dgm:spPr/>
      <dgm:t>
        <a:bodyPr/>
        <a:lstStyle/>
        <a:p>
          <a:r>
            <a:rPr lang="en-US"/>
            <a:t>Educate and Direct to MVI/Folic Acid options</a:t>
          </a:r>
        </a:p>
      </dgm:t>
    </dgm:pt>
    <dgm:pt modelId="{E3D1960D-E9A4-4E7D-AD66-26050A3009E6}" type="parTrans" cxnId="{3EAF4E22-86AA-4A96-B8B7-469621FED8CC}">
      <dgm:prSet/>
      <dgm:spPr/>
      <dgm:t>
        <a:bodyPr/>
        <a:lstStyle/>
        <a:p>
          <a:endParaRPr lang="en-US"/>
        </a:p>
      </dgm:t>
    </dgm:pt>
    <dgm:pt modelId="{A06D89E3-739C-4828-B5B0-DDD9DD47A7FA}" type="sibTrans" cxnId="{3EAF4E22-86AA-4A96-B8B7-469621FED8CC}">
      <dgm:prSet/>
      <dgm:spPr/>
      <dgm:t>
        <a:bodyPr/>
        <a:lstStyle/>
        <a:p>
          <a:endParaRPr lang="en-US"/>
        </a:p>
      </dgm:t>
    </dgm:pt>
    <dgm:pt modelId="{A9212988-D9E6-4056-83D0-03E8744C0925}">
      <dgm:prSet phldrT="[Text]"/>
      <dgm:spPr/>
      <dgm:t>
        <a:bodyPr/>
        <a:lstStyle/>
        <a:p>
          <a:r>
            <a:rPr lang="en-US"/>
            <a:t>Positive Folic Acid/MVI Risk</a:t>
          </a:r>
        </a:p>
      </dgm:t>
    </dgm:pt>
    <dgm:pt modelId="{2A2174A8-1002-42EA-86D0-F3744C0387DE}" type="parTrans" cxnId="{316373F1-C32A-4681-B192-FA4AF8767CBB}">
      <dgm:prSet/>
      <dgm:spPr/>
      <dgm:t>
        <a:bodyPr/>
        <a:lstStyle/>
        <a:p>
          <a:endParaRPr lang="en-US"/>
        </a:p>
      </dgm:t>
    </dgm:pt>
    <dgm:pt modelId="{B5CAA7C7-0693-4103-AABC-243FF699999C}" type="sibTrans" cxnId="{316373F1-C32A-4681-B192-FA4AF8767CBB}">
      <dgm:prSet/>
      <dgm:spPr/>
      <dgm:t>
        <a:bodyPr/>
        <a:lstStyle/>
        <a:p>
          <a:endParaRPr lang="en-US"/>
        </a:p>
      </dgm:t>
    </dgm:pt>
    <dgm:pt modelId="{DD254DFD-B091-49EC-AB7E-F0AA3F6DE7F4}">
      <dgm:prSet phldrT="[Text]"/>
      <dgm:spPr/>
      <dgm:t>
        <a:bodyPr/>
        <a:lstStyle/>
        <a:p>
          <a:r>
            <a:rPr lang="en-US"/>
            <a:t>No</a:t>
          </a:r>
        </a:p>
      </dgm:t>
    </dgm:pt>
    <dgm:pt modelId="{8A04C179-D102-4B3D-AAA5-126B2BDDE38D}" type="parTrans" cxnId="{6F8387F9-C0F1-4779-B3AC-DE3C3057F7DA}">
      <dgm:prSet/>
      <dgm:spPr/>
      <dgm:t>
        <a:bodyPr/>
        <a:lstStyle/>
        <a:p>
          <a:endParaRPr lang="en-US"/>
        </a:p>
      </dgm:t>
    </dgm:pt>
    <dgm:pt modelId="{16F58192-995C-4107-9D24-AE0DE8469181}" type="sibTrans" cxnId="{6F8387F9-C0F1-4779-B3AC-DE3C3057F7DA}">
      <dgm:prSet/>
      <dgm:spPr/>
      <dgm:t>
        <a:bodyPr/>
        <a:lstStyle/>
        <a:p>
          <a:endParaRPr lang="en-US"/>
        </a:p>
      </dgm:t>
    </dgm:pt>
    <dgm:pt modelId="{8E9B0DB5-1DF9-49B0-9136-3E66FAF4984D}">
      <dgm:prSet phldrT="[Text]"/>
      <dgm:spPr/>
      <dgm:t>
        <a:bodyPr/>
        <a:lstStyle/>
        <a:p>
          <a:r>
            <a:rPr lang="en-US"/>
            <a:t>Educate and direct to GYN/PCP</a:t>
          </a:r>
        </a:p>
      </dgm:t>
    </dgm:pt>
    <dgm:pt modelId="{E206F01C-A308-4842-B3E8-043AF9C8995D}" type="parTrans" cxnId="{45B69BB6-82CD-46D2-B165-353A2344AECD}">
      <dgm:prSet/>
      <dgm:spPr/>
      <dgm:t>
        <a:bodyPr/>
        <a:lstStyle/>
        <a:p>
          <a:endParaRPr lang="en-US"/>
        </a:p>
      </dgm:t>
    </dgm:pt>
    <dgm:pt modelId="{0A3D6060-A119-4062-915F-9A8F01C2A919}" type="sibTrans" cxnId="{45B69BB6-82CD-46D2-B165-353A2344AECD}">
      <dgm:prSet/>
      <dgm:spPr/>
      <dgm:t>
        <a:bodyPr/>
        <a:lstStyle/>
        <a:p>
          <a:endParaRPr lang="en-US"/>
        </a:p>
      </dgm:t>
    </dgm:pt>
    <dgm:pt modelId="{0E46F243-E3B2-4D09-B154-4E76896B3F80}">
      <dgm:prSet phldrT="[Text]"/>
      <dgm:spPr/>
      <dgm:t>
        <a:bodyPr/>
        <a:lstStyle/>
        <a:p>
          <a:r>
            <a:rPr lang="en-US"/>
            <a:t>Mother &gt;21y</a:t>
          </a:r>
        </a:p>
      </dgm:t>
    </dgm:pt>
    <dgm:pt modelId="{B9BCFB2B-AE7A-4BC4-85A9-9214C57BC41C}" type="parTrans" cxnId="{4FD969E2-8B3E-4C38-A887-713A0D4DAB9B}">
      <dgm:prSet/>
      <dgm:spPr/>
      <dgm:t>
        <a:bodyPr/>
        <a:lstStyle/>
        <a:p>
          <a:endParaRPr lang="en-US"/>
        </a:p>
      </dgm:t>
    </dgm:pt>
    <dgm:pt modelId="{1956D5E1-2902-40F0-9679-D51D14FF3F03}" type="sibTrans" cxnId="{4FD969E2-8B3E-4C38-A887-713A0D4DAB9B}">
      <dgm:prSet/>
      <dgm:spPr/>
      <dgm:t>
        <a:bodyPr/>
        <a:lstStyle/>
        <a:p>
          <a:endParaRPr lang="en-US"/>
        </a:p>
      </dgm:t>
    </dgm:pt>
    <dgm:pt modelId="{203FFE47-D312-4BFA-AC55-CC2E35450244}">
      <dgm:prSet phldrT="[Text]"/>
      <dgm:spPr/>
      <dgm:t>
        <a:bodyPr/>
        <a:lstStyle/>
        <a:p>
          <a:r>
            <a:rPr lang="en-US" dirty="0"/>
            <a:t>Mother </a:t>
          </a:r>
          <a:r>
            <a:rPr lang="en-US" dirty="0">
              <a:latin typeface="Times New Roman" panose="02020603050405020304" pitchFamily="18" charset="0"/>
              <a:cs typeface="Times New Roman" panose="02020603050405020304" pitchFamily="18" charset="0"/>
            </a:rPr>
            <a:t>≤</a:t>
          </a:r>
          <a:r>
            <a:rPr lang="en-US" dirty="0"/>
            <a:t>21y</a:t>
          </a:r>
        </a:p>
      </dgm:t>
    </dgm:pt>
    <dgm:pt modelId="{674026D2-1EF2-4B79-8B1D-B1B9CAED91AE}" type="parTrans" cxnId="{4B0DF660-7D60-41A4-BA27-4045904C6A60}">
      <dgm:prSet/>
      <dgm:spPr/>
      <dgm:t>
        <a:bodyPr/>
        <a:lstStyle/>
        <a:p>
          <a:endParaRPr lang="en-US"/>
        </a:p>
      </dgm:t>
    </dgm:pt>
    <dgm:pt modelId="{A404DDEA-2793-4102-A8B7-AB49BFF66ACC}" type="sibTrans" cxnId="{4B0DF660-7D60-41A4-BA27-4045904C6A60}">
      <dgm:prSet/>
      <dgm:spPr/>
      <dgm:t>
        <a:bodyPr/>
        <a:lstStyle/>
        <a:p>
          <a:endParaRPr lang="en-US"/>
        </a:p>
      </dgm:t>
    </dgm:pt>
    <dgm:pt modelId="{C4C7DBC3-A701-4310-802F-5685A5AB6B95}">
      <dgm:prSet phldrT="[Text]"/>
      <dgm:spPr/>
      <dgm:t>
        <a:bodyPr/>
        <a:lstStyle/>
        <a:p>
          <a:r>
            <a:rPr lang="en-US"/>
            <a:t>Is Adolescent Medicine Available?</a:t>
          </a:r>
        </a:p>
      </dgm:t>
    </dgm:pt>
    <dgm:pt modelId="{C2884951-EF38-449B-8DC9-A52A091E53F2}" type="parTrans" cxnId="{CA360951-4282-4892-8F9E-1CF9E9B04C72}">
      <dgm:prSet/>
      <dgm:spPr/>
      <dgm:t>
        <a:bodyPr/>
        <a:lstStyle/>
        <a:p>
          <a:endParaRPr lang="en-US"/>
        </a:p>
      </dgm:t>
    </dgm:pt>
    <dgm:pt modelId="{E90D4715-FA7C-4F1F-A054-2F1D4F510D26}" type="sibTrans" cxnId="{CA360951-4282-4892-8F9E-1CF9E9B04C72}">
      <dgm:prSet/>
      <dgm:spPr/>
      <dgm:t>
        <a:bodyPr/>
        <a:lstStyle/>
        <a:p>
          <a:endParaRPr lang="en-US"/>
        </a:p>
      </dgm:t>
    </dgm:pt>
    <dgm:pt modelId="{5DE5F55C-2346-4DF5-884F-3B4C0B18170F}">
      <dgm:prSet phldrT="[Text]"/>
      <dgm:spPr/>
      <dgm:t>
        <a:bodyPr/>
        <a:lstStyle/>
        <a:p>
          <a:r>
            <a:rPr lang="en-US"/>
            <a:t>Yes</a:t>
          </a:r>
        </a:p>
      </dgm:t>
    </dgm:pt>
    <dgm:pt modelId="{85DA81EF-8163-457A-9BC6-1FF8198A9DD3}" type="parTrans" cxnId="{50D5FBA2-E7C4-49C3-BAAD-825514835130}">
      <dgm:prSet/>
      <dgm:spPr/>
      <dgm:t>
        <a:bodyPr/>
        <a:lstStyle/>
        <a:p>
          <a:endParaRPr lang="en-US"/>
        </a:p>
      </dgm:t>
    </dgm:pt>
    <dgm:pt modelId="{9E3D46C5-0E8F-4C13-AAA2-85178C7FEC10}" type="sibTrans" cxnId="{50D5FBA2-E7C4-49C3-BAAD-825514835130}">
      <dgm:prSet/>
      <dgm:spPr/>
      <dgm:t>
        <a:bodyPr/>
        <a:lstStyle/>
        <a:p>
          <a:endParaRPr lang="en-US"/>
        </a:p>
      </dgm:t>
    </dgm:pt>
    <dgm:pt modelId="{6C3D1A7E-7E79-47F4-AA5B-683C6B6DABC7}">
      <dgm:prSet phldrT="[Text]"/>
      <dgm:spPr/>
      <dgm:t>
        <a:bodyPr/>
        <a:lstStyle/>
        <a:p>
          <a:r>
            <a:rPr lang="en-US"/>
            <a:t>No</a:t>
          </a:r>
        </a:p>
      </dgm:t>
    </dgm:pt>
    <dgm:pt modelId="{F2D2D5FD-0ECB-49D6-8768-62665FAD243F}" type="parTrans" cxnId="{C8AFEFEB-2326-4F58-97BE-64D24CEE7C61}">
      <dgm:prSet/>
      <dgm:spPr/>
      <dgm:t>
        <a:bodyPr/>
        <a:lstStyle/>
        <a:p>
          <a:endParaRPr lang="en-US"/>
        </a:p>
      </dgm:t>
    </dgm:pt>
    <dgm:pt modelId="{F17EE2C2-EC86-40E8-AB72-46EEC4566753}" type="sibTrans" cxnId="{C8AFEFEB-2326-4F58-97BE-64D24CEE7C61}">
      <dgm:prSet/>
      <dgm:spPr/>
      <dgm:t>
        <a:bodyPr/>
        <a:lstStyle/>
        <a:p>
          <a:endParaRPr lang="en-US"/>
        </a:p>
      </dgm:t>
    </dgm:pt>
    <dgm:pt modelId="{81C037EF-279D-4BC4-BBE2-C648FCBB1FA6}">
      <dgm:prSet phldrT="[Text]"/>
      <dgm:spPr/>
      <dgm:t>
        <a:bodyPr/>
        <a:lstStyle/>
        <a:p>
          <a:r>
            <a:rPr lang="en-US"/>
            <a:t>Educate and refer to Adolescent Medicine</a:t>
          </a:r>
        </a:p>
      </dgm:t>
    </dgm:pt>
    <dgm:pt modelId="{1A07D021-12A1-4B36-9A1C-1D3258E5250C}" type="parTrans" cxnId="{7C9DACF6-B491-4354-BD14-594C0E77601B}">
      <dgm:prSet/>
      <dgm:spPr/>
      <dgm:t>
        <a:bodyPr/>
        <a:lstStyle/>
        <a:p>
          <a:endParaRPr lang="en-US"/>
        </a:p>
      </dgm:t>
    </dgm:pt>
    <dgm:pt modelId="{FE638A48-71EB-420C-A97C-FB0C526BC7F4}" type="sibTrans" cxnId="{7C9DACF6-B491-4354-BD14-594C0E77601B}">
      <dgm:prSet/>
      <dgm:spPr/>
      <dgm:t>
        <a:bodyPr/>
        <a:lstStyle/>
        <a:p>
          <a:endParaRPr lang="en-US"/>
        </a:p>
      </dgm:t>
    </dgm:pt>
    <dgm:pt modelId="{2D8343CF-1DE7-44B6-984E-5C73E9C69F87}">
      <dgm:prSet phldrT="[Text]"/>
      <dgm:spPr/>
      <dgm:t>
        <a:bodyPr/>
        <a:lstStyle/>
        <a:p>
          <a:r>
            <a:rPr lang="en-US"/>
            <a:t>Educate and refer to Family Medicine or FQHC</a:t>
          </a:r>
        </a:p>
      </dgm:t>
    </dgm:pt>
    <dgm:pt modelId="{119AC948-A340-4185-A7B3-7849B87AE366}" type="parTrans" cxnId="{F04BD312-E41A-4AF6-8764-C4AD909A6871}">
      <dgm:prSet/>
      <dgm:spPr/>
      <dgm:t>
        <a:bodyPr/>
        <a:lstStyle/>
        <a:p>
          <a:endParaRPr lang="en-US"/>
        </a:p>
      </dgm:t>
    </dgm:pt>
    <dgm:pt modelId="{0D59E2BA-EA60-4465-BEF9-A8BE165A9220}" type="sibTrans" cxnId="{F04BD312-E41A-4AF6-8764-C4AD909A6871}">
      <dgm:prSet/>
      <dgm:spPr/>
      <dgm:t>
        <a:bodyPr/>
        <a:lstStyle/>
        <a:p>
          <a:endParaRPr lang="en-US"/>
        </a:p>
      </dgm:t>
    </dgm:pt>
    <dgm:pt modelId="{B471DF11-208E-44CC-BA17-1AA7F0B83055}">
      <dgm:prSet phldrT="[Text]"/>
      <dgm:spPr/>
      <dgm:t>
        <a:bodyPr/>
        <a:lstStyle/>
        <a:p>
          <a:r>
            <a:rPr lang="en-US"/>
            <a:t>Educate and refer to Family Medicine or FQHC</a:t>
          </a:r>
        </a:p>
      </dgm:t>
    </dgm:pt>
    <dgm:pt modelId="{B52393AA-DC7A-43DE-B527-C7A48D4C59A9}" type="parTrans" cxnId="{2CBE6798-3AF5-4A0B-8DF5-FB149A2864B4}">
      <dgm:prSet/>
      <dgm:spPr/>
      <dgm:t>
        <a:bodyPr/>
        <a:lstStyle/>
        <a:p>
          <a:endParaRPr lang="en-US"/>
        </a:p>
      </dgm:t>
    </dgm:pt>
    <dgm:pt modelId="{4E3C503A-A390-49DE-804C-640A104EE8CF}" type="sibTrans" cxnId="{2CBE6798-3AF5-4A0B-8DF5-FB149A2864B4}">
      <dgm:prSet/>
      <dgm:spPr/>
      <dgm:t>
        <a:bodyPr/>
        <a:lstStyle/>
        <a:p>
          <a:endParaRPr lang="en-US"/>
        </a:p>
      </dgm:t>
    </dgm:pt>
    <dgm:pt modelId="{AD804C36-B43B-4B69-B9AB-AD1270E60236}">
      <dgm:prSet phldrT="[Text]"/>
      <dgm:spPr/>
      <dgm:t>
        <a:bodyPr/>
        <a:lstStyle/>
        <a:p>
          <a:r>
            <a:rPr lang="en-US"/>
            <a:t>Educate and Refer to UMMC ACT Center </a:t>
          </a:r>
        </a:p>
      </dgm:t>
    </dgm:pt>
    <dgm:pt modelId="{AAE796E3-5C66-4D78-8A50-AC604F7A6997}" type="parTrans" cxnId="{77E14658-8E2A-491F-AA66-EAF349BAFD7B}">
      <dgm:prSet/>
      <dgm:spPr/>
      <dgm:t>
        <a:bodyPr/>
        <a:lstStyle/>
        <a:p>
          <a:endParaRPr lang="en-US"/>
        </a:p>
      </dgm:t>
    </dgm:pt>
    <dgm:pt modelId="{0BE1CA93-0110-4D6F-B7E9-8D08C3755003}" type="sibTrans" cxnId="{77E14658-8E2A-491F-AA66-EAF349BAFD7B}">
      <dgm:prSet/>
      <dgm:spPr/>
      <dgm:t>
        <a:bodyPr/>
        <a:lstStyle/>
        <a:p>
          <a:endParaRPr lang="en-US"/>
        </a:p>
      </dgm:t>
    </dgm:pt>
    <dgm:pt modelId="{4BB2A18F-904D-486C-BF8E-E537F9783239}" type="pres">
      <dgm:prSet presAssocID="{2B8F46BA-B1C1-409C-AE6A-2DCCDD09370F}" presName="hierChild1" presStyleCnt="0">
        <dgm:presLayoutVars>
          <dgm:chPref val="1"/>
          <dgm:dir/>
          <dgm:animOne val="branch"/>
          <dgm:animLvl val="lvl"/>
          <dgm:resizeHandles/>
        </dgm:presLayoutVars>
      </dgm:prSet>
      <dgm:spPr/>
    </dgm:pt>
    <dgm:pt modelId="{5A0145CB-7099-4B2A-8B6F-C0B955B23E74}" type="pres">
      <dgm:prSet presAssocID="{90B8C5CB-F376-4010-A563-CFE0442C6D57}" presName="hierRoot1" presStyleCnt="0"/>
      <dgm:spPr/>
    </dgm:pt>
    <dgm:pt modelId="{7BE47EF5-D783-45E6-9DA6-34C228E7D8C3}" type="pres">
      <dgm:prSet presAssocID="{90B8C5CB-F376-4010-A563-CFE0442C6D57}" presName="composite" presStyleCnt="0"/>
      <dgm:spPr/>
    </dgm:pt>
    <dgm:pt modelId="{93EC1127-7041-4B9B-B7FC-EFE75F535ED2}" type="pres">
      <dgm:prSet presAssocID="{90B8C5CB-F376-4010-A563-CFE0442C6D57}" presName="background" presStyleLbl="node0" presStyleIdx="0" presStyleCnt="1"/>
      <dgm:spPr/>
    </dgm:pt>
    <dgm:pt modelId="{68050493-27F5-48C6-AC39-152FFA010029}" type="pres">
      <dgm:prSet presAssocID="{90B8C5CB-F376-4010-A563-CFE0442C6D57}" presName="text" presStyleLbl="fgAcc0" presStyleIdx="0" presStyleCnt="1">
        <dgm:presLayoutVars>
          <dgm:chPref val="3"/>
        </dgm:presLayoutVars>
      </dgm:prSet>
      <dgm:spPr/>
    </dgm:pt>
    <dgm:pt modelId="{E0BDC818-E1DC-4150-8B4B-FAFDA025C792}" type="pres">
      <dgm:prSet presAssocID="{90B8C5CB-F376-4010-A563-CFE0442C6D57}" presName="hierChild2" presStyleCnt="0"/>
      <dgm:spPr/>
    </dgm:pt>
    <dgm:pt modelId="{A6E0C3B3-EBE0-4781-BDE3-508FAAC5A9FA}" type="pres">
      <dgm:prSet presAssocID="{B70F325D-940B-433A-A4C0-B387BA7BBA8B}" presName="Name10" presStyleLbl="parChTrans1D2" presStyleIdx="0" presStyleCnt="3"/>
      <dgm:spPr/>
    </dgm:pt>
    <dgm:pt modelId="{22E26428-8C08-4F1A-AE08-AB610CC2AB1B}" type="pres">
      <dgm:prSet presAssocID="{39CE087B-689C-46F2-BFBF-6C883FCB6810}" presName="hierRoot2" presStyleCnt="0"/>
      <dgm:spPr/>
    </dgm:pt>
    <dgm:pt modelId="{3F333741-E934-4DF8-8070-967604D1E2B9}" type="pres">
      <dgm:prSet presAssocID="{39CE087B-689C-46F2-BFBF-6C883FCB6810}" presName="composite2" presStyleCnt="0"/>
      <dgm:spPr/>
    </dgm:pt>
    <dgm:pt modelId="{E7B69C43-7455-4DA8-A732-9207EF356D29}" type="pres">
      <dgm:prSet presAssocID="{39CE087B-689C-46F2-BFBF-6C883FCB6810}" presName="background2" presStyleLbl="node2" presStyleIdx="0" presStyleCnt="3"/>
      <dgm:spPr/>
    </dgm:pt>
    <dgm:pt modelId="{E7ED4596-065B-4EB3-90C9-D32A779C2B74}" type="pres">
      <dgm:prSet presAssocID="{39CE087B-689C-46F2-BFBF-6C883FCB6810}" presName="text2" presStyleLbl="fgAcc2" presStyleIdx="0" presStyleCnt="3">
        <dgm:presLayoutVars>
          <dgm:chPref val="3"/>
        </dgm:presLayoutVars>
      </dgm:prSet>
      <dgm:spPr/>
    </dgm:pt>
    <dgm:pt modelId="{6AFA607A-6A2B-480F-9E0D-B4906D93D3D2}" type="pres">
      <dgm:prSet presAssocID="{39CE087B-689C-46F2-BFBF-6C883FCB6810}" presName="hierChild3" presStyleCnt="0"/>
      <dgm:spPr/>
    </dgm:pt>
    <dgm:pt modelId="{BD078D9B-AA2B-4085-86CE-CBA25C249739}" type="pres">
      <dgm:prSet presAssocID="{DDDE2F6D-FF54-4BCA-AC73-DB3817A742D9}" presName="Name17" presStyleLbl="parChTrans1D3" presStyleIdx="0" presStyleCnt="3"/>
      <dgm:spPr/>
    </dgm:pt>
    <dgm:pt modelId="{D717792C-CD7A-492E-819A-BE6E0CD06C95}" type="pres">
      <dgm:prSet presAssocID="{C75A963E-4980-426A-83B5-EF7C27E45B17}" presName="hierRoot3" presStyleCnt="0"/>
      <dgm:spPr/>
    </dgm:pt>
    <dgm:pt modelId="{F3AAEA9A-0F70-41C8-9393-F223787BB961}" type="pres">
      <dgm:prSet presAssocID="{C75A963E-4980-426A-83B5-EF7C27E45B17}" presName="composite3" presStyleCnt="0"/>
      <dgm:spPr/>
    </dgm:pt>
    <dgm:pt modelId="{59CBDC6F-A422-40A8-BF68-35C8820336AF}" type="pres">
      <dgm:prSet presAssocID="{C75A963E-4980-426A-83B5-EF7C27E45B17}" presName="background3" presStyleLbl="node3" presStyleIdx="0" presStyleCnt="3"/>
      <dgm:spPr/>
    </dgm:pt>
    <dgm:pt modelId="{A8E00065-7B4F-49E6-AF19-DCC305BA4A37}" type="pres">
      <dgm:prSet presAssocID="{C75A963E-4980-426A-83B5-EF7C27E45B17}" presName="text3" presStyleLbl="fgAcc3" presStyleIdx="0" presStyleCnt="3">
        <dgm:presLayoutVars>
          <dgm:chPref val="3"/>
        </dgm:presLayoutVars>
      </dgm:prSet>
      <dgm:spPr/>
    </dgm:pt>
    <dgm:pt modelId="{38F26AB3-6C10-4E42-84F8-FD2B7C6F8BF3}" type="pres">
      <dgm:prSet presAssocID="{C75A963E-4980-426A-83B5-EF7C27E45B17}" presName="hierChild4" presStyleCnt="0"/>
      <dgm:spPr/>
    </dgm:pt>
    <dgm:pt modelId="{0D99F964-A306-4C6A-928A-D591B72A0900}" type="pres">
      <dgm:prSet presAssocID="{5E28820F-B2F2-42C6-B884-033496F01366}" presName="Name23" presStyleLbl="parChTrans1D4" presStyleIdx="0" presStyleCnt="11"/>
      <dgm:spPr/>
    </dgm:pt>
    <dgm:pt modelId="{833C9092-E4E1-4ADF-9C38-953992AF243C}" type="pres">
      <dgm:prSet presAssocID="{94196C1F-F6DE-41FA-A63D-304073E18EB6}" presName="hierRoot4" presStyleCnt="0"/>
      <dgm:spPr/>
    </dgm:pt>
    <dgm:pt modelId="{0299DFA7-809B-4B29-A324-A9E5F8573C8A}" type="pres">
      <dgm:prSet presAssocID="{94196C1F-F6DE-41FA-A63D-304073E18EB6}" presName="composite4" presStyleCnt="0"/>
      <dgm:spPr/>
    </dgm:pt>
    <dgm:pt modelId="{EF27907E-DA56-46C1-996B-A7AB82724E6B}" type="pres">
      <dgm:prSet presAssocID="{94196C1F-F6DE-41FA-A63D-304073E18EB6}" presName="background4" presStyleLbl="node4" presStyleIdx="0" presStyleCnt="11"/>
      <dgm:spPr/>
    </dgm:pt>
    <dgm:pt modelId="{DE6A59FA-CF0D-4BC6-AAE6-F72AFBDBB06C}" type="pres">
      <dgm:prSet presAssocID="{94196C1F-F6DE-41FA-A63D-304073E18EB6}" presName="text4" presStyleLbl="fgAcc4" presStyleIdx="0" presStyleCnt="11">
        <dgm:presLayoutVars>
          <dgm:chPref val="3"/>
        </dgm:presLayoutVars>
      </dgm:prSet>
      <dgm:spPr/>
    </dgm:pt>
    <dgm:pt modelId="{42DA354B-A94B-4D3D-85CC-BC124F126C06}" type="pres">
      <dgm:prSet presAssocID="{94196C1F-F6DE-41FA-A63D-304073E18EB6}" presName="hierChild5" presStyleCnt="0"/>
      <dgm:spPr/>
    </dgm:pt>
    <dgm:pt modelId="{FD3D4EDC-2E74-4A2D-834E-23EDEE3873AF}" type="pres">
      <dgm:prSet presAssocID="{E206F01C-A308-4842-B3E8-043AF9C8995D}" presName="Name23" presStyleLbl="parChTrans1D4" presStyleIdx="1" presStyleCnt="11"/>
      <dgm:spPr/>
    </dgm:pt>
    <dgm:pt modelId="{1240522C-FC24-4CD0-8B48-56623BB70395}" type="pres">
      <dgm:prSet presAssocID="{8E9B0DB5-1DF9-49B0-9136-3E66FAF4984D}" presName="hierRoot4" presStyleCnt="0"/>
      <dgm:spPr/>
    </dgm:pt>
    <dgm:pt modelId="{0DC49943-FF20-43FD-8958-1FD9118E5A48}" type="pres">
      <dgm:prSet presAssocID="{8E9B0DB5-1DF9-49B0-9136-3E66FAF4984D}" presName="composite4" presStyleCnt="0"/>
      <dgm:spPr/>
    </dgm:pt>
    <dgm:pt modelId="{77836782-64EA-43DC-8E60-31B2D8867216}" type="pres">
      <dgm:prSet presAssocID="{8E9B0DB5-1DF9-49B0-9136-3E66FAF4984D}" presName="background4" presStyleLbl="node4" presStyleIdx="1" presStyleCnt="11"/>
      <dgm:spPr/>
    </dgm:pt>
    <dgm:pt modelId="{348788BF-ADF7-4EB9-8885-42A74EFF53AB}" type="pres">
      <dgm:prSet presAssocID="{8E9B0DB5-1DF9-49B0-9136-3E66FAF4984D}" presName="text4" presStyleLbl="fgAcc4" presStyleIdx="1" presStyleCnt="11">
        <dgm:presLayoutVars>
          <dgm:chPref val="3"/>
        </dgm:presLayoutVars>
      </dgm:prSet>
      <dgm:spPr/>
    </dgm:pt>
    <dgm:pt modelId="{DBA8D3CA-A196-4DCD-97A3-498E7B8C8E12}" type="pres">
      <dgm:prSet presAssocID="{8E9B0DB5-1DF9-49B0-9136-3E66FAF4984D}" presName="hierChild5" presStyleCnt="0"/>
      <dgm:spPr/>
    </dgm:pt>
    <dgm:pt modelId="{BE465F9C-FDC8-4E89-82DC-3FBC9646896A}" type="pres">
      <dgm:prSet presAssocID="{8A04C179-D102-4B3D-AAA5-126B2BDDE38D}" presName="Name23" presStyleLbl="parChTrans1D4" presStyleIdx="2" presStyleCnt="11"/>
      <dgm:spPr/>
    </dgm:pt>
    <dgm:pt modelId="{066825EE-34B0-4DBE-9395-12B32E7E4B51}" type="pres">
      <dgm:prSet presAssocID="{DD254DFD-B091-49EC-AB7E-F0AA3F6DE7F4}" presName="hierRoot4" presStyleCnt="0"/>
      <dgm:spPr/>
    </dgm:pt>
    <dgm:pt modelId="{60D449EF-3C73-4DB2-9FE4-8BB61AA6B744}" type="pres">
      <dgm:prSet presAssocID="{DD254DFD-B091-49EC-AB7E-F0AA3F6DE7F4}" presName="composite4" presStyleCnt="0"/>
      <dgm:spPr/>
    </dgm:pt>
    <dgm:pt modelId="{6D8C530A-F3B2-4CC4-A71B-477FD8B50782}" type="pres">
      <dgm:prSet presAssocID="{DD254DFD-B091-49EC-AB7E-F0AA3F6DE7F4}" presName="background4" presStyleLbl="node4" presStyleIdx="2" presStyleCnt="11"/>
      <dgm:spPr/>
    </dgm:pt>
    <dgm:pt modelId="{3B4756DF-C83F-4B01-B8B4-76A8174B8488}" type="pres">
      <dgm:prSet presAssocID="{DD254DFD-B091-49EC-AB7E-F0AA3F6DE7F4}" presName="text4" presStyleLbl="fgAcc4" presStyleIdx="2" presStyleCnt="11">
        <dgm:presLayoutVars>
          <dgm:chPref val="3"/>
        </dgm:presLayoutVars>
      </dgm:prSet>
      <dgm:spPr/>
    </dgm:pt>
    <dgm:pt modelId="{0EB4CCA3-BB17-4615-A9E6-273F58B01537}" type="pres">
      <dgm:prSet presAssocID="{DD254DFD-B091-49EC-AB7E-F0AA3F6DE7F4}" presName="hierChild5" presStyleCnt="0"/>
      <dgm:spPr/>
    </dgm:pt>
    <dgm:pt modelId="{FFEB1DDD-EED3-446A-B9AF-85646014303A}" type="pres">
      <dgm:prSet presAssocID="{B9BCFB2B-AE7A-4BC4-85A9-9214C57BC41C}" presName="Name23" presStyleLbl="parChTrans1D4" presStyleIdx="3" presStyleCnt="11"/>
      <dgm:spPr/>
    </dgm:pt>
    <dgm:pt modelId="{3270A0BC-8737-497D-B4C0-3DAF7E920AF4}" type="pres">
      <dgm:prSet presAssocID="{0E46F243-E3B2-4D09-B154-4E76896B3F80}" presName="hierRoot4" presStyleCnt="0"/>
      <dgm:spPr/>
    </dgm:pt>
    <dgm:pt modelId="{942BB3C7-1B38-47F1-ABCC-212CAE430441}" type="pres">
      <dgm:prSet presAssocID="{0E46F243-E3B2-4D09-B154-4E76896B3F80}" presName="composite4" presStyleCnt="0"/>
      <dgm:spPr/>
    </dgm:pt>
    <dgm:pt modelId="{3452B7C0-85B6-4EC5-889C-2E4F8AD3CC3C}" type="pres">
      <dgm:prSet presAssocID="{0E46F243-E3B2-4D09-B154-4E76896B3F80}" presName="background4" presStyleLbl="node4" presStyleIdx="3" presStyleCnt="11"/>
      <dgm:spPr/>
    </dgm:pt>
    <dgm:pt modelId="{AF0E7624-A597-41ED-8680-313BFCB952E2}" type="pres">
      <dgm:prSet presAssocID="{0E46F243-E3B2-4D09-B154-4E76896B3F80}" presName="text4" presStyleLbl="fgAcc4" presStyleIdx="3" presStyleCnt="11">
        <dgm:presLayoutVars>
          <dgm:chPref val="3"/>
        </dgm:presLayoutVars>
      </dgm:prSet>
      <dgm:spPr/>
    </dgm:pt>
    <dgm:pt modelId="{8DF706F5-A930-435C-824E-1CA59387F202}" type="pres">
      <dgm:prSet presAssocID="{0E46F243-E3B2-4D09-B154-4E76896B3F80}" presName="hierChild5" presStyleCnt="0"/>
      <dgm:spPr/>
    </dgm:pt>
    <dgm:pt modelId="{3B13D6D7-4064-4009-AAD4-6E369FEE7635}" type="pres">
      <dgm:prSet presAssocID="{B52393AA-DC7A-43DE-B527-C7A48D4C59A9}" presName="Name23" presStyleLbl="parChTrans1D4" presStyleIdx="4" presStyleCnt="11"/>
      <dgm:spPr/>
    </dgm:pt>
    <dgm:pt modelId="{70AD5ED5-B777-4F9C-9850-4B9BAEDD6542}" type="pres">
      <dgm:prSet presAssocID="{B471DF11-208E-44CC-BA17-1AA7F0B83055}" presName="hierRoot4" presStyleCnt="0"/>
      <dgm:spPr/>
    </dgm:pt>
    <dgm:pt modelId="{56860926-5182-41D1-9F5D-E30644D78166}" type="pres">
      <dgm:prSet presAssocID="{B471DF11-208E-44CC-BA17-1AA7F0B83055}" presName="composite4" presStyleCnt="0"/>
      <dgm:spPr/>
    </dgm:pt>
    <dgm:pt modelId="{66996D8B-B727-4738-8B80-BBC0691B3735}" type="pres">
      <dgm:prSet presAssocID="{B471DF11-208E-44CC-BA17-1AA7F0B83055}" presName="background4" presStyleLbl="node4" presStyleIdx="4" presStyleCnt="11"/>
      <dgm:spPr/>
    </dgm:pt>
    <dgm:pt modelId="{6DD30864-D7BF-4217-B7C4-3ACB579651A8}" type="pres">
      <dgm:prSet presAssocID="{B471DF11-208E-44CC-BA17-1AA7F0B83055}" presName="text4" presStyleLbl="fgAcc4" presStyleIdx="4" presStyleCnt="11">
        <dgm:presLayoutVars>
          <dgm:chPref val="3"/>
        </dgm:presLayoutVars>
      </dgm:prSet>
      <dgm:spPr/>
    </dgm:pt>
    <dgm:pt modelId="{14F31192-E76F-412D-981F-54231B6095AB}" type="pres">
      <dgm:prSet presAssocID="{B471DF11-208E-44CC-BA17-1AA7F0B83055}" presName="hierChild5" presStyleCnt="0"/>
      <dgm:spPr/>
    </dgm:pt>
    <dgm:pt modelId="{1AA8A063-6BB5-41C4-858F-E09C2B3A9BD3}" type="pres">
      <dgm:prSet presAssocID="{674026D2-1EF2-4B79-8B1D-B1B9CAED91AE}" presName="Name23" presStyleLbl="parChTrans1D4" presStyleIdx="5" presStyleCnt="11"/>
      <dgm:spPr/>
    </dgm:pt>
    <dgm:pt modelId="{E8C1F23B-B5EB-47B6-9977-2BF68461FC00}" type="pres">
      <dgm:prSet presAssocID="{203FFE47-D312-4BFA-AC55-CC2E35450244}" presName="hierRoot4" presStyleCnt="0"/>
      <dgm:spPr/>
    </dgm:pt>
    <dgm:pt modelId="{0FFE8384-8368-4A65-A040-6F87F603D441}" type="pres">
      <dgm:prSet presAssocID="{203FFE47-D312-4BFA-AC55-CC2E35450244}" presName="composite4" presStyleCnt="0"/>
      <dgm:spPr/>
    </dgm:pt>
    <dgm:pt modelId="{B7791118-5D0D-467A-AFE5-D0480AF9C4A1}" type="pres">
      <dgm:prSet presAssocID="{203FFE47-D312-4BFA-AC55-CC2E35450244}" presName="background4" presStyleLbl="node4" presStyleIdx="5" presStyleCnt="11"/>
      <dgm:spPr/>
    </dgm:pt>
    <dgm:pt modelId="{2C7B4ED3-DBDD-4BED-B27B-C51BECA2C0E4}" type="pres">
      <dgm:prSet presAssocID="{203FFE47-D312-4BFA-AC55-CC2E35450244}" presName="text4" presStyleLbl="fgAcc4" presStyleIdx="5" presStyleCnt="11">
        <dgm:presLayoutVars>
          <dgm:chPref val="3"/>
        </dgm:presLayoutVars>
      </dgm:prSet>
      <dgm:spPr/>
    </dgm:pt>
    <dgm:pt modelId="{D7462BC3-E9B5-4B3E-81DD-EF591EECDC8F}" type="pres">
      <dgm:prSet presAssocID="{203FFE47-D312-4BFA-AC55-CC2E35450244}" presName="hierChild5" presStyleCnt="0"/>
      <dgm:spPr/>
    </dgm:pt>
    <dgm:pt modelId="{FC15FCBC-8B1E-4E1C-BDFA-FAA71F763CDE}" type="pres">
      <dgm:prSet presAssocID="{C2884951-EF38-449B-8DC9-A52A091E53F2}" presName="Name23" presStyleLbl="parChTrans1D4" presStyleIdx="6" presStyleCnt="11"/>
      <dgm:spPr/>
    </dgm:pt>
    <dgm:pt modelId="{331FC6D5-C6D0-4B53-B772-E02FE44AD38F}" type="pres">
      <dgm:prSet presAssocID="{C4C7DBC3-A701-4310-802F-5685A5AB6B95}" presName="hierRoot4" presStyleCnt="0"/>
      <dgm:spPr/>
    </dgm:pt>
    <dgm:pt modelId="{4972FF48-67C1-4ABE-AEBD-764A776FCF30}" type="pres">
      <dgm:prSet presAssocID="{C4C7DBC3-A701-4310-802F-5685A5AB6B95}" presName="composite4" presStyleCnt="0"/>
      <dgm:spPr/>
    </dgm:pt>
    <dgm:pt modelId="{3E7DE12F-B74C-4FB3-B4FC-D272F3894779}" type="pres">
      <dgm:prSet presAssocID="{C4C7DBC3-A701-4310-802F-5685A5AB6B95}" presName="background4" presStyleLbl="node4" presStyleIdx="6" presStyleCnt="11"/>
      <dgm:spPr/>
    </dgm:pt>
    <dgm:pt modelId="{3D31CBE8-CC18-4231-AFE6-88351A28F56D}" type="pres">
      <dgm:prSet presAssocID="{C4C7DBC3-A701-4310-802F-5685A5AB6B95}" presName="text4" presStyleLbl="fgAcc4" presStyleIdx="6" presStyleCnt="11">
        <dgm:presLayoutVars>
          <dgm:chPref val="3"/>
        </dgm:presLayoutVars>
      </dgm:prSet>
      <dgm:spPr/>
    </dgm:pt>
    <dgm:pt modelId="{9C42B45B-91A0-4294-9963-A65A362F3668}" type="pres">
      <dgm:prSet presAssocID="{C4C7DBC3-A701-4310-802F-5685A5AB6B95}" presName="hierChild5" presStyleCnt="0"/>
      <dgm:spPr/>
    </dgm:pt>
    <dgm:pt modelId="{A7574B97-1D57-42D2-83BE-3743F03705E1}" type="pres">
      <dgm:prSet presAssocID="{85DA81EF-8163-457A-9BC6-1FF8198A9DD3}" presName="Name23" presStyleLbl="parChTrans1D4" presStyleIdx="7" presStyleCnt="11"/>
      <dgm:spPr/>
    </dgm:pt>
    <dgm:pt modelId="{8BD1641F-549E-4049-BD4F-6CDD488FEF5E}" type="pres">
      <dgm:prSet presAssocID="{5DE5F55C-2346-4DF5-884F-3B4C0B18170F}" presName="hierRoot4" presStyleCnt="0"/>
      <dgm:spPr/>
    </dgm:pt>
    <dgm:pt modelId="{67EA9231-D657-4A03-87B0-F16549692522}" type="pres">
      <dgm:prSet presAssocID="{5DE5F55C-2346-4DF5-884F-3B4C0B18170F}" presName="composite4" presStyleCnt="0"/>
      <dgm:spPr/>
    </dgm:pt>
    <dgm:pt modelId="{6B44338E-24E0-4734-9E58-1C3731E462DE}" type="pres">
      <dgm:prSet presAssocID="{5DE5F55C-2346-4DF5-884F-3B4C0B18170F}" presName="background4" presStyleLbl="node4" presStyleIdx="7" presStyleCnt="11"/>
      <dgm:spPr/>
    </dgm:pt>
    <dgm:pt modelId="{608B3F86-36C3-4A64-BCB4-4CC0BA433C01}" type="pres">
      <dgm:prSet presAssocID="{5DE5F55C-2346-4DF5-884F-3B4C0B18170F}" presName="text4" presStyleLbl="fgAcc4" presStyleIdx="7" presStyleCnt="11">
        <dgm:presLayoutVars>
          <dgm:chPref val="3"/>
        </dgm:presLayoutVars>
      </dgm:prSet>
      <dgm:spPr/>
    </dgm:pt>
    <dgm:pt modelId="{3E04ED79-C1F0-42A1-B4AA-AF0CACA746E7}" type="pres">
      <dgm:prSet presAssocID="{5DE5F55C-2346-4DF5-884F-3B4C0B18170F}" presName="hierChild5" presStyleCnt="0"/>
      <dgm:spPr/>
    </dgm:pt>
    <dgm:pt modelId="{74500BB6-5CEB-4B2E-8097-9BB9AAF2D30D}" type="pres">
      <dgm:prSet presAssocID="{1A07D021-12A1-4B36-9A1C-1D3258E5250C}" presName="Name23" presStyleLbl="parChTrans1D4" presStyleIdx="8" presStyleCnt="11"/>
      <dgm:spPr/>
    </dgm:pt>
    <dgm:pt modelId="{F18BE86B-F326-4DC4-BD42-6AF6EF990FE1}" type="pres">
      <dgm:prSet presAssocID="{81C037EF-279D-4BC4-BBE2-C648FCBB1FA6}" presName="hierRoot4" presStyleCnt="0"/>
      <dgm:spPr/>
    </dgm:pt>
    <dgm:pt modelId="{94CA5B03-02D9-4D7D-9349-E78F3E11C70E}" type="pres">
      <dgm:prSet presAssocID="{81C037EF-279D-4BC4-BBE2-C648FCBB1FA6}" presName="composite4" presStyleCnt="0"/>
      <dgm:spPr/>
    </dgm:pt>
    <dgm:pt modelId="{08032843-2D42-4C58-84C6-76EA199E4F51}" type="pres">
      <dgm:prSet presAssocID="{81C037EF-279D-4BC4-BBE2-C648FCBB1FA6}" presName="background4" presStyleLbl="node4" presStyleIdx="8" presStyleCnt="11"/>
      <dgm:spPr/>
    </dgm:pt>
    <dgm:pt modelId="{83A1AA88-3E0C-438D-B899-CCD1B659E3A9}" type="pres">
      <dgm:prSet presAssocID="{81C037EF-279D-4BC4-BBE2-C648FCBB1FA6}" presName="text4" presStyleLbl="fgAcc4" presStyleIdx="8" presStyleCnt="11">
        <dgm:presLayoutVars>
          <dgm:chPref val="3"/>
        </dgm:presLayoutVars>
      </dgm:prSet>
      <dgm:spPr/>
    </dgm:pt>
    <dgm:pt modelId="{73ABA00C-A714-4720-B666-3981F4EEDA5E}" type="pres">
      <dgm:prSet presAssocID="{81C037EF-279D-4BC4-BBE2-C648FCBB1FA6}" presName="hierChild5" presStyleCnt="0"/>
      <dgm:spPr/>
    </dgm:pt>
    <dgm:pt modelId="{87446694-829B-455F-99C9-51A83E6AABE6}" type="pres">
      <dgm:prSet presAssocID="{F2D2D5FD-0ECB-49D6-8768-62665FAD243F}" presName="Name23" presStyleLbl="parChTrans1D4" presStyleIdx="9" presStyleCnt="11"/>
      <dgm:spPr/>
    </dgm:pt>
    <dgm:pt modelId="{987C3530-D55E-4F1A-93D8-DC626C4BEA07}" type="pres">
      <dgm:prSet presAssocID="{6C3D1A7E-7E79-47F4-AA5B-683C6B6DABC7}" presName="hierRoot4" presStyleCnt="0"/>
      <dgm:spPr/>
    </dgm:pt>
    <dgm:pt modelId="{5E7ECC91-96C5-4202-A8CA-B0240FE89D49}" type="pres">
      <dgm:prSet presAssocID="{6C3D1A7E-7E79-47F4-AA5B-683C6B6DABC7}" presName="composite4" presStyleCnt="0"/>
      <dgm:spPr/>
    </dgm:pt>
    <dgm:pt modelId="{1BD46C82-6836-4929-B611-B7A78EBF20E4}" type="pres">
      <dgm:prSet presAssocID="{6C3D1A7E-7E79-47F4-AA5B-683C6B6DABC7}" presName="background4" presStyleLbl="node4" presStyleIdx="9" presStyleCnt="11"/>
      <dgm:spPr/>
    </dgm:pt>
    <dgm:pt modelId="{BF0B7C78-BE51-4046-B594-3FA3E82D0480}" type="pres">
      <dgm:prSet presAssocID="{6C3D1A7E-7E79-47F4-AA5B-683C6B6DABC7}" presName="text4" presStyleLbl="fgAcc4" presStyleIdx="9" presStyleCnt="11">
        <dgm:presLayoutVars>
          <dgm:chPref val="3"/>
        </dgm:presLayoutVars>
      </dgm:prSet>
      <dgm:spPr/>
    </dgm:pt>
    <dgm:pt modelId="{72A910E9-9279-4702-9B17-DEE6EE1D36AD}" type="pres">
      <dgm:prSet presAssocID="{6C3D1A7E-7E79-47F4-AA5B-683C6B6DABC7}" presName="hierChild5" presStyleCnt="0"/>
      <dgm:spPr/>
    </dgm:pt>
    <dgm:pt modelId="{497F890F-1ED4-41A8-8ACA-0FACAC8CF7CA}" type="pres">
      <dgm:prSet presAssocID="{119AC948-A340-4185-A7B3-7849B87AE366}" presName="Name23" presStyleLbl="parChTrans1D4" presStyleIdx="10" presStyleCnt="11"/>
      <dgm:spPr/>
    </dgm:pt>
    <dgm:pt modelId="{237D7E08-0F46-45A7-AF27-0F2E8F1D0854}" type="pres">
      <dgm:prSet presAssocID="{2D8343CF-1DE7-44B6-984E-5C73E9C69F87}" presName="hierRoot4" presStyleCnt="0"/>
      <dgm:spPr/>
    </dgm:pt>
    <dgm:pt modelId="{34FB871B-6AC6-4B24-9E5B-AF418E3034FB}" type="pres">
      <dgm:prSet presAssocID="{2D8343CF-1DE7-44B6-984E-5C73E9C69F87}" presName="composite4" presStyleCnt="0"/>
      <dgm:spPr/>
    </dgm:pt>
    <dgm:pt modelId="{822B4BFD-FF04-4D5D-9B02-5A760C48DE39}" type="pres">
      <dgm:prSet presAssocID="{2D8343CF-1DE7-44B6-984E-5C73E9C69F87}" presName="background4" presStyleLbl="node4" presStyleIdx="10" presStyleCnt="11"/>
      <dgm:spPr/>
    </dgm:pt>
    <dgm:pt modelId="{5A7B4EF3-DB1C-41CF-B6AA-24422B6FDCD5}" type="pres">
      <dgm:prSet presAssocID="{2D8343CF-1DE7-44B6-984E-5C73E9C69F87}" presName="text4" presStyleLbl="fgAcc4" presStyleIdx="10" presStyleCnt="11">
        <dgm:presLayoutVars>
          <dgm:chPref val="3"/>
        </dgm:presLayoutVars>
      </dgm:prSet>
      <dgm:spPr/>
    </dgm:pt>
    <dgm:pt modelId="{48F39B8D-55AC-4AB6-92E2-AA2EA5B33F0F}" type="pres">
      <dgm:prSet presAssocID="{2D8343CF-1DE7-44B6-984E-5C73E9C69F87}" presName="hierChild5" presStyleCnt="0"/>
      <dgm:spPr/>
    </dgm:pt>
    <dgm:pt modelId="{89B7168E-C250-4C51-BCE5-BAFE76E5983E}" type="pres">
      <dgm:prSet presAssocID="{C4AC9F10-6418-43DD-B646-736D30D2ED0A}" presName="Name10" presStyleLbl="parChTrans1D2" presStyleIdx="1" presStyleCnt="3"/>
      <dgm:spPr/>
    </dgm:pt>
    <dgm:pt modelId="{361C7405-2E39-48AC-B2A6-B1E5DD0B096D}" type="pres">
      <dgm:prSet presAssocID="{4CC6992A-E606-4CAE-8B02-BA0CD7E84268}" presName="hierRoot2" presStyleCnt="0"/>
      <dgm:spPr/>
    </dgm:pt>
    <dgm:pt modelId="{3A65DCE5-371B-4B42-81CF-38DFC1CA9325}" type="pres">
      <dgm:prSet presAssocID="{4CC6992A-E606-4CAE-8B02-BA0CD7E84268}" presName="composite2" presStyleCnt="0"/>
      <dgm:spPr/>
    </dgm:pt>
    <dgm:pt modelId="{CDF561BD-368A-4396-B026-F1ED7FCD8F71}" type="pres">
      <dgm:prSet presAssocID="{4CC6992A-E606-4CAE-8B02-BA0CD7E84268}" presName="background2" presStyleLbl="node2" presStyleIdx="1" presStyleCnt="3"/>
      <dgm:spPr/>
    </dgm:pt>
    <dgm:pt modelId="{7DBCF66D-BBFF-46D5-89FF-5E3DA75D4A03}" type="pres">
      <dgm:prSet presAssocID="{4CC6992A-E606-4CAE-8B02-BA0CD7E84268}" presName="text2" presStyleLbl="fgAcc2" presStyleIdx="1" presStyleCnt="3">
        <dgm:presLayoutVars>
          <dgm:chPref val="3"/>
        </dgm:presLayoutVars>
      </dgm:prSet>
      <dgm:spPr/>
    </dgm:pt>
    <dgm:pt modelId="{4EE67AA9-2942-4390-85CD-DBF4F489CE0D}" type="pres">
      <dgm:prSet presAssocID="{4CC6992A-E606-4CAE-8B02-BA0CD7E84268}" presName="hierChild3" presStyleCnt="0"/>
      <dgm:spPr/>
    </dgm:pt>
    <dgm:pt modelId="{2779A414-1737-491C-AFC0-7EDF5E05A9E9}" type="pres">
      <dgm:prSet presAssocID="{AAE796E3-5C66-4D78-8A50-AC604F7A6997}" presName="Name17" presStyleLbl="parChTrans1D3" presStyleIdx="1" presStyleCnt="3"/>
      <dgm:spPr/>
    </dgm:pt>
    <dgm:pt modelId="{39968DA0-58C6-4CE0-9841-DC78FABE5F8B}" type="pres">
      <dgm:prSet presAssocID="{AD804C36-B43B-4B69-B9AB-AD1270E60236}" presName="hierRoot3" presStyleCnt="0"/>
      <dgm:spPr/>
    </dgm:pt>
    <dgm:pt modelId="{05E8F23D-2A31-478D-A524-B71D88FCDF8F}" type="pres">
      <dgm:prSet presAssocID="{AD804C36-B43B-4B69-B9AB-AD1270E60236}" presName="composite3" presStyleCnt="0"/>
      <dgm:spPr/>
    </dgm:pt>
    <dgm:pt modelId="{9E30A7AA-93A8-4093-8E08-8F8463E099BE}" type="pres">
      <dgm:prSet presAssocID="{AD804C36-B43B-4B69-B9AB-AD1270E60236}" presName="background3" presStyleLbl="node3" presStyleIdx="1" presStyleCnt="3"/>
      <dgm:spPr/>
    </dgm:pt>
    <dgm:pt modelId="{988B4FB6-B0B1-47B8-B911-BA9102F5A67C}" type="pres">
      <dgm:prSet presAssocID="{AD804C36-B43B-4B69-B9AB-AD1270E60236}" presName="text3" presStyleLbl="fgAcc3" presStyleIdx="1" presStyleCnt="3">
        <dgm:presLayoutVars>
          <dgm:chPref val="3"/>
        </dgm:presLayoutVars>
      </dgm:prSet>
      <dgm:spPr/>
    </dgm:pt>
    <dgm:pt modelId="{8CBBB65E-524D-475E-8EF8-F2AA4A7FC497}" type="pres">
      <dgm:prSet presAssocID="{AD804C36-B43B-4B69-B9AB-AD1270E60236}" presName="hierChild4" presStyleCnt="0"/>
      <dgm:spPr/>
    </dgm:pt>
    <dgm:pt modelId="{270432FA-8C7E-425F-83C1-0AB77FA39CAA}" type="pres">
      <dgm:prSet presAssocID="{2A2174A8-1002-42EA-86D0-F3744C0387DE}" presName="Name10" presStyleLbl="parChTrans1D2" presStyleIdx="2" presStyleCnt="3"/>
      <dgm:spPr/>
    </dgm:pt>
    <dgm:pt modelId="{6C651A4D-08D2-408E-95BB-AE7967BE23E3}" type="pres">
      <dgm:prSet presAssocID="{A9212988-D9E6-4056-83D0-03E8744C0925}" presName="hierRoot2" presStyleCnt="0"/>
      <dgm:spPr/>
    </dgm:pt>
    <dgm:pt modelId="{9B64CDEB-2BFD-4F3A-B680-15148160EBFF}" type="pres">
      <dgm:prSet presAssocID="{A9212988-D9E6-4056-83D0-03E8744C0925}" presName="composite2" presStyleCnt="0"/>
      <dgm:spPr/>
    </dgm:pt>
    <dgm:pt modelId="{195041D0-54C2-4E8C-ACA2-911864D5B443}" type="pres">
      <dgm:prSet presAssocID="{A9212988-D9E6-4056-83D0-03E8744C0925}" presName="background2" presStyleLbl="node2" presStyleIdx="2" presStyleCnt="3"/>
      <dgm:spPr/>
    </dgm:pt>
    <dgm:pt modelId="{5C0560B1-A8A0-4573-90A2-E85EF71879AE}" type="pres">
      <dgm:prSet presAssocID="{A9212988-D9E6-4056-83D0-03E8744C0925}" presName="text2" presStyleLbl="fgAcc2" presStyleIdx="2" presStyleCnt="3">
        <dgm:presLayoutVars>
          <dgm:chPref val="3"/>
        </dgm:presLayoutVars>
      </dgm:prSet>
      <dgm:spPr/>
    </dgm:pt>
    <dgm:pt modelId="{4E575130-05D2-42C1-92FD-88CE9D12DA05}" type="pres">
      <dgm:prSet presAssocID="{A9212988-D9E6-4056-83D0-03E8744C0925}" presName="hierChild3" presStyleCnt="0"/>
      <dgm:spPr/>
    </dgm:pt>
    <dgm:pt modelId="{1730AC95-4794-4827-82B5-B725594E53D5}" type="pres">
      <dgm:prSet presAssocID="{E3D1960D-E9A4-4E7D-AD66-26050A3009E6}" presName="Name17" presStyleLbl="parChTrans1D3" presStyleIdx="2" presStyleCnt="3"/>
      <dgm:spPr/>
    </dgm:pt>
    <dgm:pt modelId="{F96E8A93-83B3-4121-96E9-A7F032F10EAA}" type="pres">
      <dgm:prSet presAssocID="{DA6F6CFF-C231-41B7-A622-AFFC46E0F705}" presName="hierRoot3" presStyleCnt="0"/>
      <dgm:spPr/>
    </dgm:pt>
    <dgm:pt modelId="{D3D76CF8-C6F5-424E-B1A8-368B8166823D}" type="pres">
      <dgm:prSet presAssocID="{DA6F6CFF-C231-41B7-A622-AFFC46E0F705}" presName="composite3" presStyleCnt="0"/>
      <dgm:spPr/>
    </dgm:pt>
    <dgm:pt modelId="{2BDA0DA6-1382-43BA-8DA8-F64CC1BE9303}" type="pres">
      <dgm:prSet presAssocID="{DA6F6CFF-C231-41B7-A622-AFFC46E0F705}" presName="background3" presStyleLbl="node3" presStyleIdx="2" presStyleCnt="3"/>
      <dgm:spPr/>
    </dgm:pt>
    <dgm:pt modelId="{2888568A-CBA5-4187-901A-71972FCD2636}" type="pres">
      <dgm:prSet presAssocID="{DA6F6CFF-C231-41B7-A622-AFFC46E0F705}" presName="text3" presStyleLbl="fgAcc3" presStyleIdx="2" presStyleCnt="3">
        <dgm:presLayoutVars>
          <dgm:chPref val="3"/>
        </dgm:presLayoutVars>
      </dgm:prSet>
      <dgm:spPr/>
    </dgm:pt>
    <dgm:pt modelId="{52DB3C12-8D0D-427D-A717-8C45A51AA15B}" type="pres">
      <dgm:prSet presAssocID="{DA6F6CFF-C231-41B7-A622-AFFC46E0F705}" presName="hierChild4" presStyleCnt="0"/>
      <dgm:spPr/>
    </dgm:pt>
  </dgm:ptLst>
  <dgm:cxnLst>
    <dgm:cxn modelId="{F1A98304-370D-484E-92C9-2A95F4AD2D90}" srcId="{90B8C5CB-F376-4010-A563-CFE0442C6D57}" destId="{39CE087B-689C-46F2-BFBF-6C883FCB6810}" srcOrd="0" destOrd="0" parTransId="{B70F325D-940B-433A-A4C0-B387BA7BBA8B}" sibTransId="{C92A25CB-074D-4C6F-B536-F878A74EC1A1}"/>
    <dgm:cxn modelId="{AEB41706-4AF9-4D68-9545-496246F44926}" type="presOf" srcId="{B52393AA-DC7A-43DE-B527-C7A48D4C59A9}" destId="{3B13D6D7-4064-4009-AAD4-6E369FEE7635}" srcOrd="0" destOrd="0" presId="urn:microsoft.com/office/officeart/2005/8/layout/hierarchy1"/>
    <dgm:cxn modelId="{AA7FA20D-206C-42E9-ADAE-0A0287824DC4}" type="presOf" srcId="{B9BCFB2B-AE7A-4BC4-85A9-9214C57BC41C}" destId="{FFEB1DDD-EED3-446A-B9AF-85646014303A}" srcOrd="0" destOrd="0" presId="urn:microsoft.com/office/officeart/2005/8/layout/hierarchy1"/>
    <dgm:cxn modelId="{58D50A10-A657-4D33-B3FE-BDD1CD6BA51D}" srcId="{2B8F46BA-B1C1-409C-AE6A-2DCCDD09370F}" destId="{90B8C5CB-F376-4010-A563-CFE0442C6D57}" srcOrd="0" destOrd="0" parTransId="{5F8ECB83-11E2-4746-BA50-9B4578CEF86F}" sibTransId="{4CE4C952-93EF-4460-8CF7-FA675E5D4B87}"/>
    <dgm:cxn modelId="{F04BD312-E41A-4AF6-8764-C4AD909A6871}" srcId="{6C3D1A7E-7E79-47F4-AA5B-683C6B6DABC7}" destId="{2D8343CF-1DE7-44B6-984E-5C73E9C69F87}" srcOrd="0" destOrd="0" parTransId="{119AC948-A340-4185-A7B3-7849B87AE366}" sibTransId="{0D59E2BA-EA60-4465-BEF9-A8BE165A9220}"/>
    <dgm:cxn modelId="{6EE56F1C-2D5D-4F9C-B637-D8FAF2C8764A}" type="presOf" srcId="{AAE796E3-5C66-4D78-8A50-AC604F7A6997}" destId="{2779A414-1737-491C-AFC0-7EDF5E05A9E9}" srcOrd="0" destOrd="0" presId="urn:microsoft.com/office/officeart/2005/8/layout/hierarchy1"/>
    <dgm:cxn modelId="{342E461E-D4F5-4F51-9E28-D72DD272DB5F}" type="presOf" srcId="{5DE5F55C-2346-4DF5-884F-3B4C0B18170F}" destId="{608B3F86-36C3-4A64-BCB4-4CC0BA433C01}" srcOrd="0" destOrd="0" presId="urn:microsoft.com/office/officeart/2005/8/layout/hierarchy1"/>
    <dgm:cxn modelId="{3EAF4E22-86AA-4A96-B8B7-469621FED8CC}" srcId="{A9212988-D9E6-4056-83D0-03E8744C0925}" destId="{DA6F6CFF-C231-41B7-A622-AFFC46E0F705}" srcOrd="0" destOrd="0" parTransId="{E3D1960D-E9A4-4E7D-AD66-26050A3009E6}" sibTransId="{A06D89E3-739C-4828-B5B0-DDD9DD47A7FA}"/>
    <dgm:cxn modelId="{2606B523-0F69-4E67-93EC-AB50764C6E90}" type="presOf" srcId="{81C037EF-279D-4BC4-BBE2-C648FCBB1FA6}" destId="{83A1AA88-3E0C-438D-B899-CCD1B659E3A9}" srcOrd="0" destOrd="0" presId="urn:microsoft.com/office/officeart/2005/8/layout/hierarchy1"/>
    <dgm:cxn modelId="{06210E38-D422-4250-83AF-811EBCDDBA56}" type="presOf" srcId="{94196C1F-F6DE-41FA-A63D-304073E18EB6}" destId="{DE6A59FA-CF0D-4BC6-AAE6-F72AFBDBB06C}" srcOrd="0" destOrd="0" presId="urn:microsoft.com/office/officeart/2005/8/layout/hierarchy1"/>
    <dgm:cxn modelId="{2514303D-EED5-47AB-8C30-4D6B738C1203}" type="presOf" srcId="{F2D2D5FD-0ECB-49D6-8768-62665FAD243F}" destId="{87446694-829B-455F-99C9-51A83E6AABE6}" srcOrd="0" destOrd="0" presId="urn:microsoft.com/office/officeart/2005/8/layout/hierarchy1"/>
    <dgm:cxn modelId="{0D37EC5C-E156-4172-92F2-EEC79ADCE223}" type="presOf" srcId="{90B8C5CB-F376-4010-A563-CFE0442C6D57}" destId="{68050493-27F5-48C6-AC39-152FFA010029}" srcOrd="0" destOrd="0" presId="urn:microsoft.com/office/officeart/2005/8/layout/hierarchy1"/>
    <dgm:cxn modelId="{E00F4C5D-B925-423B-B182-927FC921A6F3}" type="presOf" srcId="{1A07D021-12A1-4B36-9A1C-1D3258E5250C}" destId="{74500BB6-5CEB-4B2E-8097-9BB9AAF2D30D}" srcOrd="0" destOrd="0" presId="urn:microsoft.com/office/officeart/2005/8/layout/hierarchy1"/>
    <dgm:cxn modelId="{4B0DF660-7D60-41A4-BA27-4045904C6A60}" srcId="{DD254DFD-B091-49EC-AB7E-F0AA3F6DE7F4}" destId="{203FFE47-D312-4BFA-AC55-CC2E35450244}" srcOrd="1" destOrd="0" parTransId="{674026D2-1EF2-4B79-8B1D-B1B9CAED91AE}" sibTransId="{A404DDEA-2793-4102-A8B7-AB49BFF66ACC}"/>
    <dgm:cxn modelId="{E858E663-615B-496D-B528-8A6CEB93CD2A}" type="presOf" srcId="{DDDE2F6D-FF54-4BCA-AC73-DB3817A742D9}" destId="{BD078D9B-AA2B-4085-86CE-CBA25C249739}" srcOrd="0" destOrd="0" presId="urn:microsoft.com/office/officeart/2005/8/layout/hierarchy1"/>
    <dgm:cxn modelId="{56661945-612A-4287-A80E-FC7DBE79634A}" type="presOf" srcId="{2A2174A8-1002-42EA-86D0-F3744C0387DE}" destId="{270432FA-8C7E-425F-83C1-0AB77FA39CAA}" srcOrd="0" destOrd="0" presId="urn:microsoft.com/office/officeart/2005/8/layout/hierarchy1"/>
    <dgm:cxn modelId="{DEB0244A-00B8-476E-AB26-49F85101744A}" type="presOf" srcId="{2D8343CF-1DE7-44B6-984E-5C73E9C69F87}" destId="{5A7B4EF3-DB1C-41CF-B6AA-24422B6FDCD5}" srcOrd="0" destOrd="0" presId="urn:microsoft.com/office/officeart/2005/8/layout/hierarchy1"/>
    <dgm:cxn modelId="{CA360951-4282-4892-8F9E-1CF9E9B04C72}" srcId="{203FFE47-D312-4BFA-AC55-CC2E35450244}" destId="{C4C7DBC3-A701-4310-802F-5685A5AB6B95}" srcOrd="0" destOrd="0" parTransId="{C2884951-EF38-449B-8DC9-A52A091E53F2}" sibTransId="{E90D4715-FA7C-4F1F-A054-2F1D4F510D26}"/>
    <dgm:cxn modelId="{F3DA4F71-43A1-43CF-9FBD-3AC411EF8345}" type="presOf" srcId="{4CC6992A-E606-4CAE-8B02-BA0CD7E84268}" destId="{7DBCF66D-BBFF-46D5-89FF-5E3DA75D4A03}" srcOrd="0" destOrd="0" presId="urn:microsoft.com/office/officeart/2005/8/layout/hierarchy1"/>
    <dgm:cxn modelId="{E57CA156-E779-4EFA-85F9-0CE5E6656A4E}" type="presOf" srcId="{203FFE47-D312-4BFA-AC55-CC2E35450244}" destId="{2C7B4ED3-DBDD-4BED-B27B-C51BECA2C0E4}" srcOrd="0" destOrd="0" presId="urn:microsoft.com/office/officeart/2005/8/layout/hierarchy1"/>
    <dgm:cxn modelId="{77E14658-8E2A-491F-AA66-EAF349BAFD7B}" srcId="{4CC6992A-E606-4CAE-8B02-BA0CD7E84268}" destId="{AD804C36-B43B-4B69-B9AB-AD1270E60236}" srcOrd="0" destOrd="0" parTransId="{AAE796E3-5C66-4D78-8A50-AC604F7A6997}" sibTransId="{0BE1CA93-0110-4D6F-B7E9-8D08C3755003}"/>
    <dgm:cxn modelId="{41BA8058-5FA6-4550-A149-DABE70BA8C5E}" type="presOf" srcId="{8E9B0DB5-1DF9-49B0-9136-3E66FAF4984D}" destId="{348788BF-ADF7-4EB9-8885-42A74EFF53AB}" srcOrd="0" destOrd="0" presId="urn:microsoft.com/office/officeart/2005/8/layout/hierarchy1"/>
    <dgm:cxn modelId="{51ECCC79-DC41-4B52-B7ED-ED3BBF53B036}" type="presOf" srcId="{C4C7DBC3-A701-4310-802F-5685A5AB6B95}" destId="{3D31CBE8-CC18-4231-AFE6-88351A28F56D}" srcOrd="0" destOrd="0" presId="urn:microsoft.com/office/officeart/2005/8/layout/hierarchy1"/>
    <dgm:cxn modelId="{5E68FF7B-0896-48E7-ADD7-889BA4B62973}" type="presOf" srcId="{B471DF11-208E-44CC-BA17-1AA7F0B83055}" destId="{6DD30864-D7BF-4217-B7C4-3ACB579651A8}" srcOrd="0" destOrd="0" presId="urn:microsoft.com/office/officeart/2005/8/layout/hierarchy1"/>
    <dgm:cxn modelId="{CAB9A880-3457-43BA-A4BB-1F5D1531EDDA}" type="presOf" srcId="{2B8F46BA-B1C1-409C-AE6A-2DCCDD09370F}" destId="{4BB2A18F-904D-486C-BF8E-E537F9783239}" srcOrd="0" destOrd="0" presId="urn:microsoft.com/office/officeart/2005/8/layout/hierarchy1"/>
    <dgm:cxn modelId="{7BB85781-6709-40BC-B6D8-82CB79E43115}" type="presOf" srcId="{5E28820F-B2F2-42C6-B884-033496F01366}" destId="{0D99F964-A306-4C6A-928A-D591B72A0900}" srcOrd="0" destOrd="0" presId="urn:microsoft.com/office/officeart/2005/8/layout/hierarchy1"/>
    <dgm:cxn modelId="{D131E983-60F7-49C9-81DF-A16B0444D44E}" type="presOf" srcId="{DD254DFD-B091-49EC-AB7E-F0AA3F6DE7F4}" destId="{3B4756DF-C83F-4B01-B8B4-76A8174B8488}" srcOrd="0" destOrd="0" presId="urn:microsoft.com/office/officeart/2005/8/layout/hierarchy1"/>
    <dgm:cxn modelId="{37609287-62C9-4EC7-8557-3235D838048B}" type="presOf" srcId="{E3D1960D-E9A4-4E7D-AD66-26050A3009E6}" destId="{1730AC95-4794-4827-82B5-B725594E53D5}" srcOrd="0" destOrd="0" presId="urn:microsoft.com/office/officeart/2005/8/layout/hierarchy1"/>
    <dgm:cxn modelId="{C1D87689-F1B6-4FAE-B403-B82C48A19C1E}" type="presOf" srcId="{39CE087B-689C-46F2-BFBF-6C883FCB6810}" destId="{E7ED4596-065B-4EB3-90C9-D32A779C2B74}" srcOrd="0" destOrd="0" presId="urn:microsoft.com/office/officeart/2005/8/layout/hierarchy1"/>
    <dgm:cxn modelId="{CD90DA8A-4FB2-4BA8-BD70-8B01D673579E}" type="presOf" srcId="{A9212988-D9E6-4056-83D0-03E8744C0925}" destId="{5C0560B1-A8A0-4573-90A2-E85EF71879AE}" srcOrd="0" destOrd="0" presId="urn:microsoft.com/office/officeart/2005/8/layout/hierarchy1"/>
    <dgm:cxn modelId="{3E14D090-DECE-46F6-9903-F059897B5C41}" srcId="{39CE087B-689C-46F2-BFBF-6C883FCB6810}" destId="{C75A963E-4980-426A-83B5-EF7C27E45B17}" srcOrd="0" destOrd="0" parTransId="{DDDE2F6D-FF54-4BCA-AC73-DB3817A742D9}" sibTransId="{1E9F5377-3855-4BEA-9BFA-BE1450B44B60}"/>
    <dgm:cxn modelId="{2CBE6798-3AF5-4A0B-8DF5-FB149A2864B4}" srcId="{0E46F243-E3B2-4D09-B154-4E76896B3F80}" destId="{B471DF11-208E-44CC-BA17-1AA7F0B83055}" srcOrd="0" destOrd="0" parTransId="{B52393AA-DC7A-43DE-B527-C7A48D4C59A9}" sibTransId="{4E3C503A-A390-49DE-804C-640A104EE8CF}"/>
    <dgm:cxn modelId="{50D5FBA2-E7C4-49C3-BAAD-825514835130}" srcId="{C4C7DBC3-A701-4310-802F-5685A5AB6B95}" destId="{5DE5F55C-2346-4DF5-884F-3B4C0B18170F}" srcOrd="0" destOrd="0" parTransId="{85DA81EF-8163-457A-9BC6-1FF8198A9DD3}" sibTransId="{9E3D46C5-0E8F-4C13-AAA2-85178C7FEC10}"/>
    <dgm:cxn modelId="{DA2F34A5-D559-47F7-BE86-7EC3B710139B}" type="presOf" srcId="{674026D2-1EF2-4B79-8B1D-B1B9CAED91AE}" destId="{1AA8A063-6BB5-41C4-858F-E09C2B3A9BD3}" srcOrd="0" destOrd="0" presId="urn:microsoft.com/office/officeart/2005/8/layout/hierarchy1"/>
    <dgm:cxn modelId="{05EDE7A8-539A-4804-A227-0E0C42EC53DE}" type="presOf" srcId="{0E46F243-E3B2-4D09-B154-4E76896B3F80}" destId="{AF0E7624-A597-41ED-8680-313BFCB952E2}" srcOrd="0" destOrd="0" presId="urn:microsoft.com/office/officeart/2005/8/layout/hierarchy1"/>
    <dgm:cxn modelId="{F13D93AD-F0E6-4059-812F-30168F885E1D}" type="presOf" srcId="{B70F325D-940B-433A-A4C0-B387BA7BBA8B}" destId="{A6E0C3B3-EBE0-4781-BDE3-508FAAC5A9FA}" srcOrd="0" destOrd="0" presId="urn:microsoft.com/office/officeart/2005/8/layout/hierarchy1"/>
    <dgm:cxn modelId="{45B69BB6-82CD-46D2-B165-353A2344AECD}" srcId="{94196C1F-F6DE-41FA-A63D-304073E18EB6}" destId="{8E9B0DB5-1DF9-49B0-9136-3E66FAF4984D}" srcOrd="0" destOrd="0" parTransId="{E206F01C-A308-4842-B3E8-043AF9C8995D}" sibTransId="{0A3D6060-A119-4062-915F-9A8F01C2A919}"/>
    <dgm:cxn modelId="{2E8148B9-C009-4618-8D09-EB75C887592B}" srcId="{90B8C5CB-F376-4010-A563-CFE0442C6D57}" destId="{4CC6992A-E606-4CAE-8B02-BA0CD7E84268}" srcOrd="1" destOrd="0" parTransId="{C4AC9F10-6418-43DD-B646-736D30D2ED0A}" sibTransId="{5A65DEE0-0273-4438-BE8D-17FAE3A1D3AD}"/>
    <dgm:cxn modelId="{EAD176C0-0F31-4CFE-A1A7-88A0F99667BC}" type="presOf" srcId="{AD804C36-B43B-4B69-B9AB-AD1270E60236}" destId="{988B4FB6-B0B1-47B8-B911-BA9102F5A67C}" srcOrd="0" destOrd="0" presId="urn:microsoft.com/office/officeart/2005/8/layout/hierarchy1"/>
    <dgm:cxn modelId="{2D5BA0C2-DCD4-482A-BC46-21B9CE7A2AEF}" type="presOf" srcId="{8A04C179-D102-4B3D-AAA5-126B2BDDE38D}" destId="{BE465F9C-FDC8-4E89-82DC-3FBC9646896A}" srcOrd="0" destOrd="0" presId="urn:microsoft.com/office/officeart/2005/8/layout/hierarchy1"/>
    <dgm:cxn modelId="{DC0425C6-D21F-4273-BC0F-C9736EAC14EE}" srcId="{C75A963E-4980-426A-83B5-EF7C27E45B17}" destId="{94196C1F-F6DE-41FA-A63D-304073E18EB6}" srcOrd="0" destOrd="0" parTransId="{5E28820F-B2F2-42C6-B884-033496F01366}" sibTransId="{7727D213-9317-49B6-B8C7-9B2CD0F39C20}"/>
    <dgm:cxn modelId="{6E41A3CB-A5EB-430E-A7E8-EB3E602F832D}" type="presOf" srcId="{85DA81EF-8163-457A-9BC6-1FF8198A9DD3}" destId="{A7574B97-1D57-42D2-83BE-3743F03705E1}" srcOrd="0" destOrd="0" presId="urn:microsoft.com/office/officeart/2005/8/layout/hierarchy1"/>
    <dgm:cxn modelId="{DA350BCE-7EFE-4375-B972-2C1B062DBDAB}" type="presOf" srcId="{6C3D1A7E-7E79-47F4-AA5B-683C6B6DABC7}" destId="{BF0B7C78-BE51-4046-B594-3FA3E82D0480}" srcOrd="0" destOrd="0" presId="urn:microsoft.com/office/officeart/2005/8/layout/hierarchy1"/>
    <dgm:cxn modelId="{2E5678DF-2915-4B71-97D4-CBA70D31CEEC}" type="presOf" srcId="{C75A963E-4980-426A-83B5-EF7C27E45B17}" destId="{A8E00065-7B4F-49E6-AF19-DCC305BA4A37}" srcOrd="0" destOrd="0" presId="urn:microsoft.com/office/officeart/2005/8/layout/hierarchy1"/>
    <dgm:cxn modelId="{92F3C1E1-A961-4BC4-9C99-2CAE8F32AC15}" type="presOf" srcId="{DA6F6CFF-C231-41B7-A622-AFFC46E0F705}" destId="{2888568A-CBA5-4187-901A-71972FCD2636}" srcOrd="0" destOrd="0" presId="urn:microsoft.com/office/officeart/2005/8/layout/hierarchy1"/>
    <dgm:cxn modelId="{4FD969E2-8B3E-4C38-A887-713A0D4DAB9B}" srcId="{DD254DFD-B091-49EC-AB7E-F0AA3F6DE7F4}" destId="{0E46F243-E3B2-4D09-B154-4E76896B3F80}" srcOrd="0" destOrd="0" parTransId="{B9BCFB2B-AE7A-4BC4-85A9-9214C57BC41C}" sibTransId="{1956D5E1-2902-40F0-9679-D51D14FF3F03}"/>
    <dgm:cxn modelId="{E1C029E3-2C22-4151-8F26-E63C7FC77153}" type="presOf" srcId="{E206F01C-A308-4842-B3E8-043AF9C8995D}" destId="{FD3D4EDC-2E74-4A2D-834E-23EDEE3873AF}" srcOrd="0" destOrd="0" presId="urn:microsoft.com/office/officeart/2005/8/layout/hierarchy1"/>
    <dgm:cxn modelId="{AA95E5E5-87B9-4020-A5CE-E9375FBCD8C0}" type="presOf" srcId="{C4AC9F10-6418-43DD-B646-736D30D2ED0A}" destId="{89B7168E-C250-4C51-BCE5-BAFE76E5983E}" srcOrd="0" destOrd="0" presId="urn:microsoft.com/office/officeart/2005/8/layout/hierarchy1"/>
    <dgm:cxn modelId="{90D65AE8-1DAA-4300-AE1C-AB98E0FFE599}" type="presOf" srcId="{119AC948-A340-4185-A7B3-7849B87AE366}" destId="{497F890F-1ED4-41A8-8ACA-0FACAC8CF7CA}" srcOrd="0" destOrd="0" presId="urn:microsoft.com/office/officeart/2005/8/layout/hierarchy1"/>
    <dgm:cxn modelId="{C8AFEFEB-2326-4F58-97BE-64D24CEE7C61}" srcId="{C4C7DBC3-A701-4310-802F-5685A5AB6B95}" destId="{6C3D1A7E-7E79-47F4-AA5B-683C6B6DABC7}" srcOrd="1" destOrd="0" parTransId="{F2D2D5FD-0ECB-49D6-8768-62665FAD243F}" sibTransId="{F17EE2C2-EC86-40E8-AB72-46EEC4566753}"/>
    <dgm:cxn modelId="{316373F1-C32A-4681-B192-FA4AF8767CBB}" srcId="{90B8C5CB-F376-4010-A563-CFE0442C6D57}" destId="{A9212988-D9E6-4056-83D0-03E8744C0925}" srcOrd="2" destOrd="0" parTransId="{2A2174A8-1002-42EA-86D0-F3744C0387DE}" sibTransId="{B5CAA7C7-0693-4103-AABC-243FF699999C}"/>
    <dgm:cxn modelId="{7C9DACF6-B491-4354-BD14-594C0E77601B}" srcId="{5DE5F55C-2346-4DF5-884F-3B4C0B18170F}" destId="{81C037EF-279D-4BC4-BBE2-C648FCBB1FA6}" srcOrd="0" destOrd="0" parTransId="{1A07D021-12A1-4B36-9A1C-1D3258E5250C}" sibTransId="{FE638A48-71EB-420C-A97C-FB0C526BC7F4}"/>
    <dgm:cxn modelId="{6F8387F9-C0F1-4779-B3AC-DE3C3057F7DA}" srcId="{C75A963E-4980-426A-83B5-EF7C27E45B17}" destId="{DD254DFD-B091-49EC-AB7E-F0AA3F6DE7F4}" srcOrd="1" destOrd="0" parTransId="{8A04C179-D102-4B3D-AAA5-126B2BDDE38D}" sibTransId="{16F58192-995C-4107-9D24-AE0DE8469181}"/>
    <dgm:cxn modelId="{6BECA8FE-7102-400D-AC03-4E2DA8A9C553}" type="presOf" srcId="{C2884951-EF38-449B-8DC9-A52A091E53F2}" destId="{FC15FCBC-8B1E-4E1C-BDFA-FAA71F763CDE}" srcOrd="0" destOrd="0" presId="urn:microsoft.com/office/officeart/2005/8/layout/hierarchy1"/>
    <dgm:cxn modelId="{D0A1C5D5-D160-428B-BDAE-3118E7918345}" type="presParOf" srcId="{4BB2A18F-904D-486C-BF8E-E537F9783239}" destId="{5A0145CB-7099-4B2A-8B6F-C0B955B23E74}" srcOrd="0" destOrd="0" presId="urn:microsoft.com/office/officeart/2005/8/layout/hierarchy1"/>
    <dgm:cxn modelId="{A68EFA44-EE40-4E47-863A-E5AAF3A2F2C9}" type="presParOf" srcId="{5A0145CB-7099-4B2A-8B6F-C0B955B23E74}" destId="{7BE47EF5-D783-45E6-9DA6-34C228E7D8C3}" srcOrd="0" destOrd="0" presId="urn:microsoft.com/office/officeart/2005/8/layout/hierarchy1"/>
    <dgm:cxn modelId="{65F28D55-D0A6-44A5-B3F7-7825825F2DA1}" type="presParOf" srcId="{7BE47EF5-D783-45E6-9DA6-34C228E7D8C3}" destId="{93EC1127-7041-4B9B-B7FC-EFE75F535ED2}" srcOrd="0" destOrd="0" presId="urn:microsoft.com/office/officeart/2005/8/layout/hierarchy1"/>
    <dgm:cxn modelId="{EA7B5688-0708-478C-B4E9-B9450EDBF460}" type="presParOf" srcId="{7BE47EF5-D783-45E6-9DA6-34C228E7D8C3}" destId="{68050493-27F5-48C6-AC39-152FFA010029}" srcOrd="1" destOrd="0" presId="urn:microsoft.com/office/officeart/2005/8/layout/hierarchy1"/>
    <dgm:cxn modelId="{293A3B00-1773-439D-80A2-56458CB3BEB6}" type="presParOf" srcId="{5A0145CB-7099-4B2A-8B6F-C0B955B23E74}" destId="{E0BDC818-E1DC-4150-8B4B-FAFDA025C792}" srcOrd="1" destOrd="0" presId="urn:microsoft.com/office/officeart/2005/8/layout/hierarchy1"/>
    <dgm:cxn modelId="{C876DA8C-A086-4660-8270-34E98FCB849A}" type="presParOf" srcId="{E0BDC818-E1DC-4150-8B4B-FAFDA025C792}" destId="{A6E0C3B3-EBE0-4781-BDE3-508FAAC5A9FA}" srcOrd="0" destOrd="0" presId="urn:microsoft.com/office/officeart/2005/8/layout/hierarchy1"/>
    <dgm:cxn modelId="{2ADA4506-2F43-4959-BFDD-048EB2B3B170}" type="presParOf" srcId="{E0BDC818-E1DC-4150-8B4B-FAFDA025C792}" destId="{22E26428-8C08-4F1A-AE08-AB610CC2AB1B}" srcOrd="1" destOrd="0" presId="urn:microsoft.com/office/officeart/2005/8/layout/hierarchy1"/>
    <dgm:cxn modelId="{6F6BA462-6D3E-4ABA-B9D9-674C94A16D53}" type="presParOf" srcId="{22E26428-8C08-4F1A-AE08-AB610CC2AB1B}" destId="{3F333741-E934-4DF8-8070-967604D1E2B9}" srcOrd="0" destOrd="0" presId="urn:microsoft.com/office/officeart/2005/8/layout/hierarchy1"/>
    <dgm:cxn modelId="{E8A3DE12-6082-4530-9512-4872DF456C01}" type="presParOf" srcId="{3F333741-E934-4DF8-8070-967604D1E2B9}" destId="{E7B69C43-7455-4DA8-A732-9207EF356D29}" srcOrd="0" destOrd="0" presId="urn:microsoft.com/office/officeart/2005/8/layout/hierarchy1"/>
    <dgm:cxn modelId="{771C24C5-485F-4A98-BAEF-92689F1F7276}" type="presParOf" srcId="{3F333741-E934-4DF8-8070-967604D1E2B9}" destId="{E7ED4596-065B-4EB3-90C9-D32A779C2B74}" srcOrd="1" destOrd="0" presId="urn:microsoft.com/office/officeart/2005/8/layout/hierarchy1"/>
    <dgm:cxn modelId="{ACA43A0C-248D-4336-91F1-2AB886D49043}" type="presParOf" srcId="{22E26428-8C08-4F1A-AE08-AB610CC2AB1B}" destId="{6AFA607A-6A2B-480F-9E0D-B4906D93D3D2}" srcOrd="1" destOrd="0" presId="urn:microsoft.com/office/officeart/2005/8/layout/hierarchy1"/>
    <dgm:cxn modelId="{15920530-6264-4723-8655-5604C94FB74C}" type="presParOf" srcId="{6AFA607A-6A2B-480F-9E0D-B4906D93D3D2}" destId="{BD078D9B-AA2B-4085-86CE-CBA25C249739}" srcOrd="0" destOrd="0" presId="urn:microsoft.com/office/officeart/2005/8/layout/hierarchy1"/>
    <dgm:cxn modelId="{28660E5A-01E7-43C7-87A1-5FEA526A52FF}" type="presParOf" srcId="{6AFA607A-6A2B-480F-9E0D-B4906D93D3D2}" destId="{D717792C-CD7A-492E-819A-BE6E0CD06C95}" srcOrd="1" destOrd="0" presId="urn:microsoft.com/office/officeart/2005/8/layout/hierarchy1"/>
    <dgm:cxn modelId="{395D8DE0-0E64-4043-B933-8A452127B1A5}" type="presParOf" srcId="{D717792C-CD7A-492E-819A-BE6E0CD06C95}" destId="{F3AAEA9A-0F70-41C8-9393-F223787BB961}" srcOrd="0" destOrd="0" presId="urn:microsoft.com/office/officeart/2005/8/layout/hierarchy1"/>
    <dgm:cxn modelId="{F9D46C96-1856-45B3-9F97-359E8A842098}" type="presParOf" srcId="{F3AAEA9A-0F70-41C8-9393-F223787BB961}" destId="{59CBDC6F-A422-40A8-BF68-35C8820336AF}" srcOrd="0" destOrd="0" presId="urn:microsoft.com/office/officeart/2005/8/layout/hierarchy1"/>
    <dgm:cxn modelId="{CEE3A47F-8A9C-40E5-AE84-F9680A9C20F5}" type="presParOf" srcId="{F3AAEA9A-0F70-41C8-9393-F223787BB961}" destId="{A8E00065-7B4F-49E6-AF19-DCC305BA4A37}" srcOrd="1" destOrd="0" presId="urn:microsoft.com/office/officeart/2005/8/layout/hierarchy1"/>
    <dgm:cxn modelId="{E5DF2350-EAA8-4294-BF79-F24C70EF1293}" type="presParOf" srcId="{D717792C-CD7A-492E-819A-BE6E0CD06C95}" destId="{38F26AB3-6C10-4E42-84F8-FD2B7C6F8BF3}" srcOrd="1" destOrd="0" presId="urn:microsoft.com/office/officeart/2005/8/layout/hierarchy1"/>
    <dgm:cxn modelId="{8D7C8AF1-4D0F-45DD-8FD7-63A303C723A8}" type="presParOf" srcId="{38F26AB3-6C10-4E42-84F8-FD2B7C6F8BF3}" destId="{0D99F964-A306-4C6A-928A-D591B72A0900}" srcOrd="0" destOrd="0" presId="urn:microsoft.com/office/officeart/2005/8/layout/hierarchy1"/>
    <dgm:cxn modelId="{6C33D7F4-BC62-4894-9BE2-9AEEEF292154}" type="presParOf" srcId="{38F26AB3-6C10-4E42-84F8-FD2B7C6F8BF3}" destId="{833C9092-E4E1-4ADF-9C38-953992AF243C}" srcOrd="1" destOrd="0" presId="urn:microsoft.com/office/officeart/2005/8/layout/hierarchy1"/>
    <dgm:cxn modelId="{6E4A09A6-6543-46B1-8A26-4111D6E6B7F9}" type="presParOf" srcId="{833C9092-E4E1-4ADF-9C38-953992AF243C}" destId="{0299DFA7-809B-4B29-A324-A9E5F8573C8A}" srcOrd="0" destOrd="0" presId="urn:microsoft.com/office/officeart/2005/8/layout/hierarchy1"/>
    <dgm:cxn modelId="{9CF17C21-ED77-4E68-BEFA-6DD37484F100}" type="presParOf" srcId="{0299DFA7-809B-4B29-A324-A9E5F8573C8A}" destId="{EF27907E-DA56-46C1-996B-A7AB82724E6B}" srcOrd="0" destOrd="0" presId="urn:microsoft.com/office/officeart/2005/8/layout/hierarchy1"/>
    <dgm:cxn modelId="{042A6DD1-0F4F-4C16-81F5-1F7C41AF289A}" type="presParOf" srcId="{0299DFA7-809B-4B29-A324-A9E5F8573C8A}" destId="{DE6A59FA-CF0D-4BC6-AAE6-F72AFBDBB06C}" srcOrd="1" destOrd="0" presId="urn:microsoft.com/office/officeart/2005/8/layout/hierarchy1"/>
    <dgm:cxn modelId="{5C34E248-97AF-4ECD-A78D-BCF9E626E4B6}" type="presParOf" srcId="{833C9092-E4E1-4ADF-9C38-953992AF243C}" destId="{42DA354B-A94B-4D3D-85CC-BC124F126C06}" srcOrd="1" destOrd="0" presId="urn:microsoft.com/office/officeart/2005/8/layout/hierarchy1"/>
    <dgm:cxn modelId="{E223CE34-DE3D-4332-96DB-9F22AA967871}" type="presParOf" srcId="{42DA354B-A94B-4D3D-85CC-BC124F126C06}" destId="{FD3D4EDC-2E74-4A2D-834E-23EDEE3873AF}" srcOrd="0" destOrd="0" presId="urn:microsoft.com/office/officeart/2005/8/layout/hierarchy1"/>
    <dgm:cxn modelId="{9AF0C756-AA0A-40E5-922B-6E73387FBBE2}" type="presParOf" srcId="{42DA354B-A94B-4D3D-85CC-BC124F126C06}" destId="{1240522C-FC24-4CD0-8B48-56623BB70395}" srcOrd="1" destOrd="0" presId="urn:microsoft.com/office/officeart/2005/8/layout/hierarchy1"/>
    <dgm:cxn modelId="{EDF5C8DF-885D-48EB-AD60-4E202146EC1A}" type="presParOf" srcId="{1240522C-FC24-4CD0-8B48-56623BB70395}" destId="{0DC49943-FF20-43FD-8958-1FD9118E5A48}" srcOrd="0" destOrd="0" presId="urn:microsoft.com/office/officeart/2005/8/layout/hierarchy1"/>
    <dgm:cxn modelId="{1B47627D-38E2-41AA-AF46-8DAAF57FC987}" type="presParOf" srcId="{0DC49943-FF20-43FD-8958-1FD9118E5A48}" destId="{77836782-64EA-43DC-8E60-31B2D8867216}" srcOrd="0" destOrd="0" presId="urn:microsoft.com/office/officeart/2005/8/layout/hierarchy1"/>
    <dgm:cxn modelId="{D685BDAE-DDA9-446F-8607-0F53DB6C59CB}" type="presParOf" srcId="{0DC49943-FF20-43FD-8958-1FD9118E5A48}" destId="{348788BF-ADF7-4EB9-8885-42A74EFF53AB}" srcOrd="1" destOrd="0" presId="urn:microsoft.com/office/officeart/2005/8/layout/hierarchy1"/>
    <dgm:cxn modelId="{3D953268-D7F6-4300-BF11-A35CF922CF0A}" type="presParOf" srcId="{1240522C-FC24-4CD0-8B48-56623BB70395}" destId="{DBA8D3CA-A196-4DCD-97A3-498E7B8C8E12}" srcOrd="1" destOrd="0" presId="urn:microsoft.com/office/officeart/2005/8/layout/hierarchy1"/>
    <dgm:cxn modelId="{E25888AE-8EB5-41C9-859A-F69B3038AECC}" type="presParOf" srcId="{38F26AB3-6C10-4E42-84F8-FD2B7C6F8BF3}" destId="{BE465F9C-FDC8-4E89-82DC-3FBC9646896A}" srcOrd="2" destOrd="0" presId="urn:microsoft.com/office/officeart/2005/8/layout/hierarchy1"/>
    <dgm:cxn modelId="{4AA36C18-305D-491E-BB23-3A8B432D81CB}" type="presParOf" srcId="{38F26AB3-6C10-4E42-84F8-FD2B7C6F8BF3}" destId="{066825EE-34B0-4DBE-9395-12B32E7E4B51}" srcOrd="3" destOrd="0" presId="urn:microsoft.com/office/officeart/2005/8/layout/hierarchy1"/>
    <dgm:cxn modelId="{7B13FE1D-9D69-4994-9F77-A8733901CD81}" type="presParOf" srcId="{066825EE-34B0-4DBE-9395-12B32E7E4B51}" destId="{60D449EF-3C73-4DB2-9FE4-8BB61AA6B744}" srcOrd="0" destOrd="0" presId="urn:microsoft.com/office/officeart/2005/8/layout/hierarchy1"/>
    <dgm:cxn modelId="{D2BBDBF7-40CA-4BB5-8728-80E7411BA666}" type="presParOf" srcId="{60D449EF-3C73-4DB2-9FE4-8BB61AA6B744}" destId="{6D8C530A-F3B2-4CC4-A71B-477FD8B50782}" srcOrd="0" destOrd="0" presId="urn:microsoft.com/office/officeart/2005/8/layout/hierarchy1"/>
    <dgm:cxn modelId="{BE5145B4-55E4-4127-9D0A-91F917E7193E}" type="presParOf" srcId="{60D449EF-3C73-4DB2-9FE4-8BB61AA6B744}" destId="{3B4756DF-C83F-4B01-B8B4-76A8174B8488}" srcOrd="1" destOrd="0" presId="urn:microsoft.com/office/officeart/2005/8/layout/hierarchy1"/>
    <dgm:cxn modelId="{AF095C3A-F820-4854-8868-B0101384EAF2}" type="presParOf" srcId="{066825EE-34B0-4DBE-9395-12B32E7E4B51}" destId="{0EB4CCA3-BB17-4615-A9E6-273F58B01537}" srcOrd="1" destOrd="0" presId="urn:microsoft.com/office/officeart/2005/8/layout/hierarchy1"/>
    <dgm:cxn modelId="{942FFD9C-7355-4EEF-9184-BE7F68F3B7C6}" type="presParOf" srcId="{0EB4CCA3-BB17-4615-A9E6-273F58B01537}" destId="{FFEB1DDD-EED3-446A-B9AF-85646014303A}" srcOrd="0" destOrd="0" presId="urn:microsoft.com/office/officeart/2005/8/layout/hierarchy1"/>
    <dgm:cxn modelId="{8AED2F6E-B4D5-4DA4-863E-20735C1A5DB0}" type="presParOf" srcId="{0EB4CCA3-BB17-4615-A9E6-273F58B01537}" destId="{3270A0BC-8737-497D-B4C0-3DAF7E920AF4}" srcOrd="1" destOrd="0" presId="urn:microsoft.com/office/officeart/2005/8/layout/hierarchy1"/>
    <dgm:cxn modelId="{152555C6-457E-472A-8A55-5977C3174503}" type="presParOf" srcId="{3270A0BC-8737-497D-B4C0-3DAF7E920AF4}" destId="{942BB3C7-1B38-47F1-ABCC-212CAE430441}" srcOrd="0" destOrd="0" presId="urn:microsoft.com/office/officeart/2005/8/layout/hierarchy1"/>
    <dgm:cxn modelId="{D27E94B0-9FDD-4788-A15D-6F5BAC276289}" type="presParOf" srcId="{942BB3C7-1B38-47F1-ABCC-212CAE430441}" destId="{3452B7C0-85B6-4EC5-889C-2E4F8AD3CC3C}" srcOrd="0" destOrd="0" presId="urn:microsoft.com/office/officeart/2005/8/layout/hierarchy1"/>
    <dgm:cxn modelId="{B708E2A9-7659-4600-BC5E-011AF83B2F49}" type="presParOf" srcId="{942BB3C7-1B38-47F1-ABCC-212CAE430441}" destId="{AF0E7624-A597-41ED-8680-313BFCB952E2}" srcOrd="1" destOrd="0" presId="urn:microsoft.com/office/officeart/2005/8/layout/hierarchy1"/>
    <dgm:cxn modelId="{0E6BAC56-8850-4B4F-B239-BE9ECA7F1CAB}" type="presParOf" srcId="{3270A0BC-8737-497D-B4C0-3DAF7E920AF4}" destId="{8DF706F5-A930-435C-824E-1CA59387F202}" srcOrd="1" destOrd="0" presId="urn:microsoft.com/office/officeart/2005/8/layout/hierarchy1"/>
    <dgm:cxn modelId="{1999A65B-1B76-4524-BE33-41CCBD8DE8AD}" type="presParOf" srcId="{8DF706F5-A930-435C-824E-1CA59387F202}" destId="{3B13D6D7-4064-4009-AAD4-6E369FEE7635}" srcOrd="0" destOrd="0" presId="urn:microsoft.com/office/officeart/2005/8/layout/hierarchy1"/>
    <dgm:cxn modelId="{7902C97C-12EE-4414-80C4-958495AD8EA4}" type="presParOf" srcId="{8DF706F5-A930-435C-824E-1CA59387F202}" destId="{70AD5ED5-B777-4F9C-9850-4B9BAEDD6542}" srcOrd="1" destOrd="0" presId="urn:microsoft.com/office/officeart/2005/8/layout/hierarchy1"/>
    <dgm:cxn modelId="{9D77E00E-1254-403C-86B5-7716538FDE98}" type="presParOf" srcId="{70AD5ED5-B777-4F9C-9850-4B9BAEDD6542}" destId="{56860926-5182-41D1-9F5D-E30644D78166}" srcOrd="0" destOrd="0" presId="urn:microsoft.com/office/officeart/2005/8/layout/hierarchy1"/>
    <dgm:cxn modelId="{3F39320F-5E15-4786-8CE2-1D05F3FE3C3F}" type="presParOf" srcId="{56860926-5182-41D1-9F5D-E30644D78166}" destId="{66996D8B-B727-4738-8B80-BBC0691B3735}" srcOrd="0" destOrd="0" presId="urn:microsoft.com/office/officeart/2005/8/layout/hierarchy1"/>
    <dgm:cxn modelId="{E2A1A16A-B94E-4ED1-AC5E-F713C75B03E3}" type="presParOf" srcId="{56860926-5182-41D1-9F5D-E30644D78166}" destId="{6DD30864-D7BF-4217-B7C4-3ACB579651A8}" srcOrd="1" destOrd="0" presId="urn:microsoft.com/office/officeart/2005/8/layout/hierarchy1"/>
    <dgm:cxn modelId="{4A423422-32FE-4261-AFD0-9C1427340FA4}" type="presParOf" srcId="{70AD5ED5-B777-4F9C-9850-4B9BAEDD6542}" destId="{14F31192-E76F-412D-981F-54231B6095AB}" srcOrd="1" destOrd="0" presId="urn:microsoft.com/office/officeart/2005/8/layout/hierarchy1"/>
    <dgm:cxn modelId="{37A0A1DA-9366-4896-B6F1-16BE1AC9284C}" type="presParOf" srcId="{0EB4CCA3-BB17-4615-A9E6-273F58B01537}" destId="{1AA8A063-6BB5-41C4-858F-E09C2B3A9BD3}" srcOrd="2" destOrd="0" presId="urn:microsoft.com/office/officeart/2005/8/layout/hierarchy1"/>
    <dgm:cxn modelId="{CCE9417B-B134-47FC-9F21-57B5E2F44C8F}" type="presParOf" srcId="{0EB4CCA3-BB17-4615-A9E6-273F58B01537}" destId="{E8C1F23B-B5EB-47B6-9977-2BF68461FC00}" srcOrd="3" destOrd="0" presId="urn:microsoft.com/office/officeart/2005/8/layout/hierarchy1"/>
    <dgm:cxn modelId="{DF75E216-5912-4ED3-98A0-593CF2FD7F4A}" type="presParOf" srcId="{E8C1F23B-B5EB-47B6-9977-2BF68461FC00}" destId="{0FFE8384-8368-4A65-A040-6F87F603D441}" srcOrd="0" destOrd="0" presId="urn:microsoft.com/office/officeart/2005/8/layout/hierarchy1"/>
    <dgm:cxn modelId="{85BBD05B-8F09-46D8-9B28-94FAF8FC14B6}" type="presParOf" srcId="{0FFE8384-8368-4A65-A040-6F87F603D441}" destId="{B7791118-5D0D-467A-AFE5-D0480AF9C4A1}" srcOrd="0" destOrd="0" presId="urn:microsoft.com/office/officeart/2005/8/layout/hierarchy1"/>
    <dgm:cxn modelId="{E5DBFEF9-1281-41C8-B871-10D2F2AF89D3}" type="presParOf" srcId="{0FFE8384-8368-4A65-A040-6F87F603D441}" destId="{2C7B4ED3-DBDD-4BED-B27B-C51BECA2C0E4}" srcOrd="1" destOrd="0" presId="urn:microsoft.com/office/officeart/2005/8/layout/hierarchy1"/>
    <dgm:cxn modelId="{CDD4E928-B667-4F0D-8AAA-E834EDCB0BA7}" type="presParOf" srcId="{E8C1F23B-B5EB-47B6-9977-2BF68461FC00}" destId="{D7462BC3-E9B5-4B3E-81DD-EF591EECDC8F}" srcOrd="1" destOrd="0" presId="urn:microsoft.com/office/officeart/2005/8/layout/hierarchy1"/>
    <dgm:cxn modelId="{03FED259-4C7F-430D-AE49-4C345B5CE839}" type="presParOf" srcId="{D7462BC3-E9B5-4B3E-81DD-EF591EECDC8F}" destId="{FC15FCBC-8B1E-4E1C-BDFA-FAA71F763CDE}" srcOrd="0" destOrd="0" presId="urn:microsoft.com/office/officeart/2005/8/layout/hierarchy1"/>
    <dgm:cxn modelId="{A1F981B8-C0C2-41FC-9816-821BD4C8517A}" type="presParOf" srcId="{D7462BC3-E9B5-4B3E-81DD-EF591EECDC8F}" destId="{331FC6D5-C6D0-4B53-B772-E02FE44AD38F}" srcOrd="1" destOrd="0" presId="urn:microsoft.com/office/officeart/2005/8/layout/hierarchy1"/>
    <dgm:cxn modelId="{47B4A6DD-A8E0-489A-AE00-4FC34E763F09}" type="presParOf" srcId="{331FC6D5-C6D0-4B53-B772-E02FE44AD38F}" destId="{4972FF48-67C1-4ABE-AEBD-764A776FCF30}" srcOrd="0" destOrd="0" presId="urn:microsoft.com/office/officeart/2005/8/layout/hierarchy1"/>
    <dgm:cxn modelId="{F2A5F089-F179-4AAF-9CA4-0F181948B7F3}" type="presParOf" srcId="{4972FF48-67C1-4ABE-AEBD-764A776FCF30}" destId="{3E7DE12F-B74C-4FB3-B4FC-D272F3894779}" srcOrd="0" destOrd="0" presId="urn:microsoft.com/office/officeart/2005/8/layout/hierarchy1"/>
    <dgm:cxn modelId="{67A153CB-2FE6-44ED-9531-D76E52D7DD75}" type="presParOf" srcId="{4972FF48-67C1-4ABE-AEBD-764A776FCF30}" destId="{3D31CBE8-CC18-4231-AFE6-88351A28F56D}" srcOrd="1" destOrd="0" presId="urn:microsoft.com/office/officeart/2005/8/layout/hierarchy1"/>
    <dgm:cxn modelId="{1E0D7923-B522-46AC-B330-D0C24C450F05}" type="presParOf" srcId="{331FC6D5-C6D0-4B53-B772-E02FE44AD38F}" destId="{9C42B45B-91A0-4294-9963-A65A362F3668}" srcOrd="1" destOrd="0" presId="urn:microsoft.com/office/officeart/2005/8/layout/hierarchy1"/>
    <dgm:cxn modelId="{C9D212C4-F8BD-4113-AED2-191F25E937A2}" type="presParOf" srcId="{9C42B45B-91A0-4294-9963-A65A362F3668}" destId="{A7574B97-1D57-42D2-83BE-3743F03705E1}" srcOrd="0" destOrd="0" presId="urn:microsoft.com/office/officeart/2005/8/layout/hierarchy1"/>
    <dgm:cxn modelId="{14EAE8F4-E69B-46CC-9172-0D235E1E661F}" type="presParOf" srcId="{9C42B45B-91A0-4294-9963-A65A362F3668}" destId="{8BD1641F-549E-4049-BD4F-6CDD488FEF5E}" srcOrd="1" destOrd="0" presId="urn:microsoft.com/office/officeart/2005/8/layout/hierarchy1"/>
    <dgm:cxn modelId="{0826226C-6F06-464C-8C5D-9D58C3FC3B12}" type="presParOf" srcId="{8BD1641F-549E-4049-BD4F-6CDD488FEF5E}" destId="{67EA9231-D657-4A03-87B0-F16549692522}" srcOrd="0" destOrd="0" presId="urn:microsoft.com/office/officeart/2005/8/layout/hierarchy1"/>
    <dgm:cxn modelId="{27711768-5612-464C-A321-B27C343A06B3}" type="presParOf" srcId="{67EA9231-D657-4A03-87B0-F16549692522}" destId="{6B44338E-24E0-4734-9E58-1C3731E462DE}" srcOrd="0" destOrd="0" presId="urn:microsoft.com/office/officeart/2005/8/layout/hierarchy1"/>
    <dgm:cxn modelId="{F3764308-BFDD-4DF0-BAD8-0C5C0480BD23}" type="presParOf" srcId="{67EA9231-D657-4A03-87B0-F16549692522}" destId="{608B3F86-36C3-4A64-BCB4-4CC0BA433C01}" srcOrd="1" destOrd="0" presId="urn:microsoft.com/office/officeart/2005/8/layout/hierarchy1"/>
    <dgm:cxn modelId="{D57207B1-8C5B-4E0A-B7D7-863ACF6B3175}" type="presParOf" srcId="{8BD1641F-549E-4049-BD4F-6CDD488FEF5E}" destId="{3E04ED79-C1F0-42A1-B4AA-AF0CACA746E7}" srcOrd="1" destOrd="0" presId="urn:microsoft.com/office/officeart/2005/8/layout/hierarchy1"/>
    <dgm:cxn modelId="{C1D672C3-CDC1-49F0-9CE8-84D50F3CD4A1}" type="presParOf" srcId="{3E04ED79-C1F0-42A1-B4AA-AF0CACA746E7}" destId="{74500BB6-5CEB-4B2E-8097-9BB9AAF2D30D}" srcOrd="0" destOrd="0" presId="urn:microsoft.com/office/officeart/2005/8/layout/hierarchy1"/>
    <dgm:cxn modelId="{2C4DD312-C63A-40D2-9CB1-E58ABA66D02E}" type="presParOf" srcId="{3E04ED79-C1F0-42A1-B4AA-AF0CACA746E7}" destId="{F18BE86B-F326-4DC4-BD42-6AF6EF990FE1}" srcOrd="1" destOrd="0" presId="urn:microsoft.com/office/officeart/2005/8/layout/hierarchy1"/>
    <dgm:cxn modelId="{9FBBA5D7-0CE8-46D0-BC99-E1CC1F0CB83B}" type="presParOf" srcId="{F18BE86B-F326-4DC4-BD42-6AF6EF990FE1}" destId="{94CA5B03-02D9-4D7D-9349-E78F3E11C70E}" srcOrd="0" destOrd="0" presId="urn:microsoft.com/office/officeart/2005/8/layout/hierarchy1"/>
    <dgm:cxn modelId="{51C3B39A-2A99-4D0F-92B3-4FC90CDB87F3}" type="presParOf" srcId="{94CA5B03-02D9-4D7D-9349-E78F3E11C70E}" destId="{08032843-2D42-4C58-84C6-76EA199E4F51}" srcOrd="0" destOrd="0" presId="urn:microsoft.com/office/officeart/2005/8/layout/hierarchy1"/>
    <dgm:cxn modelId="{743FD3FA-4709-4A64-87D0-3D689461A670}" type="presParOf" srcId="{94CA5B03-02D9-4D7D-9349-E78F3E11C70E}" destId="{83A1AA88-3E0C-438D-B899-CCD1B659E3A9}" srcOrd="1" destOrd="0" presId="urn:microsoft.com/office/officeart/2005/8/layout/hierarchy1"/>
    <dgm:cxn modelId="{169A5112-3F03-4F09-94B9-39AB7788C9C0}" type="presParOf" srcId="{F18BE86B-F326-4DC4-BD42-6AF6EF990FE1}" destId="{73ABA00C-A714-4720-B666-3981F4EEDA5E}" srcOrd="1" destOrd="0" presId="urn:microsoft.com/office/officeart/2005/8/layout/hierarchy1"/>
    <dgm:cxn modelId="{C873962D-C008-41F8-85E2-D27B8A72C61C}" type="presParOf" srcId="{9C42B45B-91A0-4294-9963-A65A362F3668}" destId="{87446694-829B-455F-99C9-51A83E6AABE6}" srcOrd="2" destOrd="0" presId="urn:microsoft.com/office/officeart/2005/8/layout/hierarchy1"/>
    <dgm:cxn modelId="{280CCCCD-2D6C-4890-87E0-F52A7051F307}" type="presParOf" srcId="{9C42B45B-91A0-4294-9963-A65A362F3668}" destId="{987C3530-D55E-4F1A-93D8-DC626C4BEA07}" srcOrd="3" destOrd="0" presId="urn:microsoft.com/office/officeart/2005/8/layout/hierarchy1"/>
    <dgm:cxn modelId="{61D7E6DA-4432-416F-BCFD-A36FF04009BD}" type="presParOf" srcId="{987C3530-D55E-4F1A-93D8-DC626C4BEA07}" destId="{5E7ECC91-96C5-4202-A8CA-B0240FE89D49}" srcOrd="0" destOrd="0" presId="urn:microsoft.com/office/officeart/2005/8/layout/hierarchy1"/>
    <dgm:cxn modelId="{36459885-BBA3-454B-9605-43D5D4D5C4CD}" type="presParOf" srcId="{5E7ECC91-96C5-4202-A8CA-B0240FE89D49}" destId="{1BD46C82-6836-4929-B611-B7A78EBF20E4}" srcOrd="0" destOrd="0" presId="urn:microsoft.com/office/officeart/2005/8/layout/hierarchy1"/>
    <dgm:cxn modelId="{BFCEE813-61BE-40C7-B69B-894107181BE1}" type="presParOf" srcId="{5E7ECC91-96C5-4202-A8CA-B0240FE89D49}" destId="{BF0B7C78-BE51-4046-B594-3FA3E82D0480}" srcOrd="1" destOrd="0" presId="urn:microsoft.com/office/officeart/2005/8/layout/hierarchy1"/>
    <dgm:cxn modelId="{819B35E5-1823-4DFF-A169-8F928996939F}" type="presParOf" srcId="{987C3530-D55E-4F1A-93D8-DC626C4BEA07}" destId="{72A910E9-9279-4702-9B17-DEE6EE1D36AD}" srcOrd="1" destOrd="0" presId="urn:microsoft.com/office/officeart/2005/8/layout/hierarchy1"/>
    <dgm:cxn modelId="{F454AA73-9C91-4AE5-B69D-C8BD9E3D0F62}" type="presParOf" srcId="{72A910E9-9279-4702-9B17-DEE6EE1D36AD}" destId="{497F890F-1ED4-41A8-8ACA-0FACAC8CF7CA}" srcOrd="0" destOrd="0" presId="urn:microsoft.com/office/officeart/2005/8/layout/hierarchy1"/>
    <dgm:cxn modelId="{EEB66BF1-B974-4211-8250-CC3BC2720C6F}" type="presParOf" srcId="{72A910E9-9279-4702-9B17-DEE6EE1D36AD}" destId="{237D7E08-0F46-45A7-AF27-0F2E8F1D0854}" srcOrd="1" destOrd="0" presId="urn:microsoft.com/office/officeart/2005/8/layout/hierarchy1"/>
    <dgm:cxn modelId="{F8384CBD-16A4-427A-B28B-F9C141F4FB9E}" type="presParOf" srcId="{237D7E08-0F46-45A7-AF27-0F2E8F1D0854}" destId="{34FB871B-6AC6-4B24-9E5B-AF418E3034FB}" srcOrd="0" destOrd="0" presId="urn:microsoft.com/office/officeart/2005/8/layout/hierarchy1"/>
    <dgm:cxn modelId="{10459FB9-4C22-42C7-A53D-3BB88C6E96B3}" type="presParOf" srcId="{34FB871B-6AC6-4B24-9E5B-AF418E3034FB}" destId="{822B4BFD-FF04-4D5D-9B02-5A760C48DE39}" srcOrd="0" destOrd="0" presId="urn:microsoft.com/office/officeart/2005/8/layout/hierarchy1"/>
    <dgm:cxn modelId="{35C012CE-66BC-4668-ADDD-238F91B772E6}" type="presParOf" srcId="{34FB871B-6AC6-4B24-9E5B-AF418E3034FB}" destId="{5A7B4EF3-DB1C-41CF-B6AA-24422B6FDCD5}" srcOrd="1" destOrd="0" presId="urn:microsoft.com/office/officeart/2005/8/layout/hierarchy1"/>
    <dgm:cxn modelId="{CD3A55BC-9F51-42C1-BA39-0400C1B44503}" type="presParOf" srcId="{237D7E08-0F46-45A7-AF27-0F2E8F1D0854}" destId="{48F39B8D-55AC-4AB6-92E2-AA2EA5B33F0F}" srcOrd="1" destOrd="0" presId="urn:microsoft.com/office/officeart/2005/8/layout/hierarchy1"/>
    <dgm:cxn modelId="{37838DFC-22B5-4C93-9805-D94C99AE3B18}" type="presParOf" srcId="{E0BDC818-E1DC-4150-8B4B-FAFDA025C792}" destId="{89B7168E-C250-4C51-BCE5-BAFE76E5983E}" srcOrd="2" destOrd="0" presId="urn:microsoft.com/office/officeart/2005/8/layout/hierarchy1"/>
    <dgm:cxn modelId="{013BC5BF-2EA6-4154-B553-5D145191823E}" type="presParOf" srcId="{E0BDC818-E1DC-4150-8B4B-FAFDA025C792}" destId="{361C7405-2E39-48AC-B2A6-B1E5DD0B096D}" srcOrd="3" destOrd="0" presId="urn:microsoft.com/office/officeart/2005/8/layout/hierarchy1"/>
    <dgm:cxn modelId="{419E4BE7-A665-4BF8-A86E-6A6BE273D257}" type="presParOf" srcId="{361C7405-2E39-48AC-B2A6-B1E5DD0B096D}" destId="{3A65DCE5-371B-4B42-81CF-38DFC1CA9325}" srcOrd="0" destOrd="0" presId="urn:microsoft.com/office/officeart/2005/8/layout/hierarchy1"/>
    <dgm:cxn modelId="{F7CF812C-F408-4966-AE7D-90D4BD8B9222}" type="presParOf" srcId="{3A65DCE5-371B-4B42-81CF-38DFC1CA9325}" destId="{CDF561BD-368A-4396-B026-F1ED7FCD8F71}" srcOrd="0" destOrd="0" presId="urn:microsoft.com/office/officeart/2005/8/layout/hierarchy1"/>
    <dgm:cxn modelId="{984E4F45-77A7-4CF8-B575-DDCA042CE773}" type="presParOf" srcId="{3A65DCE5-371B-4B42-81CF-38DFC1CA9325}" destId="{7DBCF66D-BBFF-46D5-89FF-5E3DA75D4A03}" srcOrd="1" destOrd="0" presId="urn:microsoft.com/office/officeart/2005/8/layout/hierarchy1"/>
    <dgm:cxn modelId="{EC4E6E37-0C54-47E2-89E5-672EF9EA350A}" type="presParOf" srcId="{361C7405-2E39-48AC-B2A6-B1E5DD0B096D}" destId="{4EE67AA9-2942-4390-85CD-DBF4F489CE0D}" srcOrd="1" destOrd="0" presId="urn:microsoft.com/office/officeart/2005/8/layout/hierarchy1"/>
    <dgm:cxn modelId="{1239DFEF-5501-49AB-9A0B-C566A5E706B8}" type="presParOf" srcId="{4EE67AA9-2942-4390-85CD-DBF4F489CE0D}" destId="{2779A414-1737-491C-AFC0-7EDF5E05A9E9}" srcOrd="0" destOrd="0" presId="urn:microsoft.com/office/officeart/2005/8/layout/hierarchy1"/>
    <dgm:cxn modelId="{CD144EAC-68F1-4FFA-B286-F3E9C0130FA4}" type="presParOf" srcId="{4EE67AA9-2942-4390-85CD-DBF4F489CE0D}" destId="{39968DA0-58C6-4CE0-9841-DC78FABE5F8B}" srcOrd="1" destOrd="0" presId="urn:microsoft.com/office/officeart/2005/8/layout/hierarchy1"/>
    <dgm:cxn modelId="{E8A47397-47C5-4FD0-95CE-8B91D562997D}" type="presParOf" srcId="{39968DA0-58C6-4CE0-9841-DC78FABE5F8B}" destId="{05E8F23D-2A31-478D-A524-B71D88FCDF8F}" srcOrd="0" destOrd="0" presId="urn:microsoft.com/office/officeart/2005/8/layout/hierarchy1"/>
    <dgm:cxn modelId="{C430A719-36C7-4C4F-98A5-6099E8E8862B}" type="presParOf" srcId="{05E8F23D-2A31-478D-A524-B71D88FCDF8F}" destId="{9E30A7AA-93A8-4093-8E08-8F8463E099BE}" srcOrd="0" destOrd="0" presId="urn:microsoft.com/office/officeart/2005/8/layout/hierarchy1"/>
    <dgm:cxn modelId="{3EB1D256-92D7-4C2A-AA8E-37E7BF0805A2}" type="presParOf" srcId="{05E8F23D-2A31-478D-A524-B71D88FCDF8F}" destId="{988B4FB6-B0B1-47B8-B911-BA9102F5A67C}" srcOrd="1" destOrd="0" presId="urn:microsoft.com/office/officeart/2005/8/layout/hierarchy1"/>
    <dgm:cxn modelId="{5D91A63B-A777-4F0B-8901-DD3B9937D6FC}" type="presParOf" srcId="{39968DA0-58C6-4CE0-9841-DC78FABE5F8B}" destId="{8CBBB65E-524D-475E-8EF8-F2AA4A7FC497}" srcOrd="1" destOrd="0" presId="urn:microsoft.com/office/officeart/2005/8/layout/hierarchy1"/>
    <dgm:cxn modelId="{A023A6AF-3DFF-42F3-B131-AC63B7753FD2}" type="presParOf" srcId="{E0BDC818-E1DC-4150-8B4B-FAFDA025C792}" destId="{270432FA-8C7E-425F-83C1-0AB77FA39CAA}" srcOrd="4" destOrd="0" presId="urn:microsoft.com/office/officeart/2005/8/layout/hierarchy1"/>
    <dgm:cxn modelId="{78997C25-9B85-47A9-A282-85F27931C823}" type="presParOf" srcId="{E0BDC818-E1DC-4150-8B4B-FAFDA025C792}" destId="{6C651A4D-08D2-408E-95BB-AE7967BE23E3}" srcOrd="5" destOrd="0" presId="urn:microsoft.com/office/officeart/2005/8/layout/hierarchy1"/>
    <dgm:cxn modelId="{15D8FD08-158C-49E3-9422-75081E7689FB}" type="presParOf" srcId="{6C651A4D-08D2-408E-95BB-AE7967BE23E3}" destId="{9B64CDEB-2BFD-4F3A-B680-15148160EBFF}" srcOrd="0" destOrd="0" presId="urn:microsoft.com/office/officeart/2005/8/layout/hierarchy1"/>
    <dgm:cxn modelId="{08D4A958-D1D8-4990-9F00-654103F73781}" type="presParOf" srcId="{9B64CDEB-2BFD-4F3A-B680-15148160EBFF}" destId="{195041D0-54C2-4E8C-ACA2-911864D5B443}" srcOrd="0" destOrd="0" presId="urn:microsoft.com/office/officeart/2005/8/layout/hierarchy1"/>
    <dgm:cxn modelId="{61CEB5F5-A1E0-42F5-BB51-802B8D7E82AC}" type="presParOf" srcId="{9B64CDEB-2BFD-4F3A-B680-15148160EBFF}" destId="{5C0560B1-A8A0-4573-90A2-E85EF71879AE}" srcOrd="1" destOrd="0" presId="urn:microsoft.com/office/officeart/2005/8/layout/hierarchy1"/>
    <dgm:cxn modelId="{A62F24AE-3D13-4EAD-A7BA-CAE7E10CD8B4}" type="presParOf" srcId="{6C651A4D-08D2-408E-95BB-AE7967BE23E3}" destId="{4E575130-05D2-42C1-92FD-88CE9D12DA05}" srcOrd="1" destOrd="0" presId="urn:microsoft.com/office/officeart/2005/8/layout/hierarchy1"/>
    <dgm:cxn modelId="{87DA5732-B640-4E4A-856A-DB8F50B5C323}" type="presParOf" srcId="{4E575130-05D2-42C1-92FD-88CE9D12DA05}" destId="{1730AC95-4794-4827-82B5-B725594E53D5}" srcOrd="0" destOrd="0" presId="urn:microsoft.com/office/officeart/2005/8/layout/hierarchy1"/>
    <dgm:cxn modelId="{118114E3-8B53-400B-A075-983024AE0785}" type="presParOf" srcId="{4E575130-05D2-42C1-92FD-88CE9D12DA05}" destId="{F96E8A93-83B3-4121-96E9-A7F032F10EAA}" srcOrd="1" destOrd="0" presId="urn:microsoft.com/office/officeart/2005/8/layout/hierarchy1"/>
    <dgm:cxn modelId="{5275DAF9-A3E6-4723-A96D-9B5757293353}" type="presParOf" srcId="{F96E8A93-83B3-4121-96E9-A7F032F10EAA}" destId="{D3D76CF8-C6F5-424E-B1A8-368B8166823D}" srcOrd="0" destOrd="0" presId="urn:microsoft.com/office/officeart/2005/8/layout/hierarchy1"/>
    <dgm:cxn modelId="{2D534C73-DC03-46F4-86AA-E44267D4ABE4}" type="presParOf" srcId="{D3D76CF8-C6F5-424E-B1A8-368B8166823D}" destId="{2BDA0DA6-1382-43BA-8DA8-F64CC1BE9303}" srcOrd="0" destOrd="0" presId="urn:microsoft.com/office/officeart/2005/8/layout/hierarchy1"/>
    <dgm:cxn modelId="{4A002FC5-2BA9-4559-9095-D0C6EED2464A}" type="presParOf" srcId="{D3D76CF8-C6F5-424E-B1A8-368B8166823D}" destId="{2888568A-CBA5-4187-901A-71972FCD2636}" srcOrd="1" destOrd="0" presId="urn:microsoft.com/office/officeart/2005/8/layout/hierarchy1"/>
    <dgm:cxn modelId="{8A412296-AC38-4585-8B50-C7946D80A2EA}" type="presParOf" srcId="{F96E8A93-83B3-4121-96E9-A7F032F10EAA}" destId="{52DB3C12-8D0D-427D-A717-8C45A51AA15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607E96-34C6-4869-A1C4-DE0469B505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BFB8875-3FC2-45E9-B273-23FFA36918C1}">
      <dgm:prSet phldrT="[Text]"/>
      <dgm:spPr/>
      <dgm:t>
        <a:bodyPr/>
        <a:lstStyle/>
        <a:p>
          <a:r>
            <a:rPr lang="en-US" dirty="0"/>
            <a:t>Positive Depression Screen (PHQ-2)</a:t>
          </a:r>
        </a:p>
      </dgm:t>
    </dgm:pt>
    <dgm:pt modelId="{8BFBB056-9304-4CBB-ABEB-97AC68C35F5A}" type="parTrans" cxnId="{C4D26B54-15B1-4EDE-A632-EEA717682163}">
      <dgm:prSet/>
      <dgm:spPr/>
      <dgm:t>
        <a:bodyPr/>
        <a:lstStyle/>
        <a:p>
          <a:endParaRPr lang="en-US"/>
        </a:p>
      </dgm:t>
    </dgm:pt>
    <dgm:pt modelId="{6B9D530A-C469-4B8E-BE12-D208AA4E5105}" type="sibTrans" cxnId="{C4D26B54-15B1-4EDE-A632-EEA717682163}">
      <dgm:prSet/>
      <dgm:spPr/>
      <dgm:t>
        <a:bodyPr/>
        <a:lstStyle/>
        <a:p>
          <a:endParaRPr lang="en-US"/>
        </a:p>
      </dgm:t>
    </dgm:pt>
    <dgm:pt modelId="{05908070-97C3-471F-BF82-215D5BC900DE}">
      <dgm:prSet phldrT="[Text]"/>
      <dgm:spPr/>
      <dgm:t>
        <a:bodyPr/>
        <a:lstStyle/>
        <a:p>
          <a:r>
            <a:rPr lang="en-US" dirty="0"/>
            <a:t>PHQ-9 &lt;10 </a:t>
          </a:r>
        </a:p>
      </dgm:t>
    </dgm:pt>
    <dgm:pt modelId="{FD04F388-9359-47A2-9E8E-BE8E0D1C079F}" type="parTrans" cxnId="{51526804-B681-4E28-8E3C-E0B9F3A34903}">
      <dgm:prSet/>
      <dgm:spPr/>
      <dgm:t>
        <a:bodyPr/>
        <a:lstStyle/>
        <a:p>
          <a:endParaRPr lang="en-US"/>
        </a:p>
      </dgm:t>
    </dgm:pt>
    <dgm:pt modelId="{9C5D0006-AE29-4206-A8BB-AAB7EEE26187}" type="sibTrans" cxnId="{51526804-B681-4E28-8E3C-E0B9F3A34903}">
      <dgm:prSet/>
      <dgm:spPr/>
      <dgm:t>
        <a:bodyPr/>
        <a:lstStyle/>
        <a:p>
          <a:endParaRPr lang="en-US"/>
        </a:p>
      </dgm:t>
    </dgm:pt>
    <dgm:pt modelId="{38757D2A-E051-4FBC-AFAF-09ABA57F3A3F}">
      <dgm:prSet phldrT="[Text]"/>
      <dgm:spPr/>
      <dgm:t>
        <a:bodyPr/>
        <a:lstStyle/>
        <a:p>
          <a:r>
            <a:rPr lang="en-US" dirty="0"/>
            <a:t>Does Mother have a PCP/Mental Health Provider?</a:t>
          </a:r>
        </a:p>
      </dgm:t>
    </dgm:pt>
    <dgm:pt modelId="{669D2B25-365A-4A20-B060-981C9B3991F5}" type="parTrans" cxnId="{95592F14-57A8-4ED0-A26C-48F94E08B171}">
      <dgm:prSet/>
      <dgm:spPr/>
      <dgm:t>
        <a:bodyPr/>
        <a:lstStyle/>
        <a:p>
          <a:endParaRPr lang="en-US"/>
        </a:p>
      </dgm:t>
    </dgm:pt>
    <dgm:pt modelId="{BDF7513D-8593-4675-84B6-A03925D2CB76}" type="sibTrans" cxnId="{95592F14-57A8-4ED0-A26C-48F94E08B171}">
      <dgm:prSet/>
      <dgm:spPr/>
      <dgm:t>
        <a:bodyPr/>
        <a:lstStyle/>
        <a:p>
          <a:endParaRPr lang="en-US"/>
        </a:p>
      </dgm:t>
    </dgm:pt>
    <dgm:pt modelId="{2D6BC58D-B5D3-469B-B4F6-6AAA4C49BF8A}">
      <dgm:prSet phldrT="[Text]"/>
      <dgm:spPr/>
      <dgm:t>
        <a:bodyPr/>
        <a:lstStyle/>
        <a:p>
          <a:r>
            <a:rPr lang="en-US" dirty="0"/>
            <a:t>Yes</a:t>
          </a:r>
        </a:p>
      </dgm:t>
    </dgm:pt>
    <dgm:pt modelId="{99548DAF-DB04-44E9-8B61-BCC4C79DEBE0}" type="parTrans" cxnId="{7BA51607-31EF-4243-8DEB-783FD53B6C2A}">
      <dgm:prSet/>
      <dgm:spPr/>
      <dgm:t>
        <a:bodyPr/>
        <a:lstStyle/>
        <a:p>
          <a:endParaRPr lang="en-US"/>
        </a:p>
      </dgm:t>
    </dgm:pt>
    <dgm:pt modelId="{A25CD18E-2FCE-48B8-A7ED-CBD247932FAB}" type="sibTrans" cxnId="{7BA51607-31EF-4243-8DEB-783FD53B6C2A}">
      <dgm:prSet/>
      <dgm:spPr/>
      <dgm:t>
        <a:bodyPr/>
        <a:lstStyle/>
        <a:p>
          <a:endParaRPr lang="en-US"/>
        </a:p>
      </dgm:t>
    </dgm:pt>
    <dgm:pt modelId="{E6977912-D3E0-4673-BF41-A8782A0362D9}">
      <dgm:prSet phldrT="[Text]"/>
      <dgm:spPr/>
      <dgm:t>
        <a:bodyPr/>
        <a:lstStyle/>
        <a:p>
          <a:r>
            <a:rPr lang="en-US" dirty="0"/>
            <a:t>PHQ-9 </a:t>
          </a:r>
          <a:r>
            <a:rPr lang="en-US" dirty="0">
              <a:latin typeface="Times New Roman" panose="02020603050405020304" pitchFamily="18" charset="0"/>
              <a:cs typeface="Times New Roman" panose="02020603050405020304" pitchFamily="18" charset="0"/>
            </a:rPr>
            <a:t>≥10</a:t>
          </a:r>
          <a:endParaRPr lang="en-US" dirty="0"/>
        </a:p>
      </dgm:t>
    </dgm:pt>
    <dgm:pt modelId="{52CB52F8-E16E-4227-A8CB-4F2E6F1C8FB9}" type="parTrans" cxnId="{5A8384A4-5153-4821-9D9F-66BF37536A89}">
      <dgm:prSet/>
      <dgm:spPr/>
      <dgm:t>
        <a:bodyPr/>
        <a:lstStyle/>
        <a:p>
          <a:endParaRPr lang="en-US"/>
        </a:p>
      </dgm:t>
    </dgm:pt>
    <dgm:pt modelId="{A778D7FB-356B-4E12-AFC6-1D3C188A82D2}" type="sibTrans" cxnId="{5A8384A4-5153-4821-9D9F-66BF37536A89}">
      <dgm:prSet/>
      <dgm:spPr/>
      <dgm:t>
        <a:bodyPr/>
        <a:lstStyle/>
        <a:p>
          <a:endParaRPr lang="en-US"/>
        </a:p>
      </dgm:t>
    </dgm:pt>
    <dgm:pt modelId="{9CB1ED2D-B5BF-4813-BF99-970B60C82D37}">
      <dgm:prSet phldrT="[Text]"/>
      <dgm:spPr/>
      <dgm:t>
        <a:bodyPr/>
        <a:lstStyle/>
        <a:p>
          <a:r>
            <a:rPr lang="en-US" dirty="0"/>
            <a:t>SI</a:t>
          </a:r>
        </a:p>
      </dgm:t>
    </dgm:pt>
    <dgm:pt modelId="{052520E4-2A1E-4D65-9F64-51C40B025701}" type="parTrans" cxnId="{82B6A904-6AE3-4B38-8362-82555393E5A5}">
      <dgm:prSet/>
      <dgm:spPr/>
      <dgm:t>
        <a:bodyPr/>
        <a:lstStyle/>
        <a:p>
          <a:endParaRPr lang="en-US"/>
        </a:p>
      </dgm:t>
    </dgm:pt>
    <dgm:pt modelId="{4ADE67CF-44BF-45C2-99FE-29AA3EEFD69D}" type="sibTrans" cxnId="{82B6A904-6AE3-4B38-8362-82555393E5A5}">
      <dgm:prSet/>
      <dgm:spPr/>
      <dgm:t>
        <a:bodyPr/>
        <a:lstStyle/>
        <a:p>
          <a:endParaRPr lang="en-US"/>
        </a:p>
      </dgm:t>
    </dgm:pt>
    <dgm:pt modelId="{4F716F15-EA05-47B5-AB34-1B5FC28B7294}">
      <dgm:prSet phldrT="[Text]"/>
      <dgm:spPr/>
      <dgm:t>
        <a:bodyPr/>
        <a:lstStyle/>
        <a:p>
          <a:r>
            <a:rPr lang="en-US"/>
            <a:t>No</a:t>
          </a:r>
        </a:p>
      </dgm:t>
    </dgm:pt>
    <dgm:pt modelId="{39B20B42-37E6-455E-B290-A3BA5D42DBD2}" type="parTrans" cxnId="{26DFC6C4-B169-4A17-AF9D-0FCF29CF1D35}">
      <dgm:prSet/>
      <dgm:spPr/>
      <dgm:t>
        <a:bodyPr/>
        <a:lstStyle/>
        <a:p>
          <a:endParaRPr lang="en-US"/>
        </a:p>
      </dgm:t>
    </dgm:pt>
    <dgm:pt modelId="{912CDBD5-DA7C-4E3E-B9AA-4276817A5730}" type="sibTrans" cxnId="{26DFC6C4-B169-4A17-AF9D-0FCF29CF1D35}">
      <dgm:prSet/>
      <dgm:spPr/>
      <dgm:t>
        <a:bodyPr/>
        <a:lstStyle/>
        <a:p>
          <a:endParaRPr lang="en-US"/>
        </a:p>
      </dgm:t>
    </dgm:pt>
    <dgm:pt modelId="{E9D90208-A66C-4C73-9A14-CA16DF274CBF}">
      <dgm:prSet phldrT="[Text]"/>
      <dgm:spPr/>
      <dgm:t>
        <a:bodyPr/>
        <a:lstStyle/>
        <a:p>
          <a:r>
            <a:rPr lang="en-US" dirty="0"/>
            <a:t>Mother &gt;21y</a:t>
          </a:r>
        </a:p>
      </dgm:t>
    </dgm:pt>
    <dgm:pt modelId="{0503C4EA-6FA7-467E-8C53-D356C46CA467}" type="parTrans" cxnId="{86E3E267-77C6-422C-A0EF-56C1F5C3EF3F}">
      <dgm:prSet/>
      <dgm:spPr/>
      <dgm:t>
        <a:bodyPr/>
        <a:lstStyle/>
        <a:p>
          <a:endParaRPr lang="en-US"/>
        </a:p>
      </dgm:t>
    </dgm:pt>
    <dgm:pt modelId="{FCFA8011-8B22-4B8E-920F-028F3D1F0A51}" type="sibTrans" cxnId="{86E3E267-77C6-422C-A0EF-56C1F5C3EF3F}">
      <dgm:prSet/>
      <dgm:spPr/>
      <dgm:t>
        <a:bodyPr/>
        <a:lstStyle/>
        <a:p>
          <a:endParaRPr lang="en-US"/>
        </a:p>
      </dgm:t>
    </dgm:pt>
    <dgm:pt modelId="{C1988637-59AE-425D-A0BD-E4C49F1470F5}">
      <dgm:prSet phldrT="[Text]"/>
      <dgm:spPr/>
      <dgm:t>
        <a:bodyPr/>
        <a:lstStyle/>
        <a:p>
          <a:r>
            <a:rPr lang="en-US" dirty="0"/>
            <a:t>Mother </a:t>
          </a:r>
          <a:r>
            <a:rPr lang="en-US" dirty="0">
              <a:latin typeface="Times New Roman" panose="02020603050405020304" pitchFamily="18" charset="0"/>
              <a:cs typeface="Times New Roman" panose="02020603050405020304" pitchFamily="18" charset="0"/>
            </a:rPr>
            <a:t>≤21y</a:t>
          </a:r>
          <a:endParaRPr lang="en-US" dirty="0"/>
        </a:p>
      </dgm:t>
    </dgm:pt>
    <dgm:pt modelId="{A2BBD431-6031-421A-A6E2-D67BF9CD2AA6}" type="parTrans" cxnId="{D88EEBFC-0EB4-4C9E-8B98-29190A735748}">
      <dgm:prSet/>
      <dgm:spPr/>
      <dgm:t>
        <a:bodyPr/>
        <a:lstStyle/>
        <a:p>
          <a:endParaRPr lang="en-US"/>
        </a:p>
      </dgm:t>
    </dgm:pt>
    <dgm:pt modelId="{7130E6E5-3C06-4AA2-8FB3-6F749AB1BEA3}" type="sibTrans" cxnId="{D88EEBFC-0EB4-4C9E-8B98-29190A735748}">
      <dgm:prSet/>
      <dgm:spPr/>
      <dgm:t>
        <a:bodyPr/>
        <a:lstStyle/>
        <a:p>
          <a:endParaRPr lang="en-US"/>
        </a:p>
      </dgm:t>
    </dgm:pt>
    <dgm:pt modelId="{308BF504-A3FC-454F-A0DF-EB5B2B8EE187}">
      <dgm:prSet phldrT="[Text]"/>
      <dgm:spPr/>
      <dgm:t>
        <a:bodyPr/>
        <a:lstStyle/>
        <a:p>
          <a:r>
            <a:rPr lang="en-US" dirty="0"/>
            <a:t>Is Adolescent Medicine available</a:t>
          </a:r>
        </a:p>
      </dgm:t>
    </dgm:pt>
    <dgm:pt modelId="{CBACAF6C-0DCD-4597-8431-707C25128AC0}" type="parTrans" cxnId="{C00F1828-ABED-4A78-9B5B-B4555294E72D}">
      <dgm:prSet/>
      <dgm:spPr/>
      <dgm:t>
        <a:bodyPr/>
        <a:lstStyle/>
        <a:p>
          <a:endParaRPr lang="en-US"/>
        </a:p>
      </dgm:t>
    </dgm:pt>
    <dgm:pt modelId="{28BC3B75-D333-44C1-8DAD-A0A614E7625F}" type="sibTrans" cxnId="{C00F1828-ABED-4A78-9B5B-B4555294E72D}">
      <dgm:prSet/>
      <dgm:spPr/>
      <dgm:t>
        <a:bodyPr/>
        <a:lstStyle/>
        <a:p>
          <a:endParaRPr lang="en-US"/>
        </a:p>
      </dgm:t>
    </dgm:pt>
    <dgm:pt modelId="{360627AA-C92B-4499-94D1-64159446F459}">
      <dgm:prSet phldrT="[Text]"/>
      <dgm:spPr/>
      <dgm:t>
        <a:bodyPr/>
        <a:lstStyle/>
        <a:p>
          <a:r>
            <a:rPr lang="en-US"/>
            <a:t>SI</a:t>
          </a:r>
        </a:p>
      </dgm:t>
    </dgm:pt>
    <dgm:pt modelId="{7BBA05C1-EC0F-42B9-80D0-CB7C50B0536D}" type="parTrans" cxnId="{7BDD4A3B-739B-44BB-AE15-4134C8F48343}">
      <dgm:prSet/>
      <dgm:spPr/>
      <dgm:t>
        <a:bodyPr/>
        <a:lstStyle/>
        <a:p>
          <a:endParaRPr lang="en-US"/>
        </a:p>
      </dgm:t>
    </dgm:pt>
    <dgm:pt modelId="{111E6633-4D26-4DD0-9A1F-EED060DF6D4B}" type="sibTrans" cxnId="{7BDD4A3B-739B-44BB-AE15-4134C8F48343}">
      <dgm:prSet/>
      <dgm:spPr/>
      <dgm:t>
        <a:bodyPr/>
        <a:lstStyle/>
        <a:p>
          <a:endParaRPr lang="en-US"/>
        </a:p>
      </dgm:t>
    </dgm:pt>
    <dgm:pt modelId="{6799FECE-C36E-47EA-B97C-A0200A98CD56}">
      <dgm:prSet phldrT="[Text]"/>
      <dgm:spPr/>
      <dgm:t>
        <a:bodyPr/>
        <a:lstStyle/>
        <a:p>
          <a:r>
            <a:rPr lang="en-US" dirty="0"/>
            <a:t>Yes- See SI under PHQ-9 </a:t>
          </a:r>
          <a:r>
            <a:rPr lang="en-US" dirty="0">
              <a:latin typeface="Times New Roman" panose="02020603050405020304" pitchFamily="18" charset="0"/>
              <a:cs typeface="Times New Roman" panose="02020603050405020304" pitchFamily="18" charset="0"/>
            </a:rPr>
            <a:t>≥10</a:t>
          </a:r>
          <a:endParaRPr lang="en-US" dirty="0"/>
        </a:p>
      </dgm:t>
    </dgm:pt>
    <dgm:pt modelId="{2D9FA7FC-5211-4725-87C9-D2E33C8EDB37}" type="parTrans" cxnId="{585FCA87-438D-452F-8D70-3DF05D00292D}">
      <dgm:prSet/>
      <dgm:spPr/>
      <dgm:t>
        <a:bodyPr/>
        <a:lstStyle/>
        <a:p>
          <a:endParaRPr lang="en-US"/>
        </a:p>
      </dgm:t>
    </dgm:pt>
    <dgm:pt modelId="{E56B4F44-D340-4BA6-B666-5700A1619452}" type="sibTrans" cxnId="{585FCA87-438D-452F-8D70-3DF05D00292D}">
      <dgm:prSet/>
      <dgm:spPr/>
      <dgm:t>
        <a:bodyPr/>
        <a:lstStyle/>
        <a:p>
          <a:endParaRPr lang="en-US"/>
        </a:p>
      </dgm:t>
    </dgm:pt>
    <dgm:pt modelId="{4C2049B7-E09B-488E-82E9-216EFCA0D14F}">
      <dgm:prSet phldrT="[Text]"/>
      <dgm:spPr/>
      <dgm:t>
        <a:bodyPr/>
        <a:lstStyle/>
        <a:p>
          <a:r>
            <a:rPr lang="en-US"/>
            <a:t>No</a:t>
          </a:r>
        </a:p>
      </dgm:t>
    </dgm:pt>
    <dgm:pt modelId="{6E818C6E-1C84-416A-8F5E-24EE327490E5}" type="parTrans" cxnId="{A46FE8EF-D6CA-44AA-9C75-79056705B33B}">
      <dgm:prSet/>
      <dgm:spPr/>
      <dgm:t>
        <a:bodyPr/>
        <a:lstStyle/>
        <a:p>
          <a:endParaRPr lang="en-US"/>
        </a:p>
      </dgm:t>
    </dgm:pt>
    <dgm:pt modelId="{BFF9D1F7-58B8-4F19-87C6-D8EF58669B4C}" type="sibTrans" cxnId="{A46FE8EF-D6CA-44AA-9C75-79056705B33B}">
      <dgm:prSet/>
      <dgm:spPr/>
      <dgm:t>
        <a:bodyPr/>
        <a:lstStyle/>
        <a:p>
          <a:endParaRPr lang="en-US"/>
        </a:p>
      </dgm:t>
    </dgm:pt>
    <dgm:pt modelId="{92E71EC0-33C1-4D86-BF9F-CE414902FCF8}">
      <dgm:prSet phldrT="[Text]"/>
      <dgm:spPr/>
      <dgm:t>
        <a:bodyPr/>
        <a:lstStyle/>
        <a:p>
          <a:r>
            <a:rPr lang="en-US" dirty="0"/>
            <a:t>Yes</a:t>
          </a:r>
        </a:p>
      </dgm:t>
    </dgm:pt>
    <dgm:pt modelId="{506FAC7A-8FA5-4B4D-95C3-D4F6CE633613}" type="parTrans" cxnId="{CD40BF84-7303-4368-B759-787E6AFC7113}">
      <dgm:prSet/>
      <dgm:spPr/>
      <dgm:t>
        <a:bodyPr/>
        <a:lstStyle/>
        <a:p>
          <a:endParaRPr lang="en-US"/>
        </a:p>
      </dgm:t>
    </dgm:pt>
    <dgm:pt modelId="{13F900A2-E250-4E30-90E1-FEDFDC68E3C5}" type="sibTrans" cxnId="{CD40BF84-7303-4368-B759-787E6AFC7113}">
      <dgm:prSet/>
      <dgm:spPr/>
      <dgm:t>
        <a:bodyPr/>
        <a:lstStyle/>
        <a:p>
          <a:endParaRPr lang="en-US"/>
        </a:p>
      </dgm:t>
    </dgm:pt>
    <dgm:pt modelId="{2AEE66BA-CA50-4DCF-9C86-5441301BDC81}">
      <dgm:prSet phldrT="[Text]"/>
      <dgm:spPr/>
      <dgm:t>
        <a:bodyPr/>
        <a:lstStyle/>
        <a:p>
          <a:r>
            <a:rPr lang="en-US" dirty="0"/>
            <a:t>No</a:t>
          </a:r>
        </a:p>
      </dgm:t>
    </dgm:pt>
    <dgm:pt modelId="{67F3447D-4C2B-4000-B9AE-01C9374FDA4B}" type="parTrans" cxnId="{0BB47D5C-17FF-489D-84AB-0B2F56142A22}">
      <dgm:prSet/>
      <dgm:spPr/>
      <dgm:t>
        <a:bodyPr/>
        <a:lstStyle/>
        <a:p>
          <a:endParaRPr lang="en-US"/>
        </a:p>
      </dgm:t>
    </dgm:pt>
    <dgm:pt modelId="{95B59F53-0B94-4551-9264-B63380B118E9}" type="sibTrans" cxnId="{0BB47D5C-17FF-489D-84AB-0B2F56142A22}">
      <dgm:prSet/>
      <dgm:spPr/>
      <dgm:t>
        <a:bodyPr/>
        <a:lstStyle/>
        <a:p>
          <a:endParaRPr lang="en-US"/>
        </a:p>
      </dgm:t>
    </dgm:pt>
    <dgm:pt modelId="{82288E7F-0950-4B0A-A5EE-400E03595368}">
      <dgm:prSet phldrT="[Text]"/>
      <dgm:spPr/>
      <dgm:t>
        <a:bodyPr/>
        <a:lstStyle/>
        <a:p>
          <a:r>
            <a:rPr lang="en-US" dirty="0"/>
            <a:t>Educate and Refer to Adolescent Medicine</a:t>
          </a:r>
        </a:p>
      </dgm:t>
    </dgm:pt>
    <dgm:pt modelId="{6771EEAE-7C7C-4A57-A147-876A70A6A9B6}" type="parTrans" cxnId="{4C3790F8-EFAE-4A4F-BA4F-FC7DB41DB71E}">
      <dgm:prSet/>
      <dgm:spPr/>
      <dgm:t>
        <a:bodyPr/>
        <a:lstStyle/>
        <a:p>
          <a:endParaRPr lang="en-US"/>
        </a:p>
      </dgm:t>
    </dgm:pt>
    <dgm:pt modelId="{65692BA2-EEA3-4412-AE9B-9BDB41C468D6}" type="sibTrans" cxnId="{4C3790F8-EFAE-4A4F-BA4F-FC7DB41DB71E}">
      <dgm:prSet/>
      <dgm:spPr/>
      <dgm:t>
        <a:bodyPr/>
        <a:lstStyle/>
        <a:p>
          <a:endParaRPr lang="en-US"/>
        </a:p>
      </dgm:t>
    </dgm:pt>
    <dgm:pt modelId="{CE5E0109-0EF5-4F30-AB13-DE78EAB638F8}">
      <dgm:prSet phldrT="[Text]"/>
      <dgm:spPr/>
      <dgm:t>
        <a:bodyPr/>
        <a:lstStyle/>
        <a:p>
          <a:r>
            <a:rPr lang="en-US" dirty="0"/>
            <a:t>Educate and offer resources</a:t>
          </a:r>
        </a:p>
        <a:p>
          <a:r>
            <a:rPr lang="en-US" dirty="0"/>
            <a:t> Refer to Family Med/ FQHC/ Mental Health Provider</a:t>
          </a:r>
        </a:p>
      </dgm:t>
    </dgm:pt>
    <dgm:pt modelId="{9F71D64B-6B89-4E0F-AD5E-EBC0447CDF2E}" type="parTrans" cxnId="{BB65A30D-575B-4328-89A2-53148ABAE283}">
      <dgm:prSet/>
      <dgm:spPr/>
      <dgm:t>
        <a:bodyPr/>
        <a:lstStyle/>
        <a:p>
          <a:endParaRPr lang="en-US"/>
        </a:p>
      </dgm:t>
    </dgm:pt>
    <dgm:pt modelId="{52D51016-1CF5-48B5-A1EF-D28D2EA80518}" type="sibTrans" cxnId="{BB65A30D-575B-4328-89A2-53148ABAE283}">
      <dgm:prSet/>
      <dgm:spPr/>
      <dgm:t>
        <a:bodyPr/>
        <a:lstStyle/>
        <a:p>
          <a:endParaRPr lang="en-US"/>
        </a:p>
      </dgm:t>
    </dgm:pt>
    <dgm:pt modelId="{6BFBE5E7-4A38-4456-908E-DB8BC666FC62}">
      <dgm:prSet phldrT="[Text]"/>
      <dgm:spPr/>
      <dgm:t>
        <a:bodyPr/>
        <a:lstStyle/>
        <a:p>
          <a:r>
            <a:rPr lang="en-US" dirty="0"/>
            <a:t>Yes</a:t>
          </a:r>
        </a:p>
      </dgm:t>
    </dgm:pt>
    <dgm:pt modelId="{88C9DD5B-B12E-4F50-84C9-1A4B8D155F25}" type="parTrans" cxnId="{588CC906-2170-43CA-A69A-E129B73BF0C8}">
      <dgm:prSet/>
      <dgm:spPr/>
      <dgm:t>
        <a:bodyPr/>
        <a:lstStyle/>
        <a:p>
          <a:endParaRPr lang="en-US"/>
        </a:p>
      </dgm:t>
    </dgm:pt>
    <dgm:pt modelId="{D3471FB2-E9FB-42BE-B2A3-3F5EC525E32C}" type="sibTrans" cxnId="{588CC906-2170-43CA-A69A-E129B73BF0C8}">
      <dgm:prSet/>
      <dgm:spPr/>
      <dgm:t>
        <a:bodyPr/>
        <a:lstStyle/>
        <a:p>
          <a:endParaRPr lang="en-US"/>
        </a:p>
      </dgm:t>
    </dgm:pt>
    <dgm:pt modelId="{305BF4A6-3E7B-46EB-B762-BA74B027EA4B}">
      <dgm:prSet phldrT="[Text]"/>
      <dgm:spPr/>
      <dgm:t>
        <a:bodyPr/>
        <a:lstStyle/>
        <a:p>
          <a:r>
            <a:rPr lang="en-US" dirty="0"/>
            <a:t>No</a:t>
          </a:r>
        </a:p>
      </dgm:t>
    </dgm:pt>
    <dgm:pt modelId="{C35AD6D2-CBBD-40AE-9CF0-BA7FC4443252}" type="parTrans" cxnId="{2C74DF1E-1E84-4299-8C7B-B2C8013A0E16}">
      <dgm:prSet/>
      <dgm:spPr/>
      <dgm:t>
        <a:bodyPr/>
        <a:lstStyle/>
        <a:p>
          <a:endParaRPr lang="en-US"/>
        </a:p>
      </dgm:t>
    </dgm:pt>
    <dgm:pt modelId="{943C596E-8BD3-45F2-A650-5BABC39A2CA4}" type="sibTrans" cxnId="{2C74DF1E-1E84-4299-8C7B-B2C8013A0E16}">
      <dgm:prSet/>
      <dgm:spPr/>
      <dgm:t>
        <a:bodyPr/>
        <a:lstStyle/>
        <a:p>
          <a:endParaRPr lang="en-US"/>
        </a:p>
      </dgm:t>
    </dgm:pt>
    <dgm:pt modelId="{2FF8824D-C6AE-4BAE-9698-CDF5A2FA0D39}">
      <dgm:prSet phldrT="[Text]"/>
      <dgm:spPr/>
      <dgm:t>
        <a:bodyPr/>
        <a:lstStyle/>
        <a:p>
          <a:r>
            <a:rPr lang="en-US" dirty="0"/>
            <a:t>Immediate Referral and Transport to ER via EMS; Child transferred to responsible adult care</a:t>
          </a:r>
        </a:p>
      </dgm:t>
    </dgm:pt>
    <dgm:pt modelId="{AAD56708-4B7A-491F-BB13-1ABACE073C0A}" type="parTrans" cxnId="{E1F2C2E9-4D91-4C06-A767-CDF45F7B1199}">
      <dgm:prSet/>
      <dgm:spPr/>
      <dgm:t>
        <a:bodyPr/>
        <a:lstStyle/>
        <a:p>
          <a:endParaRPr lang="en-US"/>
        </a:p>
      </dgm:t>
    </dgm:pt>
    <dgm:pt modelId="{64CC434F-92A7-46D4-A7D4-30C306D1117A}" type="sibTrans" cxnId="{E1F2C2E9-4D91-4C06-A767-CDF45F7B1199}">
      <dgm:prSet/>
      <dgm:spPr/>
      <dgm:t>
        <a:bodyPr/>
        <a:lstStyle/>
        <a:p>
          <a:endParaRPr lang="en-US"/>
        </a:p>
      </dgm:t>
    </dgm:pt>
    <dgm:pt modelId="{6435687A-0202-4695-8211-FD07764EC297}">
      <dgm:prSet phldrT="[Text]"/>
      <dgm:spPr/>
      <dgm:t>
        <a:bodyPr/>
        <a:lstStyle/>
        <a:p>
          <a:r>
            <a:rPr lang="en-US" dirty="0"/>
            <a:t>Does Mother have a PCP/Mental health Provider?</a:t>
          </a:r>
        </a:p>
      </dgm:t>
    </dgm:pt>
    <dgm:pt modelId="{4378C081-F813-4F58-8CA1-3DA28DFF04EB}" type="parTrans" cxnId="{EC33916F-24B4-4F0E-AD76-8FE88BFE9E40}">
      <dgm:prSet/>
      <dgm:spPr/>
      <dgm:t>
        <a:bodyPr/>
        <a:lstStyle/>
        <a:p>
          <a:endParaRPr lang="en-US"/>
        </a:p>
      </dgm:t>
    </dgm:pt>
    <dgm:pt modelId="{CECC3D03-430B-4D69-8BAD-2B30FB6E4FA8}" type="sibTrans" cxnId="{EC33916F-24B4-4F0E-AD76-8FE88BFE9E40}">
      <dgm:prSet/>
      <dgm:spPr/>
      <dgm:t>
        <a:bodyPr/>
        <a:lstStyle/>
        <a:p>
          <a:endParaRPr lang="en-US"/>
        </a:p>
      </dgm:t>
    </dgm:pt>
    <dgm:pt modelId="{C000EB03-3DE7-49B7-B540-4E81FCE0158C}">
      <dgm:prSet phldrT="[Text]"/>
      <dgm:spPr/>
      <dgm:t>
        <a:bodyPr/>
        <a:lstStyle/>
        <a:p>
          <a:r>
            <a:rPr lang="en-US"/>
            <a:t>Yes</a:t>
          </a:r>
        </a:p>
      </dgm:t>
    </dgm:pt>
    <dgm:pt modelId="{1C31F6EC-F6D7-4C28-A206-16E5F45E02E0}" type="parTrans" cxnId="{DCB5DEBD-CD47-46BC-A08D-20952F19783B}">
      <dgm:prSet/>
      <dgm:spPr/>
      <dgm:t>
        <a:bodyPr/>
        <a:lstStyle/>
        <a:p>
          <a:endParaRPr lang="en-US"/>
        </a:p>
      </dgm:t>
    </dgm:pt>
    <dgm:pt modelId="{F7F9B0B4-BFE1-4AA0-9EA1-236B438E5B4C}" type="sibTrans" cxnId="{DCB5DEBD-CD47-46BC-A08D-20952F19783B}">
      <dgm:prSet/>
      <dgm:spPr/>
      <dgm:t>
        <a:bodyPr/>
        <a:lstStyle/>
        <a:p>
          <a:endParaRPr lang="en-US"/>
        </a:p>
      </dgm:t>
    </dgm:pt>
    <dgm:pt modelId="{3B9E7F97-41F5-4D8D-AE1B-59C8E5A9BA21}">
      <dgm:prSet phldrT="[Text]"/>
      <dgm:spPr/>
      <dgm:t>
        <a:bodyPr/>
        <a:lstStyle/>
        <a:p>
          <a:r>
            <a:rPr lang="en-US" dirty="0"/>
            <a:t>No</a:t>
          </a:r>
        </a:p>
      </dgm:t>
    </dgm:pt>
    <dgm:pt modelId="{11F10450-6335-4A57-A0A4-4B95288C651F}" type="parTrans" cxnId="{0702DA87-A732-4FEC-8B2D-14DEC9099D3D}">
      <dgm:prSet/>
      <dgm:spPr/>
      <dgm:t>
        <a:bodyPr/>
        <a:lstStyle/>
        <a:p>
          <a:endParaRPr lang="en-US"/>
        </a:p>
      </dgm:t>
    </dgm:pt>
    <dgm:pt modelId="{6F4DB8DB-6246-47B0-9869-4884010FF1F2}" type="sibTrans" cxnId="{0702DA87-A732-4FEC-8B2D-14DEC9099D3D}">
      <dgm:prSet/>
      <dgm:spPr/>
      <dgm:t>
        <a:bodyPr/>
        <a:lstStyle/>
        <a:p>
          <a:endParaRPr lang="en-US"/>
        </a:p>
      </dgm:t>
    </dgm:pt>
    <dgm:pt modelId="{0CA70354-1AFB-4041-B408-7E4040F06F6B}">
      <dgm:prSet phldrT="[Text]"/>
      <dgm:spPr/>
      <dgm:t>
        <a:bodyPr/>
        <a:lstStyle/>
        <a:p>
          <a:r>
            <a:rPr lang="en-US" dirty="0"/>
            <a:t>Mother to call and make contact while in WCV with her provider</a:t>
          </a:r>
        </a:p>
      </dgm:t>
    </dgm:pt>
    <dgm:pt modelId="{E543C099-0935-4B69-ABE3-A0C077D40533}" type="parTrans" cxnId="{E804321B-88F0-49F1-B3B0-6897AEB8B45C}">
      <dgm:prSet/>
      <dgm:spPr/>
      <dgm:t>
        <a:bodyPr/>
        <a:lstStyle/>
        <a:p>
          <a:endParaRPr lang="en-US"/>
        </a:p>
      </dgm:t>
    </dgm:pt>
    <dgm:pt modelId="{D92F970B-17F3-4047-A47F-99949A9C521E}" type="sibTrans" cxnId="{E804321B-88F0-49F1-B3B0-6897AEB8B45C}">
      <dgm:prSet/>
      <dgm:spPr/>
      <dgm:t>
        <a:bodyPr/>
        <a:lstStyle/>
        <a:p>
          <a:endParaRPr lang="en-US"/>
        </a:p>
      </dgm:t>
    </dgm:pt>
    <dgm:pt modelId="{72B31F18-B903-46B4-9C99-9663DCC01FB4}">
      <dgm:prSet phldrT="[Text]"/>
      <dgm:spPr/>
      <dgm:t>
        <a:bodyPr/>
        <a:lstStyle/>
        <a:p>
          <a:r>
            <a:rPr lang="en-US" dirty="0"/>
            <a:t>Mother &gt;21y</a:t>
          </a:r>
        </a:p>
      </dgm:t>
    </dgm:pt>
    <dgm:pt modelId="{ED0FC47B-E94F-4FCF-BBD7-6A55031C534E}" type="parTrans" cxnId="{E60951EC-AD0C-4ACB-A666-11EF5E18D58F}">
      <dgm:prSet/>
      <dgm:spPr/>
      <dgm:t>
        <a:bodyPr/>
        <a:lstStyle/>
        <a:p>
          <a:endParaRPr lang="en-US"/>
        </a:p>
      </dgm:t>
    </dgm:pt>
    <dgm:pt modelId="{2E068C98-D868-4C4E-90BB-658554F2897B}" type="sibTrans" cxnId="{E60951EC-AD0C-4ACB-A666-11EF5E18D58F}">
      <dgm:prSet/>
      <dgm:spPr/>
      <dgm:t>
        <a:bodyPr/>
        <a:lstStyle/>
        <a:p>
          <a:endParaRPr lang="en-US"/>
        </a:p>
      </dgm:t>
    </dgm:pt>
    <dgm:pt modelId="{308C92FD-18D0-4F57-9380-1A5ADC5622A2}">
      <dgm:prSet phldrT="[Text]"/>
      <dgm:spPr/>
      <dgm:t>
        <a:bodyPr/>
        <a:lstStyle/>
        <a:p>
          <a:r>
            <a:rPr lang="en-US" dirty="0"/>
            <a:t>Mother </a:t>
          </a:r>
          <a:r>
            <a:rPr lang="en-US" dirty="0">
              <a:latin typeface="Times New Roman" panose="02020603050405020304" pitchFamily="18" charset="0"/>
              <a:cs typeface="Times New Roman" panose="02020603050405020304" pitchFamily="18" charset="0"/>
            </a:rPr>
            <a:t>≤21y</a:t>
          </a:r>
          <a:endParaRPr lang="en-US" dirty="0"/>
        </a:p>
      </dgm:t>
    </dgm:pt>
    <dgm:pt modelId="{F91AE2D1-5DAF-4E27-8D66-8E2493F47671}" type="parTrans" cxnId="{4672F79C-1DC5-476F-842D-64B33F8F3D7E}">
      <dgm:prSet/>
      <dgm:spPr/>
      <dgm:t>
        <a:bodyPr/>
        <a:lstStyle/>
        <a:p>
          <a:endParaRPr lang="en-US"/>
        </a:p>
      </dgm:t>
    </dgm:pt>
    <dgm:pt modelId="{AEEDA8F4-AE06-4F19-A243-EFDCD38A1F2C}" type="sibTrans" cxnId="{4672F79C-1DC5-476F-842D-64B33F8F3D7E}">
      <dgm:prSet/>
      <dgm:spPr/>
      <dgm:t>
        <a:bodyPr/>
        <a:lstStyle/>
        <a:p>
          <a:endParaRPr lang="en-US"/>
        </a:p>
      </dgm:t>
    </dgm:pt>
    <dgm:pt modelId="{26486D14-3A4E-4B95-A444-1F5F756B52ED}">
      <dgm:prSet phldrT="[Text]"/>
      <dgm:spPr/>
      <dgm:t>
        <a:bodyPr/>
        <a:lstStyle/>
        <a:p>
          <a:r>
            <a:rPr lang="en-US" dirty="0"/>
            <a:t>Is Adolescent Medicine available</a:t>
          </a:r>
        </a:p>
      </dgm:t>
    </dgm:pt>
    <dgm:pt modelId="{725C47CC-0D9C-4C2E-AE57-3F7946167B30}" type="parTrans" cxnId="{80E56306-2C05-43D0-820A-0C084B5C5EDF}">
      <dgm:prSet/>
      <dgm:spPr/>
      <dgm:t>
        <a:bodyPr/>
        <a:lstStyle/>
        <a:p>
          <a:endParaRPr lang="en-US"/>
        </a:p>
      </dgm:t>
    </dgm:pt>
    <dgm:pt modelId="{0A0D6C67-F02A-476A-9F03-65F679E2BA3B}" type="sibTrans" cxnId="{80E56306-2C05-43D0-820A-0C084B5C5EDF}">
      <dgm:prSet/>
      <dgm:spPr/>
      <dgm:t>
        <a:bodyPr/>
        <a:lstStyle/>
        <a:p>
          <a:endParaRPr lang="en-US"/>
        </a:p>
      </dgm:t>
    </dgm:pt>
    <dgm:pt modelId="{912EC98C-D915-4CDB-B23E-8C087E24EAAC}">
      <dgm:prSet phldrT="[Text]"/>
      <dgm:spPr/>
      <dgm:t>
        <a:bodyPr/>
        <a:lstStyle/>
        <a:p>
          <a:r>
            <a:rPr lang="en-US" dirty="0"/>
            <a:t>Yes</a:t>
          </a:r>
        </a:p>
      </dgm:t>
    </dgm:pt>
    <dgm:pt modelId="{28FF3143-B447-47F2-8DCE-73A1CFF870E1}" type="parTrans" cxnId="{90A5F3D5-A2AD-47BF-AFB6-B7A2286DE9A3}">
      <dgm:prSet/>
      <dgm:spPr/>
      <dgm:t>
        <a:bodyPr/>
        <a:lstStyle/>
        <a:p>
          <a:endParaRPr lang="en-US"/>
        </a:p>
      </dgm:t>
    </dgm:pt>
    <dgm:pt modelId="{25F35DBD-4C45-45B7-B404-3C1AAC3DDA4D}" type="sibTrans" cxnId="{90A5F3D5-A2AD-47BF-AFB6-B7A2286DE9A3}">
      <dgm:prSet/>
      <dgm:spPr/>
      <dgm:t>
        <a:bodyPr/>
        <a:lstStyle/>
        <a:p>
          <a:endParaRPr lang="en-US"/>
        </a:p>
      </dgm:t>
    </dgm:pt>
    <dgm:pt modelId="{0216D5B0-320A-4ABB-B4DF-D3F4FA0BC290}">
      <dgm:prSet phldrT="[Text]"/>
      <dgm:spPr/>
      <dgm:t>
        <a:bodyPr/>
        <a:lstStyle/>
        <a:p>
          <a:r>
            <a:rPr lang="en-US" dirty="0"/>
            <a:t>Educate and Refer to Adolescent Medicine AND contact provider </a:t>
          </a:r>
        </a:p>
      </dgm:t>
    </dgm:pt>
    <dgm:pt modelId="{BF9CFA0F-11D6-4551-A785-BF85C9F07168}" type="parTrans" cxnId="{7134594F-C232-4D4A-BB30-06E7A3EDCFA3}">
      <dgm:prSet/>
      <dgm:spPr/>
      <dgm:t>
        <a:bodyPr/>
        <a:lstStyle/>
        <a:p>
          <a:endParaRPr lang="en-US"/>
        </a:p>
      </dgm:t>
    </dgm:pt>
    <dgm:pt modelId="{47D4856D-1715-4235-A095-61C41656B94C}" type="sibTrans" cxnId="{7134594F-C232-4D4A-BB30-06E7A3EDCFA3}">
      <dgm:prSet/>
      <dgm:spPr/>
      <dgm:t>
        <a:bodyPr/>
        <a:lstStyle/>
        <a:p>
          <a:endParaRPr lang="en-US"/>
        </a:p>
      </dgm:t>
    </dgm:pt>
    <dgm:pt modelId="{1E142679-5EA7-4445-A946-5E2AE9F0DF7D}">
      <dgm:prSet phldrT="[Text]"/>
      <dgm:spPr/>
      <dgm:t>
        <a:bodyPr/>
        <a:lstStyle/>
        <a:p>
          <a:r>
            <a:rPr lang="en-US"/>
            <a:t>No</a:t>
          </a:r>
        </a:p>
      </dgm:t>
    </dgm:pt>
    <dgm:pt modelId="{55C20674-6A62-49E5-99AA-EFC0B5256C9F}" type="parTrans" cxnId="{49DC4A45-85E7-4783-AD19-A0D971FD18F5}">
      <dgm:prSet/>
      <dgm:spPr/>
      <dgm:t>
        <a:bodyPr/>
        <a:lstStyle/>
        <a:p>
          <a:endParaRPr lang="en-US"/>
        </a:p>
      </dgm:t>
    </dgm:pt>
    <dgm:pt modelId="{C35E566A-8E55-407A-AC49-36B08DAED77E}" type="sibTrans" cxnId="{49DC4A45-85E7-4783-AD19-A0D971FD18F5}">
      <dgm:prSet/>
      <dgm:spPr/>
      <dgm:t>
        <a:bodyPr/>
        <a:lstStyle/>
        <a:p>
          <a:endParaRPr lang="en-US"/>
        </a:p>
      </dgm:t>
    </dgm:pt>
    <dgm:pt modelId="{5AEBB96E-646A-4190-9D9A-88875968D70C}">
      <dgm:prSet phldrT="[Text]"/>
      <dgm:spPr/>
      <dgm:t>
        <a:bodyPr/>
        <a:lstStyle/>
        <a:p>
          <a:r>
            <a:rPr lang="en-US" dirty="0"/>
            <a:t>Educate and Refer to Family Med/ FQHC/ Mental Health Provider AND contact provider</a:t>
          </a:r>
        </a:p>
      </dgm:t>
    </dgm:pt>
    <dgm:pt modelId="{FCEC4C9F-78EE-4CAA-AC52-9D4708D36807}" type="parTrans" cxnId="{BD4DACDD-959F-48C6-A996-C4D226EE8454}">
      <dgm:prSet/>
      <dgm:spPr/>
      <dgm:t>
        <a:bodyPr/>
        <a:lstStyle/>
        <a:p>
          <a:endParaRPr lang="en-US"/>
        </a:p>
      </dgm:t>
    </dgm:pt>
    <dgm:pt modelId="{83D89B87-A210-4D7C-8818-C84B9F6DD1E8}" type="sibTrans" cxnId="{BD4DACDD-959F-48C6-A996-C4D226EE8454}">
      <dgm:prSet/>
      <dgm:spPr/>
      <dgm:t>
        <a:bodyPr/>
        <a:lstStyle/>
        <a:p>
          <a:endParaRPr lang="en-US"/>
        </a:p>
      </dgm:t>
    </dgm:pt>
    <dgm:pt modelId="{B24E8B31-5C9F-4531-82B8-75E48E298BE6}">
      <dgm:prSet phldrT="[Text]"/>
      <dgm:spPr/>
      <dgm:t>
        <a:bodyPr/>
        <a:lstStyle/>
        <a:p>
          <a:r>
            <a:rPr lang="en-US" dirty="0"/>
            <a:t>Educate and Refer to Family Med/ FQHC/ Mental Health Provider AND contact provider</a:t>
          </a:r>
        </a:p>
      </dgm:t>
    </dgm:pt>
    <dgm:pt modelId="{40C2F2AF-7830-453F-B11F-6885681E60FF}" type="parTrans" cxnId="{C68E3B20-D294-4EF0-B95A-4F1E295EAFCB}">
      <dgm:prSet/>
      <dgm:spPr/>
      <dgm:t>
        <a:bodyPr/>
        <a:lstStyle/>
        <a:p>
          <a:endParaRPr lang="en-US"/>
        </a:p>
      </dgm:t>
    </dgm:pt>
    <dgm:pt modelId="{CD9BF467-5F8C-4FD9-BC91-8E7CA40CB4E9}" type="sibTrans" cxnId="{C68E3B20-D294-4EF0-B95A-4F1E295EAFCB}">
      <dgm:prSet/>
      <dgm:spPr/>
      <dgm:t>
        <a:bodyPr/>
        <a:lstStyle/>
        <a:p>
          <a:endParaRPr lang="en-US"/>
        </a:p>
      </dgm:t>
    </dgm:pt>
    <dgm:pt modelId="{9BDE4E47-E784-4F4C-B504-DFC3BF344089}">
      <dgm:prSet phldrT="[Text]"/>
      <dgm:spPr/>
      <dgm:t>
        <a:bodyPr/>
        <a:lstStyle/>
        <a:p>
          <a:r>
            <a:rPr lang="en-US" dirty="0"/>
            <a:t>Educate and offer resources</a:t>
          </a:r>
        </a:p>
        <a:p>
          <a:r>
            <a:rPr lang="en-US" dirty="0"/>
            <a:t>Refer to Family Med/ FQHC/ Mental Health Provider</a:t>
          </a:r>
        </a:p>
      </dgm:t>
    </dgm:pt>
    <dgm:pt modelId="{D24AFCEA-BE1D-4F2E-B21F-D4611FC96D8A}" type="parTrans" cxnId="{20D462EA-877E-4CCD-A037-DCB0EFD7AD88}">
      <dgm:prSet/>
      <dgm:spPr/>
      <dgm:t>
        <a:bodyPr/>
        <a:lstStyle/>
        <a:p>
          <a:endParaRPr lang="en-US"/>
        </a:p>
      </dgm:t>
    </dgm:pt>
    <dgm:pt modelId="{21429BD4-908B-4CE3-A5AF-4A56AD665401}" type="sibTrans" cxnId="{20D462EA-877E-4CCD-A037-DCB0EFD7AD88}">
      <dgm:prSet/>
      <dgm:spPr/>
      <dgm:t>
        <a:bodyPr/>
        <a:lstStyle/>
        <a:p>
          <a:endParaRPr lang="en-US"/>
        </a:p>
      </dgm:t>
    </dgm:pt>
    <dgm:pt modelId="{5E7D384B-452B-4136-9B2E-A2F66582137E}" type="pres">
      <dgm:prSet presAssocID="{B3607E96-34C6-4869-A1C4-DE0469B5052C}" presName="hierChild1" presStyleCnt="0">
        <dgm:presLayoutVars>
          <dgm:chPref val="1"/>
          <dgm:dir/>
          <dgm:animOne val="branch"/>
          <dgm:animLvl val="lvl"/>
          <dgm:resizeHandles/>
        </dgm:presLayoutVars>
      </dgm:prSet>
      <dgm:spPr/>
    </dgm:pt>
    <dgm:pt modelId="{BECEADC4-EE57-41E2-B877-C2214528133A}" type="pres">
      <dgm:prSet presAssocID="{3BFB8875-3FC2-45E9-B273-23FFA36918C1}" presName="hierRoot1" presStyleCnt="0"/>
      <dgm:spPr/>
    </dgm:pt>
    <dgm:pt modelId="{1552DB30-1BC5-4EBA-86FC-5D4DDDA8343C}" type="pres">
      <dgm:prSet presAssocID="{3BFB8875-3FC2-45E9-B273-23FFA36918C1}" presName="composite" presStyleCnt="0"/>
      <dgm:spPr/>
    </dgm:pt>
    <dgm:pt modelId="{A64AD650-576D-400F-9657-DA3FAA3AFB3A}" type="pres">
      <dgm:prSet presAssocID="{3BFB8875-3FC2-45E9-B273-23FFA36918C1}" presName="background" presStyleLbl="node0" presStyleIdx="0" presStyleCnt="1"/>
      <dgm:spPr/>
    </dgm:pt>
    <dgm:pt modelId="{7771EE54-F17F-4854-9498-F867EAE970EC}" type="pres">
      <dgm:prSet presAssocID="{3BFB8875-3FC2-45E9-B273-23FFA36918C1}" presName="text" presStyleLbl="fgAcc0" presStyleIdx="0" presStyleCnt="1">
        <dgm:presLayoutVars>
          <dgm:chPref val="3"/>
        </dgm:presLayoutVars>
      </dgm:prSet>
      <dgm:spPr/>
    </dgm:pt>
    <dgm:pt modelId="{DCD39DA2-EDEB-4084-8C30-F2C4227030EF}" type="pres">
      <dgm:prSet presAssocID="{3BFB8875-3FC2-45E9-B273-23FFA36918C1}" presName="hierChild2" presStyleCnt="0"/>
      <dgm:spPr/>
    </dgm:pt>
    <dgm:pt modelId="{40EAF5C8-3582-40F1-AE46-00160742F4CF}" type="pres">
      <dgm:prSet presAssocID="{FD04F388-9359-47A2-9E8E-BE8E0D1C079F}" presName="Name10" presStyleLbl="parChTrans1D2" presStyleIdx="0" presStyleCnt="2"/>
      <dgm:spPr/>
    </dgm:pt>
    <dgm:pt modelId="{025A29AC-8561-4A06-BEBB-AE561C36160B}" type="pres">
      <dgm:prSet presAssocID="{05908070-97C3-471F-BF82-215D5BC900DE}" presName="hierRoot2" presStyleCnt="0"/>
      <dgm:spPr/>
    </dgm:pt>
    <dgm:pt modelId="{CA5EDA99-1AA4-45FD-8EA9-FA05C0C182F3}" type="pres">
      <dgm:prSet presAssocID="{05908070-97C3-471F-BF82-215D5BC900DE}" presName="composite2" presStyleCnt="0"/>
      <dgm:spPr/>
    </dgm:pt>
    <dgm:pt modelId="{CD55C8B8-5899-40A3-ADDE-A995853A9E4E}" type="pres">
      <dgm:prSet presAssocID="{05908070-97C3-471F-BF82-215D5BC900DE}" presName="background2" presStyleLbl="node2" presStyleIdx="0" presStyleCnt="2"/>
      <dgm:spPr/>
    </dgm:pt>
    <dgm:pt modelId="{7D2400B0-83DF-4E1B-8FFF-794B9842B8D0}" type="pres">
      <dgm:prSet presAssocID="{05908070-97C3-471F-BF82-215D5BC900DE}" presName="text2" presStyleLbl="fgAcc2" presStyleIdx="0" presStyleCnt="2">
        <dgm:presLayoutVars>
          <dgm:chPref val="3"/>
        </dgm:presLayoutVars>
      </dgm:prSet>
      <dgm:spPr/>
    </dgm:pt>
    <dgm:pt modelId="{064FEC4B-5833-4C0A-8AD1-70DE22413B4A}" type="pres">
      <dgm:prSet presAssocID="{05908070-97C3-471F-BF82-215D5BC900DE}" presName="hierChild3" presStyleCnt="0"/>
      <dgm:spPr/>
    </dgm:pt>
    <dgm:pt modelId="{1695A8B8-62DB-45EA-8F5D-6CE7C4A415C4}" type="pres">
      <dgm:prSet presAssocID="{7BBA05C1-EC0F-42B9-80D0-CB7C50B0536D}" presName="Name17" presStyleLbl="parChTrans1D3" presStyleIdx="0" presStyleCnt="2"/>
      <dgm:spPr/>
    </dgm:pt>
    <dgm:pt modelId="{803A3789-C74A-4308-8C22-45DCAD8AA55A}" type="pres">
      <dgm:prSet presAssocID="{360627AA-C92B-4499-94D1-64159446F459}" presName="hierRoot3" presStyleCnt="0"/>
      <dgm:spPr/>
    </dgm:pt>
    <dgm:pt modelId="{16AD67CE-9AA0-4545-95DC-2C105441740B}" type="pres">
      <dgm:prSet presAssocID="{360627AA-C92B-4499-94D1-64159446F459}" presName="composite3" presStyleCnt="0"/>
      <dgm:spPr/>
    </dgm:pt>
    <dgm:pt modelId="{EC16E656-7F7D-4158-8E6B-B016C56B34EE}" type="pres">
      <dgm:prSet presAssocID="{360627AA-C92B-4499-94D1-64159446F459}" presName="background3" presStyleLbl="node3" presStyleIdx="0" presStyleCnt="2"/>
      <dgm:spPr/>
    </dgm:pt>
    <dgm:pt modelId="{810E00DE-1A90-41FD-8A48-6026E93AA48F}" type="pres">
      <dgm:prSet presAssocID="{360627AA-C92B-4499-94D1-64159446F459}" presName="text3" presStyleLbl="fgAcc3" presStyleIdx="0" presStyleCnt="2">
        <dgm:presLayoutVars>
          <dgm:chPref val="3"/>
        </dgm:presLayoutVars>
      </dgm:prSet>
      <dgm:spPr/>
    </dgm:pt>
    <dgm:pt modelId="{84148CEE-C9F9-42C6-BEBE-233E60C7B8C6}" type="pres">
      <dgm:prSet presAssocID="{360627AA-C92B-4499-94D1-64159446F459}" presName="hierChild4" presStyleCnt="0"/>
      <dgm:spPr/>
    </dgm:pt>
    <dgm:pt modelId="{8FF6B7B0-75E0-4755-A58A-2A493251866A}" type="pres">
      <dgm:prSet presAssocID="{2D9FA7FC-5211-4725-87C9-D2E33C8EDB37}" presName="Name23" presStyleLbl="parChTrans1D4" presStyleIdx="0" presStyleCnt="28"/>
      <dgm:spPr/>
    </dgm:pt>
    <dgm:pt modelId="{4122ADFA-A5C1-49AD-AF58-3EA9B5691CFA}" type="pres">
      <dgm:prSet presAssocID="{6799FECE-C36E-47EA-B97C-A0200A98CD56}" presName="hierRoot4" presStyleCnt="0"/>
      <dgm:spPr/>
    </dgm:pt>
    <dgm:pt modelId="{B715CCED-9ECE-476B-8F96-1F03519E77AA}" type="pres">
      <dgm:prSet presAssocID="{6799FECE-C36E-47EA-B97C-A0200A98CD56}" presName="composite4" presStyleCnt="0"/>
      <dgm:spPr/>
    </dgm:pt>
    <dgm:pt modelId="{2DBD5806-DBFD-4884-A683-CE6AFDE95B68}" type="pres">
      <dgm:prSet presAssocID="{6799FECE-C36E-47EA-B97C-A0200A98CD56}" presName="background4" presStyleLbl="node4" presStyleIdx="0" presStyleCnt="28"/>
      <dgm:spPr/>
    </dgm:pt>
    <dgm:pt modelId="{81420069-67C4-4025-8701-7DB08EFF7A1F}" type="pres">
      <dgm:prSet presAssocID="{6799FECE-C36E-47EA-B97C-A0200A98CD56}" presName="text4" presStyleLbl="fgAcc4" presStyleIdx="0" presStyleCnt="28">
        <dgm:presLayoutVars>
          <dgm:chPref val="3"/>
        </dgm:presLayoutVars>
      </dgm:prSet>
      <dgm:spPr/>
    </dgm:pt>
    <dgm:pt modelId="{47211E0B-2ABC-4256-86A7-AB82E49261C5}" type="pres">
      <dgm:prSet presAssocID="{6799FECE-C36E-47EA-B97C-A0200A98CD56}" presName="hierChild5" presStyleCnt="0"/>
      <dgm:spPr/>
    </dgm:pt>
    <dgm:pt modelId="{5726E4F1-22F7-48E4-8F6F-0F82A1DF16FC}" type="pres">
      <dgm:prSet presAssocID="{6E818C6E-1C84-416A-8F5E-24EE327490E5}" presName="Name23" presStyleLbl="parChTrans1D4" presStyleIdx="1" presStyleCnt="28"/>
      <dgm:spPr/>
    </dgm:pt>
    <dgm:pt modelId="{E42FA008-7006-44A6-94C1-A8FEF1F63ACA}" type="pres">
      <dgm:prSet presAssocID="{4C2049B7-E09B-488E-82E9-216EFCA0D14F}" presName="hierRoot4" presStyleCnt="0"/>
      <dgm:spPr/>
    </dgm:pt>
    <dgm:pt modelId="{2BBB6B4F-DA84-4F79-AB63-0AB56956B1F1}" type="pres">
      <dgm:prSet presAssocID="{4C2049B7-E09B-488E-82E9-216EFCA0D14F}" presName="composite4" presStyleCnt="0"/>
      <dgm:spPr/>
    </dgm:pt>
    <dgm:pt modelId="{3E608E87-6DC9-4378-9DBB-87818E175F10}" type="pres">
      <dgm:prSet presAssocID="{4C2049B7-E09B-488E-82E9-216EFCA0D14F}" presName="background4" presStyleLbl="node4" presStyleIdx="1" presStyleCnt="28"/>
      <dgm:spPr/>
    </dgm:pt>
    <dgm:pt modelId="{E04EC1E0-940D-40E0-B1E4-A6A3CADC7ACC}" type="pres">
      <dgm:prSet presAssocID="{4C2049B7-E09B-488E-82E9-216EFCA0D14F}" presName="text4" presStyleLbl="fgAcc4" presStyleIdx="1" presStyleCnt="28">
        <dgm:presLayoutVars>
          <dgm:chPref val="3"/>
        </dgm:presLayoutVars>
      </dgm:prSet>
      <dgm:spPr/>
    </dgm:pt>
    <dgm:pt modelId="{DF7219B6-4049-48AA-8837-B9F4846D5F68}" type="pres">
      <dgm:prSet presAssocID="{4C2049B7-E09B-488E-82E9-216EFCA0D14F}" presName="hierChild5" presStyleCnt="0"/>
      <dgm:spPr/>
    </dgm:pt>
    <dgm:pt modelId="{F6BDE462-EF5A-40D0-8D3D-F90771D38B2E}" type="pres">
      <dgm:prSet presAssocID="{669D2B25-365A-4A20-B060-981C9B3991F5}" presName="Name23" presStyleLbl="parChTrans1D4" presStyleIdx="2" presStyleCnt="28"/>
      <dgm:spPr/>
    </dgm:pt>
    <dgm:pt modelId="{79230D63-BA04-4B64-A484-546E51B189B2}" type="pres">
      <dgm:prSet presAssocID="{38757D2A-E051-4FBC-AFAF-09ABA57F3A3F}" presName="hierRoot4" presStyleCnt="0"/>
      <dgm:spPr/>
    </dgm:pt>
    <dgm:pt modelId="{C9BB7E53-E4A9-47CE-A4B4-E71B7F2607DB}" type="pres">
      <dgm:prSet presAssocID="{38757D2A-E051-4FBC-AFAF-09ABA57F3A3F}" presName="composite4" presStyleCnt="0"/>
      <dgm:spPr/>
    </dgm:pt>
    <dgm:pt modelId="{7A34D241-D464-4630-9A18-B2A4AFA2E14C}" type="pres">
      <dgm:prSet presAssocID="{38757D2A-E051-4FBC-AFAF-09ABA57F3A3F}" presName="background4" presStyleLbl="node4" presStyleIdx="2" presStyleCnt="28"/>
      <dgm:spPr/>
    </dgm:pt>
    <dgm:pt modelId="{9C3E7FB9-FB41-4433-90C1-18BD6033AB3C}" type="pres">
      <dgm:prSet presAssocID="{38757D2A-E051-4FBC-AFAF-09ABA57F3A3F}" presName="text4" presStyleLbl="fgAcc4" presStyleIdx="2" presStyleCnt="28">
        <dgm:presLayoutVars>
          <dgm:chPref val="3"/>
        </dgm:presLayoutVars>
      </dgm:prSet>
      <dgm:spPr/>
    </dgm:pt>
    <dgm:pt modelId="{97D877D9-6EA7-4109-9690-89002BD4FD00}" type="pres">
      <dgm:prSet presAssocID="{38757D2A-E051-4FBC-AFAF-09ABA57F3A3F}" presName="hierChild5" presStyleCnt="0"/>
      <dgm:spPr/>
    </dgm:pt>
    <dgm:pt modelId="{47383BE3-D858-41ED-B2AD-90B93759713A}" type="pres">
      <dgm:prSet presAssocID="{99548DAF-DB04-44E9-8B61-BCC4C79DEBE0}" presName="Name23" presStyleLbl="parChTrans1D4" presStyleIdx="3" presStyleCnt="28"/>
      <dgm:spPr/>
    </dgm:pt>
    <dgm:pt modelId="{FAC1722F-E9FA-4120-878B-D08308375D8F}" type="pres">
      <dgm:prSet presAssocID="{2D6BC58D-B5D3-469B-B4F6-6AAA4C49BF8A}" presName="hierRoot4" presStyleCnt="0"/>
      <dgm:spPr/>
    </dgm:pt>
    <dgm:pt modelId="{2C5D5083-CAB4-49E3-A19D-A913463668C2}" type="pres">
      <dgm:prSet presAssocID="{2D6BC58D-B5D3-469B-B4F6-6AAA4C49BF8A}" presName="composite4" presStyleCnt="0"/>
      <dgm:spPr/>
    </dgm:pt>
    <dgm:pt modelId="{E0B3FF03-6746-4EFE-B32E-4100FB984991}" type="pres">
      <dgm:prSet presAssocID="{2D6BC58D-B5D3-469B-B4F6-6AAA4C49BF8A}" presName="background4" presStyleLbl="node4" presStyleIdx="3" presStyleCnt="28"/>
      <dgm:spPr/>
    </dgm:pt>
    <dgm:pt modelId="{66BFB3CB-45AC-4BE7-8929-7F83EEC873E5}" type="pres">
      <dgm:prSet presAssocID="{2D6BC58D-B5D3-469B-B4F6-6AAA4C49BF8A}" presName="text4" presStyleLbl="fgAcc4" presStyleIdx="3" presStyleCnt="28">
        <dgm:presLayoutVars>
          <dgm:chPref val="3"/>
        </dgm:presLayoutVars>
      </dgm:prSet>
      <dgm:spPr/>
    </dgm:pt>
    <dgm:pt modelId="{EDF511BA-8AC6-457C-9E9B-EF6DC6B7E03E}" type="pres">
      <dgm:prSet presAssocID="{2D6BC58D-B5D3-469B-B4F6-6AAA4C49BF8A}" presName="hierChild5" presStyleCnt="0"/>
      <dgm:spPr/>
    </dgm:pt>
    <dgm:pt modelId="{CE8E45CE-1F32-45B3-AD8C-1190222E6D94}" type="pres">
      <dgm:prSet presAssocID="{39B20B42-37E6-455E-B290-A3BA5D42DBD2}" presName="Name23" presStyleLbl="parChTrans1D4" presStyleIdx="4" presStyleCnt="28"/>
      <dgm:spPr/>
    </dgm:pt>
    <dgm:pt modelId="{C6B0C4D9-EF07-4696-9E4C-C14B318D1335}" type="pres">
      <dgm:prSet presAssocID="{4F716F15-EA05-47B5-AB34-1B5FC28B7294}" presName="hierRoot4" presStyleCnt="0"/>
      <dgm:spPr/>
    </dgm:pt>
    <dgm:pt modelId="{1C27A2B8-2FF7-4FE2-84CE-3F972D15D2D2}" type="pres">
      <dgm:prSet presAssocID="{4F716F15-EA05-47B5-AB34-1B5FC28B7294}" presName="composite4" presStyleCnt="0"/>
      <dgm:spPr/>
    </dgm:pt>
    <dgm:pt modelId="{3C4A2067-F2C0-4829-B218-BF55B4F868A2}" type="pres">
      <dgm:prSet presAssocID="{4F716F15-EA05-47B5-AB34-1B5FC28B7294}" presName="background4" presStyleLbl="node4" presStyleIdx="4" presStyleCnt="28"/>
      <dgm:spPr/>
    </dgm:pt>
    <dgm:pt modelId="{B6F2C5A2-DBEA-4D21-BE2D-B2A120DD7F37}" type="pres">
      <dgm:prSet presAssocID="{4F716F15-EA05-47B5-AB34-1B5FC28B7294}" presName="text4" presStyleLbl="fgAcc4" presStyleIdx="4" presStyleCnt="28">
        <dgm:presLayoutVars>
          <dgm:chPref val="3"/>
        </dgm:presLayoutVars>
      </dgm:prSet>
      <dgm:spPr/>
    </dgm:pt>
    <dgm:pt modelId="{A0539590-9250-4C23-9BD9-F07770E578B1}" type="pres">
      <dgm:prSet presAssocID="{4F716F15-EA05-47B5-AB34-1B5FC28B7294}" presName="hierChild5" presStyleCnt="0"/>
      <dgm:spPr/>
    </dgm:pt>
    <dgm:pt modelId="{568F5A5C-A8AC-4130-8C30-668F7CBCB224}" type="pres">
      <dgm:prSet presAssocID="{0503C4EA-6FA7-467E-8C53-D356C46CA467}" presName="Name23" presStyleLbl="parChTrans1D4" presStyleIdx="5" presStyleCnt="28"/>
      <dgm:spPr/>
    </dgm:pt>
    <dgm:pt modelId="{3A6870B4-1DB5-4CC7-A9A7-9FAFFC5F0A3B}" type="pres">
      <dgm:prSet presAssocID="{E9D90208-A66C-4C73-9A14-CA16DF274CBF}" presName="hierRoot4" presStyleCnt="0"/>
      <dgm:spPr/>
    </dgm:pt>
    <dgm:pt modelId="{E59D451E-1D54-4BCB-B4B6-209E61C3DBB6}" type="pres">
      <dgm:prSet presAssocID="{E9D90208-A66C-4C73-9A14-CA16DF274CBF}" presName="composite4" presStyleCnt="0"/>
      <dgm:spPr/>
    </dgm:pt>
    <dgm:pt modelId="{409C0385-2B48-4324-8830-3869130F4B9D}" type="pres">
      <dgm:prSet presAssocID="{E9D90208-A66C-4C73-9A14-CA16DF274CBF}" presName="background4" presStyleLbl="node4" presStyleIdx="5" presStyleCnt="28"/>
      <dgm:spPr/>
    </dgm:pt>
    <dgm:pt modelId="{DE367DF6-EA3A-4AA6-BD55-876458A23F91}" type="pres">
      <dgm:prSet presAssocID="{E9D90208-A66C-4C73-9A14-CA16DF274CBF}" presName="text4" presStyleLbl="fgAcc4" presStyleIdx="5" presStyleCnt="28">
        <dgm:presLayoutVars>
          <dgm:chPref val="3"/>
        </dgm:presLayoutVars>
      </dgm:prSet>
      <dgm:spPr/>
    </dgm:pt>
    <dgm:pt modelId="{A7662B7E-291F-4065-BE35-5A719D9A1A3A}" type="pres">
      <dgm:prSet presAssocID="{E9D90208-A66C-4C73-9A14-CA16DF274CBF}" presName="hierChild5" presStyleCnt="0"/>
      <dgm:spPr/>
    </dgm:pt>
    <dgm:pt modelId="{2C203F7E-D7D1-44AC-B8C6-E074F181E428}" type="pres">
      <dgm:prSet presAssocID="{D24AFCEA-BE1D-4F2E-B21F-D4611FC96D8A}" presName="Name23" presStyleLbl="parChTrans1D4" presStyleIdx="6" presStyleCnt="28"/>
      <dgm:spPr/>
    </dgm:pt>
    <dgm:pt modelId="{869C86A1-7488-4C0C-894F-3E388A266985}" type="pres">
      <dgm:prSet presAssocID="{9BDE4E47-E784-4F4C-B504-DFC3BF344089}" presName="hierRoot4" presStyleCnt="0"/>
      <dgm:spPr/>
    </dgm:pt>
    <dgm:pt modelId="{9990F1E6-9CD6-4B23-AEA4-EB908800448D}" type="pres">
      <dgm:prSet presAssocID="{9BDE4E47-E784-4F4C-B504-DFC3BF344089}" presName="composite4" presStyleCnt="0"/>
      <dgm:spPr/>
    </dgm:pt>
    <dgm:pt modelId="{72F1B523-3198-4BCF-8B93-8DB43F967105}" type="pres">
      <dgm:prSet presAssocID="{9BDE4E47-E784-4F4C-B504-DFC3BF344089}" presName="background4" presStyleLbl="node4" presStyleIdx="6" presStyleCnt="28"/>
      <dgm:spPr/>
    </dgm:pt>
    <dgm:pt modelId="{58A3F9DA-A631-41BA-8AA4-BC49FC9B765C}" type="pres">
      <dgm:prSet presAssocID="{9BDE4E47-E784-4F4C-B504-DFC3BF344089}" presName="text4" presStyleLbl="fgAcc4" presStyleIdx="6" presStyleCnt="28">
        <dgm:presLayoutVars>
          <dgm:chPref val="3"/>
        </dgm:presLayoutVars>
      </dgm:prSet>
      <dgm:spPr/>
    </dgm:pt>
    <dgm:pt modelId="{DD1973BF-5B41-4701-AB4B-1BF68D89AAB1}" type="pres">
      <dgm:prSet presAssocID="{9BDE4E47-E784-4F4C-B504-DFC3BF344089}" presName="hierChild5" presStyleCnt="0"/>
      <dgm:spPr/>
    </dgm:pt>
    <dgm:pt modelId="{7D7A7D45-23F0-4873-946E-76E08A74AC60}" type="pres">
      <dgm:prSet presAssocID="{A2BBD431-6031-421A-A6E2-D67BF9CD2AA6}" presName="Name23" presStyleLbl="parChTrans1D4" presStyleIdx="7" presStyleCnt="28"/>
      <dgm:spPr/>
    </dgm:pt>
    <dgm:pt modelId="{870733EF-7942-438C-AB26-F5DA701373DE}" type="pres">
      <dgm:prSet presAssocID="{C1988637-59AE-425D-A0BD-E4C49F1470F5}" presName="hierRoot4" presStyleCnt="0"/>
      <dgm:spPr/>
    </dgm:pt>
    <dgm:pt modelId="{AD858CE9-415B-4B7A-BF73-E42DBB682C21}" type="pres">
      <dgm:prSet presAssocID="{C1988637-59AE-425D-A0BD-E4C49F1470F5}" presName="composite4" presStyleCnt="0"/>
      <dgm:spPr/>
    </dgm:pt>
    <dgm:pt modelId="{5EBD657C-3A8B-4B7D-AEB6-91265FD1F579}" type="pres">
      <dgm:prSet presAssocID="{C1988637-59AE-425D-A0BD-E4C49F1470F5}" presName="background4" presStyleLbl="node4" presStyleIdx="7" presStyleCnt="28"/>
      <dgm:spPr/>
    </dgm:pt>
    <dgm:pt modelId="{01047298-6D0C-43BA-A85F-2B95B98606C6}" type="pres">
      <dgm:prSet presAssocID="{C1988637-59AE-425D-A0BD-E4C49F1470F5}" presName="text4" presStyleLbl="fgAcc4" presStyleIdx="7" presStyleCnt="28">
        <dgm:presLayoutVars>
          <dgm:chPref val="3"/>
        </dgm:presLayoutVars>
      </dgm:prSet>
      <dgm:spPr/>
    </dgm:pt>
    <dgm:pt modelId="{F0BF21DD-81EF-49A8-8523-A1A79D5060B8}" type="pres">
      <dgm:prSet presAssocID="{C1988637-59AE-425D-A0BD-E4C49F1470F5}" presName="hierChild5" presStyleCnt="0"/>
      <dgm:spPr/>
    </dgm:pt>
    <dgm:pt modelId="{60AE8702-B0D2-49E7-9EB8-B6DAF2F00FAD}" type="pres">
      <dgm:prSet presAssocID="{CBACAF6C-0DCD-4597-8431-707C25128AC0}" presName="Name23" presStyleLbl="parChTrans1D4" presStyleIdx="8" presStyleCnt="28"/>
      <dgm:spPr/>
    </dgm:pt>
    <dgm:pt modelId="{9FDAC757-1E5D-40FC-A096-126D8AEF65FA}" type="pres">
      <dgm:prSet presAssocID="{308BF504-A3FC-454F-A0DF-EB5B2B8EE187}" presName="hierRoot4" presStyleCnt="0"/>
      <dgm:spPr/>
    </dgm:pt>
    <dgm:pt modelId="{3BEC3453-4234-4B90-9433-EC8183107581}" type="pres">
      <dgm:prSet presAssocID="{308BF504-A3FC-454F-A0DF-EB5B2B8EE187}" presName="composite4" presStyleCnt="0"/>
      <dgm:spPr/>
    </dgm:pt>
    <dgm:pt modelId="{C50EA643-BAA1-497C-9B80-CC350D0F3C56}" type="pres">
      <dgm:prSet presAssocID="{308BF504-A3FC-454F-A0DF-EB5B2B8EE187}" presName="background4" presStyleLbl="node4" presStyleIdx="8" presStyleCnt="28"/>
      <dgm:spPr/>
    </dgm:pt>
    <dgm:pt modelId="{3D0D36BD-8162-46D1-964C-2D577DC57830}" type="pres">
      <dgm:prSet presAssocID="{308BF504-A3FC-454F-A0DF-EB5B2B8EE187}" presName="text4" presStyleLbl="fgAcc4" presStyleIdx="8" presStyleCnt="28">
        <dgm:presLayoutVars>
          <dgm:chPref val="3"/>
        </dgm:presLayoutVars>
      </dgm:prSet>
      <dgm:spPr/>
    </dgm:pt>
    <dgm:pt modelId="{E4941D10-25A7-4CE7-A25A-A0520808F906}" type="pres">
      <dgm:prSet presAssocID="{308BF504-A3FC-454F-A0DF-EB5B2B8EE187}" presName="hierChild5" presStyleCnt="0"/>
      <dgm:spPr/>
    </dgm:pt>
    <dgm:pt modelId="{1430A427-5C64-4A2B-B7AD-6231CC5D3786}" type="pres">
      <dgm:prSet presAssocID="{506FAC7A-8FA5-4B4D-95C3-D4F6CE633613}" presName="Name23" presStyleLbl="parChTrans1D4" presStyleIdx="9" presStyleCnt="28"/>
      <dgm:spPr/>
    </dgm:pt>
    <dgm:pt modelId="{2EFDDBE8-D7C3-463E-8372-D29DD499444B}" type="pres">
      <dgm:prSet presAssocID="{92E71EC0-33C1-4D86-BF9F-CE414902FCF8}" presName="hierRoot4" presStyleCnt="0"/>
      <dgm:spPr/>
    </dgm:pt>
    <dgm:pt modelId="{22F73D9E-79B3-4011-9258-BD3014FAC2AA}" type="pres">
      <dgm:prSet presAssocID="{92E71EC0-33C1-4D86-BF9F-CE414902FCF8}" presName="composite4" presStyleCnt="0"/>
      <dgm:spPr/>
    </dgm:pt>
    <dgm:pt modelId="{24D03ACD-D065-484A-A973-33D3A7670B99}" type="pres">
      <dgm:prSet presAssocID="{92E71EC0-33C1-4D86-BF9F-CE414902FCF8}" presName="background4" presStyleLbl="node4" presStyleIdx="9" presStyleCnt="28"/>
      <dgm:spPr/>
    </dgm:pt>
    <dgm:pt modelId="{D5A0DB29-F1A5-47EA-9800-2C51E2893D86}" type="pres">
      <dgm:prSet presAssocID="{92E71EC0-33C1-4D86-BF9F-CE414902FCF8}" presName="text4" presStyleLbl="fgAcc4" presStyleIdx="9" presStyleCnt="28">
        <dgm:presLayoutVars>
          <dgm:chPref val="3"/>
        </dgm:presLayoutVars>
      </dgm:prSet>
      <dgm:spPr/>
    </dgm:pt>
    <dgm:pt modelId="{50DB248D-EADB-42C7-B1AD-20E6CA127EBB}" type="pres">
      <dgm:prSet presAssocID="{92E71EC0-33C1-4D86-BF9F-CE414902FCF8}" presName="hierChild5" presStyleCnt="0"/>
      <dgm:spPr/>
    </dgm:pt>
    <dgm:pt modelId="{A7738564-A96D-4D78-A091-F8B6910947DD}" type="pres">
      <dgm:prSet presAssocID="{6771EEAE-7C7C-4A57-A147-876A70A6A9B6}" presName="Name23" presStyleLbl="parChTrans1D4" presStyleIdx="10" presStyleCnt="28"/>
      <dgm:spPr/>
    </dgm:pt>
    <dgm:pt modelId="{FA630137-D5D8-42A3-9D1B-5230D90E5C07}" type="pres">
      <dgm:prSet presAssocID="{82288E7F-0950-4B0A-A5EE-400E03595368}" presName="hierRoot4" presStyleCnt="0"/>
      <dgm:spPr/>
    </dgm:pt>
    <dgm:pt modelId="{DA8A7BCA-9112-43C8-A5E2-D002FA10F176}" type="pres">
      <dgm:prSet presAssocID="{82288E7F-0950-4B0A-A5EE-400E03595368}" presName="composite4" presStyleCnt="0"/>
      <dgm:spPr/>
    </dgm:pt>
    <dgm:pt modelId="{D978EB82-044D-4658-975F-84EE1400E353}" type="pres">
      <dgm:prSet presAssocID="{82288E7F-0950-4B0A-A5EE-400E03595368}" presName="background4" presStyleLbl="node4" presStyleIdx="10" presStyleCnt="28"/>
      <dgm:spPr/>
    </dgm:pt>
    <dgm:pt modelId="{69E013E1-034B-4B26-B43B-3EAB68D99AC2}" type="pres">
      <dgm:prSet presAssocID="{82288E7F-0950-4B0A-A5EE-400E03595368}" presName="text4" presStyleLbl="fgAcc4" presStyleIdx="10" presStyleCnt="28">
        <dgm:presLayoutVars>
          <dgm:chPref val="3"/>
        </dgm:presLayoutVars>
      </dgm:prSet>
      <dgm:spPr/>
    </dgm:pt>
    <dgm:pt modelId="{E27A09A9-DBA0-492C-9ED0-A57EA602D1B5}" type="pres">
      <dgm:prSet presAssocID="{82288E7F-0950-4B0A-A5EE-400E03595368}" presName="hierChild5" presStyleCnt="0"/>
      <dgm:spPr/>
    </dgm:pt>
    <dgm:pt modelId="{E2C36DC9-6221-42AD-9741-5B6D1165BE44}" type="pres">
      <dgm:prSet presAssocID="{67F3447D-4C2B-4000-B9AE-01C9374FDA4B}" presName="Name23" presStyleLbl="parChTrans1D4" presStyleIdx="11" presStyleCnt="28"/>
      <dgm:spPr/>
    </dgm:pt>
    <dgm:pt modelId="{612B9E20-305C-4077-835F-6AA770E1A65C}" type="pres">
      <dgm:prSet presAssocID="{2AEE66BA-CA50-4DCF-9C86-5441301BDC81}" presName="hierRoot4" presStyleCnt="0"/>
      <dgm:spPr/>
    </dgm:pt>
    <dgm:pt modelId="{3D7B59C8-8D12-4302-A90C-15E996E6FECC}" type="pres">
      <dgm:prSet presAssocID="{2AEE66BA-CA50-4DCF-9C86-5441301BDC81}" presName="composite4" presStyleCnt="0"/>
      <dgm:spPr/>
    </dgm:pt>
    <dgm:pt modelId="{7664A690-9FEB-445D-83A5-BBCA72342FAE}" type="pres">
      <dgm:prSet presAssocID="{2AEE66BA-CA50-4DCF-9C86-5441301BDC81}" presName="background4" presStyleLbl="node4" presStyleIdx="11" presStyleCnt="28"/>
      <dgm:spPr/>
    </dgm:pt>
    <dgm:pt modelId="{4DAFE4A9-68C4-4E17-AA35-FC4E96BF4CFA}" type="pres">
      <dgm:prSet presAssocID="{2AEE66BA-CA50-4DCF-9C86-5441301BDC81}" presName="text4" presStyleLbl="fgAcc4" presStyleIdx="11" presStyleCnt="28">
        <dgm:presLayoutVars>
          <dgm:chPref val="3"/>
        </dgm:presLayoutVars>
      </dgm:prSet>
      <dgm:spPr/>
    </dgm:pt>
    <dgm:pt modelId="{CDC081B6-32D1-4D47-A102-98B5FB5C24DE}" type="pres">
      <dgm:prSet presAssocID="{2AEE66BA-CA50-4DCF-9C86-5441301BDC81}" presName="hierChild5" presStyleCnt="0"/>
      <dgm:spPr/>
    </dgm:pt>
    <dgm:pt modelId="{793D8C6B-5DAB-4746-BE2D-E550F8592B6C}" type="pres">
      <dgm:prSet presAssocID="{9F71D64B-6B89-4E0F-AD5E-EBC0447CDF2E}" presName="Name23" presStyleLbl="parChTrans1D4" presStyleIdx="12" presStyleCnt="28"/>
      <dgm:spPr/>
    </dgm:pt>
    <dgm:pt modelId="{6D885AD7-AD7F-4463-8BF9-2774B46EBE8D}" type="pres">
      <dgm:prSet presAssocID="{CE5E0109-0EF5-4F30-AB13-DE78EAB638F8}" presName="hierRoot4" presStyleCnt="0"/>
      <dgm:spPr/>
    </dgm:pt>
    <dgm:pt modelId="{7BC99C82-FAA4-4911-9185-58E1475AD7F4}" type="pres">
      <dgm:prSet presAssocID="{CE5E0109-0EF5-4F30-AB13-DE78EAB638F8}" presName="composite4" presStyleCnt="0"/>
      <dgm:spPr/>
    </dgm:pt>
    <dgm:pt modelId="{C51C10BA-489D-4FE7-97D6-1DADD419E29E}" type="pres">
      <dgm:prSet presAssocID="{CE5E0109-0EF5-4F30-AB13-DE78EAB638F8}" presName="background4" presStyleLbl="node4" presStyleIdx="12" presStyleCnt="28"/>
      <dgm:spPr/>
    </dgm:pt>
    <dgm:pt modelId="{480D19E3-BEAE-4AE9-AEC0-43527A92F3A5}" type="pres">
      <dgm:prSet presAssocID="{CE5E0109-0EF5-4F30-AB13-DE78EAB638F8}" presName="text4" presStyleLbl="fgAcc4" presStyleIdx="12" presStyleCnt="28">
        <dgm:presLayoutVars>
          <dgm:chPref val="3"/>
        </dgm:presLayoutVars>
      </dgm:prSet>
      <dgm:spPr/>
    </dgm:pt>
    <dgm:pt modelId="{2DCBF8B0-5EA0-4FAC-87B9-01451939530D}" type="pres">
      <dgm:prSet presAssocID="{CE5E0109-0EF5-4F30-AB13-DE78EAB638F8}" presName="hierChild5" presStyleCnt="0"/>
      <dgm:spPr/>
    </dgm:pt>
    <dgm:pt modelId="{2E29C4FA-16C9-41A9-8C4C-F497358AABBF}" type="pres">
      <dgm:prSet presAssocID="{52CB52F8-E16E-4227-A8CB-4F2E6F1C8FB9}" presName="Name10" presStyleLbl="parChTrans1D2" presStyleIdx="1" presStyleCnt="2"/>
      <dgm:spPr/>
    </dgm:pt>
    <dgm:pt modelId="{4DF86B96-0395-49CB-B838-64B0DBD72188}" type="pres">
      <dgm:prSet presAssocID="{E6977912-D3E0-4673-BF41-A8782A0362D9}" presName="hierRoot2" presStyleCnt="0"/>
      <dgm:spPr/>
    </dgm:pt>
    <dgm:pt modelId="{D540AE6A-A3B6-4371-8747-025509639603}" type="pres">
      <dgm:prSet presAssocID="{E6977912-D3E0-4673-BF41-A8782A0362D9}" presName="composite2" presStyleCnt="0"/>
      <dgm:spPr/>
    </dgm:pt>
    <dgm:pt modelId="{6BBFC0EB-3CFE-453D-A590-76784FEDE279}" type="pres">
      <dgm:prSet presAssocID="{E6977912-D3E0-4673-BF41-A8782A0362D9}" presName="background2" presStyleLbl="node2" presStyleIdx="1" presStyleCnt="2"/>
      <dgm:spPr/>
    </dgm:pt>
    <dgm:pt modelId="{41FBB630-6D41-489C-8825-C64CDC237D46}" type="pres">
      <dgm:prSet presAssocID="{E6977912-D3E0-4673-BF41-A8782A0362D9}" presName="text2" presStyleLbl="fgAcc2" presStyleIdx="1" presStyleCnt="2">
        <dgm:presLayoutVars>
          <dgm:chPref val="3"/>
        </dgm:presLayoutVars>
      </dgm:prSet>
      <dgm:spPr/>
    </dgm:pt>
    <dgm:pt modelId="{02EBABE6-905B-41B2-9A13-B9F4812D908C}" type="pres">
      <dgm:prSet presAssocID="{E6977912-D3E0-4673-BF41-A8782A0362D9}" presName="hierChild3" presStyleCnt="0"/>
      <dgm:spPr/>
    </dgm:pt>
    <dgm:pt modelId="{B9BD19C6-4225-4C82-8B03-FB9D20A7F965}" type="pres">
      <dgm:prSet presAssocID="{052520E4-2A1E-4D65-9F64-51C40B025701}" presName="Name17" presStyleLbl="parChTrans1D3" presStyleIdx="1" presStyleCnt="2"/>
      <dgm:spPr/>
    </dgm:pt>
    <dgm:pt modelId="{FD678D54-227A-4BA0-A400-AD8EDC20F1A8}" type="pres">
      <dgm:prSet presAssocID="{9CB1ED2D-B5BF-4813-BF99-970B60C82D37}" presName="hierRoot3" presStyleCnt="0"/>
      <dgm:spPr/>
    </dgm:pt>
    <dgm:pt modelId="{02DBE9A7-1178-4E35-A1C0-EBC48A344CF7}" type="pres">
      <dgm:prSet presAssocID="{9CB1ED2D-B5BF-4813-BF99-970B60C82D37}" presName="composite3" presStyleCnt="0"/>
      <dgm:spPr/>
    </dgm:pt>
    <dgm:pt modelId="{58FD8732-9E24-4045-99A7-25A8ED155FF7}" type="pres">
      <dgm:prSet presAssocID="{9CB1ED2D-B5BF-4813-BF99-970B60C82D37}" presName="background3" presStyleLbl="node3" presStyleIdx="1" presStyleCnt="2"/>
      <dgm:spPr/>
    </dgm:pt>
    <dgm:pt modelId="{91F9B5A6-9E93-4FB6-92DE-09A9D9C9C4A6}" type="pres">
      <dgm:prSet presAssocID="{9CB1ED2D-B5BF-4813-BF99-970B60C82D37}" presName="text3" presStyleLbl="fgAcc3" presStyleIdx="1" presStyleCnt="2">
        <dgm:presLayoutVars>
          <dgm:chPref val="3"/>
        </dgm:presLayoutVars>
      </dgm:prSet>
      <dgm:spPr/>
    </dgm:pt>
    <dgm:pt modelId="{578A719D-B062-4315-9660-6E070A6F08BC}" type="pres">
      <dgm:prSet presAssocID="{9CB1ED2D-B5BF-4813-BF99-970B60C82D37}" presName="hierChild4" presStyleCnt="0"/>
      <dgm:spPr/>
    </dgm:pt>
    <dgm:pt modelId="{C8B7D932-A262-46E8-9557-F81AB8EB6999}" type="pres">
      <dgm:prSet presAssocID="{88C9DD5B-B12E-4F50-84C9-1A4B8D155F25}" presName="Name23" presStyleLbl="parChTrans1D4" presStyleIdx="13" presStyleCnt="28"/>
      <dgm:spPr/>
    </dgm:pt>
    <dgm:pt modelId="{6FFD8CA7-38A8-4256-A88F-53D4CE230007}" type="pres">
      <dgm:prSet presAssocID="{6BFBE5E7-4A38-4456-908E-DB8BC666FC62}" presName="hierRoot4" presStyleCnt="0"/>
      <dgm:spPr/>
    </dgm:pt>
    <dgm:pt modelId="{64CB2AC9-D407-4546-AFE4-10E316284FE3}" type="pres">
      <dgm:prSet presAssocID="{6BFBE5E7-4A38-4456-908E-DB8BC666FC62}" presName="composite4" presStyleCnt="0"/>
      <dgm:spPr/>
    </dgm:pt>
    <dgm:pt modelId="{35039687-B5D5-4A57-A006-4FD3CA4E6521}" type="pres">
      <dgm:prSet presAssocID="{6BFBE5E7-4A38-4456-908E-DB8BC666FC62}" presName="background4" presStyleLbl="node4" presStyleIdx="13" presStyleCnt="28"/>
      <dgm:spPr/>
    </dgm:pt>
    <dgm:pt modelId="{BD7D0AD1-79B5-4583-9876-74859EECD3DC}" type="pres">
      <dgm:prSet presAssocID="{6BFBE5E7-4A38-4456-908E-DB8BC666FC62}" presName="text4" presStyleLbl="fgAcc4" presStyleIdx="13" presStyleCnt="28">
        <dgm:presLayoutVars>
          <dgm:chPref val="3"/>
        </dgm:presLayoutVars>
      </dgm:prSet>
      <dgm:spPr/>
    </dgm:pt>
    <dgm:pt modelId="{02986B05-25DA-42F4-91C4-C54367E9D4B5}" type="pres">
      <dgm:prSet presAssocID="{6BFBE5E7-4A38-4456-908E-DB8BC666FC62}" presName="hierChild5" presStyleCnt="0"/>
      <dgm:spPr/>
    </dgm:pt>
    <dgm:pt modelId="{A08A8AA3-A154-44A9-BA33-16A6A644B67F}" type="pres">
      <dgm:prSet presAssocID="{AAD56708-4B7A-491F-BB13-1ABACE073C0A}" presName="Name23" presStyleLbl="parChTrans1D4" presStyleIdx="14" presStyleCnt="28"/>
      <dgm:spPr/>
    </dgm:pt>
    <dgm:pt modelId="{D32D6FF0-ABDE-4150-8BD7-9CFA15113E06}" type="pres">
      <dgm:prSet presAssocID="{2FF8824D-C6AE-4BAE-9698-CDF5A2FA0D39}" presName="hierRoot4" presStyleCnt="0"/>
      <dgm:spPr/>
    </dgm:pt>
    <dgm:pt modelId="{36EFF697-11FD-4185-A251-A88C0042BC53}" type="pres">
      <dgm:prSet presAssocID="{2FF8824D-C6AE-4BAE-9698-CDF5A2FA0D39}" presName="composite4" presStyleCnt="0"/>
      <dgm:spPr/>
    </dgm:pt>
    <dgm:pt modelId="{931FC4C8-83BD-4EB2-B984-B6622E894AD2}" type="pres">
      <dgm:prSet presAssocID="{2FF8824D-C6AE-4BAE-9698-CDF5A2FA0D39}" presName="background4" presStyleLbl="node4" presStyleIdx="14" presStyleCnt="28"/>
      <dgm:spPr/>
    </dgm:pt>
    <dgm:pt modelId="{5F0754A6-257A-4BBC-AFEB-7980262C8EBE}" type="pres">
      <dgm:prSet presAssocID="{2FF8824D-C6AE-4BAE-9698-CDF5A2FA0D39}" presName="text4" presStyleLbl="fgAcc4" presStyleIdx="14" presStyleCnt="28">
        <dgm:presLayoutVars>
          <dgm:chPref val="3"/>
        </dgm:presLayoutVars>
      </dgm:prSet>
      <dgm:spPr/>
    </dgm:pt>
    <dgm:pt modelId="{CED3201E-9AC1-4289-8EF5-5B64A3B38DF2}" type="pres">
      <dgm:prSet presAssocID="{2FF8824D-C6AE-4BAE-9698-CDF5A2FA0D39}" presName="hierChild5" presStyleCnt="0"/>
      <dgm:spPr/>
    </dgm:pt>
    <dgm:pt modelId="{1013F7E9-CF6E-4343-B0D3-91EAEDF88301}" type="pres">
      <dgm:prSet presAssocID="{C35AD6D2-CBBD-40AE-9CF0-BA7FC4443252}" presName="Name23" presStyleLbl="parChTrans1D4" presStyleIdx="15" presStyleCnt="28"/>
      <dgm:spPr/>
    </dgm:pt>
    <dgm:pt modelId="{D9D35B0C-D3C2-4787-A3A1-2F1C1EB433AF}" type="pres">
      <dgm:prSet presAssocID="{305BF4A6-3E7B-46EB-B762-BA74B027EA4B}" presName="hierRoot4" presStyleCnt="0"/>
      <dgm:spPr/>
    </dgm:pt>
    <dgm:pt modelId="{A2D1988C-12E7-4EB6-92EC-CFA90C319D3B}" type="pres">
      <dgm:prSet presAssocID="{305BF4A6-3E7B-46EB-B762-BA74B027EA4B}" presName="composite4" presStyleCnt="0"/>
      <dgm:spPr/>
    </dgm:pt>
    <dgm:pt modelId="{584040E6-11BD-4BD7-9B89-C29DC2E747F0}" type="pres">
      <dgm:prSet presAssocID="{305BF4A6-3E7B-46EB-B762-BA74B027EA4B}" presName="background4" presStyleLbl="node4" presStyleIdx="15" presStyleCnt="28"/>
      <dgm:spPr/>
    </dgm:pt>
    <dgm:pt modelId="{8B15EC69-BF7E-4D70-9698-704F2D7544C9}" type="pres">
      <dgm:prSet presAssocID="{305BF4A6-3E7B-46EB-B762-BA74B027EA4B}" presName="text4" presStyleLbl="fgAcc4" presStyleIdx="15" presStyleCnt="28">
        <dgm:presLayoutVars>
          <dgm:chPref val="3"/>
        </dgm:presLayoutVars>
      </dgm:prSet>
      <dgm:spPr/>
    </dgm:pt>
    <dgm:pt modelId="{CDC660B5-B441-4382-8846-A43ECA1C2646}" type="pres">
      <dgm:prSet presAssocID="{305BF4A6-3E7B-46EB-B762-BA74B027EA4B}" presName="hierChild5" presStyleCnt="0"/>
      <dgm:spPr/>
    </dgm:pt>
    <dgm:pt modelId="{0F27BF10-76F7-4E49-80A3-478C06B821E2}" type="pres">
      <dgm:prSet presAssocID="{4378C081-F813-4F58-8CA1-3DA28DFF04EB}" presName="Name23" presStyleLbl="parChTrans1D4" presStyleIdx="16" presStyleCnt="28"/>
      <dgm:spPr/>
    </dgm:pt>
    <dgm:pt modelId="{F50288EF-6895-4DBB-A4A5-A27200878DFA}" type="pres">
      <dgm:prSet presAssocID="{6435687A-0202-4695-8211-FD07764EC297}" presName="hierRoot4" presStyleCnt="0"/>
      <dgm:spPr/>
    </dgm:pt>
    <dgm:pt modelId="{62C90332-177C-424B-A261-8F47D69976D5}" type="pres">
      <dgm:prSet presAssocID="{6435687A-0202-4695-8211-FD07764EC297}" presName="composite4" presStyleCnt="0"/>
      <dgm:spPr/>
    </dgm:pt>
    <dgm:pt modelId="{3B23F1B2-363D-45D8-A82B-0C48C905DA7E}" type="pres">
      <dgm:prSet presAssocID="{6435687A-0202-4695-8211-FD07764EC297}" presName="background4" presStyleLbl="node4" presStyleIdx="16" presStyleCnt="28"/>
      <dgm:spPr/>
    </dgm:pt>
    <dgm:pt modelId="{6BC37FDE-ECC5-4918-B6D1-4B643B5DF47B}" type="pres">
      <dgm:prSet presAssocID="{6435687A-0202-4695-8211-FD07764EC297}" presName="text4" presStyleLbl="fgAcc4" presStyleIdx="16" presStyleCnt="28">
        <dgm:presLayoutVars>
          <dgm:chPref val="3"/>
        </dgm:presLayoutVars>
      </dgm:prSet>
      <dgm:spPr/>
    </dgm:pt>
    <dgm:pt modelId="{4DF0C2D2-6B3E-4673-AB1C-6061DAC64485}" type="pres">
      <dgm:prSet presAssocID="{6435687A-0202-4695-8211-FD07764EC297}" presName="hierChild5" presStyleCnt="0"/>
      <dgm:spPr/>
    </dgm:pt>
    <dgm:pt modelId="{73EC1DDD-3B8B-4158-9C0C-3349894E5FF6}" type="pres">
      <dgm:prSet presAssocID="{1C31F6EC-F6D7-4C28-A206-16E5F45E02E0}" presName="Name23" presStyleLbl="parChTrans1D4" presStyleIdx="17" presStyleCnt="28"/>
      <dgm:spPr/>
    </dgm:pt>
    <dgm:pt modelId="{5A695BBB-6AA3-4DCA-BCD3-E52A0CFD1C6C}" type="pres">
      <dgm:prSet presAssocID="{C000EB03-3DE7-49B7-B540-4E81FCE0158C}" presName="hierRoot4" presStyleCnt="0"/>
      <dgm:spPr/>
    </dgm:pt>
    <dgm:pt modelId="{C8F21E39-430B-4145-ABCA-6DCD447D64FF}" type="pres">
      <dgm:prSet presAssocID="{C000EB03-3DE7-49B7-B540-4E81FCE0158C}" presName="composite4" presStyleCnt="0"/>
      <dgm:spPr/>
    </dgm:pt>
    <dgm:pt modelId="{6151A4E4-8942-4A8B-9D5C-2874772768A8}" type="pres">
      <dgm:prSet presAssocID="{C000EB03-3DE7-49B7-B540-4E81FCE0158C}" presName="background4" presStyleLbl="node4" presStyleIdx="17" presStyleCnt="28"/>
      <dgm:spPr/>
    </dgm:pt>
    <dgm:pt modelId="{087058FA-C41B-48BB-90C0-EBFEDEF0620E}" type="pres">
      <dgm:prSet presAssocID="{C000EB03-3DE7-49B7-B540-4E81FCE0158C}" presName="text4" presStyleLbl="fgAcc4" presStyleIdx="17" presStyleCnt="28">
        <dgm:presLayoutVars>
          <dgm:chPref val="3"/>
        </dgm:presLayoutVars>
      </dgm:prSet>
      <dgm:spPr/>
    </dgm:pt>
    <dgm:pt modelId="{B72CFE37-F10F-4A09-8378-A508B80A84F3}" type="pres">
      <dgm:prSet presAssocID="{C000EB03-3DE7-49B7-B540-4E81FCE0158C}" presName="hierChild5" presStyleCnt="0"/>
      <dgm:spPr/>
    </dgm:pt>
    <dgm:pt modelId="{2F29C2A0-FF78-4417-B085-FBB753E69759}" type="pres">
      <dgm:prSet presAssocID="{E543C099-0935-4B69-ABE3-A0C077D40533}" presName="Name23" presStyleLbl="parChTrans1D4" presStyleIdx="18" presStyleCnt="28"/>
      <dgm:spPr/>
    </dgm:pt>
    <dgm:pt modelId="{C49182B4-9D08-4ECD-B044-A223F19A98A2}" type="pres">
      <dgm:prSet presAssocID="{0CA70354-1AFB-4041-B408-7E4040F06F6B}" presName="hierRoot4" presStyleCnt="0"/>
      <dgm:spPr/>
    </dgm:pt>
    <dgm:pt modelId="{6B79FC18-37D0-4A03-95FB-9663A6BA9188}" type="pres">
      <dgm:prSet presAssocID="{0CA70354-1AFB-4041-B408-7E4040F06F6B}" presName="composite4" presStyleCnt="0"/>
      <dgm:spPr/>
    </dgm:pt>
    <dgm:pt modelId="{05DF43BD-1E69-4643-84DC-0F61C1D08DB4}" type="pres">
      <dgm:prSet presAssocID="{0CA70354-1AFB-4041-B408-7E4040F06F6B}" presName="background4" presStyleLbl="node4" presStyleIdx="18" presStyleCnt="28"/>
      <dgm:spPr/>
    </dgm:pt>
    <dgm:pt modelId="{6E5DEC1B-9264-4873-87DA-C7248E77A162}" type="pres">
      <dgm:prSet presAssocID="{0CA70354-1AFB-4041-B408-7E4040F06F6B}" presName="text4" presStyleLbl="fgAcc4" presStyleIdx="18" presStyleCnt="28">
        <dgm:presLayoutVars>
          <dgm:chPref val="3"/>
        </dgm:presLayoutVars>
      </dgm:prSet>
      <dgm:spPr/>
    </dgm:pt>
    <dgm:pt modelId="{42D3B20C-4C70-4EC5-8700-D9D6D5FEFF43}" type="pres">
      <dgm:prSet presAssocID="{0CA70354-1AFB-4041-B408-7E4040F06F6B}" presName="hierChild5" presStyleCnt="0"/>
      <dgm:spPr/>
    </dgm:pt>
    <dgm:pt modelId="{A0124F41-ED87-4F93-A8D5-D46A7635BBF2}" type="pres">
      <dgm:prSet presAssocID="{11F10450-6335-4A57-A0A4-4B95288C651F}" presName="Name23" presStyleLbl="parChTrans1D4" presStyleIdx="19" presStyleCnt="28"/>
      <dgm:spPr/>
    </dgm:pt>
    <dgm:pt modelId="{F8F69F32-2CA4-46A2-8F63-4F8F1DFA1CCE}" type="pres">
      <dgm:prSet presAssocID="{3B9E7F97-41F5-4D8D-AE1B-59C8E5A9BA21}" presName="hierRoot4" presStyleCnt="0"/>
      <dgm:spPr/>
    </dgm:pt>
    <dgm:pt modelId="{91ABCD83-6FBE-4CA4-9A08-CA17DA1704E6}" type="pres">
      <dgm:prSet presAssocID="{3B9E7F97-41F5-4D8D-AE1B-59C8E5A9BA21}" presName="composite4" presStyleCnt="0"/>
      <dgm:spPr/>
    </dgm:pt>
    <dgm:pt modelId="{90AC7D8B-1493-4728-9C1F-5143506127DD}" type="pres">
      <dgm:prSet presAssocID="{3B9E7F97-41F5-4D8D-AE1B-59C8E5A9BA21}" presName="background4" presStyleLbl="node4" presStyleIdx="19" presStyleCnt="28"/>
      <dgm:spPr/>
    </dgm:pt>
    <dgm:pt modelId="{FC0B52F1-0182-4D82-BF15-05B530E20E4B}" type="pres">
      <dgm:prSet presAssocID="{3B9E7F97-41F5-4D8D-AE1B-59C8E5A9BA21}" presName="text4" presStyleLbl="fgAcc4" presStyleIdx="19" presStyleCnt="28">
        <dgm:presLayoutVars>
          <dgm:chPref val="3"/>
        </dgm:presLayoutVars>
      </dgm:prSet>
      <dgm:spPr/>
    </dgm:pt>
    <dgm:pt modelId="{605DFFB6-DEA6-4B51-AB2A-580341C4274F}" type="pres">
      <dgm:prSet presAssocID="{3B9E7F97-41F5-4D8D-AE1B-59C8E5A9BA21}" presName="hierChild5" presStyleCnt="0"/>
      <dgm:spPr/>
    </dgm:pt>
    <dgm:pt modelId="{B242BDFF-ADF5-4B36-9AFC-6ADA2D1AA455}" type="pres">
      <dgm:prSet presAssocID="{ED0FC47B-E94F-4FCF-BBD7-6A55031C534E}" presName="Name23" presStyleLbl="parChTrans1D4" presStyleIdx="20" presStyleCnt="28"/>
      <dgm:spPr/>
    </dgm:pt>
    <dgm:pt modelId="{C5A1A304-3F7E-4F33-9455-17094F8C0BCF}" type="pres">
      <dgm:prSet presAssocID="{72B31F18-B903-46B4-9C99-9663DCC01FB4}" presName="hierRoot4" presStyleCnt="0"/>
      <dgm:spPr/>
    </dgm:pt>
    <dgm:pt modelId="{FE4504A9-763E-4C32-908E-1CE82F98531E}" type="pres">
      <dgm:prSet presAssocID="{72B31F18-B903-46B4-9C99-9663DCC01FB4}" presName="composite4" presStyleCnt="0"/>
      <dgm:spPr/>
    </dgm:pt>
    <dgm:pt modelId="{4D9CC194-BD08-433C-B46B-CD6313039704}" type="pres">
      <dgm:prSet presAssocID="{72B31F18-B903-46B4-9C99-9663DCC01FB4}" presName="background4" presStyleLbl="node4" presStyleIdx="20" presStyleCnt="28"/>
      <dgm:spPr/>
    </dgm:pt>
    <dgm:pt modelId="{E8F73260-B5D4-4691-A324-29CFB05D0A40}" type="pres">
      <dgm:prSet presAssocID="{72B31F18-B903-46B4-9C99-9663DCC01FB4}" presName="text4" presStyleLbl="fgAcc4" presStyleIdx="20" presStyleCnt="28">
        <dgm:presLayoutVars>
          <dgm:chPref val="3"/>
        </dgm:presLayoutVars>
      </dgm:prSet>
      <dgm:spPr/>
    </dgm:pt>
    <dgm:pt modelId="{7D6029B3-539D-4C74-8349-0E6B6B2BC05C}" type="pres">
      <dgm:prSet presAssocID="{72B31F18-B903-46B4-9C99-9663DCC01FB4}" presName="hierChild5" presStyleCnt="0"/>
      <dgm:spPr/>
    </dgm:pt>
    <dgm:pt modelId="{1F49BF57-6C6E-4BC5-BA49-DB426D51A0F1}" type="pres">
      <dgm:prSet presAssocID="{40C2F2AF-7830-453F-B11F-6885681E60FF}" presName="Name23" presStyleLbl="parChTrans1D4" presStyleIdx="21" presStyleCnt="28"/>
      <dgm:spPr/>
    </dgm:pt>
    <dgm:pt modelId="{DD8DC3E3-A5A4-48E2-BF0B-3118FF5E044D}" type="pres">
      <dgm:prSet presAssocID="{B24E8B31-5C9F-4531-82B8-75E48E298BE6}" presName="hierRoot4" presStyleCnt="0"/>
      <dgm:spPr/>
    </dgm:pt>
    <dgm:pt modelId="{FC0D19B0-BD1A-4D10-B062-D89BEA6B186B}" type="pres">
      <dgm:prSet presAssocID="{B24E8B31-5C9F-4531-82B8-75E48E298BE6}" presName="composite4" presStyleCnt="0"/>
      <dgm:spPr/>
    </dgm:pt>
    <dgm:pt modelId="{501464CA-A116-4309-A2E1-E0C753541ACD}" type="pres">
      <dgm:prSet presAssocID="{B24E8B31-5C9F-4531-82B8-75E48E298BE6}" presName="background4" presStyleLbl="node4" presStyleIdx="21" presStyleCnt="28"/>
      <dgm:spPr/>
    </dgm:pt>
    <dgm:pt modelId="{817AC582-B94C-484A-A37F-70ACC4ED87DA}" type="pres">
      <dgm:prSet presAssocID="{B24E8B31-5C9F-4531-82B8-75E48E298BE6}" presName="text4" presStyleLbl="fgAcc4" presStyleIdx="21" presStyleCnt="28">
        <dgm:presLayoutVars>
          <dgm:chPref val="3"/>
        </dgm:presLayoutVars>
      </dgm:prSet>
      <dgm:spPr/>
    </dgm:pt>
    <dgm:pt modelId="{7C7DB9C0-78A0-458F-9A52-13FFAE55B8D3}" type="pres">
      <dgm:prSet presAssocID="{B24E8B31-5C9F-4531-82B8-75E48E298BE6}" presName="hierChild5" presStyleCnt="0"/>
      <dgm:spPr/>
    </dgm:pt>
    <dgm:pt modelId="{6E336F99-8FC8-4140-B045-BBA774C28A52}" type="pres">
      <dgm:prSet presAssocID="{F91AE2D1-5DAF-4E27-8D66-8E2493F47671}" presName="Name23" presStyleLbl="parChTrans1D4" presStyleIdx="22" presStyleCnt="28"/>
      <dgm:spPr/>
    </dgm:pt>
    <dgm:pt modelId="{78B7BC4B-BE24-4C46-98E1-046CDCAD0355}" type="pres">
      <dgm:prSet presAssocID="{308C92FD-18D0-4F57-9380-1A5ADC5622A2}" presName="hierRoot4" presStyleCnt="0"/>
      <dgm:spPr/>
    </dgm:pt>
    <dgm:pt modelId="{DF189935-6F84-4F9A-9B6E-9B8FEE5349FB}" type="pres">
      <dgm:prSet presAssocID="{308C92FD-18D0-4F57-9380-1A5ADC5622A2}" presName="composite4" presStyleCnt="0"/>
      <dgm:spPr/>
    </dgm:pt>
    <dgm:pt modelId="{B6C36C6C-550B-47D5-8388-6930E4B928D5}" type="pres">
      <dgm:prSet presAssocID="{308C92FD-18D0-4F57-9380-1A5ADC5622A2}" presName="background4" presStyleLbl="node4" presStyleIdx="22" presStyleCnt="28"/>
      <dgm:spPr/>
    </dgm:pt>
    <dgm:pt modelId="{811E7F5A-732D-40AE-A819-DBD59B0FC3CE}" type="pres">
      <dgm:prSet presAssocID="{308C92FD-18D0-4F57-9380-1A5ADC5622A2}" presName="text4" presStyleLbl="fgAcc4" presStyleIdx="22" presStyleCnt="28">
        <dgm:presLayoutVars>
          <dgm:chPref val="3"/>
        </dgm:presLayoutVars>
      </dgm:prSet>
      <dgm:spPr/>
    </dgm:pt>
    <dgm:pt modelId="{4C7C9C8C-D8BE-4122-92ED-F2F26F99D2B6}" type="pres">
      <dgm:prSet presAssocID="{308C92FD-18D0-4F57-9380-1A5ADC5622A2}" presName="hierChild5" presStyleCnt="0"/>
      <dgm:spPr/>
    </dgm:pt>
    <dgm:pt modelId="{B2C1385C-1766-4A78-A1EA-32267BF03F46}" type="pres">
      <dgm:prSet presAssocID="{725C47CC-0D9C-4C2E-AE57-3F7946167B30}" presName="Name23" presStyleLbl="parChTrans1D4" presStyleIdx="23" presStyleCnt="28"/>
      <dgm:spPr/>
    </dgm:pt>
    <dgm:pt modelId="{6ED06454-EECB-415B-94F4-A95539A70B68}" type="pres">
      <dgm:prSet presAssocID="{26486D14-3A4E-4B95-A444-1F5F756B52ED}" presName="hierRoot4" presStyleCnt="0"/>
      <dgm:spPr/>
    </dgm:pt>
    <dgm:pt modelId="{80692FD9-8AC3-4650-9F7E-834C547DF5F9}" type="pres">
      <dgm:prSet presAssocID="{26486D14-3A4E-4B95-A444-1F5F756B52ED}" presName="composite4" presStyleCnt="0"/>
      <dgm:spPr/>
    </dgm:pt>
    <dgm:pt modelId="{3F6DCE4E-1FDE-4111-AFB7-D6EE99C4EDE4}" type="pres">
      <dgm:prSet presAssocID="{26486D14-3A4E-4B95-A444-1F5F756B52ED}" presName="background4" presStyleLbl="node4" presStyleIdx="23" presStyleCnt="28"/>
      <dgm:spPr/>
    </dgm:pt>
    <dgm:pt modelId="{076453EB-B7EB-4A7B-BC9B-EB0C12B0FB64}" type="pres">
      <dgm:prSet presAssocID="{26486D14-3A4E-4B95-A444-1F5F756B52ED}" presName="text4" presStyleLbl="fgAcc4" presStyleIdx="23" presStyleCnt="28">
        <dgm:presLayoutVars>
          <dgm:chPref val="3"/>
        </dgm:presLayoutVars>
      </dgm:prSet>
      <dgm:spPr/>
    </dgm:pt>
    <dgm:pt modelId="{7E71FEF4-C305-4CF1-AAA6-4B915AEC7216}" type="pres">
      <dgm:prSet presAssocID="{26486D14-3A4E-4B95-A444-1F5F756B52ED}" presName="hierChild5" presStyleCnt="0"/>
      <dgm:spPr/>
    </dgm:pt>
    <dgm:pt modelId="{FA70D1EC-6BA5-45D9-A453-3CFE2B087A3C}" type="pres">
      <dgm:prSet presAssocID="{28FF3143-B447-47F2-8DCE-73A1CFF870E1}" presName="Name23" presStyleLbl="parChTrans1D4" presStyleIdx="24" presStyleCnt="28"/>
      <dgm:spPr/>
    </dgm:pt>
    <dgm:pt modelId="{35B6747C-9770-4E4F-8486-EB05609147FA}" type="pres">
      <dgm:prSet presAssocID="{912EC98C-D915-4CDB-B23E-8C087E24EAAC}" presName="hierRoot4" presStyleCnt="0"/>
      <dgm:spPr/>
    </dgm:pt>
    <dgm:pt modelId="{A3F32B9B-D5AB-4BC3-A99B-8279381514C6}" type="pres">
      <dgm:prSet presAssocID="{912EC98C-D915-4CDB-B23E-8C087E24EAAC}" presName="composite4" presStyleCnt="0"/>
      <dgm:spPr/>
    </dgm:pt>
    <dgm:pt modelId="{AACE50A9-08DB-4589-A96E-F965D2A67A9C}" type="pres">
      <dgm:prSet presAssocID="{912EC98C-D915-4CDB-B23E-8C087E24EAAC}" presName="background4" presStyleLbl="node4" presStyleIdx="24" presStyleCnt="28"/>
      <dgm:spPr/>
    </dgm:pt>
    <dgm:pt modelId="{35FD4C28-A7E6-477B-A376-5CDE72A98210}" type="pres">
      <dgm:prSet presAssocID="{912EC98C-D915-4CDB-B23E-8C087E24EAAC}" presName="text4" presStyleLbl="fgAcc4" presStyleIdx="24" presStyleCnt="28">
        <dgm:presLayoutVars>
          <dgm:chPref val="3"/>
        </dgm:presLayoutVars>
      </dgm:prSet>
      <dgm:spPr/>
    </dgm:pt>
    <dgm:pt modelId="{F6BD5D96-1612-4948-980C-9CEB2E2CB189}" type="pres">
      <dgm:prSet presAssocID="{912EC98C-D915-4CDB-B23E-8C087E24EAAC}" presName="hierChild5" presStyleCnt="0"/>
      <dgm:spPr/>
    </dgm:pt>
    <dgm:pt modelId="{4710E95A-75C5-4C94-856D-D098929463DA}" type="pres">
      <dgm:prSet presAssocID="{BF9CFA0F-11D6-4551-A785-BF85C9F07168}" presName="Name23" presStyleLbl="parChTrans1D4" presStyleIdx="25" presStyleCnt="28"/>
      <dgm:spPr/>
    </dgm:pt>
    <dgm:pt modelId="{1594CD29-E51B-4B45-A289-31DBB5F0C06C}" type="pres">
      <dgm:prSet presAssocID="{0216D5B0-320A-4ABB-B4DF-D3F4FA0BC290}" presName="hierRoot4" presStyleCnt="0"/>
      <dgm:spPr/>
    </dgm:pt>
    <dgm:pt modelId="{C85577BF-93B0-40F3-934F-6DDB1393D908}" type="pres">
      <dgm:prSet presAssocID="{0216D5B0-320A-4ABB-B4DF-D3F4FA0BC290}" presName="composite4" presStyleCnt="0"/>
      <dgm:spPr/>
    </dgm:pt>
    <dgm:pt modelId="{62275426-D9AB-4ED2-A36C-81904BA26060}" type="pres">
      <dgm:prSet presAssocID="{0216D5B0-320A-4ABB-B4DF-D3F4FA0BC290}" presName="background4" presStyleLbl="node4" presStyleIdx="25" presStyleCnt="28"/>
      <dgm:spPr/>
    </dgm:pt>
    <dgm:pt modelId="{EB181676-ECF6-4A9C-9812-97E815113B98}" type="pres">
      <dgm:prSet presAssocID="{0216D5B0-320A-4ABB-B4DF-D3F4FA0BC290}" presName="text4" presStyleLbl="fgAcc4" presStyleIdx="25" presStyleCnt="28">
        <dgm:presLayoutVars>
          <dgm:chPref val="3"/>
        </dgm:presLayoutVars>
      </dgm:prSet>
      <dgm:spPr/>
    </dgm:pt>
    <dgm:pt modelId="{47CD960B-7141-46BE-B1FA-FD62E8AF3BAE}" type="pres">
      <dgm:prSet presAssocID="{0216D5B0-320A-4ABB-B4DF-D3F4FA0BC290}" presName="hierChild5" presStyleCnt="0"/>
      <dgm:spPr/>
    </dgm:pt>
    <dgm:pt modelId="{A305531E-1CB0-42C2-8CC3-1A6189303D23}" type="pres">
      <dgm:prSet presAssocID="{55C20674-6A62-49E5-99AA-EFC0B5256C9F}" presName="Name23" presStyleLbl="parChTrans1D4" presStyleIdx="26" presStyleCnt="28"/>
      <dgm:spPr/>
    </dgm:pt>
    <dgm:pt modelId="{B94DDA51-BC0A-4B27-9B6C-25AA19DEE32A}" type="pres">
      <dgm:prSet presAssocID="{1E142679-5EA7-4445-A946-5E2AE9F0DF7D}" presName="hierRoot4" presStyleCnt="0"/>
      <dgm:spPr/>
    </dgm:pt>
    <dgm:pt modelId="{54D47DA3-B6D3-48DD-A313-B2FC41D69ED7}" type="pres">
      <dgm:prSet presAssocID="{1E142679-5EA7-4445-A946-5E2AE9F0DF7D}" presName="composite4" presStyleCnt="0"/>
      <dgm:spPr/>
    </dgm:pt>
    <dgm:pt modelId="{35C81BCB-BFBF-4799-A7AE-3A0DABBCBFD6}" type="pres">
      <dgm:prSet presAssocID="{1E142679-5EA7-4445-A946-5E2AE9F0DF7D}" presName="background4" presStyleLbl="node4" presStyleIdx="26" presStyleCnt="28"/>
      <dgm:spPr/>
    </dgm:pt>
    <dgm:pt modelId="{0D68ED84-73F6-4135-90AA-CFB6FFAAE273}" type="pres">
      <dgm:prSet presAssocID="{1E142679-5EA7-4445-A946-5E2AE9F0DF7D}" presName="text4" presStyleLbl="fgAcc4" presStyleIdx="26" presStyleCnt="28">
        <dgm:presLayoutVars>
          <dgm:chPref val="3"/>
        </dgm:presLayoutVars>
      </dgm:prSet>
      <dgm:spPr/>
    </dgm:pt>
    <dgm:pt modelId="{C37DDED0-0648-411D-B7C0-487A8B3D2ABA}" type="pres">
      <dgm:prSet presAssocID="{1E142679-5EA7-4445-A946-5E2AE9F0DF7D}" presName="hierChild5" presStyleCnt="0"/>
      <dgm:spPr/>
    </dgm:pt>
    <dgm:pt modelId="{8E7BD313-5FD4-466C-AA40-05BCCFF6BAD0}" type="pres">
      <dgm:prSet presAssocID="{FCEC4C9F-78EE-4CAA-AC52-9D4708D36807}" presName="Name23" presStyleLbl="parChTrans1D4" presStyleIdx="27" presStyleCnt="28"/>
      <dgm:spPr/>
    </dgm:pt>
    <dgm:pt modelId="{4C2CD7DB-70D1-4A6C-81C0-A2995926C83E}" type="pres">
      <dgm:prSet presAssocID="{5AEBB96E-646A-4190-9D9A-88875968D70C}" presName="hierRoot4" presStyleCnt="0"/>
      <dgm:spPr/>
    </dgm:pt>
    <dgm:pt modelId="{29BD1C9F-0BAF-4C55-B534-86D00DECCF4D}" type="pres">
      <dgm:prSet presAssocID="{5AEBB96E-646A-4190-9D9A-88875968D70C}" presName="composite4" presStyleCnt="0"/>
      <dgm:spPr/>
    </dgm:pt>
    <dgm:pt modelId="{BCA75018-435A-4D49-AC08-980D57A0AF3F}" type="pres">
      <dgm:prSet presAssocID="{5AEBB96E-646A-4190-9D9A-88875968D70C}" presName="background4" presStyleLbl="node4" presStyleIdx="27" presStyleCnt="28"/>
      <dgm:spPr/>
    </dgm:pt>
    <dgm:pt modelId="{88E2A480-E077-4064-BFAA-82530CF02314}" type="pres">
      <dgm:prSet presAssocID="{5AEBB96E-646A-4190-9D9A-88875968D70C}" presName="text4" presStyleLbl="fgAcc4" presStyleIdx="27" presStyleCnt="28">
        <dgm:presLayoutVars>
          <dgm:chPref val="3"/>
        </dgm:presLayoutVars>
      </dgm:prSet>
      <dgm:spPr/>
    </dgm:pt>
    <dgm:pt modelId="{F0CDE51B-04C9-4344-ADD1-590D541E366A}" type="pres">
      <dgm:prSet presAssocID="{5AEBB96E-646A-4190-9D9A-88875968D70C}" presName="hierChild5" presStyleCnt="0"/>
      <dgm:spPr/>
    </dgm:pt>
  </dgm:ptLst>
  <dgm:cxnLst>
    <dgm:cxn modelId="{E53D7301-4C7B-455A-AF4B-321A90A9B241}" type="presOf" srcId="{6E818C6E-1C84-416A-8F5E-24EE327490E5}" destId="{5726E4F1-22F7-48E4-8F6F-0F82A1DF16FC}" srcOrd="0" destOrd="0" presId="urn:microsoft.com/office/officeart/2005/8/layout/hierarchy1"/>
    <dgm:cxn modelId="{51526804-B681-4E28-8E3C-E0B9F3A34903}" srcId="{3BFB8875-3FC2-45E9-B273-23FFA36918C1}" destId="{05908070-97C3-471F-BF82-215D5BC900DE}" srcOrd="0" destOrd="0" parTransId="{FD04F388-9359-47A2-9E8E-BE8E0D1C079F}" sibTransId="{9C5D0006-AE29-4206-A8BB-AAB7EEE26187}"/>
    <dgm:cxn modelId="{82B6A904-6AE3-4B38-8362-82555393E5A5}" srcId="{E6977912-D3E0-4673-BF41-A8782A0362D9}" destId="{9CB1ED2D-B5BF-4813-BF99-970B60C82D37}" srcOrd="0" destOrd="0" parTransId="{052520E4-2A1E-4D65-9F64-51C40B025701}" sibTransId="{4ADE67CF-44BF-45C2-99FE-29AA3EEFD69D}"/>
    <dgm:cxn modelId="{80E56306-2C05-43D0-820A-0C084B5C5EDF}" srcId="{308C92FD-18D0-4F57-9380-1A5ADC5622A2}" destId="{26486D14-3A4E-4B95-A444-1F5F756B52ED}" srcOrd="0" destOrd="0" parTransId="{725C47CC-0D9C-4C2E-AE57-3F7946167B30}" sibTransId="{0A0D6C67-F02A-476A-9F03-65F679E2BA3B}"/>
    <dgm:cxn modelId="{FBE85906-54DD-4C2E-B8ED-FA99592D459A}" type="presOf" srcId="{9BDE4E47-E784-4F4C-B504-DFC3BF344089}" destId="{58A3F9DA-A631-41BA-8AA4-BC49FC9B765C}" srcOrd="0" destOrd="0" presId="urn:microsoft.com/office/officeart/2005/8/layout/hierarchy1"/>
    <dgm:cxn modelId="{588CC906-2170-43CA-A69A-E129B73BF0C8}" srcId="{9CB1ED2D-B5BF-4813-BF99-970B60C82D37}" destId="{6BFBE5E7-4A38-4456-908E-DB8BC666FC62}" srcOrd="0" destOrd="0" parTransId="{88C9DD5B-B12E-4F50-84C9-1A4B8D155F25}" sibTransId="{D3471FB2-E9FB-42BE-B2A3-3F5EC525E32C}"/>
    <dgm:cxn modelId="{7BA51607-31EF-4243-8DEB-783FD53B6C2A}" srcId="{38757D2A-E051-4FBC-AFAF-09ABA57F3A3F}" destId="{2D6BC58D-B5D3-469B-B4F6-6AAA4C49BF8A}" srcOrd="0" destOrd="0" parTransId="{99548DAF-DB04-44E9-8B61-BCC4C79DEBE0}" sibTransId="{A25CD18E-2FCE-48B8-A7ED-CBD247932FAB}"/>
    <dgm:cxn modelId="{0720BE07-CE0D-4A40-8AA0-2A995168BEC9}" type="presOf" srcId="{BF9CFA0F-11D6-4551-A785-BF85C9F07168}" destId="{4710E95A-75C5-4C94-856D-D098929463DA}" srcOrd="0" destOrd="0" presId="urn:microsoft.com/office/officeart/2005/8/layout/hierarchy1"/>
    <dgm:cxn modelId="{4517E20C-888C-40EA-8A1C-C090347D90A9}" type="presOf" srcId="{26486D14-3A4E-4B95-A444-1F5F756B52ED}" destId="{076453EB-B7EB-4A7B-BC9B-EB0C12B0FB64}" srcOrd="0" destOrd="0" presId="urn:microsoft.com/office/officeart/2005/8/layout/hierarchy1"/>
    <dgm:cxn modelId="{BB65A30D-575B-4328-89A2-53148ABAE283}" srcId="{2AEE66BA-CA50-4DCF-9C86-5441301BDC81}" destId="{CE5E0109-0EF5-4F30-AB13-DE78EAB638F8}" srcOrd="0" destOrd="0" parTransId="{9F71D64B-6B89-4E0F-AD5E-EBC0447CDF2E}" sibTransId="{52D51016-1CF5-48B5-A1EF-D28D2EA80518}"/>
    <dgm:cxn modelId="{C817B80D-6AD3-441D-8C61-FECCFFC3B593}" type="presOf" srcId="{6BFBE5E7-4A38-4456-908E-DB8BC666FC62}" destId="{BD7D0AD1-79B5-4583-9876-74859EECD3DC}" srcOrd="0" destOrd="0" presId="urn:microsoft.com/office/officeart/2005/8/layout/hierarchy1"/>
    <dgm:cxn modelId="{1CF4D010-A1D8-4034-90BA-6741626A1849}" type="presOf" srcId="{FD04F388-9359-47A2-9E8E-BE8E0D1C079F}" destId="{40EAF5C8-3582-40F1-AE46-00160742F4CF}" srcOrd="0" destOrd="0" presId="urn:microsoft.com/office/officeart/2005/8/layout/hierarchy1"/>
    <dgm:cxn modelId="{411AF913-0BC8-4334-91D5-110B77157672}" type="presOf" srcId="{28FF3143-B447-47F2-8DCE-73A1CFF870E1}" destId="{FA70D1EC-6BA5-45D9-A453-3CFE2B087A3C}" srcOrd="0" destOrd="0" presId="urn:microsoft.com/office/officeart/2005/8/layout/hierarchy1"/>
    <dgm:cxn modelId="{95592F14-57A8-4ED0-A26C-48F94E08B171}" srcId="{4C2049B7-E09B-488E-82E9-216EFCA0D14F}" destId="{38757D2A-E051-4FBC-AFAF-09ABA57F3A3F}" srcOrd="0" destOrd="0" parTransId="{669D2B25-365A-4A20-B060-981C9B3991F5}" sibTransId="{BDF7513D-8593-4675-84B6-A03925D2CB76}"/>
    <dgm:cxn modelId="{576B7B14-51F4-4BF9-95FA-B64D2F09F37D}" type="presOf" srcId="{725C47CC-0D9C-4C2E-AE57-3F7946167B30}" destId="{B2C1385C-1766-4A78-A1EA-32267BF03F46}" srcOrd="0" destOrd="0" presId="urn:microsoft.com/office/officeart/2005/8/layout/hierarchy1"/>
    <dgm:cxn modelId="{FF008314-1088-451F-B76D-490EE4479187}" type="presOf" srcId="{88C9DD5B-B12E-4F50-84C9-1A4B8D155F25}" destId="{C8B7D932-A262-46E8-9557-F81AB8EB6999}" srcOrd="0" destOrd="0" presId="urn:microsoft.com/office/officeart/2005/8/layout/hierarchy1"/>
    <dgm:cxn modelId="{7D3D9817-79FC-470A-952E-33A598345506}" type="presOf" srcId="{FCEC4C9F-78EE-4CAA-AC52-9D4708D36807}" destId="{8E7BD313-5FD4-466C-AA40-05BCCFF6BAD0}" srcOrd="0" destOrd="0" presId="urn:microsoft.com/office/officeart/2005/8/layout/hierarchy1"/>
    <dgm:cxn modelId="{E804321B-88F0-49F1-B3B0-6897AEB8B45C}" srcId="{C000EB03-3DE7-49B7-B540-4E81FCE0158C}" destId="{0CA70354-1AFB-4041-B408-7E4040F06F6B}" srcOrd="0" destOrd="0" parTransId="{E543C099-0935-4B69-ABE3-A0C077D40533}" sibTransId="{D92F970B-17F3-4047-A47F-99949A9C521E}"/>
    <dgm:cxn modelId="{AA4B681C-92A9-4E18-9947-0680F51519F5}" type="presOf" srcId="{6771EEAE-7C7C-4A57-A147-876A70A6A9B6}" destId="{A7738564-A96D-4D78-A091-F8B6910947DD}" srcOrd="0" destOrd="0" presId="urn:microsoft.com/office/officeart/2005/8/layout/hierarchy1"/>
    <dgm:cxn modelId="{2C74DF1E-1E84-4299-8C7B-B2C8013A0E16}" srcId="{9CB1ED2D-B5BF-4813-BF99-970B60C82D37}" destId="{305BF4A6-3E7B-46EB-B762-BA74B027EA4B}" srcOrd="1" destOrd="0" parTransId="{C35AD6D2-CBBD-40AE-9CF0-BA7FC4443252}" sibTransId="{943C596E-8BD3-45F2-A650-5BABC39A2CA4}"/>
    <dgm:cxn modelId="{C68E3B20-D294-4EF0-B95A-4F1E295EAFCB}" srcId="{72B31F18-B903-46B4-9C99-9663DCC01FB4}" destId="{B24E8B31-5C9F-4531-82B8-75E48E298BE6}" srcOrd="0" destOrd="0" parTransId="{40C2F2AF-7830-453F-B11F-6885681E60FF}" sibTransId="{CD9BF467-5F8C-4FD9-BC91-8E7CA40CB4E9}"/>
    <dgm:cxn modelId="{69B25F21-AD3F-4FA3-BA44-12F909CFF211}" type="presOf" srcId="{4378C081-F813-4F58-8CA1-3DA28DFF04EB}" destId="{0F27BF10-76F7-4E49-80A3-478C06B821E2}" srcOrd="0" destOrd="0" presId="urn:microsoft.com/office/officeart/2005/8/layout/hierarchy1"/>
    <dgm:cxn modelId="{3BFC6E21-54AD-4BA8-89AB-C3F6791F0589}" type="presOf" srcId="{5AEBB96E-646A-4190-9D9A-88875968D70C}" destId="{88E2A480-E077-4064-BFAA-82530CF02314}" srcOrd="0" destOrd="0" presId="urn:microsoft.com/office/officeart/2005/8/layout/hierarchy1"/>
    <dgm:cxn modelId="{ADB56C25-6760-4E88-97C7-89843FB051DB}" type="presOf" srcId="{0503C4EA-6FA7-467E-8C53-D356C46CA467}" destId="{568F5A5C-A8AC-4130-8C30-668F7CBCB224}" srcOrd="0" destOrd="0" presId="urn:microsoft.com/office/officeart/2005/8/layout/hierarchy1"/>
    <dgm:cxn modelId="{C00F1828-ABED-4A78-9B5B-B4555294E72D}" srcId="{C1988637-59AE-425D-A0BD-E4C49F1470F5}" destId="{308BF504-A3FC-454F-A0DF-EB5B2B8EE187}" srcOrd="0" destOrd="0" parTransId="{CBACAF6C-0DCD-4597-8431-707C25128AC0}" sibTransId="{28BC3B75-D333-44C1-8DAD-A0A614E7625F}"/>
    <dgm:cxn modelId="{0B04912B-CC29-4E56-9EC4-2D0043B47A7F}" type="presOf" srcId="{D24AFCEA-BE1D-4F2E-B21F-D4611FC96D8A}" destId="{2C203F7E-D7D1-44AC-B8C6-E074F181E428}" srcOrd="0" destOrd="0" presId="urn:microsoft.com/office/officeart/2005/8/layout/hierarchy1"/>
    <dgm:cxn modelId="{8D7EEE2B-C46B-4DAF-9976-36406FC93FB1}" type="presOf" srcId="{052520E4-2A1E-4D65-9F64-51C40B025701}" destId="{B9BD19C6-4225-4C82-8B03-FB9D20A7F965}" srcOrd="0" destOrd="0" presId="urn:microsoft.com/office/officeart/2005/8/layout/hierarchy1"/>
    <dgm:cxn modelId="{D29F582D-EA62-473D-9746-24C5BBE3E9D6}" type="presOf" srcId="{2D6BC58D-B5D3-469B-B4F6-6AAA4C49BF8A}" destId="{66BFB3CB-45AC-4BE7-8929-7F83EEC873E5}" srcOrd="0" destOrd="0" presId="urn:microsoft.com/office/officeart/2005/8/layout/hierarchy1"/>
    <dgm:cxn modelId="{360BF03A-B8C9-46C2-9D09-E65D1C08D907}" type="presOf" srcId="{11F10450-6335-4A57-A0A4-4B95288C651F}" destId="{A0124F41-ED87-4F93-A8D5-D46A7635BBF2}" srcOrd="0" destOrd="0" presId="urn:microsoft.com/office/officeart/2005/8/layout/hierarchy1"/>
    <dgm:cxn modelId="{7BDD4A3B-739B-44BB-AE15-4134C8F48343}" srcId="{05908070-97C3-471F-BF82-215D5BC900DE}" destId="{360627AA-C92B-4499-94D1-64159446F459}" srcOrd="0" destOrd="0" parTransId="{7BBA05C1-EC0F-42B9-80D0-CB7C50B0536D}" sibTransId="{111E6633-4D26-4DD0-9A1F-EED060DF6D4B}"/>
    <dgm:cxn modelId="{C96C5C3E-621E-4EB2-A030-CA53BCF46E04}" type="presOf" srcId="{C35AD6D2-CBBD-40AE-9CF0-BA7FC4443252}" destId="{1013F7E9-CF6E-4343-B0D3-91EAEDF88301}" srcOrd="0" destOrd="0" presId="urn:microsoft.com/office/officeart/2005/8/layout/hierarchy1"/>
    <dgm:cxn modelId="{0C30115C-7908-4325-8FA7-33CC73212EF6}" type="presOf" srcId="{308C92FD-18D0-4F57-9380-1A5ADC5622A2}" destId="{811E7F5A-732D-40AE-A819-DBD59B0FC3CE}" srcOrd="0" destOrd="0" presId="urn:microsoft.com/office/officeart/2005/8/layout/hierarchy1"/>
    <dgm:cxn modelId="{0BB47D5C-17FF-489D-84AB-0B2F56142A22}" srcId="{308BF504-A3FC-454F-A0DF-EB5B2B8EE187}" destId="{2AEE66BA-CA50-4DCF-9C86-5441301BDC81}" srcOrd="1" destOrd="0" parTransId="{67F3447D-4C2B-4000-B9AE-01C9374FDA4B}" sibTransId="{95B59F53-0B94-4551-9264-B63380B118E9}"/>
    <dgm:cxn modelId="{D4A81E60-9A26-4E0C-9059-81983F2698E4}" type="presOf" srcId="{3BFB8875-3FC2-45E9-B273-23FFA36918C1}" destId="{7771EE54-F17F-4854-9498-F867EAE970EC}" srcOrd="0" destOrd="0" presId="urn:microsoft.com/office/officeart/2005/8/layout/hierarchy1"/>
    <dgm:cxn modelId="{FF807F43-483A-4310-979F-C6942B11309D}" type="presOf" srcId="{2FF8824D-C6AE-4BAE-9698-CDF5A2FA0D39}" destId="{5F0754A6-257A-4BBC-AFEB-7980262C8EBE}" srcOrd="0" destOrd="0" presId="urn:microsoft.com/office/officeart/2005/8/layout/hierarchy1"/>
    <dgm:cxn modelId="{49DC4A45-85E7-4783-AD19-A0D971FD18F5}" srcId="{26486D14-3A4E-4B95-A444-1F5F756B52ED}" destId="{1E142679-5EA7-4445-A946-5E2AE9F0DF7D}" srcOrd="1" destOrd="0" parTransId="{55C20674-6A62-49E5-99AA-EFC0B5256C9F}" sibTransId="{C35E566A-8E55-407A-AC49-36B08DAED77E}"/>
    <dgm:cxn modelId="{BB0C6B46-8AB1-4D49-A0DC-114FEF598DEE}" type="presOf" srcId="{67F3447D-4C2B-4000-B9AE-01C9374FDA4B}" destId="{E2C36DC9-6221-42AD-9741-5B6D1165BE44}" srcOrd="0" destOrd="0" presId="urn:microsoft.com/office/officeart/2005/8/layout/hierarchy1"/>
    <dgm:cxn modelId="{7FA08F66-65B5-4A75-9194-BE1D3307E945}" type="presOf" srcId="{9CB1ED2D-B5BF-4813-BF99-970B60C82D37}" destId="{91F9B5A6-9E93-4FB6-92DE-09A9D9C9C4A6}" srcOrd="0" destOrd="0" presId="urn:microsoft.com/office/officeart/2005/8/layout/hierarchy1"/>
    <dgm:cxn modelId="{86E3E267-77C6-422C-A0EF-56C1F5C3EF3F}" srcId="{4F716F15-EA05-47B5-AB34-1B5FC28B7294}" destId="{E9D90208-A66C-4C73-9A14-CA16DF274CBF}" srcOrd="0" destOrd="0" parTransId="{0503C4EA-6FA7-467E-8C53-D356C46CA467}" sibTransId="{FCFA8011-8B22-4B8E-920F-028F3D1F0A51}"/>
    <dgm:cxn modelId="{7134594F-C232-4D4A-BB30-06E7A3EDCFA3}" srcId="{912EC98C-D915-4CDB-B23E-8C087E24EAAC}" destId="{0216D5B0-320A-4ABB-B4DF-D3F4FA0BC290}" srcOrd="0" destOrd="0" parTransId="{BF9CFA0F-11D6-4551-A785-BF85C9F07168}" sibTransId="{47D4856D-1715-4235-A095-61C41656B94C}"/>
    <dgm:cxn modelId="{EC33916F-24B4-4F0E-AD76-8FE88BFE9E40}" srcId="{305BF4A6-3E7B-46EB-B762-BA74B027EA4B}" destId="{6435687A-0202-4695-8211-FD07764EC297}" srcOrd="0" destOrd="0" parTransId="{4378C081-F813-4F58-8CA1-3DA28DFF04EB}" sibTransId="{CECC3D03-430B-4D69-8BAD-2B30FB6E4FA8}"/>
    <dgm:cxn modelId="{CD7B6570-A533-4802-A864-20B0CCB40EF9}" type="presOf" srcId="{52CB52F8-E16E-4227-A8CB-4F2E6F1C8FB9}" destId="{2E29C4FA-16C9-41A9-8C4C-F497358AABBF}" srcOrd="0" destOrd="0" presId="urn:microsoft.com/office/officeart/2005/8/layout/hierarchy1"/>
    <dgm:cxn modelId="{223EB970-677C-4BE6-99E1-C53DF3FCCA0A}" type="presOf" srcId="{CBACAF6C-0DCD-4597-8431-707C25128AC0}" destId="{60AE8702-B0D2-49E7-9EB8-B6DAF2F00FAD}" srcOrd="0" destOrd="0" presId="urn:microsoft.com/office/officeart/2005/8/layout/hierarchy1"/>
    <dgm:cxn modelId="{5D55B653-F936-403E-B4A6-F46EFC79B97A}" type="presOf" srcId="{C1988637-59AE-425D-A0BD-E4C49F1470F5}" destId="{01047298-6D0C-43BA-A85F-2B95B98606C6}" srcOrd="0" destOrd="0" presId="urn:microsoft.com/office/officeart/2005/8/layout/hierarchy1"/>
    <dgm:cxn modelId="{BA0FD573-9B17-41D5-902F-0C50C3F14857}" type="presOf" srcId="{E9D90208-A66C-4C73-9A14-CA16DF274CBF}" destId="{DE367DF6-EA3A-4AA6-BD55-876458A23F91}" srcOrd="0" destOrd="0" presId="urn:microsoft.com/office/officeart/2005/8/layout/hierarchy1"/>
    <dgm:cxn modelId="{C4D26B54-15B1-4EDE-A632-EEA717682163}" srcId="{B3607E96-34C6-4869-A1C4-DE0469B5052C}" destId="{3BFB8875-3FC2-45E9-B273-23FFA36918C1}" srcOrd="0" destOrd="0" parTransId="{8BFBB056-9304-4CBB-ABEB-97AC68C35F5A}" sibTransId="{6B9D530A-C469-4B8E-BE12-D208AA4E5105}"/>
    <dgm:cxn modelId="{2C69FD54-A8BC-4B71-993A-388FDCD344D8}" type="presOf" srcId="{360627AA-C92B-4499-94D1-64159446F459}" destId="{810E00DE-1A90-41FD-8A48-6026E93AA48F}" srcOrd="0" destOrd="0" presId="urn:microsoft.com/office/officeart/2005/8/layout/hierarchy1"/>
    <dgm:cxn modelId="{F4609877-C2A3-426B-B0F0-44B9B07DA0EF}" type="presOf" srcId="{0CA70354-1AFB-4041-B408-7E4040F06F6B}" destId="{6E5DEC1B-9264-4873-87DA-C7248E77A162}" srcOrd="0" destOrd="0" presId="urn:microsoft.com/office/officeart/2005/8/layout/hierarchy1"/>
    <dgm:cxn modelId="{153AD77C-2ADB-478B-996A-DD89F74F49D6}" type="presOf" srcId="{ED0FC47B-E94F-4FCF-BBD7-6A55031C534E}" destId="{B242BDFF-ADF5-4B36-9AFC-6ADA2D1AA455}" srcOrd="0" destOrd="0" presId="urn:microsoft.com/office/officeart/2005/8/layout/hierarchy1"/>
    <dgm:cxn modelId="{D338547F-6FFD-4043-9374-9C49D7471A78}" type="presOf" srcId="{669D2B25-365A-4A20-B060-981C9B3991F5}" destId="{F6BDE462-EF5A-40D0-8D3D-F90771D38B2E}" srcOrd="0" destOrd="0" presId="urn:microsoft.com/office/officeart/2005/8/layout/hierarchy1"/>
    <dgm:cxn modelId="{F3058281-2858-4A73-B94D-844726400C11}" type="presOf" srcId="{506FAC7A-8FA5-4B4D-95C3-D4F6CE633613}" destId="{1430A427-5C64-4A2B-B7AD-6231CC5D3786}" srcOrd="0" destOrd="0" presId="urn:microsoft.com/office/officeart/2005/8/layout/hierarchy1"/>
    <dgm:cxn modelId="{19F96F83-4CCB-4AB3-8E9E-6FD164160225}" type="presOf" srcId="{C000EB03-3DE7-49B7-B540-4E81FCE0158C}" destId="{087058FA-C41B-48BB-90C0-EBFEDEF0620E}" srcOrd="0" destOrd="0" presId="urn:microsoft.com/office/officeart/2005/8/layout/hierarchy1"/>
    <dgm:cxn modelId="{CD40BF84-7303-4368-B759-787E6AFC7113}" srcId="{308BF504-A3FC-454F-A0DF-EB5B2B8EE187}" destId="{92E71EC0-33C1-4D86-BF9F-CE414902FCF8}" srcOrd="0" destOrd="0" parTransId="{506FAC7A-8FA5-4B4D-95C3-D4F6CE633613}" sibTransId="{13F900A2-E250-4E30-90E1-FEDFDC68E3C5}"/>
    <dgm:cxn modelId="{0B1ADB84-A47D-4999-933B-78CA135FCDF4}" type="presOf" srcId="{B3607E96-34C6-4869-A1C4-DE0469B5052C}" destId="{5E7D384B-452B-4136-9B2E-A2F66582137E}" srcOrd="0" destOrd="0" presId="urn:microsoft.com/office/officeart/2005/8/layout/hierarchy1"/>
    <dgm:cxn modelId="{585FCA87-438D-452F-8D70-3DF05D00292D}" srcId="{360627AA-C92B-4499-94D1-64159446F459}" destId="{6799FECE-C36E-47EA-B97C-A0200A98CD56}" srcOrd="0" destOrd="0" parTransId="{2D9FA7FC-5211-4725-87C9-D2E33C8EDB37}" sibTransId="{E56B4F44-D340-4BA6-B666-5700A1619452}"/>
    <dgm:cxn modelId="{0702DA87-A732-4FEC-8B2D-14DEC9099D3D}" srcId="{6435687A-0202-4695-8211-FD07764EC297}" destId="{3B9E7F97-41F5-4D8D-AE1B-59C8E5A9BA21}" srcOrd="1" destOrd="0" parTransId="{11F10450-6335-4A57-A0A4-4B95288C651F}" sibTransId="{6F4DB8DB-6246-47B0-9869-4884010FF1F2}"/>
    <dgm:cxn modelId="{84E15F8A-9AEC-42CF-9A66-6184AB115915}" type="presOf" srcId="{E543C099-0935-4B69-ABE3-A0C077D40533}" destId="{2F29C2A0-FF78-4417-B085-FBB753E69759}" srcOrd="0" destOrd="0" presId="urn:microsoft.com/office/officeart/2005/8/layout/hierarchy1"/>
    <dgm:cxn modelId="{37634493-8B45-40EE-BED6-FB1833C16D5F}" type="presOf" srcId="{305BF4A6-3E7B-46EB-B762-BA74B027EA4B}" destId="{8B15EC69-BF7E-4D70-9698-704F2D7544C9}" srcOrd="0" destOrd="0" presId="urn:microsoft.com/office/officeart/2005/8/layout/hierarchy1"/>
    <dgm:cxn modelId="{29775097-3477-4B65-A0C4-8442FBD77009}" type="presOf" srcId="{92E71EC0-33C1-4D86-BF9F-CE414902FCF8}" destId="{D5A0DB29-F1A5-47EA-9800-2C51E2893D86}" srcOrd="0" destOrd="0" presId="urn:microsoft.com/office/officeart/2005/8/layout/hierarchy1"/>
    <dgm:cxn modelId="{ADCB0F98-45D2-48CF-A858-F29A3724351F}" type="presOf" srcId="{B24E8B31-5C9F-4531-82B8-75E48E298BE6}" destId="{817AC582-B94C-484A-A37F-70ACC4ED87DA}" srcOrd="0" destOrd="0" presId="urn:microsoft.com/office/officeart/2005/8/layout/hierarchy1"/>
    <dgm:cxn modelId="{4672F79C-1DC5-476F-842D-64B33F8F3D7E}" srcId="{3B9E7F97-41F5-4D8D-AE1B-59C8E5A9BA21}" destId="{308C92FD-18D0-4F57-9380-1A5ADC5622A2}" srcOrd="1" destOrd="0" parTransId="{F91AE2D1-5DAF-4E27-8D66-8E2493F47671}" sibTransId="{AEEDA8F4-AE06-4F19-A243-EFDCD38A1F2C}"/>
    <dgm:cxn modelId="{E66407A1-7913-411F-805C-8953827FE958}" type="presOf" srcId="{7BBA05C1-EC0F-42B9-80D0-CB7C50B0536D}" destId="{1695A8B8-62DB-45EA-8F5D-6CE7C4A415C4}" srcOrd="0" destOrd="0" presId="urn:microsoft.com/office/officeart/2005/8/layout/hierarchy1"/>
    <dgm:cxn modelId="{989BDFA2-2082-42F1-B79C-DC4C9A493ED9}" type="presOf" srcId="{1E142679-5EA7-4445-A946-5E2AE9F0DF7D}" destId="{0D68ED84-73F6-4135-90AA-CFB6FFAAE273}" srcOrd="0" destOrd="0" presId="urn:microsoft.com/office/officeart/2005/8/layout/hierarchy1"/>
    <dgm:cxn modelId="{58232DA3-429E-40A3-9729-9883E3FE2CC6}" type="presOf" srcId="{AAD56708-4B7A-491F-BB13-1ABACE073C0A}" destId="{A08A8AA3-A154-44A9-BA33-16A6A644B67F}" srcOrd="0" destOrd="0" presId="urn:microsoft.com/office/officeart/2005/8/layout/hierarchy1"/>
    <dgm:cxn modelId="{5A8384A4-5153-4821-9D9F-66BF37536A89}" srcId="{3BFB8875-3FC2-45E9-B273-23FFA36918C1}" destId="{E6977912-D3E0-4673-BF41-A8782A0362D9}" srcOrd="1" destOrd="0" parTransId="{52CB52F8-E16E-4227-A8CB-4F2E6F1C8FB9}" sibTransId="{A778D7FB-356B-4E12-AFC6-1D3C188A82D2}"/>
    <dgm:cxn modelId="{BEA5ACA4-3E0D-46AF-AEA3-A9C3B6F040BF}" type="presOf" srcId="{308BF504-A3FC-454F-A0DF-EB5B2B8EE187}" destId="{3D0D36BD-8162-46D1-964C-2D577DC57830}" srcOrd="0" destOrd="0" presId="urn:microsoft.com/office/officeart/2005/8/layout/hierarchy1"/>
    <dgm:cxn modelId="{F5BC55A9-3248-484D-BD41-EE4281EC779D}" type="presOf" srcId="{55C20674-6A62-49E5-99AA-EFC0B5256C9F}" destId="{A305531E-1CB0-42C2-8CC3-1A6189303D23}" srcOrd="0" destOrd="0" presId="urn:microsoft.com/office/officeart/2005/8/layout/hierarchy1"/>
    <dgm:cxn modelId="{F256D7AA-AF7E-4262-8526-04558C1BEB81}" type="presOf" srcId="{A2BBD431-6031-421A-A6E2-D67BF9CD2AA6}" destId="{7D7A7D45-23F0-4873-946E-76E08A74AC60}" srcOrd="0" destOrd="0" presId="urn:microsoft.com/office/officeart/2005/8/layout/hierarchy1"/>
    <dgm:cxn modelId="{136B11AC-2EC4-4BC8-A0E1-ECBA037BA74A}" type="presOf" srcId="{1C31F6EC-F6D7-4C28-A206-16E5F45E02E0}" destId="{73EC1DDD-3B8B-4158-9C0C-3349894E5FF6}" srcOrd="0" destOrd="0" presId="urn:microsoft.com/office/officeart/2005/8/layout/hierarchy1"/>
    <dgm:cxn modelId="{FBA16BB4-FFD5-4BCA-8026-5EAA7E85815D}" type="presOf" srcId="{3B9E7F97-41F5-4D8D-AE1B-59C8E5A9BA21}" destId="{FC0B52F1-0182-4D82-BF15-05B530E20E4B}" srcOrd="0" destOrd="0" presId="urn:microsoft.com/office/officeart/2005/8/layout/hierarchy1"/>
    <dgm:cxn modelId="{25AEDAB5-0197-45BB-AD6E-4BCB1D0A5A02}" type="presOf" srcId="{F91AE2D1-5DAF-4E27-8D66-8E2493F47671}" destId="{6E336F99-8FC8-4140-B045-BBA774C28A52}" srcOrd="0" destOrd="0" presId="urn:microsoft.com/office/officeart/2005/8/layout/hierarchy1"/>
    <dgm:cxn modelId="{DCB5DEBD-CD47-46BC-A08D-20952F19783B}" srcId="{6435687A-0202-4695-8211-FD07764EC297}" destId="{C000EB03-3DE7-49B7-B540-4E81FCE0158C}" srcOrd="0" destOrd="0" parTransId="{1C31F6EC-F6D7-4C28-A206-16E5F45E02E0}" sibTransId="{F7F9B0B4-BFE1-4AA0-9EA1-236B438E5B4C}"/>
    <dgm:cxn modelId="{DED920C0-5E44-4888-BF3A-4830C5776BBF}" type="presOf" srcId="{38757D2A-E051-4FBC-AFAF-09ABA57F3A3F}" destId="{9C3E7FB9-FB41-4433-90C1-18BD6033AB3C}" srcOrd="0" destOrd="0" presId="urn:microsoft.com/office/officeart/2005/8/layout/hierarchy1"/>
    <dgm:cxn modelId="{DEF745C0-582D-4BD1-821B-F192447A71F1}" type="presOf" srcId="{82288E7F-0950-4B0A-A5EE-400E03595368}" destId="{69E013E1-034B-4B26-B43B-3EAB68D99AC2}" srcOrd="0" destOrd="0" presId="urn:microsoft.com/office/officeart/2005/8/layout/hierarchy1"/>
    <dgm:cxn modelId="{26DFC6C4-B169-4A17-AF9D-0FCF29CF1D35}" srcId="{38757D2A-E051-4FBC-AFAF-09ABA57F3A3F}" destId="{4F716F15-EA05-47B5-AB34-1B5FC28B7294}" srcOrd="1" destOrd="0" parTransId="{39B20B42-37E6-455E-B290-A3BA5D42DBD2}" sibTransId="{912CDBD5-DA7C-4E3E-B9AA-4276817A5730}"/>
    <dgm:cxn modelId="{D3E964C7-89A2-433E-A2A8-634228FE1687}" type="presOf" srcId="{9F71D64B-6B89-4E0F-AD5E-EBC0447CDF2E}" destId="{793D8C6B-5DAB-4746-BE2D-E550F8592B6C}" srcOrd="0" destOrd="0" presId="urn:microsoft.com/office/officeart/2005/8/layout/hierarchy1"/>
    <dgm:cxn modelId="{01C432C8-3B81-470B-86AD-8D3094842A1E}" type="presOf" srcId="{4C2049B7-E09B-488E-82E9-216EFCA0D14F}" destId="{E04EC1E0-940D-40E0-B1E4-A6A3CADC7ACC}" srcOrd="0" destOrd="0" presId="urn:microsoft.com/office/officeart/2005/8/layout/hierarchy1"/>
    <dgm:cxn modelId="{5936A4CA-7D1C-493B-8176-3784686A77D8}" type="presOf" srcId="{E6977912-D3E0-4673-BF41-A8782A0362D9}" destId="{41FBB630-6D41-489C-8825-C64CDC237D46}" srcOrd="0" destOrd="0" presId="urn:microsoft.com/office/officeart/2005/8/layout/hierarchy1"/>
    <dgm:cxn modelId="{1389B6CE-B5FC-4A50-92AF-2EBCCB563703}" type="presOf" srcId="{0216D5B0-320A-4ABB-B4DF-D3F4FA0BC290}" destId="{EB181676-ECF6-4A9C-9812-97E815113B98}" srcOrd="0" destOrd="0" presId="urn:microsoft.com/office/officeart/2005/8/layout/hierarchy1"/>
    <dgm:cxn modelId="{E107EDD5-D35F-47C7-8DD2-23E81F84AC81}" type="presOf" srcId="{912EC98C-D915-4CDB-B23E-8C087E24EAAC}" destId="{35FD4C28-A7E6-477B-A376-5CDE72A98210}" srcOrd="0" destOrd="0" presId="urn:microsoft.com/office/officeart/2005/8/layout/hierarchy1"/>
    <dgm:cxn modelId="{90A5F3D5-A2AD-47BF-AFB6-B7A2286DE9A3}" srcId="{26486D14-3A4E-4B95-A444-1F5F756B52ED}" destId="{912EC98C-D915-4CDB-B23E-8C087E24EAAC}" srcOrd="0" destOrd="0" parTransId="{28FF3143-B447-47F2-8DCE-73A1CFF870E1}" sibTransId="{25F35DBD-4C45-45B7-B404-3C1AAC3DDA4D}"/>
    <dgm:cxn modelId="{A7E187DD-4496-4A9E-B57D-954B98D7C817}" type="presOf" srcId="{72B31F18-B903-46B4-9C99-9663DCC01FB4}" destId="{E8F73260-B5D4-4691-A324-29CFB05D0A40}" srcOrd="0" destOrd="0" presId="urn:microsoft.com/office/officeart/2005/8/layout/hierarchy1"/>
    <dgm:cxn modelId="{BD4DACDD-959F-48C6-A996-C4D226EE8454}" srcId="{1E142679-5EA7-4445-A946-5E2AE9F0DF7D}" destId="{5AEBB96E-646A-4190-9D9A-88875968D70C}" srcOrd="0" destOrd="0" parTransId="{FCEC4C9F-78EE-4CAA-AC52-9D4708D36807}" sibTransId="{83D89B87-A210-4D7C-8818-C84B9F6DD1E8}"/>
    <dgm:cxn modelId="{4C09F0E0-2E62-4436-AC82-3ABB176FF85B}" type="presOf" srcId="{05908070-97C3-471F-BF82-215D5BC900DE}" destId="{7D2400B0-83DF-4E1B-8FFF-794B9842B8D0}" srcOrd="0" destOrd="0" presId="urn:microsoft.com/office/officeart/2005/8/layout/hierarchy1"/>
    <dgm:cxn modelId="{22F655E5-6A6F-46D1-9719-61E33543A0C2}" type="presOf" srcId="{40C2F2AF-7830-453F-B11F-6885681E60FF}" destId="{1F49BF57-6C6E-4BC5-BA49-DB426D51A0F1}" srcOrd="0" destOrd="0" presId="urn:microsoft.com/office/officeart/2005/8/layout/hierarchy1"/>
    <dgm:cxn modelId="{6A52FFE8-24AE-4362-ABB2-32B99D071E05}" type="presOf" srcId="{6799FECE-C36E-47EA-B97C-A0200A98CD56}" destId="{81420069-67C4-4025-8701-7DB08EFF7A1F}" srcOrd="0" destOrd="0" presId="urn:microsoft.com/office/officeart/2005/8/layout/hierarchy1"/>
    <dgm:cxn modelId="{E1F2C2E9-4D91-4C06-A767-CDF45F7B1199}" srcId="{6BFBE5E7-4A38-4456-908E-DB8BC666FC62}" destId="{2FF8824D-C6AE-4BAE-9698-CDF5A2FA0D39}" srcOrd="0" destOrd="0" parTransId="{AAD56708-4B7A-491F-BB13-1ABACE073C0A}" sibTransId="{64CC434F-92A7-46D4-A7D4-30C306D1117A}"/>
    <dgm:cxn modelId="{20D462EA-877E-4CCD-A037-DCB0EFD7AD88}" srcId="{E9D90208-A66C-4C73-9A14-CA16DF274CBF}" destId="{9BDE4E47-E784-4F4C-B504-DFC3BF344089}" srcOrd="0" destOrd="0" parTransId="{D24AFCEA-BE1D-4F2E-B21F-D4611FC96D8A}" sibTransId="{21429BD4-908B-4CE3-A5AF-4A56AD665401}"/>
    <dgm:cxn modelId="{E60951EC-AD0C-4ACB-A666-11EF5E18D58F}" srcId="{3B9E7F97-41F5-4D8D-AE1B-59C8E5A9BA21}" destId="{72B31F18-B903-46B4-9C99-9663DCC01FB4}" srcOrd="0" destOrd="0" parTransId="{ED0FC47B-E94F-4FCF-BBD7-6A55031C534E}" sibTransId="{2E068C98-D868-4C4E-90BB-658554F2897B}"/>
    <dgm:cxn modelId="{27FDBBEC-3F1B-4E0A-896C-089824687A7A}" type="presOf" srcId="{2AEE66BA-CA50-4DCF-9C86-5441301BDC81}" destId="{4DAFE4A9-68C4-4E17-AA35-FC4E96BF4CFA}" srcOrd="0" destOrd="0" presId="urn:microsoft.com/office/officeart/2005/8/layout/hierarchy1"/>
    <dgm:cxn modelId="{A46FE8EF-D6CA-44AA-9C75-79056705B33B}" srcId="{360627AA-C92B-4499-94D1-64159446F459}" destId="{4C2049B7-E09B-488E-82E9-216EFCA0D14F}" srcOrd="1" destOrd="0" parTransId="{6E818C6E-1C84-416A-8F5E-24EE327490E5}" sibTransId="{BFF9D1F7-58B8-4F19-87C6-D8EF58669B4C}"/>
    <dgm:cxn modelId="{3DB513F2-644A-43E7-8BD1-B652E975D987}" type="presOf" srcId="{99548DAF-DB04-44E9-8B61-BCC4C79DEBE0}" destId="{47383BE3-D858-41ED-B2AD-90B93759713A}" srcOrd="0" destOrd="0" presId="urn:microsoft.com/office/officeart/2005/8/layout/hierarchy1"/>
    <dgm:cxn modelId="{0A21BAF6-DF1C-4F67-8453-FF9924EFC930}" type="presOf" srcId="{39B20B42-37E6-455E-B290-A3BA5D42DBD2}" destId="{CE8E45CE-1F32-45B3-AD8C-1190222E6D94}" srcOrd="0" destOrd="0" presId="urn:microsoft.com/office/officeart/2005/8/layout/hierarchy1"/>
    <dgm:cxn modelId="{4C3790F8-EFAE-4A4F-BA4F-FC7DB41DB71E}" srcId="{92E71EC0-33C1-4D86-BF9F-CE414902FCF8}" destId="{82288E7F-0950-4B0A-A5EE-400E03595368}" srcOrd="0" destOrd="0" parTransId="{6771EEAE-7C7C-4A57-A147-876A70A6A9B6}" sibTransId="{65692BA2-EEA3-4412-AE9B-9BDB41C468D6}"/>
    <dgm:cxn modelId="{B8F33FF9-E43B-4998-B6F3-F9210287C249}" type="presOf" srcId="{CE5E0109-0EF5-4F30-AB13-DE78EAB638F8}" destId="{480D19E3-BEAE-4AE9-AEC0-43527A92F3A5}" srcOrd="0" destOrd="0" presId="urn:microsoft.com/office/officeart/2005/8/layout/hierarchy1"/>
    <dgm:cxn modelId="{A59579FC-0B30-4257-9373-AE98EDA14F8C}" type="presOf" srcId="{4F716F15-EA05-47B5-AB34-1B5FC28B7294}" destId="{B6F2C5A2-DBEA-4D21-BE2D-B2A120DD7F37}" srcOrd="0" destOrd="0" presId="urn:microsoft.com/office/officeart/2005/8/layout/hierarchy1"/>
    <dgm:cxn modelId="{D88EEBFC-0EB4-4C9E-8B98-29190A735748}" srcId="{4F716F15-EA05-47B5-AB34-1B5FC28B7294}" destId="{C1988637-59AE-425D-A0BD-E4C49F1470F5}" srcOrd="1" destOrd="0" parTransId="{A2BBD431-6031-421A-A6E2-D67BF9CD2AA6}" sibTransId="{7130E6E5-3C06-4AA2-8FB3-6F749AB1BEA3}"/>
    <dgm:cxn modelId="{F328A0FD-CFB3-4ECB-9840-46A47AF733CE}" type="presOf" srcId="{6435687A-0202-4695-8211-FD07764EC297}" destId="{6BC37FDE-ECC5-4918-B6D1-4B643B5DF47B}" srcOrd="0" destOrd="0" presId="urn:microsoft.com/office/officeart/2005/8/layout/hierarchy1"/>
    <dgm:cxn modelId="{F27248FE-4B89-4153-92DD-D4C73383CD15}" type="presOf" srcId="{2D9FA7FC-5211-4725-87C9-D2E33C8EDB37}" destId="{8FF6B7B0-75E0-4755-A58A-2A493251866A}" srcOrd="0" destOrd="0" presId="urn:microsoft.com/office/officeart/2005/8/layout/hierarchy1"/>
    <dgm:cxn modelId="{87D0014F-5843-4DB1-802B-2E407669A5ED}" type="presParOf" srcId="{5E7D384B-452B-4136-9B2E-A2F66582137E}" destId="{BECEADC4-EE57-41E2-B877-C2214528133A}" srcOrd="0" destOrd="0" presId="urn:microsoft.com/office/officeart/2005/8/layout/hierarchy1"/>
    <dgm:cxn modelId="{8B01460A-15B5-4385-8B4C-5BA1F4B9E89B}" type="presParOf" srcId="{BECEADC4-EE57-41E2-B877-C2214528133A}" destId="{1552DB30-1BC5-4EBA-86FC-5D4DDDA8343C}" srcOrd="0" destOrd="0" presId="urn:microsoft.com/office/officeart/2005/8/layout/hierarchy1"/>
    <dgm:cxn modelId="{75121E72-5BB9-401A-B3B9-BFA2E1C69541}" type="presParOf" srcId="{1552DB30-1BC5-4EBA-86FC-5D4DDDA8343C}" destId="{A64AD650-576D-400F-9657-DA3FAA3AFB3A}" srcOrd="0" destOrd="0" presId="urn:microsoft.com/office/officeart/2005/8/layout/hierarchy1"/>
    <dgm:cxn modelId="{6853422E-87F2-4DD1-BA8D-B04DAEB9DE3C}" type="presParOf" srcId="{1552DB30-1BC5-4EBA-86FC-5D4DDDA8343C}" destId="{7771EE54-F17F-4854-9498-F867EAE970EC}" srcOrd="1" destOrd="0" presId="urn:microsoft.com/office/officeart/2005/8/layout/hierarchy1"/>
    <dgm:cxn modelId="{24D42699-0AA4-4B7F-8FA0-1782E1D1ABC5}" type="presParOf" srcId="{BECEADC4-EE57-41E2-B877-C2214528133A}" destId="{DCD39DA2-EDEB-4084-8C30-F2C4227030EF}" srcOrd="1" destOrd="0" presId="urn:microsoft.com/office/officeart/2005/8/layout/hierarchy1"/>
    <dgm:cxn modelId="{B9C36A15-1289-4EAA-A6C7-B9874FFCBB63}" type="presParOf" srcId="{DCD39DA2-EDEB-4084-8C30-F2C4227030EF}" destId="{40EAF5C8-3582-40F1-AE46-00160742F4CF}" srcOrd="0" destOrd="0" presId="urn:microsoft.com/office/officeart/2005/8/layout/hierarchy1"/>
    <dgm:cxn modelId="{4C08B92E-B301-4364-BD2C-503E3FA359AC}" type="presParOf" srcId="{DCD39DA2-EDEB-4084-8C30-F2C4227030EF}" destId="{025A29AC-8561-4A06-BEBB-AE561C36160B}" srcOrd="1" destOrd="0" presId="urn:microsoft.com/office/officeart/2005/8/layout/hierarchy1"/>
    <dgm:cxn modelId="{5CF1705D-F77A-4794-B866-38511CD94AF3}" type="presParOf" srcId="{025A29AC-8561-4A06-BEBB-AE561C36160B}" destId="{CA5EDA99-1AA4-45FD-8EA9-FA05C0C182F3}" srcOrd="0" destOrd="0" presId="urn:microsoft.com/office/officeart/2005/8/layout/hierarchy1"/>
    <dgm:cxn modelId="{BFA81EAA-DC9A-4896-BB22-D9B95CA857F6}" type="presParOf" srcId="{CA5EDA99-1AA4-45FD-8EA9-FA05C0C182F3}" destId="{CD55C8B8-5899-40A3-ADDE-A995853A9E4E}" srcOrd="0" destOrd="0" presId="urn:microsoft.com/office/officeart/2005/8/layout/hierarchy1"/>
    <dgm:cxn modelId="{9F278F6A-33B2-4BA7-B262-861E0F2430F2}" type="presParOf" srcId="{CA5EDA99-1AA4-45FD-8EA9-FA05C0C182F3}" destId="{7D2400B0-83DF-4E1B-8FFF-794B9842B8D0}" srcOrd="1" destOrd="0" presId="urn:microsoft.com/office/officeart/2005/8/layout/hierarchy1"/>
    <dgm:cxn modelId="{606FC4BA-316B-4F79-B005-D6CAA7EAA26F}" type="presParOf" srcId="{025A29AC-8561-4A06-BEBB-AE561C36160B}" destId="{064FEC4B-5833-4C0A-8AD1-70DE22413B4A}" srcOrd="1" destOrd="0" presId="urn:microsoft.com/office/officeart/2005/8/layout/hierarchy1"/>
    <dgm:cxn modelId="{A28E024A-1D0F-486F-A027-58857B20A290}" type="presParOf" srcId="{064FEC4B-5833-4C0A-8AD1-70DE22413B4A}" destId="{1695A8B8-62DB-45EA-8F5D-6CE7C4A415C4}" srcOrd="0" destOrd="0" presId="urn:microsoft.com/office/officeart/2005/8/layout/hierarchy1"/>
    <dgm:cxn modelId="{6195E965-0908-4F2D-AF17-81BAB2E8FD3B}" type="presParOf" srcId="{064FEC4B-5833-4C0A-8AD1-70DE22413B4A}" destId="{803A3789-C74A-4308-8C22-45DCAD8AA55A}" srcOrd="1" destOrd="0" presId="urn:microsoft.com/office/officeart/2005/8/layout/hierarchy1"/>
    <dgm:cxn modelId="{971DE9F7-FA3D-41FF-B250-439957FBE1DF}" type="presParOf" srcId="{803A3789-C74A-4308-8C22-45DCAD8AA55A}" destId="{16AD67CE-9AA0-4545-95DC-2C105441740B}" srcOrd="0" destOrd="0" presId="urn:microsoft.com/office/officeart/2005/8/layout/hierarchy1"/>
    <dgm:cxn modelId="{6AF6B270-2FC2-4C72-8423-E8BAFF712A04}" type="presParOf" srcId="{16AD67CE-9AA0-4545-95DC-2C105441740B}" destId="{EC16E656-7F7D-4158-8E6B-B016C56B34EE}" srcOrd="0" destOrd="0" presId="urn:microsoft.com/office/officeart/2005/8/layout/hierarchy1"/>
    <dgm:cxn modelId="{668EF4D3-27E4-4AF5-A7F1-3D2C85E3B1BE}" type="presParOf" srcId="{16AD67CE-9AA0-4545-95DC-2C105441740B}" destId="{810E00DE-1A90-41FD-8A48-6026E93AA48F}" srcOrd="1" destOrd="0" presId="urn:microsoft.com/office/officeart/2005/8/layout/hierarchy1"/>
    <dgm:cxn modelId="{C972DB03-9BFB-4604-B5AA-546AD451DC58}" type="presParOf" srcId="{803A3789-C74A-4308-8C22-45DCAD8AA55A}" destId="{84148CEE-C9F9-42C6-BEBE-233E60C7B8C6}" srcOrd="1" destOrd="0" presId="urn:microsoft.com/office/officeart/2005/8/layout/hierarchy1"/>
    <dgm:cxn modelId="{1A032DB7-C074-4608-92F0-5CF9A7B1A5A9}" type="presParOf" srcId="{84148CEE-C9F9-42C6-BEBE-233E60C7B8C6}" destId="{8FF6B7B0-75E0-4755-A58A-2A493251866A}" srcOrd="0" destOrd="0" presId="urn:microsoft.com/office/officeart/2005/8/layout/hierarchy1"/>
    <dgm:cxn modelId="{605AF0FC-E9C9-4250-BA13-80E79D05D74D}" type="presParOf" srcId="{84148CEE-C9F9-42C6-BEBE-233E60C7B8C6}" destId="{4122ADFA-A5C1-49AD-AF58-3EA9B5691CFA}" srcOrd="1" destOrd="0" presId="urn:microsoft.com/office/officeart/2005/8/layout/hierarchy1"/>
    <dgm:cxn modelId="{B345D498-DB7C-4B25-B8DE-52BE4158874E}" type="presParOf" srcId="{4122ADFA-A5C1-49AD-AF58-3EA9B5691CFA}" destId="{B715CCED-9ECE-476B-8F96-1F03519E77AA}" srcOrd="0" destOrd="0" presId="urn:microsoft.com/office/officeart/2005/8/layout/hierarchy1"/>
    <dgm:cxn modelId="{4546512D-0EE2-454C-9A12-E2A976CE82F9}" type="presParOf" srcId="{B715CCED-9ECE-476B-8F96-1F03519E77AA}" destId="{2DBD5806-DBFD-4884-A683-CE6AFDE95B68}" srcOrd="0" destOrd="0" presId="urn:microsoft.com/office/officeart/2005/8/layout/hierarchy1"/>
    <dgm:cxn modelId="{DA8DF8F5-AC5A-45CC-8AF3-F3C79100364D}" type="presParOf" srcId="{B715CCED-9ECE-476B-8F96-1F03519E77AA}" destId="{81420069-67C4-4025-8701-7DB08EFF7A1F}" srcOrd="1" destOrd="0" presId="urn:microsoft.com/office/officeart/2005/8/layout/hierarchy1"/>
    <dgm:cxn modelId="{63A28BD2-E79E-4A6E-BEF9-D5A59F0E17E6}" type="presParOf" srcId="{4122ADFA-A5C1-49AD-AF58-3EA9B5691CFA}" destId="{47211E0B-2ABC-4256-86A7-AB82E49261C5}" srcOrd="1" destOrd="0" presId="urn:microsoft.com/office/officeart/2005/8/layout/hierarchy1"/>
    <dgm:cxn modelId="{C7579440-B2BA-4848-815B-F9E88A1C51D5}" type="presParOf" srcId="{84148CEE-C9F9-42C6-BEBE-233E60C7B8C6}" destId="{5726E4F1-22F7-48E4-8F6F-0F82A1DF16FC}" srcOrd="2" destOrd="0" presId="urn:microsoft.com/office/officeart/2005/8/layout/hierarchy1"/>
    <dgm:cxn modelId="{F0B313B5-92A5-41D8-8D99-D9F0C209553F}" type="presParOf" srcId="{84148CEE-C9F9-42C6-BEBE-233E60C7B8C6}" destId="{E42FA008-7006-44A6-94C1-A8FEF1F63ACA}" srcOrd="3" destOrd="0" presId="urn:microsoft.com/office/officeart/2005/8/layout/hierarchy1"/>
    <dgm:cxn modelId="{46E17973-1437-4DA6-A1F4-CDC3979359DD}" type="presParOf" srcId="{E42FA008-7006-44A6-94C1-A8FEF1F63ACA}" destId="{2BBB6B4F-DA84-4F79-AB63-0AB56956B1F1}" srcOrd="0" destOrd="0" presId="urn:microsoft.com/office/officeart/2005/8/layout/hierarchy1"/>
    <dgm:cxn modelId="{B708DE1F-4DB6-442D-A6E5-6C3E8967E93D}" type="presParOf" srcId="{2BBB6B4F-DA84-4F79-AB63-0AB56956B1F1}" destId="{3E608E87-6DC9-4378-9DBB-87818E175F10}" srcOrd="0" destOrd="0" presId="urn:microsoft.com/office/officeart/2005/8/layout/hierarchy1"/>
    <dgm:cxn modelId="{AC63A6D3-D354-4C1C-9AAE-CD47FFE7542A}" type="presParOf" srcId="{2BBB6B4F-DA84-4F79-AB63-0AB56956B1F1}" destId="{E04EC1E0-940D-40E0-B1E4-A6A3CADC7ACC}" srcOrd="1" destOrd="0" presId="urn:microsoft.com/office/officeart/2005/8/layout/hierarchy1"/>
    <dgm:cxn modelId="{7699AFCD-AE44-496F-907D-1531B058C632}" type="presParOf" srcId="{E42FA008-7006-44A6-94C1-A8FEF1F63ACA}" destId="{DF7219B6-4049-48AA-8837-B9F4846D5F68}" srcOrd="1" destOrd="0" presId="urn:microsoft.com/office/officeart/2005/8/layout/hierarchy1"/>
    <dgm:cxn modelId="{70AA33C0-9A6D-4F79-92ED-E9311CCBCC80}" type="presParOf" srcId="{DF7219B6-4049-48AA-8837-B9F4846D5F68}" destId="{F6BDE462-EF5A-40D0-8D3D-F90771D38B2E}" srcOrd="0" destOrd="0" presId="urn:microsoft.com/office/officeart/2005/8/layout/hierarchy1"/>
    <dgm:cxn modelId="{8DA7FF19-D049-49EB-A770-3D428C621D8C}" type="presParOf" srcId="{DF7219B6-4049-48AA-8837-B9F4846D5F68}" destId="{79230D63-BA04-4B64-A484-546E51B189B2}" srcOrd="1" destOrd="0" presId="urn:microsoft.com/office/officeart/2005/8/layout/hierarchy1"/>
    <dgm:cxn modelId="{8E780C92-11E3-4A45-AFF1-E5C90F87A6FF}" type="presParOf" srcId="{79230D63-BA04-4B64-A484-546E51B189B2}" destId="{C9BB7E53-E4A9-47CE-A4B4-E71B7F2607DB}" srcOrd="0" destOrd="0" presId="urn:microsoft.com/office/officeart/2005/8/layout/hierarchy1"/>
    <dgm:cxn modelId="{52E51369-61F7-4960-A248-87AB1A53E64A}" type="presParOf" srcId="{C9BB7E53-E4A9-47CE-A4B4-E71B7F2607DB}" destId="{7A34D241-D464-4630-9A18-B2A4AFA2E14C}" srcOrd="0" destOrd="0" presId="urn:microsoft.com/office/officeart/2005/8/layout/hierarchy1"/>
    <dgm:cxn modelId="{90EAE3E8-B82E-476C-A903-9F7ADF075D43}" type="presParOf" srcId="{C9BB7E53-E4A9-47CE-A4B4-E71B7F2607DB}" destId="{9C3E7FB9-FB41-4433-90C1-18BD6033AB3C}" srcOrd="1" destOrd="0" presId="urn:microsoft.com/office/officeart/2005/8/layout/hierarchy1"/>
    <dgm:cxn modelId="{B42FF01B-D3AC-4206-95E7-937681BC5CA1}" type="presParOf" srcId="{79230D63-BA04-4B64-A484-546E51B189B2}" destId="{97D877D9-6EA7-4109-9690-89002BD4FD00}" srcOrd="1" destOrd="0" presId="urn:microsoft.com/office/officeart/2005/8/layout/hierarchy1"/>
    <dgm:cxn modelId="{C437161E-7042-4CA5-8872-24299281ED70}" type="presParOf" srcId="{97D877D9-6EA7-4109-9690-89002BD4FD00}" destId="{47383BE3-D858-41ED-B2AD-90B93759713A}" srcOrd="0" destOrd="0" presId="urn:microsoft.com/office/officeart/2005/8/layout/hierarchy1"/>
    <dgm:cxn modelId="{069CC48F-2356-4666-95BC-9B15C06941C0}" type="presParOf" srcId="{97D877D9-6EA7-4109-9690-89002BD4FD00}" destId="{FAC1722F-E9FA-4120-878B-D08308375D8F}" srcOrd="1" destOrd="0" presId="urn:microsoft.com/office/officeart/2005/8/layout/hierarchy1"/>
    <dgm:cxn modelId="{0C1ED58A-BFC0-4902-B521-479373E688AB}" type="presParOf" srcId="{FAC1722F-E9FA-4120-878B-D08308375D8F}" destId="{2C5D5083-CAB4-49E3-A19D-A913463668C2}" srcOrd="0" destOrd="0" presId="urn:microsoft.com/office/officeart/2005/8/layout/hierarchy1"/>
    <dgm:cxn modelId="{D345A2D9-1C04-422B-A1FC-0B45BF85ABB1}" type="presParOf" srcId="{2C5D5083-CAB4-49E3-A19D-A913463668C2}" destId="{E0B3FF03-6746-4EFE-B32E-4100FB984991}" srcOrd="0" destOrd="0" presId="urn:microsoft.com/office/officeart/2005/8/layout/hierarchy1"/>
    <dgm:cxn modelId="{A54CF31A-E1BF-4923-A0B8-8C17A1CE9C67}" type="presParOf" srcId="{2C5D5083-CAB4-49E3-A19D-A913463668C2}" destId="{66BFB3CB-45AC-4BE7-8929-7F83EEC873E5}" srcOrd="1" destOrd="0" presId="urn:microsoft.com/office/officeart/2005/8/layout/hierarchy1"/>
    <dgm:cxn modelId="{46397677-1D59-4D52-8558-01920A0AB1CF}" type="presParOf" srcId="{FAC1722F-E9FA-4120-878B-D08308375D8F}" destId="{EDF511BA-8AC6-457C-9E9B-EF6DC6B7E03E}" srcOrd="1" destOrd="0" presId="urn:microsoft.com/office/officeart/2005/8/layout/hierarchy1"/>
    <dgm:cxn modelId="{6754B727-6139-470B-B83A-50A6A89D0B01}" type="presParOf" srcId="{97D877D9-6EA7-4109-9690-89002BD4FD00}" destId="{CE8E45CE-1F32-45B3-AD8C-1190222E6D94}" srcOrd="2" destOrd="0" presId="urn:microsoft.com/office/officeart/2005/8/layout/hierarchy1"/>
    <dgm:cxn modelId="{CC6BEA24-808C-44F1-8CDC-01D3DF8B8023}" type="presParOf" srcId="{97D877D9-6EA7-4109-9690-89002BD4FD00}" destId="{C6B0C4D9-EF07-4696-9E4C-C14B318D1335}" srcOrd="3" destOrd="0" presId="urn:microsoft.com/office/officeart/2005/8/layout/hierarchy1"/>
    <dgm:cxn modelId="{F0C757CB-A313-4552-8E71-B0A0C1C2411C}" type="presParOf" srcId="{C6B0C4D9-EF07-4696-9E4C-C14B318D1335}" destId="{1C27A2B8-2FF7-4FE2-84CE-3F972D15D2D2}" srcOrd="0" destOrd="0" presId="urn:microsoft.com/office/officeart/2005/8/layout/hierarchy1"/>
    <dgm:cxn modelId="{925AB5AF-A6CC-44CC-8CCB-A18E50D177FB}" type="presParOf" srcId="{1C27A2B8-2FF7-4FE2-84CE-3F972D15D2D2}" destId="{3C4A2067-F2C0-4829-B218-BF55B4F868A2}" srcOrd="0" destOrd="0" presId="urn:microsoft.com/office/officeart/2005/8/layout/hierarchy1"/>
    <dgm:cxn modelId="{907435FE-7538-4D2E-A0DB-FD5C76BDB0AB}" type="presParOf" srcId="{1C27A2B8-2FF7-4FE2-84CE-3F972D15D2D2}" destId="{B6F2C5A2-DBEA-4D21-BE2D-B2A120DD7F37}" srcOrd="1" destOrd="0" presId="urn:microsoft.com/office/officeart/2005/8/layout/hierarchy1"/>
    <dgm:cxn modelId="{08959741-3BA7-4187-9939-707123F8991E}" type="presParOf" srcId="{C6B0C4D9-EF07-4696-9E4C-C14B318D1335}" destId="{A0539590-9250-4C23-9BD9-F07770E578B1}" srcOrd="1" destOrd="0" presId="urn:microsoft.com/office/officeart/2005/8/layout/hierarchy1"/>
    <dgm:cxn modelId="{AFFB8310-1985-44F8-88CB-FDBB7734BB45}" type="presParOf" srcId="{A0539590-9250-4C23-9BD9-F07770E578B1}" destId="{568F5A5C-A8AC-4130-8C30-668F7CBCB224}" srcOrd="0" destOrd="0" presId="urn:microsoft.com/office/officeart/2005/8/layout/hierarchy1"/>
    <dgm:cxn modelId="{C830FAD8-AB49-4324-BB27-C327594142B8}" type="presParOf" srcId="{A0539590-9250-4C23-9BD9-F07770E578B1}" destId="{3A6870B4-1DB5-4CC7-A9A7-9FAFFC5F0A3B}" srcOrd="1" destOrd="0" presId="urn:microsoft.com/office/officeart/2005/8/layout/hierarchy1"/>
    <dgm:cxn modelId="{02A1FB13-4C50-4D0A-BB8F-0691AF35BC0A}" type="presParOf" srcId="{3A6870B4-1DB5-4CC7-A9A7-9FAFFC5F0A3B}" destId="{E59D451E-1D54-4BCB-B4B6-209E61C3DBB6}" srcOrd="0" destOrd="0" presId="urn:microsoft.com/office/officeart/2005/8/layout/hierarchy1"/>
    <dgm:cxn modelId="{C71F5102-C3C0-4044-9CC7-6E9F1DA4C121}" type="presParOf" srcId="{E59D451E-1D54-4BCB-B4B6-209E61C3DBB6}" destId="{409C0385-2B48-4324-8830-3869130F4B9D}" srcOrd="0" destOrd="0" presId="urn:microsoft.com/office/officeart/2005/8/layout/hierarchy1"/>
    <dgm:cxn modelId="{CE8C7B70-EBFE-481C-8396-F6A091999C18}" type="presParOf" srcId="{E59D451E-1D54-4BCB-B4B6-209E61C3DBB6}" destId="{DE367DF6-EA3A-4AA6-BD55-876458A23F91}" srcOrd="1" destOrd="0" presId="urn:microsoft.com/office/officeart/2005/8/layout/hierarchy1"/>
    <dgm:cxn modelId="{88CAD95F-542B-4A30-9242-A484013F9866}" type="presParOf" srcId="{3A6870B4-1DB5-4CC7-A9A7-9FAFFC5F0A3B}" destId="{A7662B7E-291F-4065-BE35-5A719D9A1A3A}" srcOrd="1" destOrd="0" presId="urn:microsoft.com/office/officeart/2005/8/layout/hierarchy1"/>
    <dgm:cxn modelId="{3748B5C8-B6C7-40C2-9B61-36D426599FCC}" type="presParOf" srcId="{A7662B7E-291F-4065-BE35-5A719D9A1A3A}" destId="{2C203F7E-D7D1-44AC-B8C6-E074F181E428}" srcOrd="0" destOrd="0" presId="urn:microsoft.com/office/officeart/2005/8/layout/hierarchy1"/>
    <dgm:cxn modelId="{58C46BC9-60EA-41BB-97DD-D4051CC71723}" type="presParOf" srcId="{A7662B7E-291F-4065-BE35-5A719D9A1A3A}" destId="{869C86A1-7488-4C0C-894F-3E388A266985}" srcOrd="1" destOrd="0" presId="urn:microsoft.com/office/officeart/2005/8/layout/hierarchy1"/>
    <dgm:cxn modelId="{45D8972A-41E6-40E4-9709-18A7EA00E787}" type="presParOf" srcId="{869C86A1-7488-4C0C-894F-3E388A266985}" destId="{9990F1E6-9CD6-4B23-AEA4-EB908800448D}" srcOrd="0" destOrd="0" presId="urn:microsoft.com/office/officeart/2005/8/layout/hierarchy1"/>
    <dgm:cxn modelId="{EF3C343D-84F3-4C71-A611-2F6EF73D9DB3}" type="presParOf" srcId="{9990F1E6-9CD6-4B23-AEA4-EB908800448D}" destId="{72F1B523-3198-4BCF-8B93-8DB43F967105}" srcOrd="0" destOrd="0" presId="urn:microsoft.com/office/officeart/2005/8/layout/hierarchy1"/>
    <dgm:cxn modelId="{8F164A3C-95BF-4C86-B535-265082FBA172}" type="presParOf" srcId="{9990F1E6-9CD6-4B23-AEA4-EB908800448D}" destId="{58A3F9DA-A631-41BA-8AA4-BC49FC9B765C}" srcOrd="1" destOrd="0" presId="urn:microsoft.com/office/officeart/2005/8/layout/hierarchy1"/>
    <dgm:cxn modelId="{9B909C73-E3EA-4396-92EB-5265C2F1A999}" type="presParOf" srcId="{869C86A1-7488-4C0C-894F-3E388A266985}" destId="{DD1973BF-5B41-4701-AB4B-1BF68D89AAB1}" srcOrd="1" destOrd="0" presId="urn:microsoft.com/office/officeart/2005/8/layout/hierarchy1"/>
    <dgm:cxn modelId="{0CE0F799-6C83-4DA2-B6D2-B936A589AED6}" type="presParOf" srcId="{A0539590-9250-4C23-9BD9-F07770E578B1}" destId="{7D7A7D45-23F0-4873-946E-76E08A74AC60}" srcOrd="2" destOrd="0" presId="urn:microsoft.com/office/officeart/2005/8/layout/hierarchy1"/>
    <dgm:cxn modelId="{37343E32-6008-41AD-AF21-398F39BA4D12}" type="presParOf" srcId="{A0539590-9250-4C23-9BD9-F07770E578B1}" destId="{870733EF-7942-438C-AB26-F5DA701373DE}" srcOrd="3" destOrd="0" presId="urn:microsoft.com/office/officeart/2005/8/layout/hierarchy1"/>
    <dgm:cxn modelId="{64210D03-EB47-43AF-AB3D-C425FBBAEABF}" type="presParOf" srcId="{870733EF-7942-438C-AB26-F5DA701373DE}" destId="{AD858CE9-415B-4B7A-BF73-E42DBB682C21}" srcOrd="0" destOrd="0" presId="urn:microsoft.com/office/officeart/2005/8/layout/hierarchy1"/>
    <dgm:cxn modelId="{BFBAE85F-A302-4A7C-862E-C779D096280E}" type="presParOf" srcId="{AD858CE9-415B-4B7A-BF73-E42DBB682C21}" destId="{5EBD657C-3A8B-4B7D-AEB6-91265FD1F579}" srcOrd="0" destOrd="0" presId="urn:microsoft.com/office/officeart/2005/8/layout/hierarchy1"/>
    <dgm:cxn modelId="{FFCE333C-931F-4333-BCB1-9F4632FFF605}" type="presParOf" srcId="{AD858CE9-415B-4B7A-BF73-E42DBB682C21}" destId="{01047298-6D0C-43BA-A85F-2B95B98606C6}" srcOrd="1" destOrd="0" presId="urn:microsoft.com/office/officeart/2005/8/layout/hierarchy1"/>
    <dgm:cxn modelId="{D98A7225-8667-4517-A20B-54FF0DEAA9CD}" type="presParOf" srcId="{870733EF-7942-438C-AB26-F5DA701373DE}" destId="{F0BF21DD-81EF-49A8-8523-A1A79D5060B8}" srcOrd="1" destOrd="0" presId="urn:microsoft.com/office/officeart/2005/8/layout/hierarchy1"/>
    <dgm:cxn modelId="{84245715-6419-40BE-83F9-0625DBE47EFC}" type="presParOf" srcId="{F0BF21DD-81EF-49A8-8523-A1A79D5060B8}" destId="{60AE8702-B0D2-49E7-9EB8-B6DAF2F00FAD}" srcOrd="0" destOrd="0" presId="urn:microsoft.com/office/officeart/2005/8/layout/hierarchy1"/>
    <dgm:cxn modelId="{15775C6E-6AFC-4F5E-98A1-E2B452E31555}" type="presParOf" srcId="{F0BF21DD-81EF-49A8-8523-A1A79D5060B8}" destId="{9FDAC757-1E5D-40FC-A096-126D8AEF65FA}" srcOrd="1" destOrd="0" presId="urn:microsoft.com/office/officeart/2005/8/layout/hierarchy1"/>
    <dgm:cxn modelId="{8DEF06CD-124E-4C73-A9A4-5F42577298C8}" type="presParOf" srcId="{9FDAC757-1E5D-40FC-A096-126D8AEF65FA}" destId="{3BEC3453-4234-4B90-9433-EC8183107581}" srcOrd="0" destOrd="0" presId="urn:microsoft.com/office/officeart/2005/8/layout/hierarchy1"/>
    <dgm:cxn modelId="{A8DD34D1-ED57-4C6C-A565-4520C10BB868}" type="presParOf" srcId="{3BEC3453-4234-4B90-9433-EC8183107581}" destId="{C50EA643-BAA1-497C-9B80-CC350D0F3C56}" srcOrd="0" destOrd="0" presId="urn:microsoft.com/office/officeart/2005/8/layout/hierarchy1"/>
    <dgm:cxn modelId="{E62A5C61-A243-48CB-848B-C95BACB00F80}" type="presParOf" srcId="{3BEC3453-4234-4B90-9433-EC8183107581}" destId="{3D0D36BD-8162-46D1-964C-2D577DC57830}" srcOrd="1" destOrd="0" presId="urn:microsoft.com/office/officeart/2005/8/layout/hierarchy1"/>
    <dgm:cxn modelId="{BD5A0E3B-9C40-4628-B4A1-238EC9D0FC0A}" type="presParOf" srcId="{9FDAC757-1E5D-40FC-A096-126D8AEF65FA}" destId="{E4941D10-25A7-4CE7-A25A-A0520808F906}" srcOrd="1" destOrd="0" presId="urn:microsoft.com/office/officeart/2005/8/layout/hierarchy1"/>
    <dgm:cxn modelId="{46F0D337-71CE-4CB2-8099-83E3978D301C}" type="presParOf" srcId="{E4941D10-25A7-4CE7-A25A-A0520808F906}" destId="{1430A427-5C64-4A2B-B7AD-6231CC5D3786}" srcOrd="0" destOrd="0" presId="urn:microsoft.com/office/officeart/2005/8/layout/hierarchy1"/>
    <dgm:cxn modelId="{9C916994-58AE-49F7-9674-046F56A1CCCB}" type="presParOf" srcId="{E4941D10-25A7-4CE7-A25A-A0520808F906}" destId="{2EFDDBE8-D7C3-463E-8372-D29DD499444B}" srcOrd="1" destOrd="0" presId="urn:microsoft.com/office/officeart/2005/8/layout/hierarchy1"/>
    <dgm:cxn modelId="{6B2FCFDD-5BCF-4996-B40B-760F0247B8A7}" type="presParOf" srcId="{2EFDDBE8-D7C3-463E-8372-D29DD499444B}" destId="{22F73D9E-79B3-4011-9258-BD3014FAC2AA}" srcOrd="0" destOrd="0" presId="urn:microsoft.com/office/officeart/2005/8/layout/hierarchy1"/>
    <dgm:cxn modelId="{982C599D-FB10-42D0-93C1-5C65C3CF0B33}" type="presParOf" srcId="{22F73D9E-79B3-4011-9258-BD3014FAC2AA}" destId="{24D03ACD-D065-484A-A973-33D3A7670B99}" srcOrd="0" destOrd="0" presId="urn:microsoft.com/office/officeart/2005/8/layout/hierarchy1"/>
    <dgm:cxn modelId="{7FA4E4EA-6701-4C3A-B7C5-2C6233317AD8}" type="presParOf" srcId="{22F73D9E-79B3-4011-9258-BD3014FAC2AA}" destId="{D5A0DB29-F1A5-47EA-9800-2C51E2893D86}" srcOrd="1" destOrd="0" presId="urn:microsoft.com/office/officeart/2005/8/layout/hierarchy1"/>
    <dgm:cxn modelId="{691576FE-AEE2-42EF-B885-0B046473C9AD}" type="presParOf" srcId="{2EFDDBE8-D7C3-463E-8372-D29DD499444B}" destId="{50DB248D-EADB-42C7-B1AD-20E6CA127EBB}" srcOrd="1" destOrd="0" presId="urn:microsoft.com/office/officeart/2005/8/layout/hierarchy1"/>
    <dgm:cxn modelId="{719DBB50-13BB-4EEC-B371-E8BE27F8DC70}" type="presParOf" srcId="{50DB248D-EADB-42C7-B1AD-20E6CA127EBB}" destId="{A7738564-A96D-4D78-A091-F8B6910947DD}" srcOrd="0" destOrd="0" presId="urn:microsoft.com/office/officeart/2005/8/layout/hierarchy1"/>
    <dgm:cxn modelId="{ADA709EF-F67F-4071-A269-017516841A63}" type="presParOf" srcId="{50DB248D-EADB-42C7-B1AD-20E6CA127EBB}" destId="{FA630137-D5D8-42A3-9D1B-5230D90E5C07}" srcOrd="1" destOrd="0" presId="urn:microsoft.com/office/officeart/2005/8/layout/hierarchy1"/>
    <dgm:cxn modelId="{BDB7E7BC-1478-4D76-9943-2DAC7783ED2F}" type="presParOf" srcId="{FA630137-D5D8-42A3-9D1B-5230D90E5C07}" destId="{DA8A7BCA-9112-43C8-A5E2-D002FA10F176}" srcOrd="0" destOrd="0" presId="urn:microsoft.com/office/officeart/2005/8/layout/hierarchy1"/>
    <dgm:cxn modelId="{F09D08EC-EF2B-45E4-8D93-375B58EEFE35}" type="presParOf" srcId="{DA8A7BCA-9112-43C8-A5E2-D002FA10F176}" destId="{D978EB82-044D-4658-975F-84EE1400E353}" srcOrd="0" destOrd="0" presId="urn:microsoft.com/office/officeart/2005/8/layout/hierarchy1"/>
    <dgm:cxn modelId="{513DFC74-0CE1-4155-98EB-7E63836D9491}" type="presParOf" srcId="{DA8A7BCA-9112-43C8-A5E2-D002FA10F176}" destId="{69E013E1-034B-4B26-B43B-3EAB68D99AC2}" srcOrd="1" destOrd="0" presId="urn:microsoft.com/office/officeart/2005/8/layout/hierarchy1"/>
    <dgm:cxn modelId="{32DA82C7-9FE3-426C-8E4E-F71F5CBA4A5D}" type="presParOf" srcId="{FA630137-D5D8-42A3-9D1B-5230D90E5C07}" destId="{E27A09A9-DBA0-492C-9ED0-A57EA602D1B5}" srcOrd="1" destOrd="0" presId="urn:microsoft.com/office/officeart/2005/8/layout/hierarchy1"/>
    <dgm:cxn modelId="{BAE5BE72-43ED-4F86-B3B5-7CF003C3AEF2}" type="presParOf" srcId="{E4941D10-25A7-4CE7-A25A-A0520808F906}" destId="{E2C36DC9-6221-42AD-9741-5B6D1165BE44}" srcOrd="2" destOrd="0" presId="urn:microsoft.com/office/officeart/2005/8/layout/hierarchy1"/>
    <dgm:cxn modelId="{72E3572A-2DD4-45E5-8C8D-FEC4451BC38C}" type="presParOf" srcId="{E4941D10-25A7-4CE7-A25A-A0520808F906}" destId="{612B9E20-305C-4077-835F-6AA770E1A65C}" srcOrd="3" destOrd="0" presId="urn:microsoft.com/office/officeart/2005/8/layout/hierarchy1"/>
    <dgm:cxn modelId="{5BA3DF09-A657-4CC8-B9D0-6FBEFADD2DDE}" type="presParOf" srcId="{612B9E20-305C-4077-835F-6AA770E1A65C}" destId="{3D7B59C8-8D12-4302-A90C-15E996E6FECC}" srcOrd="0" destOrd="0" presId="urn:microsoft.com/office/officeart/2005/8/layout/hierarchy1"/>
    <dgm:cxn modelId="{FBD2A4F4-903C-4CF0-B1D2-F998E03BA945}" type="presParOf" srcId="{3D7B59C8-8D12-4302-A90C-15E996E6FECC}" destId="{7664A690-9FEB-445D-83A5-BBCA72342FAE}" srcOrd="0" destOrd="0" presId="urn:microsoft.com/office/officeart/2005/8/layout/hierarchy1"/>
    <dgm:cxn modelId="{1E27C001-3B9F-4DBF-87DB-1FED2ED6A35C}" type="presParOf" srcId="{3D7B59C8-8D12-4302-A90C-15E996E6FECC}" destId="{4DAFE4A9-68C4-4E17-AA35-FC4E96BF4CFA}" srcOrd="1" destOrd="0" presId="urn:microsoft.com/office/officeart/2005/8/layout/hierarchy1"/>
    <dgm:cxn modelId="{27A145B6-4E26-4AAF-88B5-902F6E94E57A}" type="presParOf" srcId="{612B9E20-305C-4077-835F-6AA770E1A65C}" destId="{CDC081B6-32D1-4D47-A102-98B5FB5C24DE}" srcOrd="1" destOrd="0" presId="urn:microsoft.com/office/officeart/2005/8/layout/hierarchy1"/>
    <dgm:cxn modelId="{9C0F932A-2F5D-4C44-BA9A-1A6DA9BC68CD}" type="presParOf" srcId="{CDC081B6-32D1-4D47-A102-98B5FB5C24DE}" destId="{793D8C6B-5DAB-4746-BE2D-E550F8592B6C}" srcOrd="0" destOrd="0" presId="urn:microsoft.com/office/officeart/2005/8/layout/hierarchy1"/>
    <dgm:cxn modelId="{C97DDC10-5398-4D46-9F93-D707C67412BB}" type="presParOf" srcId="{CDC081B6-32D1-4D47-A102-98B5FB5C24DE}" destId="{6D885AD7-AD7F-4463-8BF9-2774B46EBE8D}" srcOrd="1" destOrd="0" presId="urn:microsoft.com/office/officeart/2005/8/layout/hierarchy1"/>
    <dgm:cxn modelId="{86C98498-09E8-47D1-BC84-C56F67DC2DFC}" type="presParOf" srcId="{6D885AD7-AD7F-4463-8BF9-2774B46EBE8D}" destId="{7BC99C82-FAA4-4911-9185-58E1475AD7F4}" srcOrd="0" destOrd="0" presId="urn:microsoft.com/office/officeart/2005/8/layout/hierarchy1"/>
    <dgm:cxn modelId="{829A3A27-0C96-48D9-9FA3-E7D83F8AC92C}" type="presParOf" srcId="{7BC99C82-FAA4-4911-9185-58E1475AD7F4}" destId="{C51C10BA-489D-4FE7-97D6-1DADD419E29E}" srcOrd="0" destOrd="0" presId="urn:microsoft.com/office/officeart/2005/8/layout/hierarchy1"/>
    <dgm:cxn modelId="{A00F2827-4682-49DD-AFB4-0FFE4BB9CE89}" type="presParOf" srcId="{7BC99C82-FAA4-4911-9185-58E1475AD7F4}" destId="{480D19E3-BEAE-4AE9-AEC0-43527A92F3A5}" srcOrd="1" destOrd="0" presId="urn:microsoft.com/office/officeart/2005/8/layout/hierarchy1"/>
    <dgm:cxn modelId="{6F6036F2-703A-4109-9C71-BFC235F81A12}" type="presParOf" srcId="{6D885AD7-AD7F-4463-8BF9-2774B46EBE8D}" destId="{2DCBF8B0-5EA0-4FAC-87B9-01451939530D}" srcOrd="1" destOrd="0" presId="urn:microsoft.com/office/officeart/2005/8/layout/hierarchy1"/>
    <dgm:cxn modelId="{03239742-5EBE-4631-B25B-74511FE733E6}" type="presParOf" srcId="{DCD39DA2-EDEB-4084-8C30-F2C4227030EF}" destId="{2E29C4FA-16C9-41A9-8C4C-F497358AABBF}" srcOrd="2" destOrd="0" presId="urn:microsoft.com/office/officeart/2005/8/layout/hierarchy1"/>
    <dgm:cxn modelId="{5240E900-A51F-410E-9F50-C32D2386CFC1}" type="presParOf" srcId="{DCD39DA2-EDEB-4084-8C30-F2C4227030EF}" destId="{4DF86B96-0395-49CB-B838-64B0DBD72188}" srcOrd="3" destOrd="0" presId="urn:microsoft.com/office/officeart/2005/8/layout/hierarchy1"/>
    <dgm:cxn modelId="{E2D4285D-1EA8-4310-8B5D-1CCB9D1B93F2}" type="presParOf" srcId="{4DF86B96-0395-49CB-B838-64B0DBD72188}" destId="{D540AE6A-A3B6-4371-8747-025509639603}" srcOrd="0" destOrd="0" presId="urn:microsoft.com/office/officeart/2005/8/layout/hierarchy1"/>
    <dgm:cxn modelId="{B1E59874-3282-4560-BCDC-2BDF59CB25B7}" type="presParOf" srcId="{D540AE6A-A3B6-4371-8747-025509639603}" destId="{6BBFC0EB-3CFE-453D-A590-76784FEDE279}" srcOrd="0" destOrd="0" presId="urn:microsoft.com/office/officeart/2005/8/layout/hierarchy1"/>
    <dgm:cxn modelId="{7AE4F536-6AC1-4A6A-9D1F-74528D300DAF}" type="presParOf" srcId="{D540AE6A-A3B6-4371-8747-025509639603}" destId="{41FBB630-6D41-489C-8825-C64CDC237D46}" srcOrd="1" destOrd="0" presId="urn:microsoft.com/office/officeart/2005/8/layout/hierarchy1"/>
    <dgm:cxn modelId="{2E3A752E-356B-4B74-8829-D8EF677DB6AA}" type="presParOf" srcId="{4DF86B96-0395-49CB-B838-64B0DBD72188}" destId="{02EBABE6-905B-41B2-9A13-B9F4812D908C}" srcOrd="1" destOrd="0" presId="urn:microsoft.com/office/officeart/2005/8/layout/hierarchy1"/>
    <dgm:cxn modelId="{22892DA2-9113-4A43-BFD4-EC413BEBD887}" type="presParOf" srcId="{02EBABE6-905B-41B2-9A13-B9F4812D908C}" destId="{B9BD19C6-4225-4C82-8B03-FB9D20A7F965}" srcOrd="0" destOrd="0" presId="urn:microsoft.com/office/officeart/2005/8/layout/hierarchy1"/>
    <dgm:cxn modelId="{A507778B-5ECB-48AC-9181-F20A98C8732A}" type="presParOf" srcId="{02EBABE6-905B-41B2-9A13-B9F4812D908C}" destId="{FD678D54-227A-4BA0-A400-AD8EDC20F1A8}" srcOrd="1" destOrd="0" presId="urn:microsoft.com/office/officeart/2005/8/layout/hierarchy1"/>
    <dgm:cxn modelId="{C1E8D377-AF59-4269-8087-A9A79FC501CC}" type="presParOf" srcId="{FD678D54-227A-4BA0-A400-AD8EDC20F1A8}" destId="{02DBE9A7-1178-4E35-A1C0-EBC48A344CF7}" srcOrd="0" destOrd="0" presId="urn:microsoft.com/office/officeart/2005/8/layout/hierarchy1"/>
    <dgm:cxn modelId="{D31F804B-BD0E-4101-BD19-E5E4B3F38964}" type="presParOf" srcId="{02DBE9A7-1178-4E35-A1C0-EBC48A344CF7}" destId="{58FD8732-9E24-4045-99A7-25A8ED155FF7}" srcOrd="0" destOrd="0" presId="urn:microsoft.com/office/officeart/2005/8/layout/hierarchy1"/>
    <dgm:cxn modelId="{5CF069EC-0A27-4B1A-B5D4-1299F79DA5D5}" type="presParOf" srcId="{02DBE9A7-1178-4E35-A1C0-EBC48A344CF7}" destId="{91F9B5A6-9E93-4FB6-92DE-09A9D9C9C4A6}" srcOrd="1" destOrd="0" presId="urn:microsoft.com/office/officeart/2005/8/layout/hierarchy1"/>
    <dgm:cxn modelId="{40B19F47-AE00-480C-88B2-D5EE74C52E80}" type="presParOf" srcId="{FD678D54-227A-4BA0-A400-AD8EDC20F1A8}" destId="{578A719D-B062-4315-9660-6E070A6F08BC}" srcOrd="1" destOrd="0" presId="urn:microsoft.com/office/officeart/2005/8/layout/hierarchy1"/>
    <dgm:cxn modelId="{9353A427-AE36-4CF3-877A-1D04CDED5232}" type="presParOf" srcId="{578A719D-B062-4315-9660-6E070A6F08BC}" destId="{C8B7D932-A262-46E8-9557-F81AB8EB6999}" srcOrd="0" destOrd="0" presId="urn:microsoft.com/office/officeart/2005/8/layout/hierarchy1"/>
    <dgm:cxn modelId="{DEB4AB59-B2F1-4514-9589-F06C63120226}" type="presParOf" srcId="{578A719D-B062-4315-9660-6E070A6F08BC}" destId="{6FFD8CA7-38A8-4256-A88F-53D4CE230007}" srcOrd="1" destOrd="0" presId="urn:microsoft.com/office/officeart/2005/8/layout/hierarchy1"/>
    <dgm:cxn modelId="{BAC85D18-0F6D-4C03-B9BB-631937AFF3D5}" type="presParOf" srcId="{6FFD8CA7-38A8-4256-A88F-53D4CE230007}" destId="{64CB2AC9-D407-4546-AFE4-10E316284FE3}" srcOrd="0" destOrd="0" presId="urn:microsoft.com/office/officeart/2005/8/layout/hierarchy1"/>
    <dgm:cxn modelId="{13043D4E-F65D-458E-BE85-1DA8DB39DC43}" type="presParOf" srcId="{64CB2AC9-D407-4546-AFE4-10E316284FE3}" destId="{35039687-B5D5-4A57-A006-4FD3CA4E6521}" srcOrd="0" destOrd="0" presId="urn:microsoft.com/office/officeart/2005/8/layout/hierarchy1"/>
    <dgm:cxn modelId="{DAF54A93-277A-40F7-A5E6-5E7782C84E74}" type="presParOf" srcId="{64CB2AC9-D407-4546-AFE4-10E316284FE3}" destId="{BD7D0AD1-79B5-4583-9876-74859EECD3DC}" srcOrd="1" destOrd="0" presId="urn:microsoft.com/office/officeart/2005/8/layout/hierarchy1"/>
    <dgm:cxn modelId="{3114CB72-DD90-456F-BA7E-913A2E404335}" type="presParOf" srcId="{6FFD8CA7-38A8-4256-A88F-53D4CE230007}" destId="{02986B05-25DA-42F4-91C4-C54367E9D4B5}" srcOrd="1" destOrd="0" presId="urn:microsoft.com/office/officeart/2005/8/layout/hierarchy1"/>
    <dgm:cxn modelId="{5A3006B9-718F-4823-BC4F-1FA48A79447C}" type="presParOf" srcId="{02986B05-25DA-42F4-91C4-C54367E9D4B5}" destId="{A08A8AA3-A154-44A9-BA33-16A6A644B67F}" srcOrd="0" destOrd="0" presId="urn:microsoft.com/office/officeart/2005/8/layout/hierarchy1"/>
    <dgm:cxn modelId="{1E84BB23-2692-4F32-B236-29DC1E03F5E5}" type="presParOf" srcId="{02986B05-25DA-42F4-91C4-C54367E9D4B5}" destId="{D32D6FF0-ABDE-4150-8BD7-9CFA15113E06}" srcOrd="1" destOrd="0" presId="urn:microsoft.com/office/officeart/2005/8/layout/hierarchy1"/>
    <dgm:cxn modelId="{3870F187-D6E9-486F-BA83-866AC013090B}" type="presParOf" srcId="{D32D6FF0-ABDE-4150-8BD7-9CFA15113E06}" destId="{36EFF697-11FD-4185-A251-A88C0042BC53}" srcOrd="0" destOrd="0" presId="urn:microsoft.com/office/officeart/2005/8/layout/hierarchy1"/>
    <dgm:cxn modelId="{C60212B8-4F5A-443B-A46B-323B42FEB42F}" type="presParOf" srcId="{36EFF697-11FD-4185-A251-A88C0042BC53}" destId="{931FC4C8-83BD-4EB2-B984-B6622E894AD2}" srcOrd="0" destOrd="0" presId="urn:microsoft.com/office/officeart/2005/8/layout/hierarchy1"/>
    <dgm:cxn modelId="{5E07EEDC-35CA-4E11-A591-845346B67759}" type="presParOf" srcId="{36EFF697-11FD-4185-A251-A88C0042BC53}" destId="{5F0754A6-257A-4BBC-AFEB-7980262C8EBE}" srcOrd="1" destOrd="0" presId="urn:microsoft.com/office/officeart/2005/8/layout/hierarchy1"/>
    <dgm:cxn modelId="{C6E06351-FE1F-4AE5-BFEA-10EC9AAE4836}" type="presParOf" srcId="{D32D6FF0-ABDE-4150-8BD7-9CFA15113E06}" destId="{CED3201E-9AC1-4289-8EF5-5B64A3B38DF2}" srcOrd="1" destOrd="0" presId="urn:microsoft.com/office/officeart/2005/8/layout/hierarchy1"/>
    <dgm:cxn modelId="{A57139B3-997C-481B-B63B-A45B059D92F3}" type="presParOf" srcId="{578A719D-B062-4315-9660-6E070A6F08BC}" destId="{1013F7E9-CF6E-4343-B0D3-91EAEDF88301}" srcOrd="2" destOrd="0" presId="urn:microsoft.com/office/officeart/2005/8/layout/hierarchy1"/>
    <dgm:cxn modelId="{FEC5E37C-65AB-42BF-AC3A-2B791881D186}" type="presParOf" srcId="{578A719D-B062-4315-9660-6E070A6F08BC}" destId="{D9D35B0C-D3C2-4787-A3A1-2F1C1EB433AF}" srcOrd="3" destOrd="0" presId="urn:microsoft.com/office/officeart/2005/8/layout/hierarchy1"/>
    <dgm:cxn modelId="{0A4D46B0-BC4B-4BB9-A5C2-E56314CA109A}" type="presParOf" srcId="{D9D35B0C-D3C2-4787-A3A1-2F1C1EB433AF}" destId="{A2D1988C-12E7-4EB6-92EC-CFA90C319D3B}" srcOrd="0" destOrd="0" presId="urn:microsoft.com/office/officeart/2005/8/layout/hierarchy1"/>
    <dgm:cxn modelId="{28B7858A-A9A0-4AA2-AE4F-28C49C3F4D2E}" type="presParOf" srcId="{A2D1988C-12E7-4EB6-92EC-CFA90C319D3B}" destId="{584040E6-11BD-4BD7-9B89-C29DC2E747F0}" srcOrd="0" destOrd="0" presId="urn:microsoft.com/office/officeart/2005/8/layout/hierarchy1"/>
    <dgm:cxn modelId="{751385FD-111F-48A8-B29A-B051688611E8}" type="presParOf" srcId="{A2D1988C-12E7-4EB6-92EC-CFA90C319D3B}" destId="{8B15EC69-BF7E-4D70-9698-704F2D7544C9}" srcOrd="1" destOrd="0" presId="urn:microsoft.com/office/officeart/2005/8/layout/hierarchy1"/>
    <dgm:cxn modelId="{BF4EE435-706F-43E2-9D54-0F50DA9B2222}" type="presParOf" srcId="{D9D35B0C-D3C2-4787-A3A1-2F1C1EB433AF}" destId="{CDC660B5-B441-4382-8846-A43ECA1C2646}" srcOrd="1" destOrd="0" presId="urn:microsoft.com/office/officeart/2005/8/layout/hierarchy1"/>
    <dgm:cxn modelId="{B16B7DD2-C58A-4A7E-88AF-261F9B38E4FB}" type="presParOf" srcId="{CDC660B5-B441-4382-8846-A43ECA1C2646}" destId="{0F27BF10-76F7-4E49-80A3-478C06B821E2}" srcOrd="0" destOrd="0" presId="urn:microsoft.com/office/officeart/2005/8/layout/hierarchy1"/>
    <dgm:cxn modelId="{A4C24C83-8A07-4D78-8811-A44A0FEBA572}" type="presParOf" srcId="{CDC660B5-B441-4382-8846-A43ECA1C2646}" destId="{F50288EF-6895-4DBB-A4A5-A27200878DFA}" srcOrd="1" destOrd="0" presId="urn:microsoft.com/office/officeart/2005/8/layout/hierarchy1"/>
    <dgm:cxn modelId="{2E99E62A-484C-4B9B-9746-7BBC2DF4C36D}" type="presParOf" srcId="{F50288EF-6895-4DBB-A4A5-A27200878DFA}" destId="{62C90332-177C-424B-A261-8F47D69976D5}" srcOrd="0" destOrd="0" presId="urn:microsoft.com/office/officeart/2005/8/layout/hierarchy1"/>
    <dgm:cxn modelId="{FD83DF82-4693-4A91-B51B-50228DE969CE}" type="presParOf" srcId="{62C90332-177C-424B-A261-8F47D69976D5}" destId="{3B23F1B2-363D-45D8-A82B-0C48C905DA7E}" srcOrd="0" destOrd="0" presId="urn:microsoft.com/office/officeart/2005/8/layout/hierarchy1"/>
    <dgm:cxn modelId="{38FEE4E4-AC29-4596-A515-C1087A6BAB0E}" type="presParOf" srcId="{62C90332-177C-424B-A261-8F47D69976D5}" destId="{6BC37FDE-ECC5-4918-B6D1-4B643B5DF47B}" srcOrd="1" destOrd="0" presId="urn:microsoft.com/office/officeart/2005/8/layout/hierarchy1"/>
    <dgm:cxn modelId="{EECD7C13-AB0F-4C4A-A05C-AA0D75045CE3}" type="presParOf" srcId="{F50288EF-6895-4DBB-A4A5-A27200878DFA}" destId="{4DF0C2D2-6B3E-4673-AB1C-6061DAC64485}" srcOrd="1" destOrd="0" presId="urn:microsoft.com/office/officeart/2005/8/layout/hierarchy1"/>
    <dgm:cxn modelId="{7225E1CB-F285-48B2-868B-8B8E58FD15C5}" type="presParOf" srcId="{4DF0C2D2-6B3E-4673-AB1C-6061DAC64485}" destId="{73EC1DDD-3B8B-4158-9C0C-3349894E5FF6}" srcOrd="0" destOrd="0" presId="urn:microsoft.com/office/officeart/2005/8/layout/hierarchy1"/>
    <dgm:cxn modelId="{86C509A4-FE0B-4B28-9108-B1A209371ECB}" type="presParOf" srcId="{4DF0C2D2-6B3E-4673-AB1C-6061DAC64485}" destId="{5A695BBB-6AA3-4DCA-BCD3-E52A0CFD1C6C}" srcOrd="1" destOrd="0" presId="urn:microsoft.com/office/officeart/2005/8/layout/hierarchy1"/>
    <dgm:cxn modelId="{0C8C4113-B16F-4D22-ADB8-38A99C5A2091}" type="presParOf" srcId="{5A695BBB-6AA3-4DCA-BCD3-E52A0CFD1C6C}" destId="{C8F21E39-430B-4145-ABCA-6DCD447D64FF}" srcOrd="0" destOrd="0" presId="urn:microsoft.com/office/officeart/2005/8/layout/hierarchy1"/>
    <dgm:cxn modelId="{4C02C258-025D-4E38-AD34-017C8333A9D2}" type="presParOf" srcId="{C8F21E39-430B-4145-ABCA-6DCD447D64FF}" destId="{6151A4E4-8942-4A8B-9D5C-2874772768A8}" srcOrd="0" destOrd="0" presId="urn:microsoft.com/office/officeart/2005/8/layout/hierarchy1"/>
    <dgm:cxn modelId="{F15FF57A-CF82-43FA-8419-C9336E0003D5}" type="presParOf" srcId="{C8F21E39-430B-4145-ABCA-6DCD447D64FF}" destId="{087058FA-C41B-48BB-90C0-EBFEDEF0620E}" srcOrd="1" destOrd="0" presId="urn:microsoft.com/office/officeart/2005/8/layout/hierarchy1"/>
    <dgm:cxn modelId="{588015DF-219E-488E-9332-B4D907839DEE}" type="presParOf" srcId="{5A695BBB-6AA3-4DCA-BCD3-E52A0CFD1C6C}" destId="{B72CFE37-F10F-4A09-8378-A508B80A84F3}" srcOrd="1" destOrd="0" presId="urn:microsoft.com/office/officeart/2005/8/layout/hierarchy1"/>
    <dgm:cxn modelId="{53BFC839-5446-44E0-B919-3BA102B18E31}" type="presParOf" srcId="{B72CFE37-F10F-4A09-8378-A508B80A84F3}" destId="{2F29C2A0-FF78-4417-B085-FBB753E69759}" srcOrd="0" destOrd="0" presId="urn:microsoft.com/office/officeart/2005/8/layout/hierarchy1"/>
    <dgm:cxn modelId="{AFBCF66A-040E-49DE-8652-766D03A4FF7C}" type="presParOf" srcId="{B72CFE37-F10F-4A09-8378-A508B80A84F3}" destId="{C49182B4-9D08-4ECD-B044-A223F19A98A2}" srcOrd="1" destOrd="0" presId="urn:microsoft.com/office/officeart/2005/8/layout/hierarchy1"/>
    <dgm:cxn modelId="{0A488D13-DADF-49DA-82BA-B0039F28C289}" type="presParOf" srcId="{C49182B4-9D08-4ECD-B044-A223F19A98A2}" destId="{6B79FC18-37D0-4A03-95FB-9663A6BA9188}" srcOrd="0" destOrd="0" presId="urn:microsoft.com/office/officeart/2005/8/layout/hierarchy1"/>
    <dgm:cxn modelId="{76C86D3E-F463-4759-A275-3A7EB8DB3FD0}" type="presParOf" srcId="{6B79FC18-37D0-4A03-95FB-9663A6BA9188}" destId="{05DF43BD-1E69-4643-84DC-0F61C1D08DB4}" srcOrd="0" destOrd="0" presId="urn:microsoft.com/office/officeart/2005/8/layout/hierarchy1"/>
    <dgm:cxn modelId="{486C2FCC-438F-415B-8875-1B8EA3FB6679}" type="presParOf" srcId="{6B79FC18-37D0-4A03-95FB-9663A6BA9188}" destId="{6E5DEC1B-9264-4873-87DA-C7248E77A162}" srcOrd="1" destOrd="0" presId="urn:microsoft.com/office/officeart/2005/8/layout/hierarchy1"/>
    <dgm:cxn modelId="{DCC0BA7C-969C-4CC4-ADB9-CF2748C62329}" type="presParOf" srcId="{C49182B4-9D08-4ECD-B044-A223F19A98A2}" destId="{42D3B20C-4C70-4EC5-8700-D9D6D5FEFF43}" srcOrd="1" destOrd="0" presId="urn:microsoft.com/office/officeart/2005/8/layout/hierarchy1"/>
    <dgm:cxn modelId="{C75BBE47-00C7-4E10-B997-5B8F5DB3D742}" type="presParOf" srcId="{4DF0C2D2-6B3E-4673-AB1C-6061DAC64485}" destId="{A0124F41-ED87-4F93-A8D5-D46A7635BBF2}" srcOrd="2" destOrd="0" presId="urn:microsoft.com/office/officeart/2005/8/layout/hierarchy1"/>
    <dgm:cxn modelId="{FE20C35F-9066-455B-823A-C2FD90DA8749}" type="presParOf" srcId="{4DF0C2D2-6B3E-4673-AB1C-6061DAC64485}" destId="{F8F69F32-2CA4-46A2-8F63-4F8F1DFA1CCE}" srcOrd="3" destOrd="0" presId="urn:microsoft.com/office/officeart/2005/8/layout/hierarchy1"/>
    <dgm:cxn modelId="{F7600B08-CFA0-4901-B694-9F9C94CC3E1E}" type="presParOf" srcId="{F8F69F32-2CA4-46A2-8F63-4F8F1DFA1CCE}" destId="{91ABCD83-6FBE-4CA4-9A08-CA17DA1704E6}" srcOrd="0" destOrd="0" presId="urn:microsoft.com/office/officeart/2005/8/layout/hierarchy1"/>
    <dgm:cxn modelId="{9963C521-9533-4E1E-8825-DA2F2C90FD06}" type="presParOf" srcId="{91ABCD83-6FBE-4CA4-9A08-CA17DA1704E6}" destId="{90AC7D8B-1493-4728-9C1F-5143506127DD}" srcOrd="0" destOrd="0" presId="urn:microsoft.com/office/officeart/2005/8/layout/hierarchy1"/>
    <dgm:cxn modelId="{351E3865-E843-4334-8D80-E0938E954652}" type="presParOf" srcId="{91ABCD83-6FBE-4CA4-9A08-CA17DA1704E6}" destId="{FC0B52F1-0182-4D82-BF15-05B530E20E4B}" srcOrd="1" destOrd="0" presId="urn:microsoft.com/office/officeart/2005/8/layout/hierarchy1"/>
    <dgm:cxn modelId="{F1B076A6-569C-4E8C-B180-F55A3A6AB431}" type="presParOf" srcId="{F8F69F32-2CA4-46A2-8F63-4F8F1DFA1CCE}" destId="{605DFFB6-DEA6-4B51-AB2A-580341C4274F}" srcOrd="1" destOrd="0" presId="urn:microsoft.com/office/officeart/2005/8/layout/hierarchy1"/>
    <dgm:cxn modelId="{43ADC25F-78F5-41C8-967D-ECE24311E4CB}" type="presParOf" srcId="{605DFFB6-DEA6-4B51-AB2A-580341C4274F}" destId="{B242BDFF-ADF5-4B36-9AFC-6ADA2D1AA455}" srcOrd="0" destOrd="0" presId="urn:microsoft.com/office/officeart/2005/8/layout/hierarchy1"/>
    <dgm:cxn modelId="{1CA0550F-D998-4CBB-93D0-BE5A3667F64D}" type="presParOf" srcId="{605DFFB6-DEA6-4B51-AB2A-580341C4274F}" destId="{C5A1A304-3F7E-4F33-9455-17094F8C0BCF}" srcOrd="1" destOrd="0" presId="urn:microsoft.com/office/officeart/2005/8/layout/hierarchy1"/>
    <dgm:cxn modelId="{82E3F02A-5BB6-4EC9-8506-86804BC427C0}" type="presParOf" srcId="{C5A1A304-3F7E-4F33-9455-17094F8C0BCF}" destId="{FE4504A9-763E-4C32-908E-1CE82F98531E}" srcOrd="0" destOrd="0" presId="urn:microsoft.com/office/officeart/2005/8/layout/hierarchy1"/>
    <dgm:cxn modelId="{CE2E3CC1-253E-415D-8139-BACCDAD54CA3}" type="presParOf" srcId="{FE4504A9-763E-4C32-908E-1CE82F98531E}" destId="{4D9CC194-BD08-433C-B46B-CD6313039704}" srcOrd="0" destOrd="0" presId="urn:microsoft.com/office/officeart/2005/8/layout/hierarchy1"/>
    <dgm:cxn modelId="{4D06C109-DBDF-4DB5-9301-60775BD6BE8F}" type="presParOf" srcId="{FE4504A9-763E-4C32-908E-1CE82F98531E}" destId="{E8F73260-B5D4-4691-A324-29CFB05D0A40}" srcOrd="1" destOrd="0" presId="urn:microsoft.com/office/officeart/2005/8/layout/hierarchy1"/>
    <dgm:cxn modelId="{5FAE9FA0-07CF-4A57-A5CB-56C64E6CBEB5}" type="presParOf" srcId="{C5A1A304-3F7E-4F33-9455-17094F8C0BCF}" destId="{7D6029B3-539D-4C74-8349-0E6B6B2BC05C}" srcOrd="1" destOrd="0" presId="urn:microsoft.com/office/officeart/2005/8/layout/hierarchy1"/>
    <dgm:cxn modelId="{71B218CD-A335-465A-87A0-A2EF37A3CF0C}" type="presParOf" srcId="{7D6029B3-539D-4C74-8349-0E6B6B2BC05C}" destId="{1F49BF57-6C6E-4BC5-BA49-DB426D51A0F1}" srcOrd="0" destOrd="0" presId="urn:microsoft.com/office/officeart/2005/8/layout/hierarchy1"/>
    <dgm:cxn modelId="{58027DE5-17B8-4174-803E-93AA4352FF21}" type="presParOf" srcId="{7D6029B3-539D-4C74-8349-0E6B6B2BC05C}" destId="{DD8DC3E3-A5A4-48E2-BF0B-3118FF5E044D}" srcOrd="1" destOrd="0" presId="urn:microsoft.com/office/officeart/2005/8/layout/hierarchy1"/>
    <dgm:cxn modelId="{139C5CD8-912C-4756-89CA-D7AC22B9B1DD}" type="presParOf" srcId="{DD8DC3E3-A5A4-48E2-BF0B-3118FF5E044D}" destId="{FC0D19B0-BD1A-4D10-B062-D89BEA6B186B}" srcOrd="0" destOrd="0" presId="urn:microsoft.com/office/officeart/2005/8/layout/hierarchy1"/>
    <dgm:cxn modelId="{BD6E0EB6-7E37-48D5-AFCD-88EE52FE453F}" type="presParOf" srcId="{FC0D19B0-BD1A-4D10-B062-D89BEA6B186B}" destId="{501464CA-A116-4309-A2E1-E0C753541ACD}" srcOrd="0" destOrd="0" presId="urn:microsoft.com/office/officeart/2005/8/layout/hierarchy1"/>
    <dgm:cxn modelId="{A7F5F608-5F2C-44AF-B3F7-FBB5BF06188F}" type="presParOf" srcId="{FC0D19B0-BD1A-4D10-B062-D89BEA6B186B}" destId="{817AC582-B94C-484A-A37F-70ACC4ED87DA}" srcOrd="1" destOrd="0" presId="urn:microsoft.com/office/officeart/2005/8/layout/hierarchy1"/>
    <dgm:cxn modelId="{9924848A-C762-4446-B572-ED0E19F5DB3A}" type="presParOf" srcId="{DD8DC3E3-A5A4-48E2-BF0B-3118FF5E044D}" destId="{7C7DB9C0-78A0-458F-9A52-13FFAE55B8D3}" srcOrd="1" destOrd="0" presId="urn:microsoft.com/office/officeart/2005/8/layout/hierarchy1"/>
    <dgm:cxn modelId="{8A16F1A1-1339-4639-BF56-A6B9D509E0D3}" type="presParOf" srcId="{605DFFB6-DEA6-4B51-AB2A-580341C4274F}" destId="{6E336F99-8FC8-4140-B045-BBA774C28A52}" srcOrd="2" destOrd="0" presId="urn:microsoft.com/office/officeart/2005/8/layout/hierarchy1"/>
    <dgm:cxn modelId="{EE805121-B03F-4712-AE8B-D45748BB086C}" type="presParOf" srcId="{605DFFB6-DEA6-4B51-AB2A-580341C4274F}" destId="{78B7BC4B-BE24-4C46-98E1-046CDCAD0355}" srcOrd="3" destOrd="0" presId="urn:microsoft.com/office/officeart/2005/8/layout/hierarchy1"/>
    <dgm:cxn modelId="{A3C09782-6B67-43AA-82C8-67E5C58D4F39}" type="presParOf" srcId="{78B7BC4B-BE24-4C46-98E1-046CDCAD0355}" destId="{DF189935-6F84-4F9A-9B6E-9B8FEE5349FB}" srcOrd="0" destOrd="0" presId="urn:microsoft.com/office/officeart/2005/8/layout/hierarchy1"/>
    <dgm:cxn modelId="{0AC4395D-A37C-41F9-B714-33A3ECA4D04C}" type="presParOf" srcId="{DF189935-6F84-4F9A-9B6E-9B8FEE5349FB}" destId="{B6C36C6C-550B-47D5-8388-6930E4B928D5}" srcOrd="0" destOrd="0" presId="urn:microsoft.com/office/officeart/2005/8/layout/hierarchy1"/>
    <dgm:cxn modelId="{C1BAFB0B-9E1E-4DEA-9690-185B62506261}" type="presParOf" srcId="{DF189935-6F84-4F9A-9B6E-9B8FEE5349FB}" destId="{811E7F5A-732D-40AE-A819-DBD59B0FC3CE}" srcOrd="1" destOrd="0" presId="urn:microsoft.com/office/officeart/2005/8/layout/hierarchy1"/>
    <dgm:cxn modelId="{9009BFC1-9292-4128-9750-B28B649C73A5}" type="presParOf" srcId="{78B7BC4B-BE24-4C46-98E1-046CDCAD0355}" destId="{4C7C9C8C-D8BE-4122-92ED-F2F26F99D2B6}" srcOrd="1" destOrd="0" presId="urn:microsoft.com/office/officeart/2005/8/layout/hierarchy1"/>
    <dgm:cxn modelId="{A8FF9F75-9E34-467F-9DCB-CA6D4BD16476}" type="presParOf" srcId="{4C7C9C8C-D8BE-4122-92ED-F2F26F99D2B6}" destId="{B2C1385C-1766-4A78-A1EA-32267BF03F46}" srcOrd="0" destOrd="0" presId="urn:microsoft.com/office/officeart/2005/8/layout/hierarchy1"/>
    <dgm:cxn modelId="{4C94C99E-5772-41E9-B811-83DC69A2062F}" type="presParOf" srcId="{4C7C9C8C-D8BE-4122-92ED-F2F26F99D2B6}" destId="{6ED06454-EECB-415B-94F4-A95539A70B68}" srcOrd="1" destOrd="0" presId="urn:microsoft.com/office/officeart/2005/8/layout/hierarchy1"/>
    <dgm:cxn modelId="{9EB4F1B4-EA2F-4426-8BCC-63044993B29D}" type="presParOf" srcId="{6ED06454-EECB-415B-94F4-A95539A70B68}" destId="{80692FD9-8AC3-4650-9F7E-834C547DF5F9}" srcOrd="0" destOrd="0" presId="urn:microsoft.com/office/officeart/2005/8/layout/hierarchy1"/>
    <dgm:cxn modelId="{02E5A394-C6A0-4818-B6C6-CF6A487E3C32}" type="presParOf" srcId="{80692FD9-8AC3-4650-9F7E-834C547DF5F9}" destId="{3F6DCE4E-1FDE-4111-AFB7-D6EE99C4EDE4}" srcOrd="0" destOrd="0" presId="urn:microsoft.com/office/officeart/2005/8/layout/hierarchy1"/>
    <dgm:cxn modelId="{90A7597C-72A9-44CA-80FD-76DA87AEF266}" type="presParOf" srcId="{80692FD9-8AC3-4650-9F7E-834C547DF5F9}" destId="{076453EB-B7EB-4A7B-BC9B-EB0C12B0FB64}" srcOrd="1" destOrd="0" presId="urn:microsoft.com/office/officeart/2005/8/layout/hierarchy1"/>
    <dgm:cxn modelId="{765ED440-B109-4B69-B08C-827B6010047D}" type="presParOf" srcId="{6ED06454-EECB-415B-94F4-A95539A70B68}" destId="{7E71FEF4-C305-4CF1-AAA6-4B915AEC7216}" srcOrd="1" destOrd="0" presId="urn:microsoft.com/office/officeart/2005/8/layout/hierarchy1"/>
    <dgm:cxn modelId="{926DB141-AB9D-4B25-820B-1065F1250962}" type="presParOf" srcId="{7E71FEF4-C305-4CF1-AAA6-4B915AEC7216}" destId="{FA70D1EC-6BA5-45D9-A453-3CFE2B087A3C}" srcOrd="0" destOrd="0" presId="urn:microsoft.com/office/officeart/2005/8/layout/hierarchy1"/>
    <dgm:cxn modelId="{C343AC57-EDEC-4D5A-8E86-CE4BF713C8DE}" type="presParOf" srcId="{7E71FEF4-C305-4CF1-AAA6-4B915AEC7216}" destId="{35B6747C-9770-4E4F-8486-EB05609147FA}" srcOrd="1" destOrd="0" presId="urn:microsoft.com/office/officeart/2005/8/layout/hierarchy1"/>
    <dgm:cxn modelId="{843FB7F6-2DF8-4E55-9F15-2D3E43F0229B}" type="presParOf" srcId="{35B6747C-9770-4E4F-8486-EB05609147FA}" destId="{A3F32B9B-D5AB-4BC3-A99B-8279381514C6}" srcOrd="0" destOrd="0" presId="urn:microsoft.com/office/officeart/2005/8/layout/hierarchy1"/>
    <dgm:cxn modelId="{F5074A18-6780-45B4-AE65-88EED7F424BD}" type="presParOf" srcId="{A3F32B9B-D5AB-4BC3-A99B-8279381514C6}" destId="{AACE50A9-08DB-4589-A96E-F965D2A67A9C}" srcOrd="0" destOrd="0" presId="urn:microsoft.com/office/officeart/2005/8/layout/hierarchy1"/>
    <dgm:cxn modelId="{A363E5B2-95AB-450E-8D3F-8E19B98D88D1}" type="presParOf" srcId="{A3F32B9B-D5AB-4BC3-A99B-8279381514C6}" destId="{35FD4C28-A7E6-477B-A376-5CDE72A98210}" srcOrd="1" destOrd="0" presId="urn:microsoft.com/office/officeart/2005/8/layout/hierarchy1"/>
    <dgm:cxn modelId="{AB88BDB2-7AA1-4BC7-B472-F77B3B7AA5F3}" type="presParOf" srcId="{35B6747C-9770-4E4F-8486-EB05609147FA}" destId="{F6BD5D96-1612-4948-980C-9CEB2E2CB189}" srcOrd="1" destOrd="0" presId="urn:microsoft.com/office/officeart/2005/8/layout/hierarchy1"/>
    <dgm:cxn modelId="{288CF180-9E03-4082-9684-5757094E7F57}" type="presParOf" srcId="{F6BD5D96-1612-4948-980C-9CEB2E2CB189}" destId="{4710E95A-75C5-4C94-856D-D098929463DA}" srcOrd="0" destOrd="0" presId="urn:microsoft.com/office/officeart/2005/8/layout/hierarchy1"/>
    <dgm:cxn modelId="{A3C7C1C9-8843-4BF8-B7A4-A200FFA06FAD}" type="presParOf" srcId="{F6BD5D96-1612-4948-980C-9CEB2E2CB189}" destId="{1594CD29-E51B-4B45-A289-31DBB5F0C06C}" srcOrd="1" destOrd="0" presId="urn:microsoft.com/office/officeart/2005/8/layout/hierarchy1"/>
    <dgm:cxn modelId="{0616C950-4D87-486F-8A6B-3B5643137127}" type="presParOf" srcId="{1594CD29-E51B-4B45-A289-31DBB5F0C06C}" destId="{C85577BF-93B0-40F3-934F-6DDB1393D908}" srcOrd="0" destOrd="0" presId="urn:microsoft.com/office/officeart/2005/8/layout/hierarchy1"/>
    <dgm:cxn modelId="{FF021DBE-1FF7-4A87-B978-B2120D6FB612}" type="presParOf" srcId="{C85577BF-93B0-40F3-934F-6DDB1393D908}" destId="{62275426-D9AB-4ED2-A36C-81904BA26060}" srcOrd="0" destOrd="0" presId="urn:microsoft.com/office/officeart/2005/8/layout/hierarchy1"/>
    <dgm:cxn modelId="{6BAC189B-6275-4B9A-8F49-2660A58458B5}" type="presParOf" srcId="{C85577BF-93B0-40F3-934F-6DDB1393D908}" destId="{EB181676-ECF6-4A9C-9812-97E815113B98}" srcOrd="1" destOrd="0" presId="urn:microsoft.com/office/officeart/2005/8/layout/hierarchy1"/>
    <dgm:cxn modelId="{DDE83540-928F-47C7-BAAE-6F3445DB45E2}" type="presParOf" srcId="{1594CD29-E51B-4B45-A289-31DBB5F0C06C}" destId="{47CD960B-7141-46BE-B1FA-FD62E8AF3BAE}" srcOrd="1" destOrd="0" presId="urn:microsoft.com/office/officeart/2005/8/layout/hierarchy1"/>
    <dgm:cxn modelId="{7F68D32F-1698-4DEF-8C9A-A545E08F1BD3}" type="presParOf" srcId="{7E71FEF4-C305-4CF1-AAA6-4B915AEC7216}" destId="{A305531E-1CB0-42C2-8CC3-1A6189303D23}" srcOrd="2" destOrd="0" presId="urn:microsoft.com/office/officeart/2005/8/layout/hierarchy1"/>
    <dgm:cxn modelId="{C20102A2-2D5B-4394-988F-3E8EEE6A77CF}" type="presParOf" srcId="{7E71FEF4-C305-4CF1-AAA6-4B915AEC7216}" destId="{B94DDA51-BC0A-4B27-9B6C-25AA19DEE32A}" srcOrd="3" destOrd="0" presId="urn:microsoft.com/office/officeart/2005/8/layout/hierarchy1"/>
    <dgm:cxn modelId="{A68E391C-4A08-4C1C-A5E6-B25F37ECC2A0}" type="presParOf" srcId="{B94DDA51-BC0A-4B27-9B6C-25AA19DEE32A}" destId="{54D47DA3-B6D3-48DD-A313-B2FC41D69ED7}" srcOrd="0" destOrd="0" presId="urn:microsoft.com/office/officeart/2005/8/layout/hierarchy1"/>
    <dgm:cxn modelId="{AB7DB3B5-D442-4D6C-9C97-BC8E0C506785}" type="presParOf" srcId="{54D47DA3-B6D3-48DD-A313-B2FC41D69ED7}" destId="{35C81BCB-BFBF-4799-A7AE-3A0DABBCBFD6}" srcOrd="0" destOrd="0" presId="urn:microsoft.com/office/officeart/2005/8/layout/hierarchy1"/>
    <dgm:cxn modelId="{4772B4B7-510A-4798-AD82-27940A021B03}" type="presParOf" srcId="{54D47DA3-B6D3-48DD-A313-B2FC41D69ED7}" destId="{0D68ED84-73F6-4135-90AA-CFB6FFAAE273}" srcOrd="1" destOrd="0" presId="urn:microsoft.com/office/officeart/2005/8/layout/hierarchy1"/>
    <dgm:cxn modelId="{E88356CE-E784-4740-B6BB-0C9AACA8B12D}" type="presParOf" srcId="{B94DDA51-BC0A-4B27-9B6C-25AA19DEE32A}" destId="{C37DDED0-0648-411D-B7C0-487A8B3D2ABA}" srcOrd="1" destOrd="0" presId="urn:microsoft.com/office/officeart/2005/8/layout/hierarchy1"/>
    <dgm:cxn modelId="{AA2536D8-1416-4299-9C57-1EAD2CBD9F4E}" type="presParOf" srcId="{C37DDED0-0648-411D-B7C0-487A8B3D2ABA}" destId="{8E7BD313-5FD4-466C-AA40-05BCCFF6BAD0}" srcOrd="0" destOrd="0" presId="urn:microsoft.com/office/officeart/2005/8/layout/hierarchy1"/>
    <dgm:cxn modelId="{90E705D0-1541-4F8A-8DBD-5A225DCA5862}" type="presParOf" srcId="{C37DDED0-0648-411D-B7C0-487A8B3D2ABA}" destId="{4C2CD7DB-70D1-4A6C-81C0-A2995926C83E}" srcOrd="1" destOrd="0" presId="urn:microsoft.com/office/officeart/2005/8/layout/hierarchy1"/>
    <dgm:cxn modelId="{3AA532A7-1B12-4C09-9184-633C15B13867}" type="presParOf" srcId="{4C2CD7DB-70D1-4A6C-81C0-A2995926C83E}" destId="{29BD1C9F-0BAF-4C55-B534-86D00DECCF4D}" srcOrd="0" destOrd="0" presId="urn:microsoft.com/office/officeart/2005/8/layout/hierarchy1"/>
    <dgm:cxn modelId="{368440EC-6587-4A7F-9AE3-F177F273AF90}" type="presParOf" srcId="{29BD1C9F-0BAF-4C55-B534-86D00DECCF4D}" destId="{BCA75018-435A-4D49-AC08-980D57A0AF3F}" srcOrd="0" destOrd="0" presId="urn:microsoft.com/office/officeart/2005/8/layout/hierarchy1"/>
    <dgm:cxn modelId="{8BE633E1-2382-44D7-9F53-78D9497AD050}" type="presParOf" srcId="{29BD1C9F-0BAF-4C55-B534-86D00DECCF4D}" destId="{88E2A480-E077-4064-BFAA-82530CF02314}" srcOrd="1" destOrd="0" presId="urn:microsoft.com/office/officeart/2005/8/layout/hierarchy1"/>
    <dgm:cxn modelId="{BF980B25-5725-47B0-83B2-BF59F42864E4}" type="presParOf" srcId="{4C2CD7DB-70D1-4A6C-81C0-A2995926C83E}" destId="{F0CDE51B-04C9-4344-ADD1-590D541E366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607E96-34C6-4869-A1C4-DE0469B505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472E575-34F9-4658-857A-5F6DF4E5CF99}">
      <dgm:prSet phldrT="[Text]"/>
      <dgm:spPr/>
      <dgm:t>
        <a:bodyPr/>
        <a:lstStyle/>
        <a:p>
          <a:r>
            <a:rPr lang="en-US" dirty="0"/>
            <a:t>Positive Depression Screen (PHQ-2)</a:t>
          </a:r>
        </a:p>
      </dgm:t>
    </dgm:pt>
    <dgm:pt modelId="{9DDC0FF7-E9E9-409C-B92E-16070BB18A77}" type="parTrans" cxnId="{0ABE3D72-14FE-41D5-BBFD-9EB741785C05}">
      <dgm:prSet/>
      <dgm:spPr/>
      <dgm:t>
        <a:bodyPr/>
        <a:lstStyle/>
        <a:p>
          <a:endParaRPr lang="en-US"/>
        </a:p>
      </dgm:t>
    </dgm:pt>
    <dgm:pt modelId="{F8CBE390-F274-404D-8166-C532637A609D}" type="sibTrans" cxnId="{0ABE3D72-14FE-41D5-BBFD-9EB741785C05}">
      <dgm:prSet/>
      <dgm:spPr/>
      <dgm:t>
        <a:bodyPr/>
        <a:lstStyle/>
        <a:p>
          <a:endParaRPr lang="en-US"/>
        </a:p>
      </dgm:t>
    </dgm:pt>
    <dgm:pt modelId="{7C7465B3-1BDE-4502-9761-2C5B98A23203}">
      <dgm:prSet phldrT="[Text]"/>
      <dgm:spPr/>
      <dgm:t>
        <a:bodyPr/>
        <a:lstStyle/>
        <a:p>
          <a:r>
            <a:rPr lang="en-US" dirty="0"/>
            <a:t>PHQ-9 &lt;10 </a:t>
          </a:r>
        </a:p>
      </dgm:t>
    </dgm:pt>
    <dgm:pt modelId="{E97BB0E8-A1EF-4D76-981A-442DC68AD1DC}" type="parTrans" cxnId="{22DF45B9-E6ED-4D78-A975-6730A93B8F42}">
      <dgm:prSet/>
      <dgm:spPr/>
      <dgm:t>
        <a:bodyPr/>
        <a:lstStyle/>
        <a:p>
          <a:endParaRPr lang="en-US"/>
        </a:p>
      </dgm:t>
    </dgm:pt>
    <dgm:pt modelId="{29E91211-5BFE-417F-AEF9-EB39D3319EB0}" type="sibTrans" cxnId="{22DF45B9-E6ED-4D78-A975-6730A93B8F42}">
      <dgm:prSet/>
      <dgm:spPr/>
      <dgm:t>
        <a:bodyPr/>
        <a:lstStyle/>
        <a:p>
          <a:endParaRPr lang="en-US"/>
        </a:p>
      </dgm:t>
    </dgm:pt>
    <dgm:pt modelId="{2318F06A-8248-48D3-AE1B-D7C141CC70ED}">
      <dgm:prSet phldrT="[Text]"/>
      <dgm:spPr/>
      <dgm:t>
        <a:bodyPr/>
        <a:lstStyle/>
        <a:p>
          <a:r>
            <a:rPr lang="en-US"/>
            <a:t>SI</a:t>
          </a:r>
        </a:p>
      </dgm:t>
    </dgm:pt>
    <dgm:pt modelId="{AB520B6E-4B2D-4D05-888E-F0891A0EC33F}" type="parTrans" cxnId="{1A3BD3FB-15ED-4631-A198-A6BA9BA74F91}">
      <dgm:prSet/>
      <dgm:spPr/>
      <dgm:t>
        <a:bodyPr/>
        <a:lstStyle/>
        <a:p>
          <a:endParaRPr lang="en-US"/>
        </a:p>
      </dgm:t>
    </dgm:pt>
    <dgm:pt modelId="{E3B335FE-C1ED-4D20-B154-1578BB4F6BE2}" type="sibTrans" cxnId="{1A3BD3FB-15ED-4631-A198-A6BA9BA74F91}">
      <dgm:prSet/>
      <dgm:spPr/>
      <dgm:t>
        <a:bodyPr/>
        <a:lstStyle/>
        <a:p>
          <a:endParaRPr lang="en-US"/>
        </a:p>
      </dgm:t>
    </dgm:pt>
    <dgm:pt modelId="{E0C95932-A451-441A-B9B5-B37BB6CBFCA2}">
      <dgm:prSet phldrT="[Text]"/>
      <dgm:spPr/>
      <dgm:t>
        <a:bodyPr/>
        <a:lstStyle/>
        <a:p>
          <a:r>
            <a:rPr lang="en-US" dirty="0"/>
            <a:t>Yes- See SI under PHQ-9 </a:t>
          </a:r>
          <a:r>
            <a:rPr lang="en-US" dirty="0">
              <a:latin typeface="Times New Roman" panose="02020603050405020304" pitchFamily="18" charset="0"/>
              <a:cs typeface="Times New Roman" panose="02020603050405020304" pitchFamily="18" charset="0"/>
            </a:rPr>
            <a:t>≥10</a:t>
          </a:r>
          <a:endParaRPr lang="en-US" dirty="0"/>
        </a:p>
      </dgm:t>
    </dgm:pt>
    <dgm:pt modelId="{41233F74-58E1-4DE0-A4D3-D7E50EC7E93A}" type="parTrans" cxnId="{C397BB0C-D2E8-4854-B851-E253CBA8FDCD}">
      <dgm:prSet/>
      <dgm:spPr/>
      <dgm:t>
        <a:bodyPr/>
        <a:lstStyle/>
        <a:p>
          <a:endParaRPr lang="en-US"/>
        </a:p>
      </dgm:t>
    </dgm:pt>
    <dgm:pt modelId="{4C642E27-6E92-4363-9422-0989E70C9938}" type="sibTrans" cxnId="{C397BB0C-D2E8-4854-B851-E253CBA8FDCD}">
      <dgm:prSet/>
      <dgm:spPr/>
      <dgm:t>
        <a:bodyPr/>
        <a:lstStyle/>
        <a:p>
          <a:endParaRPr lang="en-US"/>
        </a:p>
      </dgm:t>
    </dgm:pt>
    <dgm:pt modelId="{4733D343-68AB-420C-9153-4FB2C9A0942C}">
      <dgm:prSet phldrT="[Text]"/>
      <dgm:spPr/>
      <dgm:t>
        <a:bodyPr/>
        <a:lstStyle/>
        <a:p>
          <a:r>
            <a:rPr lang="en-US"/>
            <a:t>No</a:t>
          </a:r>
        </a:p>
      </dgm:t>
    </dgm:pt>
    <dgm:pt modelId="{D248F672-04E5-4BB0-8A4E-168E684F4536}" type="parTrans" cxnId="{788A39EB-42C2-4FD7-B981-2EFD9F2EA03A}">
      <dgm:prSet/>
      <dgm:spPr/>
      <dgm:t>
        <a:bodyPr/>
        <a:lstStyle/>
        <a:p>
          <a:endParaRPr lang="en-US"/>
        </a:p>
      </dgm:t>
    </dgm:pt>
    <dgm:pt modelId="{C65EE483-5DF0-4036-9D08-C209EA4E5574}" type="sibTrans" cxnId="{788A39EB-42C2-4FD7-B981-2EFD9F2EA03A}">
      <dgm:prSet/>
      <dgm:spPr/>
      <dgm:t>
        <a:bodyPr/>
        <a:lstStyle/>
        <a:p>
          <a:endParaRPr lang="en-US"/>
        </a:p>
      </dgm:t>
    </dgm:pt>
    <dgm:pt modelId="{6EC7DFC2-FDB6-4AF0-BF6D-86012D45D3EC}">
      <dgm:prSet phldrT="[Text]"/>
      <dgm:spPr/>
      <dgm:t>
        <a:bodyPr/>
        <a:lstStyle/>
        <a:p>
          <a:r>
            <a:rPr lang="en-US" dirty="0"/>
            <a:t>Does Mother have a PCP/Mental Health Provider?</a:t>
          </a:r>
        </a:p>
      </dgm:t>
    </dgm:pt>
    <dgm:pt modelId="{39FDD565-4686-4D09-A59B-3755F64BF213}" type="parTrans" cxnId="{1EF8B749-7C93-4784-828A-FCA9EC3D2966}">
      <dgm:prSet/>
      <dgm:spPr/>
      <dgm:t>
        <a:bodyPr/>
        <a:lstStyle/>
        <a:p>
          <a:endParaRPr lang="en-US"/>
        </a:p>
      </dgm:t>
    </dgm:pt>
    <dgm:pt modelId="{75A0CA29-EB38-474C-8339-27826EAEBA63}" type="sibTrans" cxnId="{1EF8B749-7C93-4784-828A-FCA9EC3D2966}">
      <dgm:prSet/>
      <dgm:spPr/>
      <dgm:t>
        <a:bodyPr/>
        <a:lstStyle/>
        <a:p>
          <a:endParaRPr lang="en-US"/>
        </a:p>
      </dgm:t>
    </dgm:pt>
    <dgm:pt modelId="{74A05B30-0591-487D-B94C-C0F4DD1D4C69}">
      <dgm:prSet phldrT="[Text]"/>
      <dgm:spPr/>
      <dgm:t>
        <a:bodyPr/>
        <a:lstStyle/>
        <a:p>
          <a:r>
            <a:rPr lang="en-US" dirty="0"/>
            <a:t>Yes</a:t>
          </a:r>
        </a:p>
      </dgm:t>
    </dgm:pt>
    <dgm:pt modelId="{28F2EEFC-FEAC-4C91-BD3D-FC82EF969738}" type="parTrans" cxnId="{D936E4EF-D8E2-49E6-AEE6-BD92CC41DCFD}">
      <dgm:prSet/>
      <dgm:spPr/>
      <dgm:t>
        <a:bodyPr/>
        <a:lstStyle/>
        <a:p>
          <a:endParaRPr lang="en-US"/>
        </a:p>
      </dgm:t>
    </dgm:pt>
    <dgm:pt modelId="{92482C64-7E28-4BAF-9C4E-162899922E6C}" type="sibTrans" cxnId="{D936E4EF-D8E2-49E6-AEE6-BD92CC41DCFD}">
      <dgm:prSet/>
      <dgm:spPr/>
      <dgm:t>
        <a:bodyPr/>
        <a:lstStyle/>
        <a:p>
          <a:endParaRPr lang="en-US"/>
        </a:p>
      </dgm:t>
    </dgm:pt>
    <dgm:pt modelId="{D31A6E9A-DCC7-47E8-9F3E-F7E08C188344}">
      <dgm:prSet phldrT="[Text]"/>
      <dgm:spPr/>
      <dgm:t>
        <a:bodyPr/>
        <a:lstStyle/>
        <a:p>
          <a:r>
            <a:rPr lang="en-US"/>
            <a:t>No</a:t>
          </a:r>
        </a:p>
      </dgm:t>
    </dgm:pt>
    <dgm:pt modelId="{167ED83B-9497-4391-AB25-591F4F00253F}" type="parTrans" cxnId="{8072C3F2-82A8-493D-9E79-D0F69B27551D}">
      <dgm:prSet/>
      <dgm:spPr/>
      <dgm:t>
        <a:bodyPr/>
        <a:lstStyle/>
        <a:p>
          <a:endParaRPr lang="en-US"/>
        </a:p>
      </dgm:t>
    </dgm:pt>
    <dgm:pt modelId="{F1594E57-B79C-47F7-A231-C4005BB9492A}" type="sibTrans" cxnId="{8072C3F2-82A8-493D-9E79-D0F69B27551D}">
      <dgm:prSet/>
      <dgm:spPr/>
      <dgm:t>
        <a:bodyPr/>
        <a:lstStyle/>
        <a:p>
          <a:endParaRPr lang="en-US"/>
        </a:p>
      </dgm:t>
    </dgm:pt>
    <dgm:pt modelId="{B2F2CDC2-C0CD-4DCA-A745-075152AE1325}">
      <dgm:prSet phldrT="[Text]"/>
      <dgm:spPr/>
      <dgm:t>
        <a:bodyPr/>
        <a:lstStyle/>
        <a:p>
          <a:r>
            <a:rPr lang="en-US" dirty="0"/>
            <a:t>Mother &gt;21y</a:t>
          </a:r>
        </a:p>
      </dgm:t>
    </dgm:pt>
    <dgm:pt modelId="{240C47F5-718A-4A87-B230-C3E32B6C3E06}" type="parTrans" cxnId="{8C24671C-3236-4632-BEF3-6CB5D9D0AFEE}">
      <dgm:prSet/>
      <dgm:spPr/>
      <dgm:t>
        <a:bodyPr/>
        <a:lstStyle/>
        <a:p>
          <a:endParaRPr lang="en-US"/>
        </a:p>
      </dgm:t>
    </dgm:pt>
    <dgm:pt modelId="{53B9EA49-77A7-4047-9A07-6B2AD63F398E}" type="sibTrans" cxnId="{8C24671C-3236-4632-BEF3-6CB5D9D0AFEE}">
      <dgm:prSet/>
      <dgm:spPr/>
      <dgm:t>
        <a:bodyPr/>
        <a:lstStyle/>
        <a:p>
          <a:endParaRPr lang="en-US"/>
        </a:p>
      </dgm:t>
    </dgm:pt>
    <dgm:pt modelId="{39CE26B5-68DF-4E98-A210-08D5EA0E8965}">
      <dgm:prSet phldrT="[Text]"/>
      <dgm:spPr/>
      <dgm:t>
        <a:bodyPr/>
        <a:lstStyle/>
        <a:p>
          <a:r>
            <a:rPr lang="en-US"/>
            <a:t>Mother </a:t>
          </a:r>
          <a:r>
            <a:rPr lang="en-US">
              <a:latin typeface="Times New Roman" panose="02020603050405020304" pitchFamily="18" charset="0"/>
              <a:cs typeface="Times New Roman" panose="02020603050405020304" pitchFamily="18" charset="0"/>
            </a:rPr>
            <a:t>≤21y</a:t>
          </a:r>
          <a:endParaRPr lang="en-US"/>
        </a:p>
      </dgm:t>
    </dgm:pt>
    <dgm:pt modelId="{B5D6036F-1A6C-4795-9551-A2D4376C68A8}" type="parTrans" cxnId="{5C29E597-2F16-411D-B63E-BE573623E555}">
      <dgm:prSet/>
      <dgm:spPr/>
      <dgm:t>
        <a:bodyPr/>
        <a:lstStyle/>
        <a:p>
          <a:endParaRPr lang="en-US"/>
        </a:p>
      </dgm:t>
    </dgm:pt>
    <dgm:pt modelId="{7492305A-8657-4519-9712-CE71047E430F}" type="sibTrans" cxnId="{5C29E597-2F16-411D-B63E-BE573623E555}">
      <dgm:prSet/>
      <dgm:spPr/>
      <dgm:t>
        <a:bodyPr/>
        <a:lstStyle/>
        <a:p>
          <a:endParaRPr lang="en-US"/>
        </a:p>
      </dgm:t>
    </dgm:pt>
    <dgm:pt modelId="{771382D4-B995-4660-A7A6-5A9C4F6A6835}">
      <dgm:prSet phldrT="[Text]"/>
      <dgm:spPr/>
      <dgm:t>
        <a:bodyPr/>
        <a:lstStyle/>
        <a:p>
          <a:r>
            <a:rPr lang="en-US" dirty="0"/>
            <a:t>Is Adolescent Medicine available</a:t>
          </a:r>
        </a:p>
      </dgm:t>
    </dgm:pt>
    <dgm:pt modelId="{16E86D9D-B1A9-4A50-B171-922154B609C2}" type="parTrans" cxnId="{B0031FC3-A82B-4B88-9B82-CB7F9B3F4156}">
      <dgm:prSet/>
      <dgm:spPr/>
      <dgm:t>
        <a:bodyPr/>
        <a:lstStyle/>
        <a:p>
          <a:endParaRPr lang="en-US"/>
        </a:p>
      </dgm:t>
    </dgm:pt>
    <dgm:pt modelId="{A45A8852-4081-4A62-A45F-849AD5498D9E}" type="sibTrans" cxnId="{B0031FC3-A82B-4B88-9B82-CB7F9B3F4156}">
      <dgm:prSet/>
      <dgm:spPr/>
      <dgm:t>
        <a:bodyPr/>
        <a:lstStyle/>
        <a:p>
          <a:endParaRPr lang="en-US"/>
        </a:p>
      </dgm:t>
    </dgm:pt>
    <dgm:pt modelId="{916872F1-B1EC-48E2-942D-0F3A4E263138}">
      <dgm:prSet phldrT="[Text]"/>
      <dgm:spPr/>
      <dgm:t>
        <a:bodyPr/>
        <a:lstStyle/>
        <a:p>
          <a:r>
            <a:rPr lang="en-US" dirty="0"/>
            <a:t>Yes</a:t>
          </a:r>
        </a:p>
      </dgm:t>
    </dgm:pt>
    <dgm:pt modelId="{255BA1ED-BB4C-47A8-87E9-CC454001BB40}" type="parTrans" cxnId="{3134DB46-B685-40DA-9F0E-310AF88CAE94}">
      <dgm:prSet/>
      <dgm:spPr/>
      <dgm:t>
        <a:bodyPr/>
        <a:lstStyle/>
        <a:p>
          <a:endParaRPr lang="en-US"/>
        </a:p>
      </dgm:t>
    </dgm:pt>
    <dgm:pt modelId="{704D53AB-765D-41E0-B08C-1085100B883F}" type="sibTrans" cxnId="{3134DB46-B685-40DA-9F0E-310AF88CAE94}">
      <dgm:prSet/>
      <dgm:spPr/>
      <dgm:t>
        <a:bodyPr/>
        <a:lstStyle/>
        <a:p>
          <a:endParaRPr lang="en-US"/>
        </a:p>
      </dgm:t>
    </dgm:pt>
    <dgm:pt modelId="{045ADF8E-2431-487B-9691-AC380FA511EC}">
      <dgm:prSet phldrT="[Text]"/>
      <dgm:spPr/>
      <dgm:t>
        <a:bodyPr/>
        <a:lstStyle/>
        <a:p>
          <a:r>
            <a:rPr lang="en-US" dirty="0"/>
            <a:t>Educate and Refer to Adolescent Medicine</a:t>
          </a:r>
        </a:p>
      </dgm:t>
    </dgm:pt>
    <dgm:pt modelId="{EBA3D223-EB95-4521-890F-2F924380378A}" type="parTrans" cxnId="{DAC66568-6321-4C3E-A1D9-3C65674CDD1A}">
      <dgm:prSet/>
      <dgm:spPr/>
      <dgm:t>
        <a:bodyPr/>
        <a:lstStyle/>
        <a:p>
          <a:endParaRPr lang="en-US"/>
        </a:p>
      </dgm:t>
    </dgm:pt>
    <dgm:pt modelId="{AE7CF2BA-A452-4605-9728-CD6CB3D7B750}" type="sibTrans" cxnId="{DAC66568-6321-4C3E-A1D9-3C65674CDD1A}">
      <dgm:prSet/>
      <dgm:spPr/>
      <dgm:t>
        <a:bodyPr/>
        <a:lstStyle/>
        <a:p>
          <a:endParaRPr lang="en-US"/>
        </a:p>
      </dgm:t>
    </dgm:pt>
    <dgm:pt modelId="{770DB555-515F-4F1C-8656-728CA387FE53}">
      <dgm:prSet phldrT="[Text]"/>
      <dgm:spPr/>
      <dgm:t>
        <a:bodyPr/>
        <a:lstStyle/>
        <a:p>
          <a:r>
            <a:rPr lang="en-US" dirty="0"/>
            <a:t>No</a:t>
          </a:r>
        </a:p>
      </dgm:t>
    </dgm:pt>
    <dgm:pt modelId="{151FDD5C-BDC7-4101-8A63-768AE6E18CC9}" type="parTrans" cxnId="{3559EE49-8213-4836-A845-56F57805A098}">
      <dgm:prSet/>
      <dgm:spPr/>
      <dgm:t>
        <a:bodyPr/>
        <a:lstStyle/>
        <a:p>
          <a:endParaRPr lang="en-US"/>
        </a:p>
      </dgm:t>
    </dgm:pt>
    <dgm:pt modelId="{99D3D756-3F8E-42DA-8BDD-C214A88521FD}" type="sibTrans" cxnId="{3559EE49-8213-4836-A845-56F57805A098}">
      <dgm:prSet/>
      <dgm:spPr/>
      <dgm:t>
        <a:bodyPr/>
        <a:lstStyle/>
        <a:p>
          <a:endParaRPr lang="en-US"/>
        </a:p>
      </dgm:t>
    </dgm:pt>
    <dgm:pt modelId="{45CF3C7E-71DF-457E-AD3D-7A6CEEF068B1}">
      <dgm:prSet phldrT="[Text]"/>
      <dgm:spPr/>
      <dgm:t>
        <a:bodyPr/>
        <a:lstStyle/>
        <a:p>
          <a:r>
            <a:rPr lang="en-US" dirty="0"/>
            <a:t>Educate and offer resources</a:t>
          </a:r>
        </a:p>
        <a:p>
          <a:r>
            <a:rPr lang="en-US" dirty="0"/>
            <a:t> Refer to Family Med/ FQHC/ Mental Health Provider</a:t>
          </a:r>
        </a:p>
      </dgm:t>
    </dgm:pt>
    <dgm:pt modelId="{8217486F-5427-464F-86B7-7BDACA043AEC}" type="parTrans" cxnId="{D4BBE1D8-2B1C-4A2F-86FC-64BFC41D9DA0}">
      <dgm:prSet/>
      <dgm:spPr/>
      <dgm:t>
        <a:bodyPr/>
        <a:lstStyle/>
        <a:p>
          <a:endParaRPr lang="en-US"/>
        </a:p>
      </dgm:t>
    </dgm:pt>
    <dgm:pt modelId="{F1A3B5DF-04FE-4786-A4A2-FA7807AA3E54}" type="sibTrans" cxnId="{D4BBE1D8-2B1C-4A2F-86FC-64BFC41D9DA0}">
      <dgm:prSet/>
      <dgm:spPr/>
      <dgm:t>
        <a:bodyPr/>
        <a:lstStyle/>
        <a:p>
          <a:endParaRPr lang="en-US"/>
        </a:p>
      </dgm:t>
    </dgm:pt>
    <dgm:pt modelId="{5025E590-280D-409C-8CCB-9C01553BEAB7}">
      <dgm:prSet phldrT="[Text]"/>
      <dgm:spPr/>
      <dgm:t>
        <a:bodyPr/>
        <a:lstStyle/>
        <a:p>
          <a:r>
            <a:rPr lang="en-US" dirty="0"/>
            <a:t>Educate and offer resources</a:t>
          </a:r>
        </a:p>
        <a:p>
          <a:r>
            <a:rPr lang="en-US" dirty="0"/>
            <a:t>Refer to Family Med/ FQHC/ Mental Health Provider</a:t>
          </a:r>
        </a:p>
      </dgm:t>
    </dgm:pt>
    <dgm:pt modelId="{412A136D-DC77-4B9D-982E-0CE7E879800C}" type="parTrans" cxnId="{90531CE1-859E-4BDF-A177-0919AF2535A5}">
      <dgm:prSet/>
      <dgm:spPr/>
      <dgm:t>
        <a:bodyPr/>
        <a:lstStyle/>
        <a:p>
          <a:endParaRPr lang="en-US"/>
        </a:p>
      </dgm:t>
    </dgm:pt>
    <dgm:pt modelId="{CE9E816D-5554-41A4-AB63-712FF172E750}" type="sibTrans" cxnId="{90531CE1-859E-4BDF-A177-0919AF2535A5}">
      <dgm:prSet/>
      <dgm:spPr/>
      <dgm:t>
        <a:bodyPr/>
        <a:lstStyle/>
        <a:p>
          <a:endParaRPr lang="en-US"/>
        </a:p>
      </dgm:t>
    </dgm:pt>
    <dgm:pt modelId="{5E7D384B-452B-4136-9B2E-A2F66582137E}" type="pres">
      <dgm:prSet presAssocID="{B3607E96-34C6-4869-A1C4-DE0469B5052C}" presName="hierChild1" presStyleCnt="0">
        <dgm:presLayoutVars>
          <dgm:chPref val="1"/>
          <dgm:dir/>
          <dgm:animOne val="branch"/>
          <dgm:animLvl val="lvl"/>
          <dgm:resizeHandles/>
        </dgm:presLayoutVars>
      </dgm:prSet>
      <dgm:spPr/>
    </dgm:pt>
    <dgm:pt modelId="{235B23C0-657F-42A3-B192-B85E2E8F6517}" type="pres">
      <dgm:prSet presAssocID="{3472E575-34F9-4658-857A-5F6DF4E5CF99}" presName="hierRoot1" presStyleCnt="0"/>
      <dgm:spPr/>
    </dgm:pt>
    <dgm:pt modelId="{BAA85C0A-A4E2-4524-AB66-DB1E668F5B2B}" type="pres">
      <dgm:prSet presAssocID="{3472E575-34F9-4658-857A-5F6DF4E5CF99}" presName="composite" presStyleCnt="0"/>
      <dgm:spPr/>
    </dgm:pt>
    <dgm:pt modelId="{1245BA6C-9D0B-495A-8E01-287E1D614F32}" type="pres">
      <dgm:prSet presAssocID="{3472E575-34F9-4658-857A-5F6DF4E5CF99}" presName="background" presStyleLbl="node0" presStyleIdx="0" presStyleCnt="1"/>
      <dgm:spPr/>
    </dgm:pt>
    <dgm:pt modelId="{4DE24376-59D9-40AD-854D-5F1E75110CDC}" type="pres">
      <dgm:prSet presAssocID="{3472E575-34F9-4658-857A-5F6DF4E5CF99}" presName="text" presStyleLbl="fgAcc0" presStyleIdx="0" presStyleCnt="1">
        <dgm:presLayoutVars>
          <dgm:chPref val="3"/>
        </dgm:presLayoutVars>
      </dgm:prSet>
      <dgm:spPr/>
    </dgm:pt>
    <dgm:pt modelId="{BB506E00-5EEA-461C-9872-06BBCDD0B4DB}" type="pres">
      <dgm:prSet presAssocID="{3472E575-34F9-4658-857A-5F6DF4E5CF99}" presName="hierChild2" presStyleCnt="0"/>
      <dgm:spPr/>
    </dgm:pt>
    <dgm:pt modelId="{D328F198-060F-4084-A35C-D94A0371AC93}" type="pres">
      <dgm:prSet presAssocID="{E97BB0E8-A1EF-4D76-981A-442DC68AD1DC}" presName="Name10" presStyleLbl="parChTrans1D2" presStyleIdx="0" presStyleCnt="1"/>
      <dgm:spPr/>
    </dgm:pt>
    <dgm:pt modelId="{10E48349-EA41-42DF-8DCF-B795C0AEF2AA}" type="pres">
      <dgm:prSet presAssocID="{7C7465B3-1BDE-4502-9761-2C5B98A23203}" presName="hierRoot2" presStyleCnt="0"/>
      <dgm:spPr/>
    </dgm:pt>
    <dgm:pt modelId="{F512493C-0D81-4AF7-B869-482E051C7EF7}" type="pres">
      <dgm:prSet presAssocID="{7C7465B3-1BDE-4502-9761-2C5B98A23203}" presName="composite2" presStyleCnt="0"/>
      <dgm:spPr/>
    </dgm:pt>
    <dgm:pt modelId="{449CA8FB-95B1-4C13-AFAC-AA05B0811703}" type="pres">
      <dgm:prSet presAssocID="{7C7465B3-1BDE-4502-9761-2C5B98A23203}" presName="background2" presStyleLbl="node2" presStyleIdx="0" presStyleCnt="1"/>
      <dgm:spPr/>
    </dgm:pt>
    <dgm:pt modelId="{4D5276A9-31A1-41D7-BC50-FE15F09FB210}" type="pres">
      <dgm:prSet presAssocID="{7C7465B3-1BDE-4502-9761-2C5B98A23203}" presName="text2" presStyleLbl="fgAcc2" presStyleIdx="0" presStyleCnt="1">
        <dgm:presLayoutVars>
          <dgm:chPref val="3"/>
        </dgm:presLayoutVars>
      </dgm:prSet>
      <dgm:spPr/>
    </dgm:pt>
    <dgm:pt modelId="{D064B0E4-5485-4759-8381-3B2FE48E6B47}" type="pres">
      <dgm:prSet presAssocID="{7C7465B3-1BDE-4502-9761-2C5B98A23203}" presName="hierChild3" presStyleCnt="0"/>
      <dgm:spPr/>
    </dgm:pt>
    <dgm:pt modelId="{82DEBE02-8704-49B7-8482-5815753ED816}" type="pres">
      <dgm:prSet presAssocID="{AB520B6E-4B2D-4D05-888E-F0891A0EC33F}" presName="Name17" presStyleLbl="parChTrans1D3" presStyleIdx="0" presStyleCnt="1"/>
      <dgm:spPr/>
    </dgm:pt>
    <dgm:pt modelId="{60ADA880-0F88-477A-9B64-6F6618243181}" type="pres">
      <dgm:prSet presAssocID="{2318F06A-8248-48D3-AE1B-D7C141CC70ED}" presName="hierRoot3" presStyleCnt="0"/>
      <dgm:spPr/>
    </dgm:pt>
    <dgm:pt modelId="{F1A9CC56-F5D2-402D-BF7C-B8389CBE2DF3}" type="pres">
      <dgm:prSet presAssocID="{2318F06A-8248-48D3-AE1B-D7C141CC70ED}" presName="composite3" presStyleCnt="0"/>
      <dgm:spPr/>
    </dgm:pt>
    <dgm:pt modelId="{CD639018-8A64-4A79-A30C-DBF57344A35B}" type="pres">
      <dgm:prSet presAssocID="{2318F06A-8248-48D3-AE1B-D7C141CC70ED}" presName="background3" presStyleLbl="node3" presStyleIdx="0" presStyleCnt="1"/>
      <dgm:spPr/>
    </dgm:pt>
    <dgm:pt modelId="{0AD6C874-24E9-4872-A8A1-B7D44D5075FA}" type="pres">
      <dgm:prSet presAssocID="{2318F06A-8248-48D3-AE1B-D7C141CC70ED}" presName="text3" presStyleLbl="fgAcc3" presStyleIdx="0" presStyleCnt="1">
        <dgm:presLayoutVars>
          <dgm:chPref val="3"/>
        </dgm:presLayoutVars>
      </dgm:prSet>
      <dgm:spPr/>
    </dgm:pt>
    <dgm:pt modelId="{243A94D5-F318-4154-8948-A5FB8789BB75}" type="pres">
      <dgm:prSet presAssocID="{2318F06A-8248-48D3-AE1B-D7C141CC70ED}" presName="hierChild4" presStyleCnt="0"/>
      <dgm:spPr/>
    </dgm:pt>
    <dgm:pt modelId="{35DEA0E6-2FD3-49B0-934A-E46C012D96BF}" type="pres">
      <dgm:prSet presAssocID="{41233F74-58E1-4DE0-A4D3-D7E50EC7E93A}" presName="Name23" presStyleLbl="parChTrans1D4" presStyleIdx="0" presStyleCnt="13"/>
      <dgm:spPr/>
    </dgm:pt>
    <dgm:pt modelId="{8E91DFA1-429A-439D-87BC-555BE1CF89CF}" type="pres">
      <dgm:prSet presAssocID="{E0C95932-A451-441A-B9B5-B37BB6CBFCA2}" presName="hierRoot4" presStyleCnt="0"/>
      <dgm:spPr/>
    </dgm:pt>
    <dgm:pt modelId="{C3259DAE-3D98-4A35-8965-00D9541EA8CC}" type="pres">
      <dgm:prSet presAssocID="{E0C95932-A451-441A-B9B5-B37BB6CBFCA2}" presName="composite4" presStyleCnt="0"/>
      <dgm:spPr/>
    </dgm:pt>
    <dgm:pt modelId="{A4A75213-2AF8-45A0-8BCC-D4263A464294}" type="pres">
      <dgm:prSet presAssocID="{E0C95932-A451-441A-B9B5-B37BB6CBFCA2}" presName="background4" presStyleLbl="node4" presStyleIdx="0" presStyleCnt="13"/>
      <dgm:spPr/>
    </dgm:pt>
    <dgm:pt modelId="{F85545B4-A3BE-46F7-9016-396634BA8E21}" type="pres">
      <dgm:prSet presAssocID="{E0C95932-A451-441A-B9B5-B37BB6CBFCA2}" presName="text4" presStyleLbl="fgAcc4" presStyleIdx="0" presStyleCnt="13">
        <dgm:presLayoutVars>
          <dgm:chPref val="3"/>
        </dgm:presLayoutVars>
      </dgm:prSet>
      <dgm:spPr/>
    </dgm:pt>
    <dgm:pt modelId="{27656D31-740F-4F34-90B0-DC4CEE14D8F9}" type="pres">
      <dgm:prSet presAssocID="{E0C95932-A451-441A-B9B5-B37BB6CBFCA2}" presName="hierChild5" presStyleCnt="0"/>
      <dgm:spPr/>
    </dgm:pt>
    <dgm:pt modelId="{EDC9B153-3D8F-4187-AC58-150321F83ABF}" type="pres">
      <dgm:prSet presAssocID="{D248F672-04E5-4BB0-8A4E-168E684F4536}" presName="Name23" presStyleLbl="parChTrans1D4" presStyleIdx="1" presStyleCnt="13"/>
      <dgm:spPr/>
    </dgm:pt>
    <dgm:pt modelId="{54BD86B3-299A-4E44-B21A-1677BFA1EBC9}" type="pres">
      <dgm:prSet presAssocID="{4733D343-68AB-420C-9153-4FB2C9A0942C}" presName="hierRoot4" presStyleCnt="0"/>
      <dgm:spPr/>
    </dgm:pt>
    <dgm:pt modelId="{C47AB86B-3D7B-4726-9794-A8CEFEDBFBB3}" type="pres">
      <dgm:prSet presAssocID="{4733D343-68AB-420C-9153-4FB2C9A0942C}" presName="composite4" presStyleCnt="0"/>
      <dgm:spPr/>
    </dgm:pt>
    <dgm:pt modelId="{33DC489A-25B1-4FFC-960D-AF939581894B}" type="pres">
      <dgm:prSet presAssocID="{4733D343-68AB-420C-9153-4FB2C9A0942C}" presName="background4" presStyleLbl="node4" presStyleIdx="1" presStyleCnt="13"/>
      <dgm:spPr/>
    </dgm:pt>
    <dgm:pt modelId="{52E33744-4CCF-431B-8BD1-A8E17D599B9C}" type="pres">
      <dgm:prSet presAssocID="{4733D343-68AB-420C-9153-4FB2C9A0942C}" presName="text4" presStyleLbl="fgAcc4" presStyleIdx="1" presStyleCnt="13">
        <dgm:presLayoutVars>
          <dgm:chPref val="3"/>
        </dgm:presLayoutVars>
      </dgm:prSet>
      <dgm:spPr/>
    </dgm:pt>
    <dgm:pt modelId="{D65DDFE7-2C89-4F71-95FC-7F3634D76A5B}" type="pres">
      <dgm:prSet presAssocID="{4733D343-68AB-420C-9153-4FB2C9A0942C}" presName="hierChild5" presStyleCnt="0"/>
      <dgm:spPr/>
    </dgm:pt>
    <dgm:pt modelId="{597171D5-CA20-4139-870A-4E1CE0A00465}" type="pres">
      <dgm:prSet presAssocID="{39FDD565-4686-4D09-A59B-3755F64BF213}" presName="Name23" presStyleLbl="parChTrans1D4" presStyleIdx="2" presStyleCnt="13"/>
      <dgm:spPr/>
    </dgm:pt>
    <dgm:pt modelId="{C203B0AE-B98F-431D-9749-D87F79EDFDE3}" type="pres">
      <dgm:prSet presAssocID="{6EC7DFC2-FDB6-4AF0-BF6D-86012D45D3EC}" presName="hierRoot4" presStyleCnt="0"/>
      <dgm:spPr/>
    </dgm:pt>
    <dgm:pt modelId="{27A609F5-6343-4ABB-B3FC-2A74ABD798E5}" type="pres">
      <dgm:prSet presAssocID="{6EC7DFC2-FDB6-4AF0-BF6D-86012D45D3EC}" presName="composite4" presStyleCnt="0"/>
      <dgm:spPr/>
    </dgm:pt>
    <dgm:pt modelId="{6285DB89-6893-499F-8413-EA210DB363A4}" type="pres">
      <dgm:prSet presAssocID="{6EC7DFC2-FDB6-4AF0-BF6D-86012D45D3EC}" presName="background4" presStyleLbl="node4" presStyleIdx="2" presStyleCnt="13"/>
      <dgm:spPr/>
    </dgm:pt>
    <dgm:pt modelId="{C4DE229A-0A51-4510-96A0-A12E25D04544}" type="pres">
      <dgm:prSet presAssocID="{6EC7DFC2-FDB6-4AF0-BF6D-86012D45D3EC}" presName="text4" presStyleLbl="fgAcc4" presStyleIdx="2" presStyleCnt="13">
        <dgm:presLayoutVars>
          <dgm:chPref val="3"/>
        </dgm:presLayoutVars>
      </dgm:prSet>
      <dgm:spPr/>
    </dgm:pt>
    <dgm:pt modelId="{03790B29-785A-4E3E-BD12-70B15BF4B9C3}" type="pres">
      <dgm:prSet presAssocID="{6EC7DFC2-FDB6-4AF0-BF6D-86012D45D3EC}" presName="hierChild5" presStyleCnt="0"/>
      <dgm:spPr/>
    </dgm:pt>
    <dgm:pt modelId="{26DF6928-F66F-4876-AA9A-8423A70087D4}" type="pres">
      <dgm:prSet presAssocID="{28F2EEFC-FEAC-4C91-BD3D-FC82EF969738}" presName="Name23" presStyleLbl="parChTrans1D4" presStyleIdx="3" presStyleCnt="13"/>
      <dgm:spPr/>
    </dgm:pt>
    <dgm:pt modelId="{309AAD18-003C-4A8F-9469-CEEEC9C2E71C}" type="pres">
      <dgm:prSet presAssocID="{74A05B30-0591-487D-B94C-C0F4DD1D4C69}" presName="hierRoot4" presStyleCnt="0"/>
      <dgm:spPr/>
    </dgm:pt>
    <dgm:pt modelId="{3C8FC66E-5DFA-4271-98F8-11A3BBECB7FA}" type="pres">
      <dgm:prSet presAssocID="{74A05B30-0591-487D-B94C-C0F4DD1D4C69}" presName="composite4" presStyleCnt="0"/>
      <dgm:spPr/>
    </dgm:pt>
    <dgm:pt modelId="{BB93C528-57CE-45CE-8428-8CBF776ADBD2}" type="pres">
      <dgm:prSet presAssocID="{74A05B30-0591-487D-B94C-C0F4DD1D4C69}" presName="background4" presStyleLbl="node4" presStyleIdx="3" presStyleCnt="13"/>
      <dgm:spPr/>
    </dgm:pt>
    <dgm:pt modelId="{87453AE5-F70A-485D-AFE2-4F0B43DD09B4}" type="pres">
      <dgm:prSet presAssocID="{74A05B30-0591-487D-B94C-C0F4DD1D4C69}" presName="text4" presStyleLbl="fgAcc4" presStyleIdx="3" presStyleCnt="13">
        <dgm:presLayoutVars>
          <dgm:chPref val="3"/>
        </dgm:presLayoutVars>
      </dgm:prSet>
      <dgm:spPr/>
    </dgm:pt>
    <dgm:pt modelId="{6C37DE39-B56F-4508-ABF7-B41C3B1F83E8}" type="pres">
      <dgm:prSet presAssocID="{74A05B30-0591-487D-B94C-C0F4DD1D4C69}" presName="hierChild5" presStyleCnt="0"/>
      <dgm:spPr/>
    </dgm:pt>
    <dgm:pt modelId="{3CD42734-6FB8-47D8-BED3-8F2ECB663E34}" type="pres">
      <dgm:prSet presAssocID="{412A136D-DC77-4B9D-982E-0CE7E879800C}" presName="Name23" presStyleLbl="parChTrans1D4" presStyleIdx="4" presStyleCnt="13"/>
      <dgm:spPr/>
    </dgm:pt>
    <dgm:pt modelId="{0427F1B6-82AD-48A8-9EAA-AE28BF3BB1AA}" type="pres">
      <dgm:prSet presAssocID="{5025E590-280D-409C-8CCB-9C01553BEAB7}" presName="hierRoot4" presStyleCnt="0"/>
      <dgm:spPr/>
    </dgm:pt>
    <dgm:pt modelId="{24FCF3E3-B029-47B3-BB6A-F19177AB0778}" type="pres">
      <dgm:prSet presAssocID="{5025E590-280D-409C-8CCB-9C01553BEAB7}" presName="composite4" presStyleCnt="0"/>
      <dgm:spPr/>
    </dgm:pt>
    <dgm:pt modelId="{D77C0CEE-3D8C-4DA8-8E2C-9F2BDF569026}" type="pres">
      <dgm:prSet presAssocID="{5025E590-280D-409C-8CCB-9C01553BEAB7}" presName="background4" presStyleLbl="node4" presStyleIdx="4" presStyleCnt="13"/>
      <dgm:spPr/>
    </dgm:pt>
    <dgm:pt modelId="{C24C270F-2EDD-434D-BD7D-7FAC3F18449A}" type="pres">
      <dgm:prSet presAssocID="{5025E590-280D-409C-8CCB-9C01553BEAB7}" presName="text4" presStyleLbl="fgAcc4" presStyleIdx="4" presStyleCnt="13">
        <dgm:presLayoutVars>
          <dgm:chPref val="3"/>
        </dgm:presLayoutVars>
      </dgm:prSet>
      <dgm:spPr/>
    </dgm:pt>
    <dgm:pt modelId="{A6D73672-E686-4514-94A6-43DDB7E8EEB3}" type="pres">
      <dgm:prSet presAssocID="{5025E590-280D-409C-8CCB-9C01553BEAB7}" presName="hierChild5" presStyleCnt="0"/>
      <dgm:spPr/>
    </dgm:pt>
    <dgm:pt modelId="{D93C44DD-1298-4085-A07B-79296EDFFFDF}" type="pres">
      <dgm:prSet presAssocID="{167ED83B-9497-4391-AB25-591F4F00253F}" presName="Name23" presStyleLbl="parChTrans1D4" presStyleIdx="5" presStyleCnt="13"/>
      <dgm:spPr/>
    </dgm:pt>
    <dgm:pt modelId="{5451A26C-DF1A-4558-97A2-64550DCEF97C}" type="pres">
      <dgm:prSet presAssocID="{D31A6E9A-DCC7-47E8-9F3E-F7E08C188344}" presName="hierRoot4" presStyleCnt="0"/>
      <dgm:spPr/>
    </dgm:pt>
    <dgm:pt modelId="{A85A3D88-DBBE-413C-A7EE-83E1CE0A431E}" type="pres">
      <dgm:prSet presAssocID="{D31A6E9A-DCC7-47E8-9F3E-F7E08C188344}" presName="composite4" presStyleCnt="0"/>
      <dgm:spPr/>
    </dgm:pt>
    <dgm:pt modelId="{EEEB3B78-4B15-43E2-973B-68051B507CFC}" type="pres">
      <dgm:prSet presAssocID="{D31A6E9A-DCC7-47E8-9F3E-F7E08C188344}" presName="background4" presStyleLbl="node4" presStyleIdx="5" presStyleCnt="13"/>
      <dgm:spPr/>
    </dgm:pt>
    <dgm:pt modelId="{0A3EC247-B4CC-411B-B6D3-4868EC547053}" type="pres">
      <dgm:prSet presAssocID="{D31A6E9A-DCC7-47E8-9F3E-F7E08C188344}" presName="text4" presStyleLbl="fgAcc4" presStyleIdx="5" presStyleCnt="13">
        <dgm:presLayoutVars>
          <dgm:chPref val="3"/>
        </dgm:presLayoutVars>
      </dgm:prSet>
      <dgm:spPr/>
    </dgm:pt>
    <dgm:pt modelId="{C4C6260A-9071-4213-B561-DCAB7A503C1F}" type="pres">
      <dgm:prSet presAssocID="{D31A6E9A-DCC7-47E8-9F3E-F7E08C188344}" presName="hierChild5" presStyleCnt="0"/>
      <dgm:spPr/>
    </dgm:pt>
    <dgm:pt modelId="{A6C12494-6CA9-49F2-A9AD-B185B39B518C}" type="pres">
      <dgm:prSet presAssocID="{240C47F5-718A-4A87-B230-C3E32B6C3E06}" presName="Name23" presStyleLbl="parChTrans1D4" presStyleIdx="6" presStyleCnt="13"/>
      <dgm:spPr/>
    </dgm:pt>
    <dgm:pt modelId="{CC0358A0-9721-41CE-B6F3-35CAEA3E72B1}" type="pres">
      <dgm:prSet presAssocID="{B2F2CDC2-C0CD-4DCA-A745-075152AE1325}" presName="hierRoot4" presStyleCnt="0"/>
      <dgm:spPr/>
    </dgm:pt>
    <dgm:pt modelId="{C96B2E08-904F-499E-A784-0BE305CCBAE1}" type="pres">
      <dgm:prSet presAssocID="{B2F2CDC2-C0CD-4DCA-A745-075152AE1325}" presName="composite4" presStyleCnt="0"/>
      <dgm:spPr/>
    </dgm:pt>
    <dgm:pt modelId="{A0D6EF71-BBB9-4120-9B8F-B46CFB143B99}" type="pres">
      <dgm:prSet presAssocID="{B2F2CDC2-C0CD-4DCA-A745-075152AE1325}" presName="background4" presStyleLbl="node4" presStyleIdx="6" presStyleCnt="13"/>
      <dgm:spPr/>
    </dgm:pt>
    <dgm:pt modelId="{520BD98E-0BD5-4E40-B4D2-70C6DA23D469}" type="pres">
      <dgm:prSet presAssocID="{B2F2CDC2-C0CD-4DCA-A745-075152AE1325}" presName="text4" presStyleLbl="fgAcc4" presStyleIdx="6" presStyleCnt="13">
        <dgm:presLayoutVars>
          <dgm:chPref val="3"/>
        </dgm:presLayoutVars>
      </dgm:prSet>
      <dgm:spPr/>
    </dgm:pt>
    <dgm:pt modelId="{2E2DE835-B715-4898-9348-E00EE9A20B66}" type="pres">
      <dgm:prSet presAssocID="{B2F2CDC2-C0CD-4DCA-A745-075152AE1325}" presName="hierChild5" presStyleCnt="0"/>
      <dgm:spPr/>
    </dgm:pt>
    <dgm:pt modelId="{7E8034E5-52A2-4BF4-B061-069C90443EA5}" type="pres">
      <dgm:prSet presAssocID="{B5D6036F-1A6C-4795-9551-A2D4376C68A8}" presName="Name23" presStyleLbl="parChTrans1D4" presStyleIdx="7" presStyleCnt="13"/>
      <dgm:spPr/>
    </dgm:pt>
    <dgm:pt modelId="{3CD08076-215B-48A4-8150-A8E294FFDBFE}" type="pres">
      <dgm:prSet presAssocID="{39CE26B5-68DF-4E98-A210-08D5EA0E8965}" presName="hierRoot4" presStyleCnt="0"/>
      <dgm:spPr/>
    </dgm:pt>
    <dgm:pt modelId="{D29138CD-911E-4BEA-8113-059D72D62971}" type="pres">
      <dgm:prSet presAssocID="{39CE26B5-68DF-4E98-A210-08D5EA0E8965}" presName="composite4" presStyleCnt="0"/>
      <dgm:spPr/>
    </dgm:pt>
    <dgm:pt modelId="{830C7390-FB4F-495D-92BE-8CA90F30A7AE}" type="pres">
      <dgm:prSet presAssocID="{39CE26B5-68DF-4E98-A210-08D5EA0E8965}" presName="background4" presStyleLbl="node4" presStyleIdx="7" presStyleCnt="13"/>
      <dgm:spPr/>
    </dgm:pt>
    <dgm:pt modelId="{CD9B251A-8746-4707-95C1-71300C370541}" type="pres">
      <dgm:prSet presAssocID="{39CE26B5-68DF-4E98-A210-08D5EA0E8965}" presName="text4" presStyleLbl="fgAcc4" presStyleIdx="7" presStyleCnt="13">
        <dgm:presLayoutVars>
          <dgm:chPref val="3"/>
        </dgm:presLayoutVars>
      </dgm:prSet>
      <dgm:spPr/>
    </dgm:pt>
    <dgm:pt modelId="{CA07A21B-7EB3-43C3-90F3-EED4606B9190}" type="pres">
      <dgm:prSet presAssocID="{39CE26B5-68DF-4E98-A210-08D5EA0E8965}" presName="hierChild5" presStyleCnt="0"/>
      <dgm:spPr/>
    </dgm:pt>
    <dgm:pt modelId="{09B24EA7-7FD1-499D-B893-C2EE94625CD2}" type="pres">
      <dgm:prSet presAssocID="{16E86D9D-B1A9-4A50-B171-922154B609C2}" presName="Name23" presStyleLbl="parChTrans1D4" presStyleIdx="8" presStyleCnt="13"/>
      <dgm:spPr/>
    </dgm:pt>
    <dgm:pt modelId="{8DE24117-5CC6-407A-B546-B7AAA7CD40B8}" type="pres">
      <dgm:prSet presAssocID="{771382D4-B995-4660-A7A6-5A9C4F6A6835}" presName="hierRoot4" presStyleCnt="0"/>
      <dgm:spPr/>
    </dgm:pt>
    <dgm:pt modelId="{F4CDB7E8-7CB7-440F-B7A7-AAFA7A4166EC}" type="pres">
      <dgm:prSet presAssocID="{771382D4-B995-4660-A7A6-5A9C4F6A6835}" presName="composite4" presStyleCnt="0"/>
      <dgm:spPr/>
    </dgm:pt>
    <dgm:pt modelId="{E25E2EFC-5E77-4574-9C80-B36CF4582C08}" type="pres">
      <dgm:prSet presAssocID="{771382D4-B995-4660-A7A6-5A9C4F6A6835}" presName="background4" presStyleLbl="node4" presStyleIdx="8" presStyleCnt="13"/>
      <dgm:spPr/>
    </dgm:pt>
    <dgm:pt modelId="{7A64AE66-DD44-4A33-95D5-9745EF9F4EF1}" type="pres">
      <dgm:prSet presAssocID="{771382D4-B995-4660-A7A6-5A9C4F6A6835}" presName="text4" presStyleLbl="fgAcc4" presStyleIdx="8" presStyleCnt="13">
        <dgm:presLayoutVars>
          <dgm:chPref val="3"/>
        </dgm:presLayoutVars>
      </dgm:prSet>
      <dgm:spPr/>
    </dgm:pt>
    <dgm:pt modelId="{EDA1315E-0BFD-4C37-B2C5-DA7AC6554FD5}" type="pres">
      <dgm:prSet presAssocID="{771382D4-B995-4660-A7A6-5A9C4F6A6835}" presName="hierChild5" presStyleCnt="0"/>
      <dgm:spPr/>
    </dgm:pt>
    <dgm:pt modelId="{4F97C932-B66C-46C3-B2F9-4F9303F762A4}" type="pres">
      <dgm:prSet presAssocID="{255BA1ED-BB4C-47A8-87E9-CC454001BB40}" presName="Name23" presStyleLbl="parChTrans1D4" presStyleIdx="9" presStyleCnt="13"/>
      <dgm:spPr/>
    </dgm:pt>
    <dgm:pt modelId="{FB6706F9-45C2-45CB-8998-B63F9679923C}" type="pres">
      <dgm:prSet presAssocID="{916872F1-B1EC-48E2-942D-0F3A4E263138}" presName="hierRoot4" presStyleCnt="0"/>
      <dgm:spPr/>
    </dgm:pt>
    <dgm:pt modelId="{DC7C5ADA-FF18-4808-9FD2-83D25FB24284}" type="pres">
      <dgm:prSet presAssocID="{916872F1-B1EC-48E2-942D-0F3A4E263138}" presName="composite4" presStyleCnt="0"/>
      <dgm:spPr/>
    </dgm:pt>
    <dgm:pt modelId="{B8EEA0CB-7875-4113-9A67-89185FC7BD21}" type="pres">
      <dgm:prSet presAssocID="{916872F1-B1EC-48E2-942D-0F3A4E263138}" presName="background4" presStyleLbl="node4" presStyleIdx="9" presStyleCnt="13"/>
      <dgm:spPr/>
    </dgm:pt>
    <dgm:pt modelId="{1DB59E66-310D-4304-8CF0-097DC7EF9365}" type="pres">
      <dgm:prSet presAssocID="{916872F1-B1EC-48E2-942D-0F3A4E263138}" presName="text4" presStyleLbl="fgAcc4" presStyleIdx="9" presStyleCnt="13">
        <dgm:presLayoutVars>
          <dgm:chPref val="3"/>
        </dgm:presLayoutVars>
      </dgm:prSet>
      <dgm:spPr/>
    </dgm:pt>
    <dgm:pt modelId="{64E65D31-1271-4EE9-BA0F-443F97BAD4FE}" type="pres">
      <dgm:prSet presAssocID="{916872F1-B1EC-48E2-942D-0F3A4E263138}" presName="hierChild5" presStyleCnt="0"/>
      <dgm:spPr/>
    </dgm:pt>
    <dgm:pt modelId="{B458B47B-DE83-40AB-B12B-F7D877E6414A}" type="pres">
      <dgm:prSet presAssocID="{EBA3D223-EB95-4521-890F-2F924380378A}" presName="Name23" presStyleLbl="parChTrans1D4" presStyleIdx="10" presStyleCnt="13"/>
      <dgm:spPr/>
    </dgm:pt>
    <dgm:pt modelId="{D2FC78E0-DBDD-4D19-BB17-78AB9BC3A231}" type="pres">
      <dgm:prSet presAssocID="{045ADF8E-2431-487B-9691-AC380FA511EC}" presName="hierRoot4" presStyleCnt="0"/>
      <dgm:spPr/>
    </dgm:pt>
    <dgm:pt modelId="{92A1D7C2-DAE3-435F-8040-C8DFC0BBBA98}" type="pres">
      <dgm:prSet presAssocID="{045ADF8E-2431-487B-9691-AC380FA511EC}" presName="composite4" presStyleCnt="0"/>
      <dgm:spPr/>
    </dgm:pt>
    <dgm:pt modelId="{EE10A8BB-D182-41F8-9161-3CD6DE571B7C}" type="pres">
      <dgm:prSet presAssocID="{045ADF8E-2431-487B-9691-AC380FA511EC}" presName="background4" presStyleLbl="node4" presStyleIdx="10" presStyleCnt="13"/>
      <dgm:spPr/>
    </dgm:pt>
    <dgm:pt modelId="{162D5B4E-1F7A-4491-9E19-E9DB2BB04F5B}" type="pres">
      <dgm:prSet presAssocID="{045ADF8E-2431-487B-9691-AC380FA511EC}" presName="text4" presStyleLbl="fgAcc4" presStyleIdx="10" presStyleCnt="13">
        <dgm:presLayoutVars>
          <dgm:chPref val="3"/>
        </dgm:presLayoutVars>
      </dgm:prSet>
      <dgm:spPr/>
    </dgm:pt>
    <dgm:pt modelId="{34BE969B-CA72-45F4-92F4-E5FBCB3340CB}" type="pres">
      <dgm:prSet presAssocID="{045ADF8E-2431-487B-9691-AC380FA511EC}" presName="hierChild5" presStyleCnt="0"/>
      <dgm:spPr/>
    </dgm:pt>
    <dgm:pt modelId="{D395E0CA-CB80-4F73-AE71-9EB9C8D4EB33}" type="pres">
      <dgm:prSet presAssocID="{151FDD5C-BDC7-4101-8A63-768AE6E18CC9}" presName="Name23" presStyleLbl="parChTrans1D4" presStyleIdx="11" presStyleCnt="13"/>
      <dgm:spPr/>
    </dgm:pt>
    <dgm:pt modelId="{48687C77-F89D-449E-B1B0-07D56651D3FC}" type="pres">
      <dgm:prSet presAssocID="{770DB555-515F-4F1C-8656-728CA387FE53}" presName="hierRoot4" presStyleCnt="0"/>
      <dgm:spPr/>
    </dgm:pt>
    <dgm:pt modelId="{C8E2CE9E-180E-4AAB-9217-D70E9809D430}" type="pres">
      <dgm:prSet presAssocID="{770DB555-515F-4F1C-8656-728CA387FE53}" presName="composite4" presStyleCnt="0"/>
      <dgm:spPr/>
    </dgm:pt>
    <dgm:pt modelId="{7A012C75-B058-4BD2-8D05-910F2B50EFCE}" type="pres">
      <dgm:prSet presAssocID="{770DB555-515F-4F1C-8656-728CA387FE53}" presName="background4" presStyleLbl="node4" presStyleIdx="11" presStyleCnt="13"/>
      <dgm:spPr/>
    </dgm:pt>
    <dgm:pt modelId="{444C67E3-4753-41A6-ADD5-323B34D36103}" type="pres">
      <dgm:prSet presAssocID="{770DB555-515F-4F1C-8656-728CA387FE53}" presName="text4" presStyleLbl="fgAcc4" presStyleIdx="11" presStyleCnt="13">
        <dgm:presLayoutVars>
          <dgm:chPref val="3"/>
        </dgm:presLayoutVars>
      </dgm:prSet>
      <dgm:spPr/>
    </dgm:pt>
    <dgm:pt modelId="{25F4ED3C-1683-4928-9FFB-3D3ADAEF0938}" type="pres">
      <dgm:prSet presAssocID="{770DB555-515F-4F1C-8656-728CA387FE53}" presName="hierChild5" presStyleCnt="0"/>
      <dgm:spPr/>
    </dgm:pt>
    <dgm:pt modelId="{80F0E1EC-825A-4F46-806F-D8A020325D08}" type="pres">
      <dgm:prSet presAssocID="{8217486F-5427-464F-86B7-7BDACA043AEC}" presName="Name23" presStyleLbl="parChTrans1D4" presStyleIdx="12" presStyleCnt="13"/>
      <dgm:spPr/>
    </dgm:pt>
    <dgm:pt modelId="{57D9D892-4E69-4B58-8011-EFCCFE1B58BE}" type="pres">
      <dgm:prSet presAssocID="{45CF3C7E-71DF-457E-AD3D-7A6CEEF068B1}" presName="hierRoot4" presStyleCnt="0"/>
      <dgm:spPr/>
    </dgm:pt>
    <dgm:pt modelId="{763A788F-E7A9-4303-87CD-04E7C41BCB1E}" type="pres">
      <dgm:prSet presAssocID="{45CF3C7E-71DF-457E-AD3D-7A6CEEF068B1}" presName="composite4" presStyleCnt="0"/>
      <dgm:spPr/>
    </dgm:pt>
    <dgm:pt modelId="{F59E979B-82F1-49AE-BAD7-EBB58F8C973C}" type="pres">
      <dgm:prSet presAssocID="{45CF3C7E-71DF-457E-AD3D-7A6CEEF068B1}" presName="background4" presStyleLbl="node4" presStyleIdx="12" presStyleCnt="13"/>
      <dgm:spPr/>
    </dgm:pt>
    <dgm:pt modelId="{FB97C7AD-252B-48FA-9E9E-DF1C8D9FB7A8}" type="pres">
      <dgm:prSet presAssocID="{45CF3C7E-71DF-457E-AD3D-7A6CEEF068B1}" presName="text4" presStyleLbl="fgAcc4" presStyleIdx="12" presStyleCnt="13">
        <dgm:presLayoutVars>
          <dgm:chPref val="3"/>
        </dgm:presLayoutVars>
      </dgm:prSet>
      <dgm:spPr/>
    </dgm:pt>
    <dgm:pt modelId="{5A8753F0-2B26-47F0-805D-4D5FA9150418}" type="pres">
      <dgm:prSet presAssocID="{45CF3C7E-71DF-457E-AD3D-7A6CEEF068B1}" presName="hierChild5" presStyleCnt="0"/>
      <dgm:spPr/>
    </dgm:pt>
  </dgm:ptLst>
  <dgm:cxnLst>
    <dgm:cxn modelId="{EB66190A-9F20-4BBB-A968-55120925782B}" type="presOf" srcId="{151FDD5C-BDC7-4101-8A63-768AE6E18CC9}" destId="{D395E0CA-CB80-4F73-AE71-9EB9C8D4EB33}" srcOrd="0" destOrd="0" presId="urn:microsoft.com/office/officeart/2005/8/layout/hierarchy1"/>
    <dgm:cxn modelId="{C397BB0C-D2E8-4854-B851-E253CBA8FDCD}" srcId="{2318F06A-8248-48D3-AE1B-D7C141CC70ED}" destId="{E0C95932-A451-441A-B9B5-B37BB6CBFCA2}" srcOrd="0" destOrd="0" parTransId="{41233F74-58E1-4DE0-A4D3-D7E50EC7E93A}" sibTransId="{4C642E27-6E92-4363-9422-0989E70C9938}"/>
    <dgm:cxn modelId="{8C24671C-3236-4632-BEF3-6CB5D9D0AFEE}" srcId="{D31A6E9A-DCC7-47E8-9F3E-F7E08C188344}" destId="{B2F2CDC2-C0CD-4DCA-A745-075152AE1325}" srcOrd="0" destOrd="0" parTransId="{240C47F5-718A-4A87-B230-C3E32B6C3E06}" sibTransId="{53B9EA49-77A7-4047-9A07-6B2AD63F398E}"/>
    <dgm:cxn modelId="{8ABD7E1F-3AEF-4E47-82A7-5C9FDB1850F6}" type="presOf" srcId="{41233F74-58E1-4DE0-A4D3-D7E50EC7E93A}" destId="{35DEA0E6-2FD3-49B0-934A-E46C012D96BF}" srcOrd="0" destOrd="0" presId="urn:microsoft.com/office/officeart/2005/8/layout/hierarchy1"/>
    <dgm:cxn modelId="{1D776223-DDFB-4B8C-B03D-9D73EE1A3A73}" type="presOf" srcId="{E0C95932-A451-441A-B9B5-B37BB6CBFCA2}" destId="{F85545B4-A3BE-46F7-9016-396634BA8E21}" srcOrd="0" destOrd="0" presId="urn:microsoft.com/office/officeart/2005/8/layout/hierarchy1"/>
    <dgm:cxn modelId="{2DF6FE26-2CAC-4B01-98C0-C8A41D880726}" type="presOf" srcId="{16E86D9D-B1A9-4A50-B171-922154B609C2}" destId="{09B24EA7-7FD1-499D-B893-C2EE94625CD2}" srcOrd="0" destOrd="0" presId="urn:microsoft.com/office/officeart/2005/8/layout/hierarchy1"/>
    <dgm:cxn modelId="{94DF892B-DC71-47ED-843A-D94391FC4479}" type="presOf" srcId="{2318F06A-8248-48D3-AE1B-D7C141CC70ED}" destId="{0AD6C874-24E9-4872-A8A1-B7D44D5075FA}" srcOrd="0" destOrd="0" presId="urn:microsoft.com/office/officeart/2005/8/layout/hierarchy1"/>
    <dgm:cxn modelId="{07EF813B-654C-4F0B-ACF4-C23F4C38D209}" type="presOf" srcId="{6EC7DFC2-FDB6-4AF0-BF6D-86012D45D3EC}" destId="{C4DE229A-0A51-4510-96A0-A12E25D04544}" srcOrd="0" destOrd="0" presId="urn:microsoft.com/office/officeart/2005/8/layout/hierarchy1"/>
    <dgm:cxn modelId="{1D4C0840-164E-4643-9941-4E390C41C67E}" type="presOf" srcId="{74A05B30-0591-487D-B94C-C0F4DD1D4C69}" destId="{87453AE5-F70A-485D-AFE2-4F0B43DD09B4}" srcOrd="0" destOrd="0" presId="urn:microsoft.com/office/officeart/2005/8/layout/hierarchy1"/>
    <dgm:cxn modelId="{3134DB46-B685-40DA-9F0E-310AF88CAE94}" srcId="{771382D4-B995-4660-A7A6-5A9C4F6A6835}" destId="{916872F1-B1EC-48E2-942D-0F3A4E263138}" srcOrd="0" destOrd="0" parTransId="{255BA1ED-BB4C-47A8-87E9-CC454001BB40}" sibTransId="{704D53AB-765D-41E0-B08C-1085100B883F}"/>
    <dgm:cxn modelId="{DAC66568-6321-4C3E-A1D9-3C65674CDD1A}" srcId="{916872F1-B1EC-48E2-942D-0F3A4E263138}" destId="{045ADF8E-2431-487B-9691-AC380FA511EC}" srcOrd="0" destOrd="0" parTransId="{EBA3D223-EB95-4521-890F-2F924380378A}" sibTransId="{AE7CF2BA-A452-4605-9728-CD6CB3D7B750}"/>
    <dgm:cxn modelId="{1EF8B749-7C93-4784-828A-FCA9EC3D2966}" srcId="{4733D343-68AB-420C-9153-4FB2C9A0942C}" destId="{6EC7DFC2-FDB6-4AF0-BF6D-86012D45D3EC}" srcOrd="0" destOrd="0" parTransId="{39FDD565-4686-4D09-A59B-3755F64BF213}" sibTransId="{75A0CA29-EB38-474C-8339-27826EAEBA63}"/>
    <dgm:cxn modelId="{3559EE49-8213-4836-A845-56F57805A098}" srcId="{771382D4-B995-4660-A7A6-5A9C4F6A6835}" destId="{770DB555-515F-4F1C-8656-728CA387FE53}" srcOrd="1" destOrd="0" parTransId="{151FDD5C-BDC7-4101-8A63-768AE6E18CC9}" sibTransId="{99D3D756-3F8E-42DA-8BDD-C214A88521FD}"/>
    <dgm:cxn modelId="{50C4876C-8730-489B-A961-CCB81FB75BA8}" type="presOf" srcId="{7C7465B3-1BDE-4502-9761-2C5B98A23203}" destId="{4D5276A9-31A1-41D7-BC50-FE15F09FB210}" srcOrd="0" destOrd="0" presId="urn:microsoft.com/office/officeart/2005/8/layout/hierarchy1"/>
    <dgm:cxn modelId="{F890F76D-E83D-4187-B009-7EDC397FD309}" type="presOf" srcId="{39CE26B5-68DF-4E98-A210-08D5EA0E8965}" destId="{CD9B251A-8746-4707-95C1-71300C370541}" srcOrd="0" destOrd="0" presId="urn:microsoft.com/office/officeart/2005/8/layout/hierarchy1"/>
    <dgm:cxn modelId="{7967B26E-AA86-4F22-9D6E-E36C0DB15E4E}" type="presOf" srcId="{5025E590-280D-409C-8CCB-9C01553BEAB7}" destId="{C24C270F-2EDD-434D-BD7D-7FAC3F18449A}" srcOrd="0" destOrd="0" presId="urn:microsoft.com/office/officeart/2005/8/layout/hierarchy1"/>
    <dgm:cxn modelId="{0ABE3D72-14FE-41D5-BBFD-9EB741785C05}" srcId="{B3607E96-34C6-4869-A1C4-DE0469B5052C}" destId="{3472E575-34F9-4658-857A-5F6DF4E5CF99}" srcOrd="0" destOrd="0" parTransId="{9DDC0FF7-E9E9-409C-B92E-16070BB18A77}" sibTransId="{F8CBE390-F274-404D-8166-C532637A609D}"/>
    <dgm:cxn modelId="{26BA1A74-DB7A-4DC6-9C46-446C7E7B35B0}" type="presOf" srcId="{E97BB0E8-A1EF-4D76-981A-442DC68AD1DC}" destId="{D328F198-060F-4084-A35C-D94A0371AC93}" srcOrd="0" destOrd="0" presId="urn:microsoft.com/office/officeart/2005/8/layout/hierarchy1"/>
    <dgm:cxn modelId="{66B12376-4E8D-4B23-A394-82B6D7D455E8}" type="presOf" srcId="{D31A6E9A-DCC7-47E8-9F3E-F7E08C188344}" destId="{0A3EC247-B4CC-411B-B6D3-4868EC547053}" srcOrd="0" destOrd="0" presId="urn:microsoft.com/office/officeart/2005/8/layout/hierarchy1"/>
    <dgm:cxn modelId="{AE513F77-3B46-4A44-990E-432AF967A074}" type="presOf" srcId="{B2F2CDC2-C0CD-4DCA-A745-075152AE1325}" destId="{520BD98E-0BD5-4E40-B4D2-70C6DA23D469}" srcOrd="0" destOrd="0" presId="urn:microsoft.com/office/officeart/2005/8/layout/hierarchy1"/>
    <dgm:cxn modelId="{86C43B5A-41DE-4B2C-84F5-D7BEB28B4AD4}" type="presOf" srcId="{255BA1ED-BB4C-47A8-87E9-CC454001BB40}" destId="{4F97C932-B66C-46C3-B2F9-4F9303F762A4}" srcOrd="0" destOrd="0" presId="urn:microsoft.com/office/officeart/2005/8/layout/hierarchy1"/>
    <dgm:cxn modelId="{DDC7DE5A-3A36-4582-8750-A7E90826822A}" type="presOf" srcId="{8217486F-5427-464F-86B7-7BDACA043AEC}" destId="{80F0E1EC-825A-4F46-806F-D8A020325D08}" srcOrd="0" destOrd="0" presId="urn:microsoft.com/office/officeart/2005/8/layout/hierarchy1"/>
    <dgm:cxn modelId="{7B4CD482-A34C-4D20-A493-F0AC6877B21F}" type="presOf" srcId="{EBA3D223-EB95-4521-890F-2F924380378A}" destId="{B458B47B-DE83-40AB-B12B-F7D877E6414A}" srcOrd="0" destOrd="0" presId="urn:microsoft.com/office/officeart/2005/8/layout/hierarchy1"/>
    <dgm:cxn modelId="{9F3B5783-847B-4770-92D9-44B7B0CEC7AD}" type="presOf" srcId="{167ED83B-9497-4391-AB25-591F4F00253F}" destId="{D93C44DD-1298-4085-A07B-79296EDFFFDF}" srcOrd="0" destOrd="0" presId="urn:microsoft.com/office/officeart/2005/8/layout/hierarchy1"/>
    <dgm:cxn modelId="{0B1ADB84-A47D-4999-933B-78CA135FCDF4}" type="presOf" srcId="{B3607E96-34C6-4869-A1C4-DE0469B5052C}" destId="{5E7D384B-452B-4136-9B2E-A2F66582137E}" srcOrd="0" destOrd="0" presId="urn:microsoft.com/office/officeart/2005/8/layout/hierarchy1"/>
    <dgm:cxn modelId="{666DA385-0D81-4D7A-812A-0ADBAB037449}" type="presOf" srcId="{045ADF8E-2431-487B-9691-AC380FA511EC}" destId="{162D5B4E-1F7A-4491-9E19-E9DB2BB04F5B}" srcOrd="0" destOrd="0" presId="urn:microsoft.com/office/officeart/2005/8/layout/hierarchy1"/>
    <dgm:cxn modelId="{97AAF188-4F97-4EC3-93D1-799BB93F78C7}" type="presOf" srcId="{412A136D-DC77-4B9D-982E-0CE7E879800C}" destId="{3CD42734-6FB8-47D8-BED3-8F2ECB663E34}" srcOrd="0" destOrd="0" presId="urn:microsoft.com/office/officeart/2005/8/layout/hierarchy1"/>
    <dgm:cxn modelId="{4DD9518D-41E7-4744-86D4-F72EB64A3781}" type="presOf" srcId="{45CF3C7E-71DF-457E-AD3D-7A6CEEF068B1}" destId="{FB97C7AD-252B-48FA-9E9E-DF1C8D9FB7A8}" srcOrd="0" destOrd="0" presId="urn:microsoft.com/office/officeart/2005/8/layout/hierarchy1"/>
    <dgm:cxn modelId="{5C29E597-2F16-411D-B63E-BE573623E555}" srcId="{D31A6E9A-DCC7-47E8-9F3E-F7E08C188344}" destId="{39CE26B5-68DF-4E98-A210-08D5EA0E8965}" srcOrd="1" destOrd="0" parTransId="{B5D6036F-1A6C-4795-9551-A2D4376C68A8}" sibTransId="{7492305A-8657-4519-9712-CE71047E430F}"/>
    <dgm:cxn modelId="{9E5AC39F-11DD-464E-B675-6E94ADFAB597}" type="presOf" srcId="{D248F672-04E5-4BB0-8A4E-168E684F4536}" destId="{EDC9B153-3D8F-4187-AC58-150321F83ABF}" srcOrd="0" destOrd="0" presId="urn:microsoft.com/office/officeart/2005/8/layout/hierarchy1"/>
    <dgm:cxn modelId="{D7C31AA5-0427-4876-A2C7-F34B88AE3843}" type="presOf" srcId="{916872F1-B1EC-48E2-942D-0F3A4E263138}" destId="{1DB59E66-310D-4304-8CF0-097DC7EF9365}" srcOrd="0" destOrd="0" presId="urn:microsoft.com/office/officeart/2005/8/layout/hierarchy1"/>
    <dgm:cxn modelId="{95606AAC-A66B-48B4-93D7-79781772AA85}" type="presOf" srcId="{AB520B6E-4B2D-4D05-888E-F0891A0EC33F}" destId="{82DEBE02-8704-49B7-8482-5815753ED816}" srcOrd="0" destOrd="0" presId="urn:microsoft.com/office/officeart/2005/8/layout/hierarchy1"/>
    <dgm:cxn modelId="{22DF45B9-E6ED-4D78-A975-6730A93B8F42}" srcId="{3472E575-34F9-4658-857A-5F6DF4E5CF99}" destId="{7C7465B3-1BDE-4502-9761-2C5B98A23203}" srcOrd="0" destOrd="0" parTransId="{E97BB0E8-A1EF-4D76-981A-442DC68AD1DC}" sibTransId="{29E91211-5BFE-417F-AEF9-EB39D3319EB0}"/>
    <dgm:cxn modelId="{B0031FC3-A82B-4B88-9B82-CB7F9B3F4156}" srcId="{39CE26B5-68DF-4E98-A210-08D5EA0E8965}" destId="{771382D4-B995-4660-A7A6-5A9C4F6A6835}" srcOrd="0" destOrd="0" parTransId="{16E86D9D-B1A9-4A50-B171-922154B609C2}" sibTransId="{A45A8852-4081-4A62-A45F-849AD5498D9E}"/>
    <dgm:cxn modelId="{D4BBE1D8-2B1C-4A2F-86FC-64BFC41D9DA0}" srcId="{770DB555-515F-4F1C-8656-728CA387FE53}" destId="{45CF3C7E-71DF-457E-AD3D-7A6CEEF068B1}" srcOrd="0" destOrd="0" parTransId="{8217486F-5427-464F-86B7-7BDACA043AEC}" sibTransId="{F1A3B5DF-04FE-4786-A4A2-FA7807AA3E54}"/>
    <dgm:cxn modelId="{3B7469D9-B14F-49B7-AF10-5B0876895F99}" type="presOf" srcId="{4733D343-68AB-420C-9153-4FB2C9A0942C}" destId="{52E33744-4CCF-431B-8BD1-A8E17D599B9C}" srcOrd="0" destOrd="0" presId="urn:microsoft.com/office/officeart/2005/8/layout/hierarchy1"/>
    <dgm:cxn modelId="{86BB26DD-358B-4B05-AB92-CDCE4A978186}" type="presOf" srcId="{3472E575-34F9-4658-857A-5F6DF4E5CF99}" destId="{4DE24376-59D9-40AD-854D-5F1E75110CDC}" srcOrd="0" destOrd="0" presId="urn:microsoft.com/office/officeart/2005/8/layout/hierarchy1"/>
    <dgm:cxn modelId="{2F3D46DF-4D23-4C3B-B675-593EABD1436B}" type="presOf" srcId="{39FDD565-4686-4D09-A59B-3755F64BF213}" destId="{597171D5-CA20-4139-870A-4E1CE0A00465}" srcOrd="0" destOrd="0" presId="urn:microsoft.com/office/officeart/2005/8/layout/hierarchy1"/>
    <dgm:cxn modelId="{90531CE1-859E-4BDF-A177-0919AF2535A5}" srcId="{74A05B30-0591-487D-B94C-C0F4DD1D4C69}" destId="{5025E590-280D-409C-8CCB-9C01553BEAB7}" srcOrd="0" destOrd="0" parTransId="{412A136D-DC77-4B9D-982E-0CE7E879800C}" sibTransId="{CE9E816D-5554-41A4-AB63-712FF172E750}"/>
    <dgm:cxn modelId="{89E18EE1-6A8F-43C3-AD41-C36194214E78}" type="presOf" srcId="{28F2EEFC-FEAC-4C91-BD3D-FC82EF969738}" destId="{26DF6928-F66F-4876-AA9A-8423A70087D4}" srcOrd="0" destOrd="0" presId="urn:microsoft.com/office/officeart/2005/8/layout/hierarchy1"/>
    <dgm:cxn modelId="{74BFB5E3-CE5F-4191-93FA-5EC2647C33AA}" type="presOf" srcId="{240C47F5-718A-4A87-B230-C3E32B6C3E06}" destId="{A6C12494-6CA9-49F2-A9AD-B185B39B518C}" srcOrd="0" destOrd="0" presId="urn:microsoft.com/office/officeart/2005/8/layout/hierarchy1"/>
    <dgm:cxn modelId="{9615DCE7-D0F4-4FDC-8E48-4D7616D67707}" type="presOf" srcId="{B5D6036F-1A6C-4795-9551-A2D4376C68A8}" destId="{7E8034E5-52A2-4BF4-B061-069C90443EA5}" srcOrd="0" destOrd="0" presId="urn:microsoft.com/office/officeart/2005/8/layout/hierarchy1"/>
    <dgm:cxn modelId="{788A39EB-42C2-4FD7-B981-2EFD9F2EA03A}" srcId="{2318F06A-8248-48D3-AE1B-D7C141CC70ED}" destId="{4733D343-68AB-420C-9153-4FB2C9A0942C}" srcOrd="1" destOrd="0" parTransId="{D248F672-04E5-4BB0-8A4E-168E684F4536}" sibTransId="{C65EE483-5DF0-4036-9D08-C209EA4E5574}"/>
    <dgm:cxn modelId="{0B388FED-F7F3-494D-9676-B79BD9CE3747}" type="presOf" srcId="{771382D4-B995-4660-A7A6-5A9C4F6A6835}" destId="{7A64AE66-DD44-4A33-95D5-9745EF9F4EF1}" srcOrd="0" destOrd="0" presId="urn:microsoft.com/office/officeart/2005/8/layout/hierarchy1"/>
    <dgm:cxn modelId="{CE2BA4EF-6EA1-4730-9DF1-24DEAD454D2D}" type="presOf" srcId="{770DB555-515F-4F1C-8656-728CA387FE53}" destId="{444C67E3-4753-41A6-ADD5-323B34D36103}" srcOrd="0" destOrd="0" presId="urn:microsoft.com/office/officeart/2005/8/layout/hierarchy1"/>
    <dgm:cxn modelId="{D936E4EF-D8E2-49E6-AEE6-BD92CC41DCFD}" srcId="{6EC7DFC2-FDB6-4AF0-BF6D-86012D45D3EC}" destId="{74A05B30-0591-487D-B94C-C0F4DD1D4C69}" srcOrd="0" destOrd="0" parTransId="{28F2EEFC-FEAC-4C91-BD3D-FC82EF969738}" sibTransId="{92482C64-7E28-4BAF-9C4E-162899922E6C}"/>
    <dgm:cxn modelId="{8072C3F2-82A8-493D-9E79-D0F69B27551D}" srcId="{6EC7DFC2-FDB6-4AF0-BF6D-86012D45D3EC}" destId="{D31A6E9A-DCC7-47E8-9F3E-F7E08C188344}" srcOrd="1" destOrd="0" parTransId="{167ED83B-9497-4391-AB25-591F4F00253F}" sibTransId="{F1594E57-B79C-47F7-A231-C4005BB9492A}"/>
    <dgm:cxn modelId="{1A3BD3FB-15ED-4631-A198-A6BA9BA74F91}" srcId="{7C7465B3-1BDE-4502-9761-2C5B98A23203}" destId="{2318F06A-8248-48D3-AE1B-D7C141CC70ED}" srcOrd="0" destOrd="0" parTransId="{AB520B6E-4B2D-4D05-888E-F0891A0EC33F}" sibTransId="{E3B335FE-C1ED-4D20-B154-1578BB4F6BE2}"/>
    <dgm:cxn modelId="{0C8FC785-1B1B-4212-8AC6-B3A97431D165}" type="presParOf" srcId="{5E7D384B-452B-4136-9B2E-A2F66582137E}" destId="{235B23C0-657F-42A3-B192-B85E2E8F6517}" srcOrd="0" destOrd="0" presId="urn:microsoft.com/office/officeart/2005/8/layout/hierarchy1"/>
    <dgm:cxn modelId="{C7FC4399-EBC7-4DA5-BD4F-9F27FE194BA8}" type="presParOf" srcId="{235B23C0-657F-42A3-B192-B85E2E8F6517}" destId="{BAA85C0A-A4E2-4524-AB66-DB1E668F5B2B}" srcOrd="0" destOrd="0" presId="urn:microsoft.com/office/officeart/2005/8/layout/hierarchy1"/>
    <dgm:cxn modelId="{172D7A54-1CD9-4511-87EE-274FD263647B}" type="presParOf" srcId="{BAA85C0A-A4E2-4524-AB66-DB1E668F5B2B}" destId="{1245BA6C-9D0B-495A-8E01-287E1D614F32}" srcOrd="0" destOrd="0" presId="urn:microsoft.com/office/officeart/2005/8/layout/hierarchy1"/>
    <dgm:cxn modelId="{1524FF20-4DA2-49E4-B61A-CC3F31874EC9}" type="presParOf" srcId="{BAA85C0A-A4E2-4524-AB66-DB1E668F5B2B}" destId="{4DE24376-59D9-40AD-854D-5F1E75110CDC}" srcOrd="1" destOrd="0" presId="urn:microsoft.com/office/officeart/2005/8/layout/hierarchy1"/>
    <dgm:cxn modelId="{A2A647E8-DEF1-46FE-BACC-654CC502FE14}" type="presParOf" srcId="{235B23C0-657F-42A3-B192-B85E2E8F6517}" destId="{BB506E00-5EEA-461C-9872-06BBCDD0B4DB}" srcOrd="1" destOrd="0" presId="urn:microsoft.com/office/officeart/2005/8/layout/hierarchy1"/>
    <dgm:cxn modelId="{EC3F8514-E914-4ACA-96A0-7619D2EC3A53}" type="presParOf" srcId="{BB506E00-5EEA-461C-9872-06BBCDD0B4DB}" destId="{D328F198-060F-4084-A35C-D94A0371AC93}" srcOrd="0" destOrd="0" presId="urn:microsoft.com/office/officeart/2005/8/layout/hierarchy1"/>
    <dgm:cxn modelId="{71E95653-75AB-4F1A-9634-0798A5295D9B}" type="presParOf" srcId="{BB506E00-5EEA-461C-9872-06BBCDD0B4DB}" destId="{10E48349-EA41-42DF-8DCF-B795C0AEF2AA}" srcOrd="1" destOrd="0" presId="urn:microsoft.com/office/officeart/2005/8/layout/hierarchy1"/>
    <dgm:cxn modelId="{E1D68C70-44A9-4F36-8065-86CD6C4F0609}" type="presParOf" srcId="{10E48349-EA41-42DF-8DCF-B795C0AEF2AA}" destId="{F512493C-0D81-4AF7-B869-482E051C7EF7}" srcOrd="0" destOrd="0" presId="urn:microsoft.com/office/officeart/2005/8/layout/hierarchy1"/>
    <dgm:cxn modelId="{2C0961A7-3775-4A9C-B2D5-3F3D87D7E983}" type="presParOf" srcId="{F512493C-0D81-4AF7-B869-482E051C7EF7}" destId="{449CA8FB-95B1-4C13-AFAC-AA05B0811703}" srcOrd="0" destOrd="0" presId="urn:microsoft.com/office/officeart/2005/8/layout/hierarchy1"/>
    <dgm:cxn modelId="{E16BB47A-CFD5-4A80-82BA-B3E8EE9AFDDF}" type="presParOf" srcId="{F512493C-0D81-4AF7-B869-482E051C7EF7}" destId="{4D5276A9-31A1-41D7-BC50-FE15F09FB210}" srcOrd="1" destOrd="0" presId="urn:microsoft.com/office/officeart/2005/8/layout/hierarchy1"/>
    <dgm:cxn modelId="{7841A241-C5A2-4C43-9E78-BC2CB792FCC7}" type="presParOf" srcId="{10E48349-EA41-42DF-8DCF-B795C0AEF2AA}" destId="{D064B0E4-5485-4759-8381-3B2FE48E6B47}" srcOrd="1" destOrd="0" presId="urn:microsoft.com/office/officeart/2005/8/layout/hierarchy1"/>
    <dgm:cxn modelId="{F41A9A54-E390-4638-A0EA-BC2D9343E946}" type="presParOf" srcId="{D064B0E4-5485-4759-8381-3B2FE48E6B47}" destId="{82DEBE02-8704-49B7-8482-5815753ED816}" srcOrd="0" destOrd="0" presId="urn:microsoft.com/office/officeart/2005/8/layout/hierarchy1"/>
    <dgm:cxn modelId="{00FC6142-DDFA-48CC-85CE-4630064E43FC}" type="presParOf" srcId="{D064B0E4-5485-4759-8381-3B2FE48E6B47}" destId="{60ADA880-0F88-477A-9B64-6F6618243181}" srcOrd="1" destOrd="0" presId="urn:microsoft.com/office/officeart/2005/8/layout/hierarchy1"/>
    <dgm:cxn modelId="{7B12C273-1B47-42D6-A2D5-A003077DF829}" type="presParOf" srcId="{60ADA880-0F88-477A-9B64-6F6618243181}" destId="{F1A9CC56-F5D2-402D-BF7C-B8389CBE2DF3}" srcOrd="0" destOrd="0" presId="urn:microsoft.com/office/officeart/2005/8/layout/hierarchy1"/>
    <dgm:cxn modelId="{9AC8B31B-0F6E-4885-8FAE-848B22D10CBE}" type="presParOf" srcId="{F1A9CC56-F5D2-402D-BF7C-B8389CBE2DF3}" destId="{CD639018-8A64-4A79-A30C-DBF57344A35B}" srcOrd="0" destOrd="0" presId="urn:microsoft.com/office/officeart/2005/8/layout/hierarchy1"/>
    <dgm:cxn modelId="{F4B02505-5949-4091-B0E7-F9A2D9F168FC}" type="presParOf" srcId="{F1A9CC56-F5D2-402D-BF7C-B8389CBE2DF3}" destId="{0AD6C874-24E9-4872-A8A1-B7D44D5075FA}" srcOrd="1" destOrd="0" presId="urn:microsoft.com/office/officeart/2005/8/layout/hierarchy1"/>
    <dgm:cxn modelId="{7545DD8D-A845-4609-8823-368E65370D71}" type="presParOf" srcId="{60ADA880-0F88-477A-9B64-6F6618243181}" destId="{243A94D5-F318-4154-8948-A5FB8789BB75}" srcOrd="1" destOrd="0" presId="urn:microsoft.com/office/officeart/2005/8/layout/hierarchy1"/>
    <dgm:cxn modelId="{A8E978CC-1BFB-49BC-A4C6-1AE99400E920}" type="presParOf" srcId="{243A94D5-F318-4154-8948-A5FB8789BB75}" destId="{35DEA0E6-2FD3-49B0-934A-E46C012D96BF}" srcOrd="0" destOrd="0" presId="urn:microsoft.com/office/officeart/2005/8/layout/hierarchy1"/>
    <dgm:cxn modelId="{D17356DE-5483-4BB1-83CA-3CBFA5D0E0C0}" type="presParOf" srcId="{243A94D5-F318-4154-8948-A5FB8789BB75}" destId="{8E91DFA1-429A-439D-87BC-555BE1CF89CF}" srcOrd="1" destOrd="0" presId="urn:microsoft.com/office/officeart/2005/8/layout/hierarchy1"/>
    <dgm:cxn modelId="{B85A3CB1-A3ED-491C-91E2-3F53E4FF3BFE}" type="presParOf" srcId="{8E91DFA1-429A-439D-87BC-555BE1CF89CF}" destId="{C3259DAE-3D98-4A35-8965-00D9541EA8CC}" srcOrd="0" destOrd="0" presId="urn:microsoft.com/office/officeart/2005/8/layout/hierarchy1"/>
    <dgm:cxn modelId="{6DC9AAC9-0A5E-419A-B3F3-1B95B05CFA19}" type="presParOf" srcId="{C3259DAE-3D98-4A35-8965-00D9541EA8CC}" destId="{A4A75213-2AF8-45A0-8BCC-D4263A464294}" srcOrd="0" destOrd="0" presId="urn:microsoft.com/office/officeart/2005/8/layout/hierarchy1"/>
    <dgm:cxn modelId="{6E68B2E6-BC92-4CC8-B169-8C2D5082C5C5}" type="presParOf" srcId="{C3259DAE-3D98-4A35-8965-00D9541EA8CC}" destId="{F85545B4-A3BE-46F7-9016-396634BA8E21}" srcOrd="1" destOrd="0" presId="urn:microsoft.com/office/officeart/2005/8/layout/hierarchy1"/>
    <dgm:cxn modelId="{7791BEE2-2A45-4D68-8380-FCF9FB576AAD}" type="presParOf" srcId="{8E91DFA1-429A-439D-87BC-555BE1CF89CF}" destId="{27656D31-740F-4F34-90B0-DC4CEE14D8F9}" srcOrd="1" destOrd="0" presId="urn:microsoft.com/office/officeart/2005/8/layout/hierarchy1"/>
    <dgm:cxn modelId="{ABA8A2FD-9F35-4E1E-8807-1C344D85241A}" type="presParOf" srcId="{243A94D5-F318-4154-8948-A5FB8789BB75}" destId="{EDC9B153-3D8F-4187-AC58-150321F83ABF}" srcOrd="2" destOrd="0" presId="urn:microsoft.com/office/officeart/2005/8/layout/hierarchy1"/>
    <dgm:cxn modelId="{1259093F-1048-43B2-A863-B84B8E66A177}" type="presParOf" srcId="{243A94D5-F318-4154-8948-A5FB8789BB75}" destId="{54BD86B3-299A-4E44-B21A-1677BFA1EBC9}" srcOrd="3" destOrd="0" presId="urn:microsoft.com/office/officeart/2005/8/layout/hierarchy1"/>
    <dgm:cxn modelId="{B4325AF4-3D12-4833-B017-132190819373}" type="presParOf" srcId="{54BD86B3-299A-4E44-B21A-1677BFA1EBC9}" destId="{C47AB86B-3D7B-4726-9794-A8CEFEDBFBB3}" srcOrd="0" destOrd="0" presId="urn:microsoft.com/office/officeart/2005/8/layout/hierarchy1"/>
    <dgm:cxn modelId="{29CBB9D2-2B8C-4A0C-815D-CB0D69779782}" type="presParOf" srcId="{C47AB86B-3D7B-4726-9794-A8CEFEDBFBB3}" destId="{33DC489A-25B1-4FFC-960D-AF939581894B}" srcOrd="0" destOrd="0" presId="urn:microsoft.com/office/officeart/2005/8/layout/hierarchy1"/>
    <dgm:cxn modelId="{273EB804-A00E-402F-B987-94F6F1B62580}" type="presParOf" srcId="{C47AB86B-3D7B-4726-9794-A8CEFEDBFBB3}" destId="{52E33744-4CCF-431B-8BD1-A8E17D599B9C}" srcOrd="1" destOrd="0" presId="urn:microsoft.com/office/officeart/2005/8/layout/hierarchy1"/>
    <dgm:cxn modelId="{C73A9059-298E-4791-BA19-B49591C4ECC7}" type="presParOf" srcId="{54BD86B3-299A-4E44-B21A-1677BFA1EBC9}" destId="{D65DDFE7-2C89-4F71-95FC-7F3634D76A5B}" srcOrd="1" destOrd="0" presId="urn:microsoft.com/office/officeart/2005/8/layout/hierarchy1"/>
    <dgm:cxn modelId="{C49F64A2-7D6F-40F0-87EC-9FC56829FE9B}" type="presParOf" srcId="{D65DDFE7-2C89-4F71-95FC-7F3634D76A5B}" destId="{597171D5-CA20-4139-870A-4E1CE0A00465}" srcOrd="0" destOrd="0" presId="urn:microsoft.com/office/officeart/2005/8/layout/hierarchy1"/>
    <dgm:cxn modelId="{DFC990D2-9483-4DDB-B7EE-9503689CF156}" type="presParOf" srcId="{D65DDFE7-2C89-4F71-95FC-7F3634D76A5B}" destId="{C203B0AE-B98F-431D-9749-D87F79EDFDE3}" srcOrd="1" destOrd="0" presId="urn:microsoft.com/office/officeart/2005/8/layout/hierarchy1"/>
    <dgm:cxn modelId="{DA3E900B-DBBB-494C-A15E-81E68AE13634}" type="presParOf" srcId="{C203B0AE-B98F-431D-9749-D87F79EDFDE3}" destId="{27A609F5-6343-4ABB-B3FC-2A74ABD798E5}" srcOrd="0" destOrd="0" presId="urn:microsoft.com/office/officeart/2005/8/layout/hierarchy1"/>
    <dgm:cxn modelId="{47D89131-5A94-4EC0-B441-B84E4B6820B8}" type="presParOf" srcId="{27A609F5-6343-4ABB-B3FC-2A74ABD798E5}" destId="{6285DB89-6893-499F-8413-EA210DB363A4}" srcOrd="0" destOrd="0" presId="urn:microsoft.com/office/officeart/2005/8/layout/hierarchy1"/>
    <dgm:cxn modelId="{1D28301D-3CB4-4C93-8ECB-62576E59B64E}" type="presParOf" srcId="{27A609F5-6343-4ABB-B3FC-2A74ABD798E5}" destId="{C4DE229A-0A51-4510-96A0-A12E25D04544}" srcOrd="1" destOrd="0" presId="urn:microsoft.com/office/officeart/2005/8/layout/hierarchy1"/>
    <dgm:cxn modelId="{D98F31A9-ECC1-42CB-9F48-99A53A5A5232}" type="presParOf" srcId="{C203B0AE-B98F-431D-9749-D87F79EDFDE3}" destId="{03790B29-785A-4E3E-BD12-70B15BF4B9C3}" srcOrd="1" destOrd="0" presId="urn:microsoft.com/office/officeart/2005/8/layout/hierarchy1"/>
    <dgm:cxn modelId="{A1C179B0-F08C-45B2-A2E9-2E1F68528F95}" type="presParOf" srcId="{03790B29-785A-4E3E-BD12-70B15BF4B9C3}" destId="{26DF6928-F66F-4876-AA9A-8423A70087D4}" srcOrd="0" destOrd="0" presId="urn:microsoft.com/office/officeart/2005/8/layout/hierarchy1"/>
    <dgm:cxn modelId="{3C4D4190-3A86-4A01-B601-F4F8B24E2FD3}" type="presParOf" srcId="{03790B29-785A-4E3E-BD12-70B15BF4B9C3}" destId="{309AAD18-003C-4A8F-9469-CEEEC9C2E71C}" srcOrd="1" destOrd="0" presId="urn:microsoft.com/office/officeart/2005/8/layout/hierarchy1"/>
    <dgm:cxn modelId="{1EE9A312-0267-4AFF-B4AA-FB114A5D17CD}" type="presParOf" srcId="{309AAD18-003C-4A8F-9469-CEEEC9C2E71C}" destId="{3C8FC66E-5DFA-4271-98F8-11A3BBECB7FA}" srcOrd="0" destOrd="0" presId="urn:microsoft.com/office/officeart/2005/8/layout/hierarchy1"/>
    <dgm:cxn modelId="{893E7631-BB86-443D-B594-291BC5BCF43E}" type="presParOf" srcId="{3C8FC66E-5DFA-4271-98F8-11A3BBECB7FA}" destId="{BB93C528-57CE-45CE-8428-8CBF776ADBD2}" srcOrd="0" destOrd="0" presId="urn:microsoft.com/office/officeart/2005/8/layout/hierarchy1"/>
    <dgm:cxn modelId="{A0B133F5-A6E1-4D6F-8A58-20FE21B7CE1E}" type="presParOf" srcId="{3C8FC66E-5DFA-4271-98F8-11A3BBECB7FA}" destId="{87453AE5-F70A-485D-AFE2-4F0B43DD09B4}" srcOrd="1" destOrd="0" presId="urn:microsoft.com/office/officeart/2005/8/layout/hierarchy1"/>
    <dgm:cxn modelId="{C530C84F-3269-467F-A933-E6C12FE90FCC}" type="presParOf" srcId="{309AAD18-003C-4A8F-9469-CEEEC9C2E71C}" destId="{6C37DE39-B56F-4508-ABF7-B41C3B1F83E8}" srcOrd="1" destOrd="0" presId="urn:microsoft.com/office/officeart/2005/8/layout/hierarchy1"/>
    <dgm:cxn modelId="{A61F26A9-82AC-4AF5-96A8-7E1EC987036B}" type="presParOf" srcId="{6C37DE39-B56F-4508-ABF7-B41C3B1F83E8}" destId="{3CD42734-6FB8-47D8-BED3-8F2ECB663E34}" srcOrd="0" destOrd="0" presId="urn:microsoft.com/office/officeart/2005/8/layout/hierarchy1"/>
    <dgm:cxn modelId="{13448A71-4EC9-42B7-A07D-9D09FB98E044}" type="presParOf" srcId="{6C37DE39-B56F-4508-ABF7-B41C3B1F83E8}" destId="{0427F1B6-82AD-48A8-9EAA-AE28BF3BB1AA}" srcOrd="1" destOrd="0" presId="urn:microsoft.com/office/officeart/2005/8/layout/hierarchy1"/>
    <dgm:cxn modelId="{5CFE1BFC-0CB3-4684-BEE8-D7DC346B4859}" type="presParOf" srcId="{0427F1B6-82AD-48A8-9EAA-AE28BF3BB1AA}" destId="{24FCF3E3-B029-47B3-BB6A-F19177AB0778}" srcOrd="0" destOrd="0" presId="urn:microsoft.com/office/officeart/2005/8/layout/hierarchy1"/>
    <dgm:cxn modelId="{6B027378-EBB1-43DA-A83E-89C1BEC899E6}" type="presParOf" srcId="{24FCF3E3-B029-47B3-BB6A-F19177AB0778}" destId="{D77C0CEE-3D8C-4DA8-8E2C-9F2BDF569026}" srcOrd="0" destOrd="0" presId="urn:microsoft.com/office/officeart/2005/8/layout/hierarchy1"/>
    <dgm:cxn modelId="{4275F50D-915B-40A7-AEED-4F81671651EA}" type="presParOf" srcId="{24FCF3E3-B029-47B3-BB6A-F19177AB0778}" destId="{C24C270F-2EDD-434D-BD7D-7FAC3F18449A}" srcOrd="1" destOrd="0" presId="urn:microsoft.com/office/officeart/2005/8/layout/hierarchy1"/>
    <dgm:cxn modelId="{BAEFA270-7250-43ED-86B0-D7E54AD0D0CD}" type="presParOf" srcId="{0427F1B6-82AD-48A8-9EAA-AE28BF3BB1AA}" destId="{A6D73672-E686-4514-94A6-43DDB7E8EEB3}" srcOrd="1" destOrd="0" presId="urn:microsoft.com/office/officeart/2005/8/layout/hierarchy1"/>
    <dgm:cxn modelId="{4B661D53-1994-424D-9A47-240F7527E453}" type="presParOf" srcId="{03790B29-785A-4E3E-BD12-70B15BF4B9C3}" destId="{D93C44DD-1298-4085-A07B-79296EDFFFDF}" srcOrd="2" destOrd="0" presId="urn:microsoft.com/office/officeart/2005/8/layout/hierarchy1"/>
    <dgm:cxn modelId="{3D6487BC-CC12-4F19-AD4B-7F652FA1D735}" type="presParOf" srcId="{03790B29-785A-4E3E-BD12-70B15BF4B9C3}" destId="{5451A26C-DF1A-4558-97A2-64550DCEF97C}" srcOrd="3" destOrd="0" presId="urn:microsoft.com/office/officeart/2005/8/layout/hierarchy1"/>
    <dgm:cxn modelId="{B68BF57C-6603-456D-89D4-064F1C8E29BE}" type="presParOf" srcId="{5451A26C-DF1A-4558-97A2-64550DCEF97C}" destId="{A85A3D88-DBBE-413C-A7EE-83E1CE0A431E}" srcOrd="0" destOrd="0" presId="urn:microsoft.com/office/officeart/2005/8/layout/hierarchy1"/>
    <dgm:cxn modelId="{65CCAC97-1803-47A8-B5BA-66705A1BB56C}" type="presParOf" srcId="{A85A3D88-DBBE-413C-A7EE-83E1CE0A431E}" destId="{EEEB3B78-4B15-43E2-973B-68051B507CFC}" srcOrd="0" destOrd="0" presId="urn:microsoft.com/office/officeart/2005/8/layout/hierarchy1"/>
    <dgm:cxn modelId="{D70DBE4F-FD35-4C1E-93B2-C6C9B52A5C95}" type="presParOf" srcId="{A85A3D88-DBBE-413C-A7EE-83E1CE0A431E}" destId="{0A3EC247-B4CC-411B-B6D3-4868EC547053}" srcOrd="1" destOrd="0" presId="urn:microsoft.com/office/officeart/2005/8/layout/hierarchy1"/>
    <dgm:cxn modelId="{BCD98C81-D84C-4E62-A872-1F706BF3078C}" type="presParOf" srcId="{5451A26C-DF1A-4558-97A2-64550DCEF97C}" destId="{C4C6260A-9071-4213-B561-DCAB7A503C1F}" srcOrd="1" destOrd="0" presId="urn:microsoft.com/office/officeart/2005/8/layout/hierarchy1"/>
    <dgm:cxn modelId="{CD53DB50-482B-40AE-938E-4CF507EA3917}" type="presParOf" srcId="{C4C6260A-9071-4213-B561-DCAB7A503C1F}" destId="{A6C12494-6CA9-49F2-A9AD-B185B39B518C}" srcOrd="0" destOrd="0" presId="urn:microsoft.com/office/officeart/2005/8/layout/hierarchy1"/>
    <dgm:cxn modelId="{6979DFA7-C581-42AC-B02C-B6D571AE1837}" type="presParOf" srcId="{C4C6260A-9071-4213-B561-DCAB7A503C1F}" destId="{CC0358A0-9721-41CE-B6F3-35CAEA3E72B1}" srcOrd="1" destOrd="0" presId="urn:microsoft.com/office/officeart/2005/8/layout/hierarchy1"/>
    <dgm:cxn modelId="{F580550C-7E35-414B-A7EB-BEF8B81AB4BB}" type="presParOf" srcId="{CC0358A0-9721-41CE-B6F3-35CAEA3E72B1}" destId="{C96B2E08-904F-499E-A784-0BE305CCBAE1}" srcOrd="0" destOrd="0" presId="urn:microsoft.com/office/officeart/2005/8/layout/hierarchy1"/>
    <dgm:cxn modelId="{C2C90B20-38EA-4547-A2EE-F12137555FD7}" type="presParOf" srcId="{C96B2E08-904F-499E-A784-0BE305CCBAE1}" destId="{A0D6EF71-BBB9-4120-9B8F-B46CFB143B99}" srcOrd="0" destOrd="0" presId="urn:microsoft.com/office/officeart/2005/8/layout/hierarchy1"/>
    <dgm:cxn modelId="{517658C3-8ACF-49A9-A88D-ADD07D1B292A}" type="presParOf" srcId="{C96B2E08-904F-499E-A784-0BE305CCBAE1}" destId="{520BD98E-0BD5-4E40-B4D2-70C6DA23D469}" srcOrd="1" destOrd="0" presId="urn:microsoft.com/office/officeart/2005/8/layout/hierarchy1"/>
    <dgm:cxn modelId="{8460A5B3-7EED-4AEC-AF8A-778F2BF38A63}" type="presParOf" srcId="{CC0358A0-9721-41CE-B6F3-35CAEA3E72B1}" destId="{2E2DE835-B715-4898-9348-E00EE9A20B66}" srcOrd="1" destOrd="0" presId="urn:microsoft.com/office/officeart/2005/8/layout/hierarchy1"/>
    <dgm:cxn modelId="{350E2F10-4766-4F8F-9D3A-721420D2DB47}" type="presParOf" srcId="{C4C6260A-9071-4213-B561-DCAB7A503C1F}" destId="{7E8034E5-52A2-4BF4-B061-069C90443EA5}" srcOrd="2" destOrd="0" presId="urn:microsoft.com/office/officeart/2005/8/layout/hierarchy1"/>
    <dgm:cxn modelId="{A979AE70-3C38-4357-8EEE-6A34D2C2F017}" type="presParOf" srcId="{C4C6260A-9071-4213-B561-DCAB7A503C1F}" destId="{3CD08076-215B-48A4-8150-A8E294FFDBFE}" srcOrd="3" destOrd="0" presId="urn:microsoft.com/office/officeart/2005/8/layout/hierarchy1"/>
    <dgm:cxn modelId="{3C184622-357C-4BBB-83DA-06A3C11C67E4}" type="presParOf" srcId="{3CD08076-215B-48A4-8150-A8E294FFDBFE}" destId="{D29138CD-911E-4BEA-8113-059D72D62971}" srcOrd="0" destOrd="0" presId="urn:microsoft.com/office/officeart/2005/8/layout/hierarchy1"/>
    <dgm:cxn modelId="{4AC37723-83A9-460F-ABC6-F8025BDE15EE}" type="presParOf" srcId="{D29138CD-911E-4BEA-8113-059D72D62971}" destId="{830C7390-FB4F-495D-92BE-8CA90F30A7AE}" srcOrd="0" destOrd="0" presId="urn:microsoft.com/office/officeart/2005/8/layout/hierarchy1"/>
    <dgm:cxn modelId="{EA3A5B90-8766-4B36-B16F-27DA14EA9D59}" type="presParOf" srcId="{D29138CD-911E-4BEA-8113-059D72D62971}" destId="{CD9B251A-8746-4707-95C1-71300C370541}" srcOrd="1" destOrd="0" presId="urn:microsoft.com/office/officeart/2005/8/layout/hierarchy1"/>
    <dgm:cxn modelId="{464B5EB3-3DAB-4490-933E-2832E8B8F741}" type="presParOf" srcId="{3CD08076-215B-48A4-8150-A8E294FFDBFE}" destId="{CA07A21B-7EB3-43C3-90F3-EED4606B9190}" srcOrd="1" destOrd="0" presId="urn:microsoft.com/office/officeart/2005/8/layout/hierarchy1"/>
    <dgm:cxn modelId="{C95CF535-7EBD-4EA7-A242-FD7CD5DB7D7D}" type="presParOf" srcId="{CA07A21B-7EB3-43C3-90F3-EED4606B9190}" destId="{09B24EA7-7FD1-499D-B893-C2EE94625CD2}" srcOrd="0" destOrd="0" presId="urn:microsoft.com/office/officeart/2005/8/layout/hierarchy1"/>
    <dgm:cxn modelId="{49D55326-16D7-408D-AC72-0EBB5C77E7F1}" type="presParOf" srcId="{CA07A21B-7EB3-43C3-90F3-EED4606B9190}" destId="{8DE24117-5CC6-407A-B546-B7AAA7CD40B8}" srcOrd="1" destOrd="0" presId="urn:microsoft.com/office/officeart/2005/8/layout/hierarchy1"/>
    <dgm:cxn modelId="{2E3A391E-4205-4C5F-BBAC-6799B57F888F}" type="presParOf" srcId="{8DE24117-5CC6-407A-B546-B7AAA7CD40B8}" destId="{F4CDB7E8-7CB7-440F-B7A7-AAFA7A4166EC}" srcOrd="0" destOrd="0" presId="urn:microsoft.com/office/officeart/2005/8/layout/hierarchy1"/>
    <dgm:cxn modelId="{65C3A923-5505-4F1E-B5E0-B5DA8B2D5A76}" type="presParOf" srcId="{F4CDB7E8-7CB7-440F-B7A7-AAFA7A4166EC}" destId="{E25E2EFC-5E77-4574-9C80-B36CF4582C08}" srcOrd="0" destOrd="0" presId="urn:microsoft.com/office/officeart/2005/8/layout/hierarchy1"/>
    <dgm:cxn modelId="{18C13C22-F721-4423-8D3F-F24137F74E23}" type="presParOf" srcId="{F4CDB7E8-7CB7-440F-B7A7-AAFA7A4166EC}" destId="{7A64AE66-DD44-4A33-95D5-9745EF9F4EF1}" srcOrd="1" destOrd="0" presId="urn:microsoft.com/office/officeart/2005/8/layout/hierarchy1"/>
    <dgm:cxn modelId="{9A94AA15-0A33-4E19-895B-C56D74C4CCE1}" type="presParOf" srcId="{8DE24117-5CC6-407A-B546-B7AAA7CD40B8}" destId="{EDA1315E-0BFD-4C37-B2C5-DA7AC6554FD5}" srcOrd="1" destOrd="0" presId="urn:microsoft.com/office/officeart/2005/8/layout/hierarchy1"/>
    <dgm:cxn modelId="{01271599-53E1-46F0-AFE4-1718C61E9F7D}" type="presParOf" srcId="{EDA1315E-0BFD-4C37-B2C5-DA7AC6554FD5}" destId="{4F97C932-B66C-46C3-B2F9-4F9303F762A4}" srcOrd="0" destOrd="0" presId="urn:microsoft.com/office/officeart/2005/8/layout/hierarchy1"/>
    <dgm:cxn modelId="{81FDA0F7-DB32-4318-A56B-F918D7CAAE3E}" type="presParOf" srcId="{EDA1315E-0BFD-4C37-B2C5-DA7AC6554FD5}" destId="{FB6706F9-45C2-45CB-8998-B63F9679923C}" srcOrd="1" destOrd="0" presId="urn:microsoft.com/office/officeart/2005/8/layout/hierarchy1"/>
    <dgm:cxn modelId="{59B984D3-DE61-473E-BFF1-69C3227624A4}" type="presParOf" srcId="{FB6706F9-45C2-45CB-8998-B63F9679923C}" destId="{DC7C5ADA-FF18-4808-9FD2-83D25FB24284}" srcOrd="0" destOrd="0" presId="urn:microsoft.com/office/officeart/2005/8/layout/hierarchy1"/>
    <dgm:cxn modelId="{883FD559-65BB-484F-BDA2-B466BD8A0DB1}" type="presParOf" srcId="{DC7C5ADA-FF18-4808-9FD2-83D25FB24284}" destId="{B8EEA0CB-7875-4113-9A67-89185FC7BD21}" srcOrd="0" destOrd="0" presId="urn:microsoft.com/office/officeart/2005/8/layout/hierarchy1"/>
    <dgm:cxn modelId="{CB3A0A1D-F79A-4BBA-98E6-C2634774F33F}" type="presParOf" srcId="{DC7C5ADA-FF18-4808-9FD2-83D25FB24284}" destId="{1DB59E66-310D-4304-8CF0-097DC7EF9365}" srcOrd="1" destOrd="0" presId="urn:microsoft.com/office/officeart/2005/8/layout/hierarchy1"/>
    <dgm:cxn modelId="{D97FA063-998E-4D23-AA80-DBB99DB55073}" type="presParOf" srcId="{FB6706F9-45C2-45CB-8998-B63F9679923C}" destId="{64E65D31-1271-4EE9-BA0F-443F97BAD4FE}" srcOrd="1" destOrd="0" presId="urn:microsoft.com/office/officeart/2005/8/layout/hierarchy1"/>
    <dgm:cxn modelId="{A928531F-28C3-422A-9811-817059668594}" type="presParOf" srcId="{64E65D31-1271-4EE9-BA0F-443F97BAD4FE}" destId="{B458B47B-DE83-40AB-B12B-F7D877E6414A}" srcOrd="0" destOrd="0" presId="urn:microsoft.com/office/officeart/2005/8/layout/hierarchy1"/>
    <dgm:cxn modelId="{29E8DB31-883C-4D9F-8E0F-71C0FF87693F}" type="presParOf" srcId="{64E65D31-1271-4EE9-BA0F-443F97BAD4FE}" destId="{D2FC78E0-DBDD-4D19-BB17-78AB9BC3A231}" srcOrd="1" destOrd="0" presId="urn:microsoft.com/office/officeart/2005/8/layout/hierarchy1"/>
    <dgm:cxn modelId="{18C7DE5A-1844-4BC7-AB8A-9B92F52CB1DB}" type="presParOf" srcId="{D2FC78E0-DBDD-4D19-BB17-78AB9BC3A231}" destId="{92A1D7C2-DAE3-435F-8040-C8DFC0BBBA98}" srcOrd="0" destOrd="0" presId="urn:microsoft.com/office/officeart/2005/8/layout/hierarchy1"/>
    <dgm:cxn modelId="{EADA9A33-2F69-4402-AD8C-E860D1253E9E}" type="presParOf" srcId="{92A1D7C2-DAE3-435F-8040-C8DFC0BBBA98}" destId="{EE10A8BB-D182-41F8-9161-3CD6DE571B7C}" srcOrd="0" destOrd="0" presId="urn:microsoft.com/office/officeart/2005/8/layout/hierarchy1"/>
    <dgm:cxn modelId="{431CF25A-4C3E-4808-B494-6EBFC1EB3392}" type="presParOf" srcId="{92A1D7C2-DAE3-435F-8040-C8DFC0BBBA98}" destId="{162D5B4E-1F7A-4491-9E19-E9DB2BB04F5B}" srcOrd="1" destOrd="0" presId="urn:microsoft.com/office/officeart/2005/8/layout/hierarchy1"/>
    <dgm:cxn modelId="{FEDB958F-762A-4916-95B5-B22EC0ABED17}" type="presParOf" srcId="{D2FC78E0-DBDD-4D19-BB17-78AB9BC3A231}" destId="{34BE969B-CA72-45F4-92F4-E5FBCB3340CB}" srcOrd="1" destOrd="0" presId="urn:microsoft.com/office/officeart/2005/8/layout/hierarchy1"/>
    <dgm:cxn modelId="{B72C5667-CACF-4221-AF2E-9551D528473F}" type="presParOf" srcId="{EDA1315E-0BFD-4C37-B2C5-DA7AC6554FD5}" destId="{D395E0CA-CB80-4F73-AE71-9EB9C8D4EB33}" srcOrd="2" destOrd="0" presId="urn:microsoft.com/office/officeart/2005/8/layout/hierarchy1"/>
    <dgm:cxn modelId="{39882FA8-3F8C-4E55-B142-B1D916323B57}" type="presParOf" srcId="{EDA1315E-0BFD-4C37-B2C5-DA7AC6554FD5}" destId="{48687C77-F89D-449E-B1B0-07D56651D3FC}" srcOrd="3" destOrd="0" presId="urn:microsoft.com/office/officeart/2005/8/layout/hierarchy1"/>
    <dgm:cxn modelId="{13C2C4D4-E284-4C49-B7AD-3FB3881B0D5E}" type="presParOf" srcId="{48687C77-F89D-449E-B1B0-07D56651D3FC}" destId="{C8E2CE9E-180E-4AAB-9217-D70E9809D430}" srcOrd="0" destOrd="0" presId="urn:microsoft.com/office/officeart/2005/8/layout/hierarchy1"/>
    <dgm:cxn modelId="{80374919-8B64-4659-BEDD-9546A1A74AD7}" type="presParOf" srcId="{C8E2CE9E-180E-4AAB-9217-D70E9809D430}" destId="{7A012C75-B058-4BD2-8D05-910F2B50EFCE}" srcOrd="0" destOrd="0" presId="urn:microsoft.com/office/officeart/2005/8/layout/hierarchy1"/>
    <dgm:cxn modelId="{E6A978E8-FF01-4E2D-A89F-FBF7479955F7}" type="presParOf" srcId="{C8E2CE9E-180E-4AAB-9217-D70E9809D430}" destId="{444C67E3-4753-41A6-ADD5-323B34D36103}" srcOrd="1" destOrd="0" presId="urn:microsoft.com/office/officeart/2005/8/layout/hierarchy1"/>
    <dgm:cxn modelId="{E7310D92-8A94-4F43-BCA0-66878DFC17C2}" type="presParOf" srcId="{48687C77-F89D-449E-B1B0-07D56651D3FC}" destId="{25F4ED3C-1683-4928-9FFB-3D3ADAEF0938}" srcOrd="1" destOrd="0" presId="urn:microsoft.com/office/officeart/2005/8/layout/hierarchy1"/>
    <dgm:cxn modelId="{0A757F90-8CD3-4335-83B8-497C32D97ED8}" type="presParOf" srcId="{25F4ED3C-1683-4928-9FFB-3D3ADAEF0938}" destId="{80F0E1EC-825A-4F46-806F-D8A020325D08}" srcOrd="0" destOrd="0" presId="urn:microsoft.com/office/officeart/2005/8/layout/hierarchy1"/>
    <dgm:cxn modelId="{B8AE8C18-2E88-42EF-A682-8BCF9AA88557}" type="presParOf" srcId="{25F4ED3C-1683-4928-9FFB-3D3ADAEF0938}" destId="{57D9D892-4E69-4B58-8011-EFCCFE1B58BE}" srcOrd="1" destOrd="0" presId="urn:microsoft.com/office/officeart/2005/8/layout/hierarchy1"/>
    <dgm:cxn modelId="{03128D22-01BD-4E44-BE5E-43CB5AE56B15}" type="presParOf" srcId="{57D9D892-4E69-4B58-8011-EFCCFE1B58BE}" destId="{763A788F-E7A9-4303-87CD-04E7C41BCB1E}" srcOrd="0" destOrd="0" presId="urn:microsoft.com/office/officeart/2005/8/layout/hierarchy1"/>
    <dgm:cxn modelId="{0E543027-359B-47D6-9C35-880AB0F25E48}" type="presParOf" srcId="{763A788F-E7A9-4303-87CD-04E7C41BCB1E}" destId="{F59E979B-82F1-49AE-BAD7-EBB58F8C973C}" srcOrd="0" destOrd="0" presId="urn:microsoft.com/office/officeart/2005/8/layout/hierarchy1"/>
    <dgm:cxn modelId="{C301E78D-2E29-43F2-ADBA-48086ADB861F}" type="presParOf" srcId="{763A788F-E7A9-4303-87CD-04E7C41BCB1E}" destId="{FB97C7AD-252B-48FA-9E9E-DF1C8D9FB7A8}" srcOrd="1" destOrd="0" presId="urn:microsoft.com/office/officeart/2005/8/layout/hierarchy1"/>
    <dgm:cxn modelId="{48CA635B-45BD-4A4D-8C4A-2FF863D747E7}" type="presParOf" srcId="{57D9D892-4E69-4B58-8011-EFCCFE1B58BE}" destId="{5A8753F0-2B26-47F0-805D-4D5FA915041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607E96-34C6-4869-A1C4-DE0469B505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7F4BED8-0966-4909-BB70-27C8739CBEE4}">
      <dgm:prSet phldrT="[Text]"/>
      <dgm:spPr/>
      <dgm:t>
        <a:bodyPr/>
        <a:lstStyle/>
        <a:p>
          <a:r>
            <a:rPr lang="en-US"/>
            <a:t>PHQ-9 </a:t>
          </a:r>
          <a:r>
            <a:rPr lang="en-US">
              <a:latin typeface="Times New Roman" panose="02020603050405020304" pitchFamily="18" charset="0"/>
              <a:cs typeface="Times New Roman" panose="02020603050405020304" pitchFamily="18" charset="0"/>
            </a:rPr>
            <a:t>≥10</a:t>
          </a:r>
          <a:endParaRPr lang="en-US"/>
        </a:p>
      </dgm:t>
    </dgm:pt>
    <dgm:pt modelId="{0AEAB6A9-E0CD-40FE-BEBA-3D4D592A6482}" type="parTrans" cxnId="{45F57EA1-7F6D-4A0B-9DB4-CFDD9C59D2E3}">
      <dgm:prSet/>
      <dgm:spPr/>
      <dgm:t>
        <a:bodyPr/>
        <a:lstStyle/>
        <a:p>
          <a:endParaRPr lang="en-US"/>
        </a:p>
      </dgm:t>
    </dgm:pt>
    <dgm:pt modelId="{F907D97E-60B4-4AA4-AE44-26CBD6905181}" type="sibTrans" cxnId="{45F57EA1-7F6D-4A0B-9DB4-CFDD9C59D2E3}">
      <dgm:prSet/>
      <dgm:spPr/>
      <dgm:t>
        <a:bodyPr/>
        <a:lstStyle/>
        <a:p>
          <a:endParaRPr lang="en-US"/>
        </a:p>
      </dgm:t>
    </dgm:pt>
    <dgm:pt modelId="{5E149093-7893-4380-A89F-AFE9480686ED}">
      <dgm:prSet phldrT="[Text]"/>
      <dgm:spPr/>
      <dgm:t>
        <a:bodyPr/>
        <a:lstStyle/>
        <a:p>
          <a:r>
            <a:rPr lang="en-US" dirty="0"/>
            <a:t>Positive Depression Screen (PHQ-2)</a:t>
          </a:r>
        </a:p>
      </dgm:t>
    </dgm:pt>
    <dgm:pt modelId="{A8D094E0-40D4-425D-B488-BA3D7592CF49}" type="parTrans" cxnId="{2A4BBDAD-DFD9-4025-99EB-CB7115CEB0B7}">
      <dgm:prSet/>
      <dgm:spPr/>
      <dgm:t>
        <a:bodyPr/>
        <a:lstStyle/>
        <a:p>
          <a:endParaRPr lang="en-US"/>
        </a:p>
      </dgm:t>
    </dgm:pt>
    <dgm:pt modelId="{1222B572-CAA3-4B99-B77B-B5731616FB75}" type="sibTrans" cxnId="{2A4BBDAD-DFD9-4025-99EB-CB7115CEB0B7}">
      <dgm:prSet/>
      <dgm:spPr/>
      <dgm:t>
        <a:bodyPr/>
        <a:lstStyle/>
        <a:p>
          <a:endParaRPr lang="en-US"/>
        </a:p>
      </dgm:t>
    </dgm:pt>
    <dgm:pt modelId="{94F905F3-FDEB-4088-883D-4E1AC09445FF}">
      <dgm:prSet phldrT="[Text]"/>
      <dgm:spPr/>
      <dgm:t>
        <a:bodyPr/>
        <a:lstStyle/>
        <a:p>
          <a:r>
            <a:rPr lang="en-US" dirty="0"/>
            <a:t>SI</a:t>
          </a:r>
        </a:p>
      </dgm:t>
    </dgm:pt>
    <dgm:pt modelId="{6D76079D-F379-4505-8AFC-CE610B9C26B3}" type="parTrans" cxnId="{324DA2A6-47B6-42FC-8D27-DF1CC1941353}">
      <dgm:prSet/>
      <dgm:spPr/>
      <dgm:t>
        <a:bodyPr/>
        <a:lstStyle/>
        <a:p>
          <a:endParaRPr lang="en-US"/>
        </a:p>
      </dgm:t>
    </dgm:pt>
    <dgm:pt modelId="{20210F61-E36D-446C-BB68-6554CB44FA9E}" type="sibTrans" cxnId="{324DA2A6-47B6-42FC-8D27-DF1CC1941353}">
      <dgm:prSet/>
      <dgm:spPr/>
      <dgm:t>
        <a:bodyPr/>
        <a:lstStyle/>
        <a:p>
          <a:endParaRPr lang="en-US"/>
        </a:p>
      </dgm:t>
    </dgm:pt>
    <dgm:pt modelId="{9022103B-8B8F-454C-81FC-5ABE3BC9D861}">
      <dgm:prSet phldrT="[Text]"/>
      <dgm:spPr/>
      <dgm:t>
        <a:bodyPr/>
        <a:lstStyle/>
        <a:p>
          <a:r>
            <a:rPr lang="en-US" dirty="0"/>
            <a:t>Yes</a:t>
          </a:r>
        </a:p>
      </dgm:t>
    </dgm:pt>
    <dgm:pt modelId="{3084FC79-B29A-4CF0-BE56-2A69542B365A}" type="parTrans" cxnId="{5A49E201-E045-41DB-81A9-D94473C952B6}">
      <dgm:prSet/>
      <dgm:spPr/>
      <dgm:t>
        <a:bodyPr/>
        <a:lstStyle/>
        <a:p>
          <a:endParaRPr lang="en-US"/>
        </a:p>
      </dgm:t>
    </dgm:pt>
    <dgm:pt modelId="{CE7F2C28-A046-4774-9863-062A57562A34}" type="sibTrans" cxnId="{5A49E201-E045-41DB-81A9-D94473C952B6}">
      <dgm:prSet/>
      <dgm:spPr/>
      <dgm:t>
        <a:bodyPr/>
        <a:lstStyle/>
        <a:p>
          <a:endParaRPr lang="en-US"/>
        </a:p>
      </dgm:t>
    </dgm:pt>
    <dgm:pt modelId="{857977EC-142A-4852-B0B1-730B6A6A89F5}">
      <dgm:prSet phldrT="[Text]"/>
      <dgm:spPr/>
      <dgm:t>
        <a:bodyPr/>
        <a:lstStyle/>
        <a:p>
          <a:r>
            <a:rPr lang="en-US" dirty="0"/>
            <a:t>Immediate Referral and Transport to ER via EMS; Child transferred to responsible adult care</a:t>
          </a:r>
        </a:p>
      </dgm:t>
    </dgm:pt>
    <dgm:pt modelId="{4A81A02A-5D37-4B59-A504-FC1E0EA9B899}" type="parTrans" cxnId="{96BD1194-20E7-4E97-9935-320780656459}">
      <dgm:prSet/>
      <dgm:spPr/>
      <dgm:t>
        <a:bodyPr/>
        <a:lstStyle/>
        <a:p>
          <a:endParaRPr lang="en-US"/>
        </a:p>
      </dgm:t>
    </dgm:pt>
    <dgm:pt modelId="{2097A61D-BF3E-4762-BCC2-7C8CF6051B07}" type="sibTrans" cxnId="{96BD1194-20E7-4E97-9935-320780656459}">
      <dgm:prSet/>
      <dgm:spPr/>
      <dgm:t>
        <a:bodyPr/>
        <a:lstStyle/>
        <a:p>
          <a:endParaRPr lang="en-US"/>
        </a:p>
      </dgm:t>
    </dgm:pt>
    <dgm:pt modelId="{342612FD-A9F7-4B73-B053-9208FC213F80}">
      <dgm:prSet phldrT="[Text]"/>
      <dgm:spPr/>
      <dgm:t>
        <a:bodyPr/>
        <a:lstStyle/>
        <a:p>
          <a:r>
            <a:rPr lang="en-US" dirty="0"/>
            <a:t>No</a:t>
          </a:r>
        </a:p>
      </dgm:t>
    </dgm:pt>
    <dgm:pt modelId="{F650BE07-26ED-41E7-8EE6-2AFC4FBF8BDB}" type="parTrans" cxnId="{D36852BF-BEC8-4FE7-9FD9-E5CC4FC0FE36}">
      <dgm:prSet/>
      <dgm:spPr/>
      <dgm:t>
        <a:bodyPr/>
        <a:lstStyle/>
        <a:p>
          <a:endParaRPr lang="en-US"/>
        </a:p>
      </dgm:t>
    </dgm:pt>
    <dgm:pt modelId="{5629E6F0-D0C5-41A3-97F4-D15073B907B1}" type="sibTrans" cxnId="{D36852BF-BEC8-4FE7-9FD9-E5CC4FC0FE36}">
      <dgm:prSet/>
      <dgm:spPr/>
      <dgm:t>
        <a:bodyPr/>
        <a:lstStyle/>
        <a:p>
          <a:endParaRPr lang="en-US"/>
        </a:p>
      </dgm:t>
    </dgm:pt>
    <dgm:pt modelId="{A8CC17DA-6507-4408-948B-DC207DFE2724}">
      <dgm:prSet phldrT="[Text]"/>
      <dgm:spPr/>
      <dgm:t>
        <a:bodyPr/>
        <a:lstStyle/>
        <a:p>
          <a:r>
            <a:rPr lang="en-US" dirty="0"/>
            <a:t>Does Mother have a PCP/Mental health Provider?</a:t>
          </a:r>
        </a:p>
      </dgm:t>
    </dgm:pt>
    <dgm:pt modelId="{E05D834A-BF8E-4AF0-A25D-D5C2CFC60BF5}" type="parTrans" cxnId="{F9A644D6-B811-4038-8AF8-06B13AF4D4E4}">
      <dgm:prSet/>
      <dgm:spPr/>
      <dgm:t>
        <a:bodyPr/>
        <a:lstStyle/>
        <a:p>
          <a:endParaRPr lang="en-US"/>
        </a:p>
      </dgm:t>
    </dgm:pt>
    <dgm:pt modelId="{87336187-0D10-4D1E-B3FF-0B900E32D86D}" type="sibTrans" cxnId="{F9A644D6-B811-4038-8AF8-06B13AF4D4E4}">
      <dgm:prSet/>
      <dgm:spPr/>
      <dgm:t>
        <a:bodyPr/>
        <a:lstStyle/>
        <a:p>
          <a:endParaRPr lang="en-US"/>
        </a:p>
      </dgm:t>
    </dgm:pt>
    <dgm:pt modelId="{D495E963-DA54-4E32-A75F-D189AE155AC0}">
      <dgm:prSet phldrT="[Text]"/>
      <dgm:spPr/>
      <dgm:t>
        <a:bodyPr/>
        <a:lstStyle/>
        <a:p>
          <a:r>
            <a:rPr lang="en-US"/>
            <a:t>Yes</a:t>
          </a:r>
        </a:p>
      </dgm:t>
    </dgm:pt>
    <dgm:pt modelId="{A62440F7-405A-4293-A1ED-9BEF23CDE07C}" type="parTrans" cxnId="{55064E0F-849B-4040-BB5C-D07208CE0D58}">
      <dgm:prSet/>
      <dgm:spPr/>
      <dgm:t>
        <a:bodyPr/>
        <a:lstStyle/>
        <a:p>
          <a:endParaRPr lang="en-US"/>
        </a:p>
      </dgm:t>
    </dgm:pt>
    <dgm:pt modelId="{70C0477A-CE8A-46E9-A6C1-BBD70A1F4718}" type="sibTrans" cxnId="{55064E0F-849B-4040-BB5C-D07208CE0D58}">
      <dgm:prSet/>
      <dgm:spPr/>
      <dgm:t>
        <a:bodyPr/>
        <a:lstStyle/>
        <a:p>
          <a:endParaRPr lang="en-US"/>
        </a:p>
      </dgm:t>
    </dgm:pt>
    <dgm:pt modelId="{AC63F02C-0CE9-4C7B-AA39-C92990795488}">
      <dgm:prSet phldrT="[Text]"/>
      <dgm:spPr/>
      <dgm:t>
        <a:bodyPr/>
        <a:lstStyle/>
        <a:p>
          <a:r>
            <a:rPr lang="en-US" dirty="0"/>
            <a:t>Mother to call and make contact while in WCV with her provider</a:t>
          </a:r>
        </a:p>
      </dgm:t>
    </dgm:pt>
    <dgm:pt modelId="{E47B8A6B-96E9-407A-A521-37CD40A9F52F}" type="parTrans" cxnId="{2728016E-BA79-4571-8FE1-947E3982AE6A}">
      <dgm:prSet/>
      <dgm:spPr/>
      <dgm:t>
        <a:bodyPr/>
        <a:lstStyle/>
        <a:p>
          <a:endParaRPr lang="en-US"/>
        </a:p>
      </dgm:t>
    </dgm:pt>
    <dgm:pt modelId="{732D7A68-E2F5-4DD5-9CB0-2286925A6160}" type="sibTrans" cxnId="{2728016E-BA79-4571-8FE1-947E3982AE6A}">
      <dgm:prSet/>
      <dgm:spPr/>
      <dgm:t>
        <a:bodyPr/>
        <a:lstStyle/>
        <a:p>
          <a:endParaRPr lang="en-US"/>
        </a:p>
      </dgm:t>
    </dgm:pt>
    <dgm:pt modelId="{D3422D04-1D5E-4026-A1C7-71167A2DA64B}">
      <dgm:prSet phldrT="[Text]"/>
      <dgm:spPr/>
      <dgm:t>
        <a:bodyPr/>
        <a:lstStyle/>
        <a:p>
          <a:r>
            <a:rPr lang="en-US" dirty="0"/>
            <a:t>No</a:t>
          </a:r>
        </a:p>
      </dgm:t>
    </dgm:pt>
    <dgm:pt modelId="{F512D408-A7EC-40BC-8D88-BEBC5F4C0C7B}" type="parTrans" cxnId="{3BCAD6BA-A457-429D-B749-747B547CDD76}">
      <dgm:prSet/>
      <dgm:spPr/>
      <dgm:t>
        <a:bodyPr/>
        <a:lstStyle/>
        <a:p>
          <a:endParaRPr lang="en-US"/>
        </a:p>
      </dgm:t>
    </dgm:pt>
    <dgm:pt modelId="{30C7AFD5-DADB-466C-8452-7F44112CB170}" type="sibTrans" cxnId="{3BCAD6BA-A457-429D-B749-747B547CDD76}">
      <dgm:prSet/>
      <dgm:spPr/>
      <dgm:t>
        <a:bodyPr/>
        <a:lstStyle/>
        <a:p>
          <a:endParaRPr lang="en-US"/>
        </a:p>
      </dgm:t>
    </dgm:pt>
    <dgm:pt modelId="{C821E016-CA05-4329-A578-251294287E49}">
      <dgm:prSet phldrT="[Text]"/>
      <dgm:spPr/>
      <dgm:t>
        <a:bodyPr/>
        <a:lstStyle/>
        <a:p>
          <a:r>
            <a:rPr lang="en-US" dirty="0"/>
            <a:t>Mother &gt;21y</a:t>
          </a:r>
        </a:p>
      </dgm:t>
    </dgm:pt>
    <dgm:pt modelId="{378A3A84-0BAE-4897-819E-E07EF2B3B351}" type="parTrans" cxnId="{1DB89742-DAE4-40FF-BC1D-0BD740A6881C}">
      <dgm:prSet/>
      <dgm:spPr/>
      <dgm:t>
        <a:bodyPr/>
        <a:lstStyle/>
        <a:p>
          <a:endParaRPr lang="en-US"/>
        </a:p>
      </dgm:t>
    </dgm:pt>
    <dgm:pt modelId="{E1985813-FDB9-4325-89ED-BC10BF2E033D}" type="sibTrans" cxnId="{1DB89742-DAE4-40FF-BC1D-0BD740A6881C}">
      <dgm:prSet/>
      <dgm:spPr/>
      <dgm:t>
        <a:bodyPr/>
        <a:lstStyle/>
        <a:p>
          <a:endParaRPr lang="en-US"/>
        </a:p>
      </dgm:t>
    </dgm:pt>
    <dgm:pt modelId="{3A35EEDF-4734-4A0E-A1DE-1B5B03A10258}">
      <dgm:prSet phldrT="[Text]"/>
      <dgm:spPr/>
      <dgm:t>
        <a:bodyPr/>
        <a:lstStyle/>
        <a:p>
          <a:r>
            <a:rPr lang="en-US" dirty="0"/>
            <a:t>Educate and Refer to Family Med/ FQHC/ Mental Health Provider AND contact provider</a:t>
          </a:r>
        </a:p>
      </dgm:t>
    </dgm:pt>
    <dgm:pt modelId="{054EDE9C-884C-4C00-8E9E-7859EEF59813}" type="parTrans" cxnId="{806E107C-810B-4F14-95C5-429BC639A1D4}">
      <dgm:prSet/>
      <dgm:spPr/>
      <dgm:t>
        <a:bodyPr/>
        <a:lstStyle/>
        <a:p>
          <a:endParaRPr lang="en-US"/>
        </a:p>
      </dgm:t>
    </dgm:pt>
    <dgm:pt modelId="{3ABF69F7-B3F6-4F43-9FA0-E9D385A8A4CE}" type="sibTrans" cxnId="{806E107C-810B-4F14-95C5-429BC639A1D4}">
      <dgm:prSet/>
      <dgm:spPr/>
      <dgm:t>
        <a:bodyPr/>
        <a:lstStyle/>
        <a:p>
          <a:endParaRPr lang="en-US"/>
        </a:p>
      </dgm:t>
    </dgm:pt>
    <dgm:pt modelId="{36350195-D56E-433D-B8A8-4E78FF2C649C}">
      <dgm:prSet phldrT="[Text]"/>
      <dgm:spPr/>
      <dgm:t>
        <a:bodyPr/>
        <a:lstStyle/>
        <a:p>
          <a:r>
            <a:rPr lang="en-US" dirty="0"/>
            <a:t>Mother </a:t>
          </a:r>
          <a:r>
            <a:rPr lang="en-US" dirty="0">
              <a:latin typeface="Times New Roman" panose="02020603050405020304" pitchFamily="18" charset="0"/>
              <a:cs typeface="Times New Roman" panose="02020603050405020304" pitchFamily="18" charset="0"/>
            </a:rPr>
            <a:t>≤21y</a:t>
          </a:r>
          <a:endParaRPr lang="en-US" dirty="0"/>
        </a:p>
      </dgm:t>
    </dgm:pt>
    <dgm:pt modelId="{3E8DAEA5-1880-4C7C-A724-0B95FE2E69F9}" type="parTrans" cxnId="{85B05B5F-74C2-40E1-AC71-052DDF3366F2}">
      <dgm:prSet/>
      <dgm:spPr/>
      <dgm:t>
        <a:bodyPr/>
        <a:lstStyle/>
        <a:p>
          <a:endParaRPr lang="en-US"/>
        </a:p>
      </dgm:t>
    </dgm:pt>
    <dgm:pt modelId="{528EE130-CA24-44DC-B7A7-5AB0B0941C8C}" type="sibTrans" cxnId="{85B05B5F-74C2-40E1-AC71-052DDF3366F2}">
      <dgm:prSet/>
      <dgm:spPr/>
      <dgm:t>
        <a:bodyPr/>
        <a:lstStyle/>
        <a:p>
          <a:endParaRPr lang="en-US"/>
        </a:p>
      </dgm:t>
    </dgm:pt>
    <dgm:pt modelId="{3552F8B1-D775-4509-89CF-AC90F4A7EC50}">
      <dgm:prSet phldrT="[Text]"/>
      <dgm:spPr/>
      <dgm:t>
        <a:bodyPr/>
        <a:lstStyle/>
        <a:p>
          <a:r>
            <a:rPr lang="en-US" dirty="0"/>
            <a:t>Is Adolescent Medicine available</a:t>
          </a:r>
        </a:p>
      </dgm:t>
    </dgm:pt>
    <dgm:pt modelId="{D06A117B-AE56-4E52-B9A6-C31034357D05}" type="parTrans" cxnId="{03614C84-829A-4693-AF46-DC79C4FA4B9F}">
      <dgm:prSet/>
      <dgm:spPr/>
      <dgm:t>
        <a:bodyPr/>
        <a:lstStyle/>
        <a:p>
          <a:endParaRPr lang="en-US"/>
        </a:p>
      </dgm:t>
    </dgm:pt>
    <dgm:pt modelId="{84802DE0-76D1-416B-AF76-7052837F9343}" type="sibTrans" cxnId="{03614C84-829A-4693-AF46-DC79C4FA4B9F}">
      <dgm:prSet/>
      <dgm:spPr/>
      <dgm:t>
        <a:bodyPr/>
        <a:lstStyle/>
        <a:p>
          <a:endParaRPr lang="en-US"/>
        </a:p>
      </dgm:t>
    </dgm:pt>
    <dgm:pt modelId="{66B7B5AE-9C13-426B-8FE0-FEF89A75D403}">
      <dgm:prSet phldrT="[Text]"/>
      <dgm:spPr/>
      <dgm:t>
        <a:bodyPr/>
        <a:lstStyle/>
        <a:p>
          <a:r>
            <a:rPr lang="en-US" dirty="0"/>
            <a:t>Yes</a:t>
          </a:r>
        </a:p>
      </dgm:t>
    </dgm:pt>
    <dgm:pt modelId="{02975F96-E13C-45FB-8983-0B841A8C3EC4}" type="parTrans" cxnId="{92D61BC8-6B00-4157-8596-83D061ADBB4A}">
      <dgm:prSet/>
      <dgm:spPr/>
      <dgm:t>
        <a:bodyPr/>
        <a:lstStyle/>
        <a:p>
          <a:endParaRPr lang="en-US"/>
        </a:p>
      </dgm:t>
    </dgm:pt>
    <dgm:pt modelId="{D9294014-FF93-46CE-B78F-30318AFF9515}" type="sibTrans" cxnId="{92D61BC8-6B00-4157-8596-83D061ADBB4A}">
      <dgm:prSet/>
      <dgm:spPr/>
      <dgm:t>
        <a:bodyPr/>
        <a:lstStyle/>
        <a:p>
          <a:endParaRPr lang="en-US"/>
        </a:p>
      </dgm:t>
    </dgm:pt>
    <dgm:pt modelId="{76DB42A7-A0E1-4850-BACE-CFFF50E611B2}">
      <dgm:prSet phldrT="[Text]"/>
      <dgm:spPr/>
      <dgm:t>
        <a:bodyPr/>
        <a:lstStyle/>
        <a:p>
          <a:r>
            <a:rPr lang="en-US" dirty="0"/>
            <a:t>Educate and Refer to Adolescent Medicine AND contact provider </a:t>
          </a:r>
        </a:p>
      </dgm:t>
    </dgm:pt>
    <dgm:pt modelId="{E10B966D-8F87-4B7C-931A-95EE233BAE05}" type="parTrans" cxnId="{48E5F3AD-204C-4710-BD58-A19DCCB280E5}">
      <dgm:prSet/>
      <dgm:spPr/>
      <dgm:t>
        <a:bodyPr/>
        <a:lstStyle/>
        <a:p>
          <a:endParaRPr lang="en-US"/>
        </a:p>
      </dgm:t>
    </dgm:pt>
    <dgm:pt modelId="{2E6F86EA-63E0-4A65-85D4-86AD2F8E5D06}" type="sibTrans" cxnId="{48E5F3AD-204C-4710-BD58-A19DCCB280E5}">
      <dgm:prSet/>
      <dgm:spPr/>
      <dgm:t>
        <a:bodyPr/>
        <a:lstStyle/>
        <a:p>
          <a:endParaRPr lang="en-US"/>
        </a:p>
      </dgm:t>
    </dgm:pt>
    <dgm:pt modelId="{9916AA58-737B-45DF-8295-5CD52970E7BB}">
      <dgm:prSet phldrT="[Text]"/>
      <dgm:spPr/>
      <dgm:t>
        <a:bodyPr/>
        <a:lstStyle/>
        <a:p>
          <a:r>
            <a:rPr lang="en-US"/>
            <a:t>No</a:t>
          </a:r>
        </a:p>
      </dgm:t>
    </dgm:pt>
    <dgm:pt modelId="{11C72AC6-408F-4C49-AEF5-22071E284B6D}" type="parTrans" cxnId="{57775D20-5A46-45A0-9545-B51236A37A79}">
      <dgm:prSet/>
      <dgm:spPr/>
      <dgm:t>
        <a:bodyPr/>
        <a:lstStyle/>
        <a:p>
          <a:endParaRPr lang="en-US"/>
        </a:p>
      </dgm:t>
    </dgm:pt>
    <dgm:pt modelId="{C48C8F31-9C08-49CB-9E55-4EBAA27A7FF0}" type="sibTrans" cxnId="{57775D20-5A46-45A0-9545-B51236A37A79}">
      <dgm:prSet/>
      <dgm:spPr/>
      <dgm:t>
        <a:bodyPr/>
        <a:lstStyle/>
        <a:p>
          <a:endParaRPr lang="en-US"/>
        </a:p>
      </dgm:t>
    </dgm:pt>
    <dgm:pt modelId="{5845E0F4-7201-41D1-9FD5-8741422FCE4A}">
      <dgm:prSet phldrT="[Text]"/>
      <dgm:spPr/>
      <dgm:t>
        <a:bodyPr/>
        <a:lstStyle/>
        <a:p>
          <a:r>
            <a:rPr lang="en-US" dirty="0"/>
            <a:t>Educate and Refer to Family Med/ FQHC/ Mental Health Provider AND contact provider</a:t>
          </a:r>
        </a:p>
      </dgm:t>
    </dgm:pt>
    <dgm:pt modelId="{AF7B3791-63B8-4C00-B925-563BF8AB8AF0}" type="parTrans" cxnId="{A7CED7BA-C3C6-435D-A6A2-3625E26A1872}">
      <dgm:prSet/>
      <dgm:spPr/>
      <dgm:t>
        <a:bodyPr/>
        <a:lstStyle/>
        <a:p>
          <a:endParaRPr lang="en-US"/>
        </a:p>
      </dgm:t>
    </dgm:pt>
    <dgm:pt modelId="{568B1DA4-171C-4D2A-98AF-EDC2841C11B0}" type="sibTrans" cxnId="{A7CED7BA-C3C6-435D-A6A2-3625E26A1872}">
      <dgm:prSet/>
      <dgm:spPr/>
      <dgm:t>
        <a:bodyPr/>
        <a:lstStyle/>
        <a:p>
          <a:endParaRPr lang="en-US"/>
        </a:p>
      </dgm:t>
    </dgm:pt>
    <dgm:pt modelId="{5E7D384B-452B-4136-9B2E-A2F66582137E}" type="pres">
      <dgm:prSet presAssocID="{B3607E96-34C6-4869-A1C4-DE0469B5052C}" presName="hierChild1" presStyleCnt="0">
        <dgm:presLayoutVars>
          <dgm:chPref val="1"/>
          <dgm:dir/>
          <dgm:animOne val="branch"/>
          <dgm:animLvl val="lvl"/>
          <dgm:resizeHandles/>
        </dgm:presLayoutVars>
      </dgm:prSet>
      <dgm:spPr/>
    </dgm:pt>
    <dgm:pt modelId="{0534574B-9B0D-4C24-8638-029E0560B06C}" type="pres">
      <dgm:prSet presAssocID="{5E149093-7893-4380-A89F-AFE9480686ED}" presName="hierRoot1" presStyleCnt="0"/>
      <dgm:spPr/>
    </dgm:pt>
    <dgm:pt modelId="{0D6B251B-66DA-4033-B516-74E3ECE06D99}" type="pres">
      <dgm:prSet presAssocID="{5E149093-7893-4380-A89F-AFE9480686ED}" presName="composite" presStyleCnt="0"/>
      <dgm:spPr/>
    </dgm:pt>
    <dgm:pt modelId="{141C563D-620B-4DDF-B007-48CFF95DB95F}" type="pres">
      <dgm:prSet presAssocID="{5E149093-7893-4380-A89F-AFE9480686ED}" presName="background" presStyleLbl="node0" presStyleIdx="0" presStyleCnt="1"/>
      <dgm:spPr/>
    </dgm:pt>
    <dgm:pt modelId="{4254FA5A-E31F-4111-A219-CCA5883ACA53}" type="pres">
      <dgm:prSet presAssocID="{5E149093-7893-4380-A89F-AFE9480686ED}" presName="text" presStyleLbl="fgAcc0" presStyleIdx="0" presStyleCnt="1">
        <dgm:presLayoutVars>
          <dgm:chPref val="3"/>
        </dgm:presLayoutVars>
      </dgm:prSet>
      <dgm:spPr/>
    </dgm:pt>
    <dgm:pt modelId="{4DCE2B18-05B6-4EAD-BC3F-4259ABBF71ED}" type="pres">
      <dgm:prSet presAssocID="{5E149093-7893-4380-A89F-AFE9480686ED}" presName="hierChild2" presStyleCnt="0"/>
      <dgm:spPr/>
    </dgm:pt>
    <dgm:pt modelId="{9C2F774E-1E6D-46BE-8DBE-5628AE2D1C78}" type="pres">
      <dgm:prSet presAssocID="{0AEAB6A9-E0CD-40FE-BEBA-3D4D592A6482}" presName="Name10" presStyleLbl="parChTrans1D2" presStyleIdx="0" presStyleCnt="1"/>
      <dgm:spPr/>
    </dgm:pt>
    <dgm:pt modelId="{552AB7B5-33D7-47C2-8536-B7648D15681F}" type="pres">
      <dgm:prSet presAssocID="{37F4BED8-0966-4909-BB70-27C8739CBEE4}" presName="hierRoot2" presStyleCnt="0"/>
      <dgm:spPr/>
    </dgm:pt>
    <dgm:pt modelId="{5D749F1D-9025-456C-8FFD-1F97CB6E8FC1}" type="pres">
      <dgm:prSet presAssocID="{37F4BED8-0966-4909-BB70-27C8739CBEE4}" presName="composite2" presStyleCnt="0"/>
      <dgm:spPr/>
    </dgm:pt>
    <dgm:pt modelId="{0DC8C1E4-A007-4255-AD0C-D682E384F48F}" type="pres">
      <dgm:prSet presAssocID="{37F4BED8-0966-4909-BB70-27C8739CBEE4}" presName="background2" presStyleLbl="node2" presStyleIdx="0" presStyleCnt="1"/>
      <dgm:spPr/>
    </dgm:pt>
    <dgm:pt modelId="{8CF1E0BE-48D0-4D7C-924B-A3D74777DF03}" type="pres">
      <dgm:prSet presAssocID="{37F4BED8-0966-4909-BB70-27C8739CBEE4}" presName="text2" presStyleLbl="fgAcc2" presStyleIdx="0" presStyleCnt="1">
        <dgm:presLayoutVars>
          <dgm:chPref val="3"/>
        </dgm:presLayoutVars>
      </dgm:prSet>
      <dgm:spPr/>
    </dgm:pt>
    <dgm:pt modelId="{E8CC6CB1-E707-4B6C-92CF-EF9891286F11}" type="pres">
      <dgm:prSet presAssocID="{37F4BED8-0966-4909-BB70-27C8739CBEE4}" presName="hierChild3" presStyleCnt="0"/>
      <dgm:spPr/>
    </dgm:pt>
    <dgm:pt modelId="{E8FE87DC-FA9E-456F-ACC4-997F3C3A7BCE}" type="pres">
      <dgm:prSet presAssocID="{6D76079D-F379-4505-8AFC-CE610B9C26B3}" presName="Name17" presStyleLbl="parChTrans1D3" presStyleIdx="0" presStyleCnt="1"/>
      <dgm:spPr/>
    </dgm:pt>
    <dgm:pt modelId="{8EFE0E39-F821-4DC5-BE24-710E7D20B6AC}" type="pres">
      <dgm:prSet presAssocID="{94F905F3-FDEB-4088-883D-4E1AC09445FF}" presName="hierRoot3" presStyleCnt="0"/>
      <dgm:spPr/>
    </dgm:pt>
    <dgm:pt modelId="{2876A1D2-F8A9-4D90-8DF0-67DB66C63003}" type="pres">
      <dgm:prSet presAssocID="{94F905F3-FDEB-4088-883D-4E1AC09445FF}" presName="composite3" presStyleCnt="0"/>
      <dgm:spPr/>
    </dgm:pt>
    <dgm:pt modelId="{B91565D6-59F3-4133-B694-7539FA84A99E}" type="pres">
      <dgm:prSet presAssocID="{94F905F3-FDEB-4088-883D-4E1AC09445FF}" presName="background3" presStyleLbl="node3" presStyleIdx="0" presStyleCnt="1"/>
      <dgm:spPr/>
    </dgm:pt>
    <dgm:pt modelId="{32AAEEE2-0FF7-4C48-AA6C-EE604D0E2975}" type="pres">
      <dgm:prSet presAssocID="{94F905F3-FDEB-4088-883D-4E1AC09445FF}" presName="text3" presStyleLbl="fgAcc3" presStyleIdx="0" presStyleCnt="1">
        <dgm:presLayoutVars>
          <dgm:chPref val="3"/>
        </dgm:presLayoutVars>
      </dgm:prSet>
      <dgm:spPr/>
    </dgm:pt>
    <dgm:pt modelId="{7C848038-41E5-4C15-979D-DC95A4A9B17A}" type="pres">
      <dgm:prSet presAssocID="{94F905F3-FDEB-4088-883D-4E1AC09445FF}" presName="hierChild4" presStyleCnt="0"/>
      <dgm:spPr/>
    </dgm:pt>
    <dgm:pt modelId="{4E09C9B2-A812-4680-A60D-F7B0816CF818}" type="pres">
      <dgm:prSet presAssocID="{3084FC79-B29A-4CF0-BE56-2A69542B365A}" presName="Name23" presStyleLbl="parChTrans1D4" presStyleIdx="0" presStyleCnt="15"/>
      <dgm:spPr/>
    </dgm:pt>
    <dgm:pt modelId="{82FC32B3-E0E1-434A-981A-3F48A0FCF00D}" type="pres">
      <dgm:prSet presAssocID="{9022103B-8B8F-454C-81FC-5ABE3BC9D861}" presName="hierRoot4" presStyleCnt="0"/>
      <dgm:spPr/>
    </dgm:pt>
    <dgm:pt modelId="{4E6F4E61-4BA4-49CA-99D5-62F3B52D30A4}" type="pres">
      <dgm:prSet presAssocID="{9022103B-8B8F-454C-81FC-5ABE3BC9D861}" presName="composite4" presStyleCnt="0"/>
      <dgm:spPr/>
    </dgm:pt>
    <dgm:pt modelId="{14F2B791-41C7-4DAE-ABB6-6E897AB2CF83}" type="pres">
      <dgm:prSet presAssocID="{9022103B-8B8F-454C-81FC-5ABE3BC9D861}" presName="background4" presStyleLbl="node4" presStyleIdx="0" presStyleCnt="15"/>
      <dgm:spPr/>
    </dgm:pt>
    <dgm:pt modelId="{83177BF7-04C3-4079-ADDC-0C8E9D7E064E}" type="pres">
      <dgm:prSet presAssocID="{9022103B-8B8F-454C-81FC-5ABE3BC9D861}" presName="text4" presStyleLbl="fgAcc4" presStyleIdx="0" presStyleCnt="15">
        <dgm:presLayoutVars>
          <dgm:chPref val="3"/>
        </dgm:presLayoutVars>
      </dgm:prSet>
      <dgm:spPr/>
    </dgm:pt>
    <dgm:pt modelId="{BB4022B5-6625-476C-8893-59982BEFEA0E}" type="pres">
      <dgm:prSet presAssocID="{9022103B-8B8F-454C-81FC-5ABE3BC9D861}" presName="hierChild5" presStyleCnt="0"/>
      <dgm:spPr/>
    </dgm:pt>
    <dgm:pt modelId="{A28F6FE5-E257-46E1-9ABA-9828D024C693}" type="pres">
      <dgm:prSet presAssocID="{4A81A02A-5D37-4B59-A504-FC1E0EA9B899}" presName="Name23" presStyleLbl="parChTrans1D4" presStyleIdx="1" presStyleCnt="15"/>
      <dgm:spPr/>
    </dgm:pt>
    <dgm:pt modelId="{138D9EC8-0D75-402F-AFB7-F925D74E646B}" type="pres">
      <dgm:prSet presAssocID="{857977EC-142A-4852-B0B1-730B6A6A89F5}" presName="hierRoot4" presStyleCnt="0"/>
      <dgm:spPr/>
    </dgm:pt>
    <dgm:pt modelId="{E55BAA74-B126-44C1-942D-FE2DA0298ECE}" type="pres">
      <dgm:prSet presAssocID="{857977EC-142A-4852-B0B1-730B6A6A89F5}" presName="composite4" presStyleCnt="0"/>
      <dgm:spPr/>
    </dgm:pt>
    <dgm:pt modelId="{2753AA66-CED3-411E-8C7F-C415C5ECBCFC}" type="pres">
      <dgm:prSet presAssocID="{857977EC-142A-4852-B0B1-730B6A6A89F5}" presName="background4" presStyleLbl="node4" presStyleIdx="1" presStyleCnt="15"/>
      <dgm:spPr/>
    </dgm:pt>
    <dgm:pt modelId="{5840F635-6921-445E-B5B6-2328CCF80519}" type="pres">
      <dgm:prSet presAssocID="{857977EC-142A-4852-B0B1-730B6A6A89F5}" presName="text4" presStyleLbl="fgAcc4" presStyleIdx="1" presStyleCnt="15">
        <dgm:presLayoutVars>
          <dgm:chPref val="3"/>
        </dgm:presLayoutVars>
      </dgm:prSet>
      <dgm:spPr/>
    </dgm:pt>
    <dgm:pt modelId="{EF158079-1975-41D2-B8A3-04DE4A2A68DC}" type="pres">
      <dgm:prSet presAssocID="{857977EC-142A-4852-B0B1-730B6A6A89F5}" presName="hierChild5" presStyleCnt="0"/>
      <dgm:spPr/>
    </dgm:pt>
    <dgm:pt modelId="{43F42531-7326-41E0-BAF4-5A23D90B1BAC}" type="pres">
      <dgm:prSet presAssocID="{F650BE07-26ED-41E7-8EE6-2AFC4FBF8BDB}" presName="Name23" presStyleLbl="parChTrans1D4" presStyleIdx="2" presStyleCnt="15"/>
      <dgm:spPr/>
    </dgm:pt>
    <dgm:pt modelId="{9536C990-96E4-41BD-9F6D-52E79557F555}" type="pres">
      <dgm:prSet presAssocID="{342612FD-A9F7-4B73-B053-9208FC213F80}" presName="hierRoot4" presStyleCnt="0"/>
      <dgm:spPr/>
    </dgm:pt>
    <dgm:pt modelId="{0D95E027-E517-47A3-A756-9C489AA33496}" type="pres">
      <dgm:prSet presAssocID="{342612FD-A9F7-4B73-B053-9208FC213F80}" presName="composite4" presStyleCnt="0"/>
      <dgm:spPr/>
    </dgm:pt>
    <dgm:pt modelId="{2C36DDCA-D8C6-4963-B5DB-603DE9E1A87C}" type="pres">
      <dgm:prSet presAssocID="{342612FD-A9F7-4B73-B053-9208FC213F80}" presName="background4" presStyleLbl="node4" presStyleIdx="2" presStyleCnt="15"/>
      <dgm:spPr/>
    </dgm:pt>
    <dgm:pt modelId="{E5D5F085-5561-494D-A481-4C9783BF5ED4}" type="pres">
      <dgm:prSet presAssocID="{342612FD-A9F7-4B73-B053-9208FC213F80}" presName="text4" presStyleLbl="fgAcc4" presStyleIdx="2" presStyleCnt="15">
        <dgm:presLayoutVars>
          <dgm:chPref val="3"/>
        </dgm:presLayoutVars>
      </dgm:prSet>
      <dgm:spPr/>
    </dgm:pt>
    <dgm:pt modelId="{57EA80AF-7C3E-4761-8678-372C5C5E917E}" type="pres">
      <dgm:prSet presAssocID="{342612FD-A9F7-4B73-B053-9208FC213F80}" presName="hierChild5" presStyleCnt="0"/>
      <dgm:spPr/>
    </dgm:pt>
    <dgm:pt modelId="{11D81B54-6E81-4181-9FEB-C53B9C2F5202}" type="pres">
      <dgm:prSet presAssocID="{E05D834A-BF8E-4AF0-A25D-D5C2CFC60BF5}" presName="Name23" presStyleLbl="parChTrans1D4" presStyleIdx="3" presStyleCnt="15"/>
      <dgm:spPr/>
    </dgm:pt>
    <dgm:pt modelId="{D07D5625-E888-492A-9953-D6AC9B368516}" type="pres">
      <dgm:prSet presAssocID="{A8CC17DA-6507-4408-948B-DC207DFE2724}" presName="hierRoot4" presStyleCnt="0"/>
      <dgm:spPr/>
    </dgm:pt>
    <dgm:pt modelId="{180D0AA8-1F75-4210-89CA-B74BE9A1B502}" type="pres">
      <dgm:prSet presAssocID="{A8CC17DA-6507-4408-948B-DC207DFE2724}" presName="composite4" presStyleCnt="0"/>
      <dgm:spPr/>
    </dgm:pt>
    <dgm:pt modelId="{0588E495-7644-4734-B04C-4C0F8AEEC125}" type="pres">
      <dgm:prSet presAssocID="{A8CC17DA-6507-4408-948B-DC207DFE2724}" presName="background4" presStyleLbl="node4" presStyleIdx="3" presStyleCnt="15"/>
      <dgm:spPr/>
    </dgm:pt>
    <dgm:pt modelId="{5484FC67-B818-48FF-A44D-A610FBCF745F}" type="pres">
      <dgm:prSet presAssocID="{A8CC17DA-6507-4408-948B-DC207DFE2724}" presName="text4" presStyleLbl="fgAcc4" presStyleIdx="3" presStyleCnt="15">
        <dgm:presLayoutVars>
          <dgm:chPref val="3"/>
        </dgm:presLayoutVars>
      </dgm:prSet>
      <dgm:spPr/>
    </dgm:pt>
    <dgm:pt modelId="{E334128C-D2CC-4252-922A-708B0418B8E7}" type="pres">
      <dgm:prSet presAssocID="{A8CC17DA-6507-4408-948B-DC207DFE2724}" presName="hierChild5" presStyleCnt="0"/>
      <dgm:spPr/>
    </dgm:pt>
    <dgm:pt modelId="{3F7FF6B1-39DA-45A3-B4D7-27118DFCEB4D}" type="pres">
      <dgm:prSet presAssocID="{A62440F7-405A-4293-A1ED-9BEF23CDE07C}" presName="Name23" presStyleLbl="parChTrans1D4" presStyleIdx="4" presStyleCnt="15"/>
      <dgm:spPr/>
    </dgm:pt>
    <dgm:pt modelId="{0364A4AB-518D-4B3F-9FD6-62E78700E5F1}" type="pres">
      <dgm:prSet presAssocID="{D495E963-DA54-4E32-A75F-D189AE155AC0}" presName="hierRoot4" presStyleCnt="0"/>
      <dgm:spPr/>
    </dgm:pt>
    <dgm:pt modelId="{942772FE-0A35-4A02-A755-8BB78C986951}" type="pres">
      <dgm:prSet presAssocID="{D495E963-DA54-4E32-A75F-D189AE155AC0}" presName="composite4" presStyleCnt="0"/>
      <dgm:spPr/>
    </dgm:pt>
    <dgm:pt modelId="{547C9D67-4866-414A-B6D8-5C2131F5DAD6}" type="pres">
      <dgm:prSet presAssocID="{D495E963-DA54-4E32-A75F-D189AE155AC0}" presName="background4" presStyleLbl="node4" presStyleIdx="4" presStyleCnt="15"/>
      <dgm:spPr/>
    </dgm:pt>
    <dgm:pt modelId="{D3240FA2-F476-4064-9625-727DD57097F0}" type="pres">
      <dgm:prSet presAssocID="{D495E963-DA54-4E32-A75F-D189AE155AC0}" presName="text4" presStyleLbl="fgAcc4" presStyleIdx="4" presStyleCnt="15">
        <dgm:presLayoutVars>
          <dgm:chPref val="3"/>
        </dgm:presLayoutVars>
      </dgm:prSet>
      <dgm:spPr/>
    </dgm:pt>
    <dgm:pt modelId="{C45530AC-9428-444B-AB47-9EE461EDF08E}" type="pres">
      <dgm:prSet presAssocID="{D495E963-DA54-4E32-A75F-D189AE155AC0}" presName="hierChild5" presStyleCnt="0"/>
      <dgm:spPr/>
    </dgm:pt>
    <dgm:pt modelId="{25A1B6A7-3D61-4E1B-AB2D-85FD0BE571D1}" type="pres">
      <dgm:prSet presAssocID="{E47B8A6B-96E9-407A-A521-37CD40A9F52F}" presName="Name23" presStyleLbl="parChTrans1D4" presStyleIdx="5" presStyleCnt="15"/>
      <dgm:spPr/>
    </dgm:pt>
    <dgm:pt modelId="{6934311B-2114-45A0-AB07-1809C79F7F3C}" type="pres">
      <dgm:prSet presAssocID="{AC63F02C-0CE9-4C7B-AA39-C92990795488}" presName="hierRoot4" presStyleCnt="0"/>
      <dgm:spPr/>
    </dgm:pt>
    <dgm:pt modelId="{A98DE163-2978-45CB-800F-029CCF76A7E9}" type="pres">
      <dgm:prSet presAssocID="{AC63F02C-0CE9-4C7B-AA39-C92990795488}" presName="composite4" presStyleCnt="0"/>
      <dgm:spPr/>
    </dgm:pt>
    <dgm:pt modelId="{17B7BC5C-B99A-45AF-A139-D4598074E240}" type="pres">
      <dgm:prSet presAssocID="{AC63F02C-0CE9-4C7B-AA39-C92990795488}" presName="background4" presStyleLbl="node4" presStyleIdx="5" presStyleCnt="15"/>
      <dgm:spPr/>
    </dgm:pt>
    <dgm:pt modelId="{5CBF36F8-6223-48B6-B336-049FB0F982E5}" type="pres">
      <dgm:prSet presAssocID="{AC63F02C-0CE9-4C7B-AA39-C92990795488}" presName="text4" presStyleLbl="fgAcc4" presStyleIdx="5" presStyleCnt="15">
        <dgm:presLayoutVars>
          <dgm:chPref val="3"/>
        </dgm:presLayoutVars>
      </dgm:prSet>
      <dgm:spPr/>
    </dgm:pt>
    <dgm:pt modelId="{847A9CA3-2493-4D38-A600-C3B92A38D49C}" type="pres">
      <dgm:prSet presAssocID="{AC63F02C-0CE9-4C7B-AA39-C92990795488}" presName="hierChild5" presStyleCnt="0"/>
      <dgm:spPr/>
    </dgm:pt>
    <dgm:pt modelId="{A07A5053-DAD1-4F59-8757-DFAA695F3CB8}" type="pres">
      <dgm:prSet presAssocID="{F512D408-A7EC-40BC-8D88-BEBC5F4C0C7B}" presName="Name23" presStyleLbl="parChTrans1D4" presStyleIdx="6" presStyleCnt="15"/>
      <dgm:spPr/>
    </dgm:pt>
    <dgm:pt modelId="{E7C101ED-4DE8-4427-9EBD-AB8D5CAF58E2}" type="pres">
      <dgm:prSet presAssocID="{D3422D04-1D5E-4026-A1C7-71167A2DA64B}" presName="hierRoot4" presStyleCnt="0"/>
      <dgm:spPr/>
    </dgm:pt>
    <dgm:pt modelId="{07235039-1704-460B-855C-8B68C0B526A5}" type="pres">
      <dgm:prSet presAssocID="{D3422D04-1D5E-4026-A1C7-71167A2DA64B}" presName="composite4" presStyleCnt="0"/>
      <dgm:spPr/>
    </dgm:pt>
    <dgm:pt modelId="{BD33B513-0D49-471E-9E04-9088E348380F}" type="pres">
      <dgm:prSet presAssocID="{D3422D04-1D5E-4026-A1C7-71167A2DA64B}" presName="background4" presStyleLbl="node4" presStyleIdx="6" presStyleCnt="15"/>
      <dgm:spPr/>
    </dgm:pt>
    <dgm:pt modelId="{E8003391-A624-4CA2-AF67-81484A9928DB}" type="pres">
      <dgm:prSet presAssocID="{D3422D04-1D5E-4026-A1C7-71167A2DA64B}" presName="text4" presStyleLbl="fgAcc4" presStyleIdx="6" presStyleCnt="15">
        <dgm:presLayoutVars>
          <dgm:chPref val="3"/>
        </dgm:presLayoutVars>
      </dgm:prSet>
      <dgm:spPr/>
    </dgm:pt>
    <dgm:pt modelId="{C5B01924-BCBF-4619-AF3A-92CDD5A640FE}" type="pres">
      <dgm:prSet presAssocID="{D3422D04-1D5E-4026-A1C7-71167A2DA64B}" presName="hierChild5" presStyleCnt="0"/>
      <dgm:spPr/>
    </dgm:pt>
    <dgm:pt modelId="{83140935-B44B-4222-A38D-7CEF953A8A14}" type="pres">
      <dgm:prSet presAssocID="{378A3A84-0BAE-4897-819E-E07EF2B3B351}" presName="Name23" presStyleLbl="parChTrans1D4" presStyleIdx="7" presStyleCnt="15"/>
      <dgm:spPr/>
    </dgm:pt>
    <dgm:pt modelId="{00830685-960E-480D-A12C-B445756C34B0}" type="pres">
      <dgm:prSet presAssocID="{C821E016-CA05-4329-A578-251294287E49}" presName="hierRoot4" presStyleCnt="0"/>
      <dgm:spPr/>
    </dgm:pt>
    <dgm:pt modelId="{DC7F5CB5-FA53-4A01-9C04-65A913EEFB15}" type="pres">
      <dgm:prSet presAssocID="{C821E016-CA05-4329-A578-251294287E49}" presName="composite4" presStyleCnt="0"/>
      <dgm:spPr/>
    </dgm:pt>
    <dgm:pt modelId="{896CFD50-D20C-43C6-8B7C-0F84191873E8}" type="pres">
      <dgm:prSet presAssocID="{C821E016-CA05-4329-A578-251294287E49}" presName="background4" presStyleLbl="node4" presStyleIdx="7" presStyleCnt="15"/>
      <dgm:spPr/>
    </dgm:pt>
    <dgm:pt modelId="{995C10F8-D7D8-4B4C-BA47-CBF4280D1320}" type="pres">
      <dgm:prSet presAssocID="{C821E016-CA05-4329-A578-251294287E49}" presName="text4" presStyleLbl="fgAcc4" presStyleIdx="7" presStyleCnt="15">
        <dgm:presLayoutVars>
          <dgm:chPref val="3"/>
        </dgm:presLayoutVars>
      </dgm:prSet>
      <dgm:spPr/>
    </dgm:pt>
    <dgm:pt modelId="{EC458A54-641B-4F2E-936D-09C1248A301D}" type="pres">
      <dgm:prSet presAssocID="{C821E016-CA05-4329-A578-251294287E49}" presName="hierChild5" presStyleCnt="0"/>
      <dgm:spPr/>
    </dgm:pt>
    <dgm:pt modelId="{82E6FF97-81F3-42F3-8663-3FE51B3F5AD7}" type="pres">
      <dgm:prSet presAssocID="{054EDE9C-884C-4C00-8E9E-7859EEF59813}" presName="Name23" presStyleLbl="parChTrans1D4" presStyleIdx="8" presStyleCnt="15"/>
      <dgm:spPr/>
    </dgm:pt>
    <dgm:pt modelId="{05A86255-4229-4450-B5A8-1BE77BFFF5E6}" type="pres">
      <dgm:prSet presAssocID="{3A35EEDF-4734-4A0E-A1DE-1B5B03A10258}" presName="hierRoot4" presStyleCnt="0"/>
      <dgm:spPr/>
    </dgm:pt>
    <dgm:pt modelId="{5A301884-FE26-4F73-97A4-0DADA4B301EC}" type="pres">
      <dgm:prSet presAssocID="{3A35EEDF-4734-4A0E-A1DE-1B5B03A10258}" presName="composite4" presStyleCnt="0"/>
      <dgm:spPr/>
    </dgm:pt>
    <dgm:pt modelId="{A67ABD8D-27FB-4F88-B5DB-8D130EF0E3B7}" type="pres">
      <dgm:prSet presAssocID="{3A35EEDF-4734-4A0E-A1DE-1B5B03A10258}" presName="background4" presStyleLbl="node4" presStyleIdx="8" presStyleCnt="15"/>
      <dgm:spPr/>
    </dgm:pt>
    <dgm:pt modelId="{1FF97239-DDCC-46B1-BBF2-4322AE43FFD4}" type="pres">
      <dgm:prSet presAssocID="{3A35EEDF-4734-4A0E-A1DE-1B5B03A10258}" presName="text4" presStyleLbl="fgAcc4" presStyleIdx="8" presStyleCnt="15">
        <dgm:presLayoutVars>
          <dgm:chPref val="3"/>
        </dgm:presLayoutVars>
      </dgm:prSet>
      <dgm:spPr/>
    </dgm:pt>
    <dgm:pt modelId="{846254A6-0DFD-4334-BCA7-20464FBB0136}" type="pres">
      <dgm:prSet presAssocID="{3A35EEDF-4734-4A0E-A1DE-1B5B03A10258}" presName="hierChild5" presStyleCnt="0"/>
      <dgm:spPr/>
    </dgm:pt>
    <dgm:pt modelId="{C399BC2D-DF8F-402E-864C-E12E7B65C689}" type="pres">
      <dgm:prSet presAssocID="{3E8DAEA5-1880-4C7C-A724-0B95FE2E69F9}" presName="Name23" presStyleLbl="parChTrans1D4" presStyleIdx="9" presStyleCnt="15"/>
      <dgm:spPr/>
    </dgm:pt>
    <dgm:pt modelId="{2C9154AD-7649-4E7B-8DCA-B9702C053E72}" type="pres">
      <dgm:prSet presAssocID="{36350195-D56E-433D-B8A8-4E78FF2C649C}" presName="hierRoot4" presStyleCnt="0"/>
      <dgm:spPr/>
    </dgm:pt>
    <dgm:pt modelId="{42D9067C-EEE6-465D-BC4F-7282FBF8AF13}" type="pres">
      <dgm:prSet presAssocID="{36350195-D56E-433D-B8A8-4E78FF2C649C}" presName="composite4" presStyleCnt="0"/>
      <dgm:spPr/>
    </dgm:pt>
    <dgm:pt modelId="{9D1D7143-60E1-47B0-9ACF-E3CBAC97414D}" type="pres">
      <dgm:prSet presAssocID="{36350195-D56E-433D-B8A8-4E78FF2C649C}" presName="background4" presStyleLbl="node4" presStyleIdx="9" presStyleCnt="15"/>
      <dgm:spPr/>
    </dgm:pt>
    <dgm:pt modelId="{A5B35AB4-44A0-44C3-A721-81584EE82498}" type="pres">
      <dgm:prSet presAssocID="{36350195-D56E-433D-B8A8-4E78FF2C649C}" presName="text4" presStyleLbl="fgAcc4" presStyleIdx="9" presStyleCnt="15">
        <dgm:presLayoutVars>
          <dgm:chPref val="3"/>
        </dgm:presLayoutVars>
      </dgm:prSet>
      <dgm:spPr/>
    </dgm:pt>
    <dgm:pt modelId="{FC22FB8D-DA70-4BB5-B412-D0C29997F91D}" type="pres">
      <dgm:prSet presAssocID="{36350195-D56E-433D-B8A8-4E78FF2C649C}" presName="hierChild5" presStyleCnt="0"/>
      <dgm:spPr/>
    </dgm:pt>
    <dgm:pt modelId="{4239DD60-5931-4EBD-8E70-58284C67DE39}" type="pres">
      <dgm:prSet presAssocID="{D06A117B-AE56-4E52-B9A6-C31034357D05}" presName="Name23" presStyleLbl="parChTrans1D4" presStyleIdx="10" presStyleCnt="15"/>
      <dgm:spPr/>
    </dgm:pt>
    <dgm:pt modelId="{625514E3-7EE3-48EC-B9D3-906D40C159B1}" type="pres">
      <dgm:prSet presAssocID="{3552F8B1-D775-4509-89CF-AC90F4A7EC50}" presName="hierRoot4" presStyleCnt="0"/>
      <dgm:spPr/>
    </dgm:pt>
    <dgm:pt modelId="{A4E6DD52-7D0E-4D67-A5B7-F282BCDDBD58}" type="pres">
      <dgm:prSet presAssocID="{3552F8B1-D775-4509-89CF-AC90F4A7EC50}" presName="composite4" presStyleCnt="0"/>
      <dgm:spPr/>
    </dgm:pt>
    <dgm:pt modelId="{8DE01723-CC94-4534-A1C9-304FD2FB89AD}" type="pres">
      <dgm:prSet presAssocID="{3552F8B1-D775-4509-89CF-AC90F4A7EC50}" presName="background4" presStyleLbl="node4" presStyleIdx="10" presStyleCnt="15"/>
      <dgm:spPr/>
    </dgm:pt>
    <dgm:pt modelId="{4E92CECB-0ECC-4347-835A-C08F1012E8E8}" type="pres">
      <dgm:prSet presAssocID="{3552F8B1-D775-4509-89CF-AC90F4A7EC50}" presName="text4" presStyleLbl="fgAcc4" presStyleIdx="10" presStyleCnt="15">
        <dgm:presLayoutVars>
          <dgm:chPref val="3"/>
        </dgm:presLayoutVars>
      </dgm:prSet>
      <dgm:spPr/>
    </dgm:pt>
    <dgm:pt modelId="{5C7FC0AF-D756-4590-B6FA-A7C032186C5C}" type="pres">
      <dgm:prSet presAssocID="{3552F8B1-D775-4509-89CF-AC90F4A7EC50}" presName="hierChild5" presStyleCnt="0"/>
      <dgm:spPr/>
    </dgm:pt>
    <dgm:pt modelId="{F1D8E0CD-3568-4E59-867F-28831AEB7EF8}" type="pres">
      <dgm:prSet presAssocID="{02975F96-E13C-45FB-8983-0B841A8C3EC4}" presName="Name23" presStyleLbl="parChTrans1D4" presStyleIdx="11" presStyleCnt="15"/>
      <dgm:spPr/>
    </dgm:pt>
    <dgm:pt modelId="{C8091363-9774-41A3-8616-FE40676276ED}" type="pres">
      <dgm:prSet presAssocID="{66B7B5AE-9C13-426B-8FE0-FEF89A75D403}" presName="hierRoot4" presStyleCnt="0"/>
      <dgm:spPr/>
    </dgm:pt>
    <dgm:pt modelId="{04CC6D66-329D-4574-A596-F7BEF08C5872}" type="pres">
      <dgm:prSet presAssocID="{66B7B5AE-9C13-426B-8FE0-FEF89A75D403}" presName="composite4" presStyleCnt="0"/>
      <dgm:spPr/>
    </dgm:pt>
    <dgm:pt modelId="{0E08EBEE-94D7-4069-B402-A28793456EA7}" type="pres">
      <dgm:prSet presAssocID="{66B7B5AE-9C13-426B-8FE0-FEF89A75D403}" presName="background4" presStyleLbl="node4" presStyleIdx="11" presStyleCnt="15"/>
      <dgm:spPr/>
    </dgm:pt>
    <dgm:pt modelId="{DDDBA233-AF19-4C69-AA98-5CAD3BF755D6}" type="pres">
      <dgm:prSet presAssocID="{66B7B5AE-9C13-426B-8FE0-FEF89A75D403}" presName="text4" presStyleLbl="fgAcc4" presStyleIdx="11" presStyleCnt="15">
        <dgm:presLayoutVars>
          <dgm:chPref val="3"/>
        </dgm:presLayoutVars>
      </dgm:prSet>
      <dgm:spPr/>
    </dgm:pt>
    <dgm:pt modelId="{286F4414-CFA9-4960-A97E-31337A34A221}" type="pres">
      <dgm:prSet presAssocID="{66B7B5AE-9C13-426B-8FE0-FEF89A75D403}" presName="hierChild5" presStyleCnt="0"/>
      <dgm:spPr/>
    </dgm:pt>
    <dgm:pt modelId="{D3AECEF5-45E1-42B7-98AC-744FB6974AAE}" type="pres">
      <dgm:prSet presAssocID="{E10B966D-8F87-4B7C-931A-95EE233BAE05}" presName="Name23" presStyleLbl="parChTrans1D4" presStyleIdx="12" presStyleCnt="15"/>
      <dgm:spPr/>
    </dgm:pt>
    <dgm:pt modelId="{FA4090BC-A027-4244-9C0C-EE8C52B4967A}" type="pres">
      <dgm:prSet presAssocID="{76DB42A7-A0E1-4850-BACE-CFFF50E611B2}" presName="hierRoot4" presStyleCnt="0"/>
      <dgm:spPr/>
    </dgm:pt>
    <dgm:pt modelId="{255F9D87-7812-475C-BED9-767C8D42F2AF}" type="pres">
      <dgm:prSet presAssocID="{76DB42A7-A0E1-4850-BACE-CFFF50E611B2}" presName="composite4" presStyleCnt="0"/>
      <dgm:spPr/>
    </dgm:pt>
    <dgm:pt modelId="{5531DE00-CC4B-46C5-814D-760D6139784B}" type="pres">
      <dgm:prSet presAssocID="{76DB42A7-A0E1-4850-BACE-CFFF50E611B2}" presName="background4" presStyleLbl="node4" presStyleIdx="12" presStyleCnt="15"/>
      <dgm:spPr/>
    </dgm:pt>
    <dgm:pt modelId="{EB2A2F5F-CB43-4DC9-ABB1-3A0E8B43A540}" type="pres">
      <dgm:prSet presAssocID="{76DB42A7-A0E1-4850-BACE-CFFF50E611B2}" presName="text4" presStyleLbl="fgAcc4" presStyleIdx="12" presStyleCnt="15">
        <dgm:presLayoutVars>
          <dgm:chPref val="3"/>
        </dgm:presLayoutVars>
      </dgm:prSet>
      <dgm:spPr/>
    </dgm:pt>
    <dgm:pt modelId="{4F9FAAEF-1384-4AD1-8871-86C2D82E7A42}" type="pres">
      <dgm:prSet presAssocID="{76DB42A7-A0E1-4850-BACE-CFFF50E611B2}" presName="hierChild5" presStyleCnt="0"/>
      <dgm:spPr/>
    </dgm:pt>
    <dgm:pt modelId="{E4DBDDCC-2990-43C9-B750-53A883E00D02}" type="pres">
      <dgm:prSet presAssocID="{11C72AC6-408F-4C49-AEF5-22071E284B6D}" presName="Name23" presStyleLbl="parChTrans1D4" presStyleIdx="13" presStyleCnt="15"/>
      <dgm:spPr/>
    </dgm:pt>
    <dgm:pt modelId="{8BEBD541-B3D8-465B-9AB1-025AFA2CC1DF}" type="pres">
      <dgm:prSet presAssocID="{9916AA58-737B-45DF-8295-5CD52970E7BB}" presName="hierRoot4" presStyleCnt="0"/>
      <dgm:spPr/>
    </dgm:pt>
    <dgm:pt modelId="{11AC8D2A-DAAB-4CB5-B526-9F23DE4E987E}" type="pres">
      <dgm:prSet presAssocID="{9916AA58-737B-45DF-8295-5CD52970E7BB}" presName="composite4" presStyleCnt="0"/>
      <dgm:spPr/>
    </dgm:pt>
    <dgm:pt modelId="{9BB2502C-ACCB-411D-B8EF-72AA900F88AB}" type="pres">
      <dgm:prSet presAssocID="{9916AA58-737B-45DF-8295-5CD52970E7BB}" presName="background4" presStyleLbl="node4" presStyleIdx="13" presStyleCnt="15"/>
      <dgm:spPr/>
    </dgm:pt>
    <dgm:pt modelId="{35D9C6AC-71D8-42C2-A6BB-61FBD4DF5AED}" type="pres">
      <dgm:prSet presAssocID="{9916AA58-737B-45DF-8295-5CD52970E7BB}" presName="text4" presStyleLbl="fgAcc4" presStyleIdx="13" presStyleCnt="15">
        <dgm:presLayoutVars>
          <dgm:chPref val="3"/>
        </dgm:presLayoutVars>
      </dgm:prSet>
      <dgm:spPr/>
    </dgm:pt>
    <dgm:pt modelId="{7DB6F567-51DB-48F1-8823-CF9E5311AAA9}" type="pres">
      <dgm:prSet presAssocID="{9916AA58-737B-45DF-8295-5CD52970E7BB}" presName="hierChild5" presStyleCnt="0"/>
      <dgm:spPr/>
    </dgm:pt>
    <dgm:pt modelId="{6E1D0A96-1974-4B3D-9E13-DF4635021716}" type="pres">
      <dgm:prSet presAssocID="{AF7B3791-63B8-4C00-B925-563BF8AB8AF0}" presName="Name23" presStyleLbl="parChTrans1D4" presStyleIdx="14" presStyleCnt="15"/>
      <dgm:spPr/>
    </dgm:pt>
    <dgm:pt modelId="{33F904BE-F1A4-4D27-9B08-8995CEA12C9E}" type="pres">
      <dgm:prSet presAssocID="{5845E0F4-7201-41D1-9FD5-8741422FCE4A}" presName="hierRoot4" presStyleCnt="0"/>
      <dgm:spPr/>
    </dgm:pt>
    <dgm:pt modelId="{F40DFE6F-34D4-4822-AE72-529378CB60CD}" type="pres">
      <dgm:prSet presAssocID="{5845E0F4-7201-41D1-9FD5-8741422FCE4A}" presName="composite4" presStyleCnt="0"/>
      <dgm:spPr/>
    </dgm:pt>
    <dgm:pt modelId="{C1641C79-DA35-4078-B6EB-8492398705D1}" type="pres">
      <dgm:prSet presAssocID="{5845E0F4-7201-41D1-9FD5-8741422FCE4A}" presName="background4" presStyleLbl="node4" presStyleIdx="14" presStyleCnt="15"/>
      <dgm:spPr/>
    </dgm:pt>
    <dgm:pt modelId="{9779B3DC-BE70-42CE-A0A6-C62FA199EDEF}" type="pres">
      <dgm:prSet presAssocID="{5845E0F4-7201-41D1-9FD5-8741422FCE4A}" presName="text4" presStyleLbl="fgAcc4" presStyleIdx="14" presStyleCnt="15">
        <dgm:presLayoutVars>
          <dgm:chPref val="3"/>
        </dgm:presLayoutVars>
      </dgm:prSet>
      <dgm:spPr/>
    </dgm:pt>
    <dgm:pt modelId="{13053A47-667A-4C9F-83CF-AC1AC7AFC79C}" type="pres">
      <dgm:prSet presAssocID="{5845E0F4-7201-41D1-9FD5-8741422FCE4A}" presName="hierChild5" presStyleCnt="0"/>
      <dgm:spPr/>
    </dgm:pt>
  </dgm:ptLst>
  <dgm:cxnLst>
    <dgm:cxn modelId="{5A49E201-E045-41DB-81A9-D94473C952B6}" srcId="{94F905F3-FDEB-4088-883D-4E1AC09445FF}" destId="{9022103B-8B8F-454C-81FC-5ABE3BC9D861}" srcOrd="0" destOrd="0" parTransId="{3084FC79-B29A-4CF0-BE56-2A69542B365A}" sibTransId="{CE7F2C28-A046-4774-9863-062A57562A34}"/>
    <dgm:cxn modelId="{5CAF3407-D3E3-4271-A30C-A860EF2452A9}" type="presOf" srcId="{66B7B5AE-9C13-426B-8FE0-FEF89A75D403}" destId="{DDDBA233-AF19-4C69-AA98-5CAD3BF755D6}" srcOrd="0" destOrd="0" presId="urn:microsoft.com/office/officeart/2005/8/layout/hierarchy1"/>
    <dgm:cxn modelId="{D5AB9907-12FE-490E-A37B-CADF61869D0C}" type="presOf" srcId="{C821E016-CA05-4329-A578-251294287E49}" destId="{995C10F8-D7D8-4B4C-BA47-CBF4280D1320}" srcOrd="0" destOrd="0" presId="urn:microsoft.com/office/officeart/2005/8/layout/hierarchy1"/>
    <dgm:cxn modelId="{55064E0F-849B-4040-BB5C-D07208CE0D58}" srcId="{A8CC17DA-6507-4408-948B-DC207DFE2724}" destId="{D495E963-DA54-4E32-A75F-D189AE155AC0}" srcOrd="0" destOrd="0" parTransId="{A62440F7-405A-4293-A1ED-9BEF23CDE07C}" sibTransId="{70C0477A-CE8A-46E9-A6C1-BBD70A1F4718}"/>
    <dgm:cxn modelId="{5B6F4A16-63AF-4108-8BBA-7BB7CCA39F5C}" type="presOf" srcId="{D06A117B-AE56-4E52-B9A6-C31034357D05}" destId="{4239DD60-5931-4EBD-8E70-58284C67DE39}" srcOrd="0" destOrd="0" presId="urn:microsoft.com/office/officeart/2005/8/layout/hierarchy1"/>
    <dgm:cxn modelId="{632FAB1B-65A3-4AFE-9DDA-D7850C96EAD8}" type="presOf" srcId="{AC63F02C-0CE9-4C7B-AA39-C92990795488}" destId="{5CBF36F8-6223-48B6-B336-049FB0F982E5}" srcOrd="0" destOrd="0" presId="urn:microsoft.com/office/officeart/2005/8/layout/hierarchy1"/>
    <dgm:cxn modelId="{EDE4B41D-54DA-4623-80F0-B2B4F3BB937B}" type="presOf" srcId="{D495E963-DA54-4E32-A75F-D189AE155AC0}" destId="{D3240FA2-F476-4064-9625-727DD57097F0}" srcOrd="0" destOrd="0" presId="urn:microsoft.com/office/officeart/2005/8/layout/hierarchy1"/>
    <dgm:cxn modelId="{57775D20-5A46-45A0-9545-B51236A37A79}" srcId="{3552F8B1-D775-4509-89CF-AC90F4A7EC50}" destId="{9916AA58-737B-45DF-8295-5CD52970E7BB}" srcOrd="1" destOrd="0" parTransId="{11C72AC6-408F-4C49-AEF5-22071E284B6D}" sibTransId="{C48C8F31-9C08-49CB-9E55-4EBAA27A7FF0}"/>
    <dgm:cxn modelId="{842F9A2B-A089-4111-8D45-5D615A933305}" type="presOf" srcId="{AF7B3791-63B8-4C00-B925-563BF8AB8AF0}" destId="{6E1D0A96-1974-4B3D-9E13-DF4635021716}" srcOrd="0" destOrd="0" presId="urn:microsoft.com/office/officeart/2005/8/layout/hierarchy1"/>
    <dgm:cxn modelId="{70DE4D39-26A8-476B-9139-420359CB7C6D}" type="presOf" srcId="{3084FC79-B29A-4CF0-BE56-2A69542B365A}" destId="{4E09C9B2-A812-4680-A60D-F7B0816CF818}" srcOrd="0" destOrd="0" presId="urn:microsoft.com/office/officeart/2005/8/layout/hierarchy1"/>
    <dgm:cxn modelId="{02589F3B-41F6-4528-8F04-7F1884BC1A22}" type="presOf" srcId="{5845E0F4-7201-41D1-9FD5-8741422FCE4A}" destId="{9779B3DC-BE70-42CE-A0A6-C62FA199EDEF}" srcOrd="0" destOrd="0" presId="urn:microsoft.com/office/officeart/2005/8/layout/hierarchy1"/>
    <dgm:cxn modelId="{6B3C423D-4E97-4979-B05D-6C460CFA4303}" type="presOf" srcId="{A62440F7-405A-4293-A1ED-9BEF23CDE07C}" destId="{3F7FF6B1-39DA-45A3-B4D7-27118DFCEB4D}" srcOrd="0" destOrd="0" presId="urn:microsoft.com/office/officeart/2005/8/layout/hierarchy1"/>
    <dgm:cxn modelId="{94138F3E-8C21-4C74-94E8-E9AF3D96EE37}" type="presOf" srcId="{37F4BED8-0966-4909-BB70-27C8739CBEE4}" destId="{8CF1E0BE-48D0-4D7C-924B-A3D74777DF03}" srcOrd="0" destOrd="0" presId="urn:microsoft.com/office/officeart/2005/8/layout/hierarchy1"/>
    <dgm:cxn modelId="{AD769D5C-A494-4F95-B263-D425CF9E5C40}" type="presOf" srcId="{342612FD-A9F7-4B73-B053-9208FC213F80}" destId="{E5D5F085-5561-494D-A481-4C9783BF5ED4}" srcOrd="0" destOrd="0" presId="urn:microsoft.com/office/officeart/2005/8/layout/hierarchy1"/>
    <dgm:cxn modelId="{0C79F75D-CB5D-43AE-9270-BC8D4BB09858}" type="presOf" srcId="{378A3A84-0BAE-4897-819E-E07EF2B3B351}" destId="{83140935-B44B-4222-A38D-7CEF953A8A14}" srcOrd="0" destOrd="0" presId="urn:microsoft.com/office/officeart/2005/8/layout/hierarchy1"/>
    <dgm:cxn modelId="{E201505E-514A-4C1B-B853-2BD66D998E6E}" type="presOf" srcId="{6D76079D-F379-4505-8AFC-CE610B9C26B3}" destId="{E8FE87DC-FA9E-456F-ACC4-997F3C3A7BCE}" srcOrd="0" destOrd="0" presId="urn:microsoft.com/office/officeart/2005/8/layout/hierarchy1"/>
    <dgm:cxn modelId="{85B05B5F-74C2-40E1-AC71-052DDF3366F2}" srcId="{D3422D04-1D5E-4026-A1C7-71167A2DA64B}" destId="{36350195-D56E-433D-B8A8-4E78FF2C649C}" srcOrd="1" destOrd="0" parTransId="{3E8DAEA5-1880-4C7C-A724-0B95FE2E69F9}" sibTransId="{528EE130-CA24-44DC-B7A7-5AB0B0941C8C}"/>
    <dgm:cxn modelId="{7F6CDA5F-8070-4760-904B-52D8BDC18037}" type="presOf" srcId="{94F905F3-FDEB-4088-883D-4E1AC09445FF}" destId="{32AAEEE2-0FF7-4C48-AA6C-EE604D0E2975}" srcOrd="0" destOrd="0" presId="urn:microsoft.com/office/officeart/2005/8/layout/hierarchy1"/>
    <dgm:cxn modelId="{1DB89742-DAE4-40FF-BC1D-0BD740A6881C}" srcId="{D3422D04-1D5E-4026-A1C7-71167A2DA64B}" destId="{C821E016-CA05-4329-A578-251294287E49}" srcOrd="0" destOrd="0" parTransId="{378A3A84-0BAE-4897-819E-E07EF2B3B351}" sibTransId="{E1985813-FDB9-4325-89ED-BC10BF2E033D}"/>
    <dgm:cxn modelId="{84855264-F578-4C3F-A2C9-B6BCD273C160}" type="presOf" srcId="{36350195-D56E-433D-B8A8-4E78FF2C649C}" destId="{A5B35AB4-44A0-44C3-A721-81584EE82498}" srcOrd="0" destOrd="0" presId="urn:microsoft.com/office/officeart/2005/8/layout/hierarchy1"/>
    <dgm:cxn modelId="{2728016E-BA79-4571-8FE1-947E3982AE6A}" srcId="{D495E963-DA54-4E32-A75F-D189AE155AC0}" destId="{AC63F02C-0CE9-4C7B-AA39-C92990795488}" srcOrd="0" destOrd="0" parTransId="{E47B8A6B-96E9-407A-A521-37CD40A9F52F}" sibTransId="{732D7A68-E2F5-4DD5-9CB0-2286925A6160}"/>
    <dgm:cxn modelId="{E908E470-DD8E-4832-A961-E6E037A4487C}" type="presOf" srcId="{D3422D04-1D5E-4026-A1C7-71167A2DA64B}" destId="{E8003391-A624-4CA2-AF67-81484A9928DB}" srcOrd="0" destOrd="0" presId="urn:microsoft.com/office/officeart/2005/8/layout/hierarchy1"/>
    <dgm:cxn modelId="{015F6E74-9903-4460-A98A-058E2F5B217E}" type="presOf" srcId="{054EDE9C-884C-4C00-8E9E-7859EEF59813}" destId="{82E6FF97-81F3-42F3-8663-3FE51B3F5AD7}" srcOrd="0" destOrd="0" presId="urn:microsoft.com/office/officeart/2005/8/layout/hierarchy1"/>
    <dgm:cxn modelId="{1E662678-764A-46C8-A2A9-969B633759C4}" type="presOf" srcId="{9022103B-8B8F-454C-81FC-5ABE3BC9D861}" destId="{83177BF7-04C3-4079-ADDC-0C8E9D7E064E}" srcOrd="0" destOrd="0" presId="urn:microsoft.com/office/officeart/2005/8/layout/hierarchy1"/>
    <dgm:cxn modelId="{6A7F547B-FEC8-48F7-A871-BA6FF0F589E8}" type="presOf" srcId="{857977EC-142A-4852-B0B1-730B6A6A89F5}" destId="{5840F635-6921-445E-B5B6-2328CCF80519}" srcOrd="0" destOrd="0" presId="urn:microsoft.com/office/officeart/2005/8/layout/hierarchy1"/>
    <dgm:cxn modelId="{806E107C-810B-4F14-95C5-429BC639A1D4}" srcId="{C821E016-CA05-4329-A578-251294287E49}" destId="{3A35EEDF-4734-4A0E-A1DE-1B5B03A10258}" srcOrd="0" destOrd="0" parTransId="{054EDE9C-884C-4C00-8E9E-7859EEF59813}" sibTransId="{3ABF69F7-B3F6-4F43-9FA0-E9D385A8A4CE}"/>
    <dgm:cxn modelId="{03614C84-829A-4693-AF46-DC79C4FA4B9F}" srcId="{36350195-D56E-433D-B8A8-4E78FF2C649C}" destId="{3552F8B1-D775-4509-89CF-AC90F4A7EC50}" srcOrd="0" destOrd="0" parTransId="{D06A117B-AE56-4E52-B9A6-C31034357D05}" sibTransId="{84802DE0-76D1-416B-AF76-7052837F9343}"/>
    <dgm:cxn modelId="{0B1ADB84-A47D-4999-933B-78CA135FCDF4}" type="presOf" srcId="{B3607E96-34C6-4869-A1C4-DE0469B5052C}" destId="{5E7D384B-452B-4136-9B2E-A2F66582137E}" srcOrd="0" destOrd="0" presId="urn:microsoft.com/office/officeart/2005/8/layout/hierarchy1"/>
    <dgm:cxn modelId="{1C912189-3597-466B-9060-63D2F3D9C1FA}" type="presOf" srcId="{E10B966D-8F87-4B7C-931A-95EE233BAE05}" destId="{D3AECEF5-45E1-42B7-98AC-744FB6974AAE}" srcOrd="0" destOrd="0" presId="urn:microsoft.com/office/officeart/2005/8/layout/hierarchy1"/>
    <dgm:cxn modelId="{F41E5489-1547-43BC-B164-DECF1B955E03}" type="presOf" srcId="{76DB42A7-A0E1-4850-BACE-CFFF50E611B2}" destId="{EB2A2F5F-CB43-4DC9-ABB1-3A0E8B43A540}" srcOrd="0" destOrd="0" presId="urn:microsoft.com/office/officeart/2005/8/layout/hierarchy1"/>
    <dgm:cxn modelId="{A42E988A-48DD-4A3A-AA8E-40875DF200CD}" type="presOf" srcId="{02975F96-E13C-45FB-8983-0B841A8C3EC4}" destId="{F1D8E0CD-3568-4E59-867F-28831AEB7EF8}" srcOrd="0" destOrd="0" presId="urn:microsoft.com/office/officeart/2005/8/layout/hierarchy1"/>
    <dgm:cxn modelId="{4F8C8D90-E85E-4802-85CB-3A476B426EF4}" type="presOf" srcId="{E47B8A6B-96E9-407A-A521-37CD40A9F52F}" destId="{25A1B6A7-3D61-4E1B-AB2D-85FD0BE571D1}" srcOrd="0" destOrd="0" presId="urn:microsoft.com/office/officeart/2005/8/layout/hierarchy1"/>
    <dgm:cxn modelId="{4FCE0493-7353-49F7-8BA0-903C5E2896E3}" type="presOf" srcId="{A8CC17DA-6507-4408-948B-DC207DFE2724}" destId="{5484FC67-B818-48FF-A44D-A610FBCF745F}" srcOrd="0" destOrd="0" presId="urn:microsoft.com/office/officeart/2005/8/layout/hierarchy1"/>
    <dgm:cxn modelId="{96BD1194-20E7-4E97-9935-320780656459}" srcId="{9022103B-8B8F-454C-81FC-5ABE3BC9D861}" destId="{857977EC-142A-4852-B0B1-730B6A6A89F5}" srcOrd="0" destOrd="0" parTransId="{4A81A02A-5D37-4B59-A504-FC1E0EA9B899}" sibTransId="{2097A61D-BF3E-4762-BCC2-7C8CF6051B07}"/>
    <dgm:cxn modelId="{712BCC9D-33EA-447B-9FE5-0823305474DD}" type="presOf" srcId="{F512D408-A7EC-40BC-8D88-BEBC5F4C0C7B}" destId="{A07A5053-DAD1-4F59-8757-DFAA695F3CB8}" srcOrd="0" destOrd="0" presId="urn:microsoft.com/office/officeart/2005/8/layout/hierarchy1"/>
    <dgm:cxn modelId="{45F57EA1-7F6D-4A0B-9DB4-CFDD9C59D2E3}" srcId="{5E149093-7893-4380-A89F-AFE9480686ED}" destId="{37F4BED8-0966-4909-BB70-27C8739CBEE4}" srcOrd="0" destOrd="0" parTransId="{0AEAB6A9-E0CD-40FE-BEBA-3D4D592A6482}" sibTransId="{F907D97E-60B4-4AA4-AE44-26CBD6905181}"/>
    <dgm:cxn modelId="{CDF95BA4-4D7A-495F-8A5E-F73D229AE131}" type="presOf" srcId="{9916AA58-737B-45DF-8295-5CD52970E7BB}" destId="{35D9C6AC-71D8-42C2-A6BB-61FBD4DF5AED}" srcOrd="0" destOrd="0" presId="urn:microsoft.com/office/officeart/2005/8/layout/hierarchy1"/>
    <dgm:cxn modelId="{324DA2A6-47B6-42FC-8D27-DF1CC1941353}" srcId="{37F4BED8-0966-4909-BB70-27C8739CBEE4}" destId="{94F905F3-FDEB-4088-883D-4E1AC09445FF}" srcOrd="0" destOrd="0" parTransId="{6D76079D-F379-4505-8AFC-CE610B9C26B3}" sibTransId="{20210F61-E36D-446C-BB68-6554CB44FA9E}"/>
    <dgm:cxn modelId="{6412F3A8-A668-4D69-BAB7-37EDB3F2AE50}" type="presOf" srcId="{0AEAB6A9-E0CD-40FE-BEBA-3D4D592A6482}" destId="{9C2F774E-1E6D-46BE-8DBE-5628AE2D1C78}" srcOrd="0" destOrd="0" presId="urn:microsoft.com/office/officeart/2005/8/layout/hierarchy1"/>
    <dgm:cxn modelId="{2A4BBDAD-DFD9-4025-99EB-CB7115CEB0B7}" srcId="{B3607E96-34C6-4869-A1C4-DE0469B5052C}" destId="{5E149093-7893-4380-A89F-AFE9480686ED}" srcOrd="0" destOrd="0" parTransId="{A8D094E0-40D4-425D-B488-BA3D7592CF49}" sibTransId="{1222B572-CAA3-4B99-B77B-B5731616FB75}"/>
    <dgm:cxn modelId="{48E5F3AD-204C-4710-BD58-A19DCCB280E5}" srcId="{66B7B5AE-9C13-426B-8FE0-FEF89A75D403}" destId="{76DB42A7-A0E1-4850-BACE-CFFF50E611B2}" srcOrd="0" destOrd="0" parTransId="{E10B966D-8F87-4B7C-931A-95EE233BAE05}" sibTransId="{2E6F86EA-63E0-4A65-85D4-86AD2F8E5D06}"/>
    <dgm:cxn modelId="{328728AF-47BF-4281-AB6C-ED3B932CCBBF}" type="presOf" srcId="{4A81A02A-5D37-4B59-A504-FC1E0EA9B899}" destId="{A28F6FE5-E257-46E1-9ABA-9828D024C693}" srcOrd="0" destOrd="0" presId="urn:microsoft.com/office/officeart/2005/8/layout/hierarchy1"/>
    <dgm:cxn modelId="{3833A1B4-B57D-4CD5-A78F-B501F924B6A9}" type="presOf" srcId="{5E149093-7893-4380-A89F-AFE9480686ED}" destId="{4254FA5A-E31F-4111-A219-CCA5883ACA53}" srcOrd="0" destOrd="0" presId="urn:microsoft.com/office/officeart/2005/8/layout/hierarchy1"/>
    <dgm:cxn modelId="{3BCAD6BA-A457-429D-B749-747B547CDD76}" srcId="{A8CC17DA-6507-4408-948B-DC207DFE2724}" destId="{D3422D04-1D5E-4026-A1C7-71167A2DA64B}" srcOrd="1" destOrd="0" parTransId="{F512D408-A7EC-40BC-8D88-BEBC5F4C0C7B}" sibTransId="{30C7AFD5-DADB-466C-8452-7F44112CB170}"/>
    <dgm:cxn modelId="{A7CED7BA-C3C6-435D-A6A2-3625E26A1872}" srcId="{9916AA58-737B-45DF-8295-5CD52970E7BB}" destId="{5845E0F4-7201-41D1-9FD5-8741422FCE4A}" srcOrd="0" destOrd="0" parTransId="{AF7B3791-63B8-4C00-B925-563BF8AB8AF0}" sibTransId="{568B1DA4-171C-4D2A-98AF-EDC2841C11B0}"/>
    <dgm:cxn modelId="{D36852BF-BEC8-4FE7-9FD9-E5CC4FC0FE36}" srcId="{94F905F3-FDEB-4088-883D-4E1AC09445FF}" destId="{342612FD-A9F7-4B73-B053-9208FC213F80}" srcOrd="1" destOrd="0" parTransId="{F650BE07-26ED-41E7-8EE6-2AFC4FBF8BDB}" sibTransId="{5629E6F0-D0C5-41A3-97F4-D15073B907B1}"/>
    <dgm:cxn modelId="{24C8FDC0-54FE-4A97-A831-E3654BFAC71D}" type="presOf" srcId="{11C72AC6-408F-4C49-AEF5-22071E284B6D}" destId="{E4DBDDCC-2990-43C9-B750-53A883E00D02}" srcOrd="0" destOrd="0" presId="urn:microsoft.com/office/officeart/2005/8/layout/hierarchy1"/>
    <dgm:cxn modelId="{92D61BC8-6B00-4157-8596-83D061ADBB4A}" srcId="{3552F8B1-D775-4509-89CF-AC90F4A7EC50}" destId="{66B7B5AE-9C13-426B-8FE0-FEF89A75D403}" srcOrd="0" destOrd="0" parTransId="{02975F96-E13C-45FB-8983-0B841A8C3EC4}" sibTransId="{D9294014-FF93-46CE-B78F-30318AFF9515}"/>
    <dgm:cxn modelId="{F9A644D6-B811-4038-8AF8-06B13AF4D4E4}" srcId="{342612FD-A9F7-4B73-B053-9208FC213F80}" destId="{A8CC17DA-6507-4408-948B-DC207DFE2724}" srcOrd="0" destOrd="0" parTransId="{E05D834A-BF8E-4AF0-A25D-D5C2CFC60BF5}" sibTransId="{87336187-0D10-4D1E-B3FF-0B900E32D86D}"/>
    <dgm:cxn modelId="{26A013E3-53D0-4F00-B78E-88FB48ED1D8A}" type="presOf" srcId="{E05D834A-BF8E-4AF0-A25D-D5C2CFC60BF5}" destId="{11D81B54-6E81-4181-9FEB-C53B9C2F5202}" srcOrd="0" destOrd="0" presId="urn:microsoft.com/office/officeart/2005/8/layout/hierarchy1"/>
    <dgm:cxn modelId="{234365F7-7DBB-4A1D-AB3D-FAA86D4A211C}" type="presOf" srcId="{F650BE07-26ED-41E7-8EE6-2AFC4FBF8BDB}" destId="{43F42531-7326-41E0-BAF4-5A23D90B1BAC}" srcOrd="0" destOrd="0" presId="urn:microsoft.com/office/officeart/2005/8/layout/hierarchy1"/>
    <dgm:cxn modelId="{275A05F9-E43E-4283-B494-A9DDB012D8CF}" type="presOf" srcId="{3E8DAEA5-1880-4C7C-A724-0B95FE2E69F9}" destId="{C399BC2D-DF8F-402E-864C-E12E7B65C689}" srcOrd="0" destOrd="0" presId="urn:microsoft.com/office/officeart/2005/8/layout/hierarchy1"/>
    <dgm:cxn modelId="{AAF2CCFD-493E-4A41-9AE8-C5CB85E8A98E}" type="presOf" srcId="{3A35EEDF-4734-4A0E-A1DE-1B5B03A10258}" destId="{1FF97239-DDCC-46B1-BBF2-4322AE43FFD4}" srcOrd="0" destOrd="0" presId="urn:microsoft.com/office/officeart/2005/8/layout/hierarchy1"/>
    <dgm:cxn modelId="{A76250FF-AF6C-4BAA-A68F-220841BC791B}" type="presOf" srcId="{3552F8B1-D775-4509-89CF-AC90F4A7EC50}" destId="{4E92CECB-0ECC-4347-835A-C08F1012E8E8}" srcOrd="0" destOrd="0" presId="urn:microsoft.com/office/officeart/2005/8/layout/hierarchy1"/>
    <dgm:cxn modelId="{7D85A2F9-5223-4316-BE07-6F10B8B6331B}" type="presParOf" srcId="{5E7D384B-452B-4136-9B2E-A2F66582137E}" destId="{0534574B-9B0D-4C24-8638-029E0560B06C}" srcOrd="0" destOrd="0" presId="urn:microsoft.com/office/officeart/2005/8/layout/hierarchy1"/>
    <dgm:cxn modelId="{A765381B-E05D-422D-8411-E4D3E2B6DF58}" type="presParOf" srcId="{0534574B-9B0D-4C24-8638-029E0560B06C}" destId="{0D6B251B-66DA-4033-B516-74E3ECE06D99}" srcOrd="0" destOrd="0" presId="urn:microsoft.com/office/officeart/2005/8/layout/hierarchy1"/>
    <dgm:cxn modelId="{7A7FFE1E-BCB0-4EFA-B30F-613BCEFF0D0F}" type="presParOf" srcId="{0D6B251B-66DA-4033-B516-74E3ECE06D99}" destId="{141C563D-620B-4DDF-B007-48CFF95DB95F}" srcOrd="0" destOrd="0" presId="urn:microsoft.com/office/officeart/2005/8/layout/hierarchy1"/>
    <dgm:cxn modelId="{E42F66F5-3423-4532-8EE3-0379446B86EF}" type="presParOf" srcId="{0D6B251B-66DA-4033-B516-74E3ECE06D99}" destId="{4254FA5A-E31F-4111-A219-CCA5883ACA53}" srcOrd="1" destOrd="0" presId="urn:microsoft.com/office/officeart/2005/8/layout/hierarchy1"/>
    <dgm:cxn modelId="{549D8522-A343-4822-89F4-811A63DADE1A}" type="presParOf" srcId="{0534574B-9B0D-4C24-8638-029E0560B06C}" destId="{4DCE2B18-05B6-4EAD-BC3F-4259ABBF71ED}" srcOrd="1" destOrd="0" presId="urn:microsoft.com/office/officeart/2005/8/layout/hierarchy1"/>
    <dgm:cxn modelId="{D51DB2E1-72CC-434A-AD1F-E1C44A00916F}" type="presParOf" srcId="{4DCE2B18-05B6-4EAD-BC3F-4259ABBF71ED}" destId="{9C2F774E-1E6D-46BE-8DBE-5628AE2D1C78}" srcOrd="0" destOrd="0" presId="urn:microsoft.com/office/officeart/2005/8/layout/hierarchy1"/>
    <dgm:cxn modelId="{185F3755-01AA-432E-84B8-011A06CB239A}" type="presParOf" srcId="{4DCE2B18-05B6-4EAD-BC3F-4259ABBF71ED}" destId="{552AB7B5-33D7-47C2-8536-B7648D15681F}" srcOrd="1" destOrd="0" presId="urn:microsoft.com/office/officeart/2005/8/layout/hierarchy1"/>
    <dgm:cxn modelId="{97CBBA38-04CA-4A07-88E0-A29B69AEF576}" type="presParOf" srcId="{552AB7B5-33D7-47C2-8536-B7648D15681F}" destId="{5D749F1D-9025-456C-8FFD-1F97CB6E8FC1}" srcOrd="0" destOrd="0" presId="urn:microsoft.com/office/officeart/2005/8/layout/hierarchy1"/>
    <dgm:cxn modelId="{35107952-59A0-4CD0-B812-589E016BAA18}" type="presParOf" srcId="{5D749F1D-9025-456C-8FFD-1F97CB6E8FC1}" destId="{0DC8C1E4-A007-4255-AD0C-D682E384F48F}" srcOrd="0" destOrd="0" presId="urn:microsoft.com/office/officeart/2005/8/layout/hierarchy1"/>
    <dgm:cxn modelId="{C54E1B41-3AD5-4CBA-BDA2-6E2714565D02}" type="presParOf" srcId="{5D749F1D-9025-456C-8FFD-1F97CB6E8FC1}" destId="{8CF1E0BE-48D0-4D7C-924B-A3D74777DF03}" srcOrd="1" destOrd="0" presId="urn:microsoft.com/office/officeart/2005/8/layout/hierarchy1"/>
    <dgm:cxn modelId="{5D9B94A3-2BC8-4B6D-907C-432242836BC2}" type="presParOf" srcId="{552AB7B5-33D7-47C2-8536-B7648D15681F}" destId="{E8CC6CB1-E707-4B6C-92CF-EF9891286F11}" srcOrd="1" destOrd="0" presId="urn:microsoft.com/office/officeart/2005/8/layout/hierarchy1"/>
    <dgm:cxn modelId="{FFCAA591-AF77-4F6C-B411-A54E07FD888C}" type="presParOf" srcId="{E8CC6CB1-E707-4B6C-92CF-EF9891286F11}" destId="{E8FE87DC-FA9E-456F-ACC4-997F3C3A7BCE}" srcOrd="0" destOrd="0" presId="urn:microsoft.com/office/officeart/2005/8/layout/hierarchy1"/>
    <dgm:cxn modelId="{F9C878B8-139D-4655-BA89-9D0768E90EA5}" type="presParOf" srcId="{E8CC6CB1-E707-4B6C-92CF-EF9891286F11}" destId="{8EFE0E39-F821-4DC5-BE24-710E7D20B6AC}" srcOrd="1" destOrd="0" presId="urn:microsoft.com/office/officeart/2005/8/layout/hierarchy1"/>
    <dgm:cxn modelId="{EF7E9704-A3B9-4D04-884A-2075A8A32A31}" type="presParOf" srcId="{8EFE0E39-F821-4DC5-BE24-710E7D20B6AC}" destId="{2876A1D2-F8A9-4D90-8DF0-67DB66C63003}" srcOrd="0" destOrd="0" presId="urn:microsoft.com/office/officeart/2005/8/layout/hierarchy1"/>
    <dgm:cxn modelId="{6DDC1D32-7C53-4757-A6A6-7FC677A6D11E}" type="presParOf" srcId="{2876A1D2-F8A9-4D90-8DF0-67DB66C63003}" destId="{B91565D6-59F3-4133-B694-7539FA84A99E}" srcOrd="0" destOrd="0" presId="urn:microsoft.com/office/officeart/2005/8/layout/hierarchy1"/>
    <dgm:cxn modelId="{C7BB459D-2AEB-4AAE-A669-F2CFF8F00228}" type="presParOf" srcId="{2876A1D2-F8A9-4D90-8DF0-67DB66C63003}" destId="{32AAEEE2-0FF7-4C48-AA6C-EE604D0E2975}" srcOrd="1" destOrd="0" presId="urn:microsoft.com/office/officeart/2005/8/layout/hierarchy1"/>
    <dgm:cxn modelId="{6336C498-ADAE-4665-9B86-2CFE0E959BDB}" type="presParOf" srcId="{8EFE0E39-F821-4DC5-BE24-710E7D20B6AC}" destId="{7C848038-41E5-4C15-979D-DC95A4A9B17A}" srcOrd="1" destOrd="0" presId="urn:microsoft.com/office/officeart/2005/8/layout/hierarchy1"/>
    <dgm:cxn modelId="{65B15B8C-203D-4605-9531-8727B0AA8A88}" type="presParOf" srcId="{7C848038-41E5-4C15-979D-DC95A4A9B17A}" destId="{4E09C9B2-A812-4680-A60D-F7B0816CF818}" srcOrd="0" destOrd="0" presId="urn:microsoft.com/office/officeart/2005/8/layout/hierarchy1"/>
    <dgm:cxn modelId="{F76CBFB9-90FB-44E5-94E5-12B5455761E1}" type="presParOf" srcId="{7C848038-41E5-4C15-979D-DC95A4A9B17A}" destId="{82FC32B3-E0E1-434A-981A-3F48A0FCF00D}" srcOrd="1" destOrd="0" presId="urn:microsoft.com/office/officeart/2005/8/layout/hierarchy1"/>
    <dgm:cxn modelId="{83FF8EBE-C5E1-421A-ACB1-4738C0FFE801}" type="presParOf" srcId="{82FC32B3-E0E1-434A-981A-3F48A0FCF00D}" destId="{4E6F4E61-4BA4-49CA-99D5-62F3B52D30A4}" srcOrd="0" destOrd="0" presId="urn:microsoft.com/office/officeart/2005/8/layout/hierarchy1"/>
    <dgm:cxn modelId="{00116CA2-6540-4783-B0B5-1C7AC0AB38BC}" type="presParOf" srcId="{4E6F4E61-4BA4-49CA-99D5-62F3B52D30A4}" destId="{14F2B791-41C7-4DAE-ABB6-6E897AB2CF83}" srcOrd="0" destOrd="0" presId="urn:microsoft.com/office/officeart/2005/8/layout/hierarchy1"/>
    <dgm:cxn modelId="{67F06654-898F-4FD2-A470-8D7D79E86062}" type="presParOf" srcId="{4E6F4E61-4BA4-49CA-99D5-62F3B52D30A4}" destId="{83177BF7-04C3-4079-ADDC-0C8E9D7E064E}" srcOrd="1" destOrd="0" presId="urn:microsoft.com/office/officeart/2005/8/layout/hierarchy1"/>
    <dgm:cxn modelId="{D0F1BEEE-1571-4D70-B2BA-23E728829B63}" type="presParOf" srcId="{82FC32B3-E0E1-434A-981A-3F48A0FCF00D}" destId="{BB4022B5-6625-476C-8893-59982BEFEA0E}" srcOrd="1" destOrd="0" presId="urn:microsoft.com/office/officeart/2005/8/layout/hierarchy1"/>
    <dgm:cxn modelId="{C2574E56-9CB3-4B67-8E15-DCEA3A8B9BDF}" type="presParOf" srcId="{BB4022B5-6625-476C-8893-59982BEFEA0E}" destId="{A28F6FE5-E257-46E1-9ABA-9828D024C693}" srcOrd="0" destOrd="0" presId="urn:microsoft.com/office/officeart/2005/8/layout/hierarchy1"/>
    <dgm:cxn modelId="{0CEEE567-BD6F-4752-9D28-76637359D43C}" type="presParOf" srcId="{BB4022B5-6625-476C-8893-59982BEFEA0E}" destId="{138D9EC8-0D75-402F-AFB7-F925D74E646B}" srcOrd="1" destOrd="0" presId="urn:microsoft.com/office/officeart/2005/8/layout/hierarchy1"/>
    <dgm:cxn modelId="{80EA04C1-FD02-4094-B4B5-C26D07CA4EEE}" type="presParOf" srcId="{138D9EC8-0D75-402F-AFB7-F925D74E646B}" destId="{E55BAA74-B126-44C1-942D-FE2DA0298ECE}" srcOrd="0" destOrd="0" presId="urn:microsoft.com/office/officeart/2005/8/layout/hierarchy1"/>
    <dgm:cxn modelId="{1FC16D80-49F3-47EC-B441-501CBE105811}" type="presParOf" srcId="{E55BAA74-B126-44C1-942D-FE2DA0298ECE}" destId="{2753AA66-CED3-411E-8C7F-C415C5ECBCFC}" srcOrd="0" destOrd="0" presId="urn:microsoft.com/office/officeart/2005/8/layout/hierarchy1"/>
    <dgm:cxn modelId="{5C5B16F9-6512-45BD-8294-DDE331F48A2E}" type="presParOf" srcId="{E55BAA74-B126-44C1-942D-FE2DA0298ECE}" destId="{5840F635-6921-445E-B5B6-2328CCF80519}" srcOrd="1" destOrd="0" presId="urn:microsoft.com/office/officeart/2005/8/layout/hierarchy1"/>
    <dgm:cxn modelId="{730BA1E0-1147-4853-AD5E-6E92749139AF}" type="presParOf" srcId="{138D9EC8-0D75-402F-AFB7-F925D74E646B}" destId="{EF158079-1975-41D2-B8A3-04DE4A2A68DC}" srcOrd="1" destOrd="0" presId="urn:microsoft.com/office/officeart/2005/8/layout/hierarchy1"/>
    <dgm:cxn modelId="{8FBCAD61-2EDA-494B-868B-601FDBD618A2}" type="presParOf" srcId="{7C848038-41E5-4C15-979D-DC95A4A9B17A}" destId="{43F42531-7326-41E0-BAF4-5A23D90B1BAC}" srcOrd="2" destOrd="0" presId="urn:microsoft.com/office/officeart/2005/8/layout/hierarchy1"/>
    <dgm:cxn modelId="{932A3605-FDF6-41D0-B073-D16DE7B386B4}" type="presParOf" srcId="{7C848038-41E5-4C15-979D-DC95A4A9B17A}" destId="{9536C990-96E4-41BD-9F6D-52E79557F555}" srcOrd="3" destOrd="0" presId="urn:microsoft.com/office/officeart/2005/8/layout/hierarchy1"/>
    <dgm:cxn modelId="{45B16EDE-D0AE-4CC9-8E54-62BD810443B8}" type="presParOf" srcId="{9536C990-96E4-41BD-9F6D-52E79557F555}" destId="{0D95E027-E517-47A3-A756-9C489AA33496}" srcOrd="0" destOrd="0" presId="urn:microsoft.com/office/officeart/2005/8/layout/hierarchy1"/>
    <dgm:cxn modelId="{9BB042F7-48D9-43F6-AD1F-8EED5A2CA4F4}" type="presParOf" srcId="{0D95E027-E517-47A3-A756-9C489AA33496}" destId="{2C36DDCA-D8C6-4963-B5DB-603DE9E1A87C}" srcOrd="0" destOrd="0" presId="urn:microsoft.com/office/officeart/2005/8/layout/hierarchy1"/>
    <dgm:cxn modelId="{46516D19-9E72-4527-9F50-996B1C41D542}" type="presParOf" srcId="{0D95E027-E517-47A3-A756-9C489AA33496}" destId="{E5D5F085-5561-494D-A481-4C9783BF5ED4}" srcOrd="1" destOrd="0" presId="urn:microsoft.com/office/officeart/2005/8/layout/hierarchy1"/>
    <dgm:cxn modelId="{1484A001-4060-4F78-B60E-F5C22A02F86E}" type="presParOf" srcId="{9536C990-96E4-41BD-9F6D-52E79557F555}" destId="{57EA80AF-7C3E-4761-8678-372C5C5E917E}" srcOrd="1" destOrd="0" presId="urn:microsoft.com/office/officeart/2005/8/layout/hierarchy1"/>
    <dgm:cxn modelId="{D080F74A-905F-440F-A040-9C7293AD72C1}" type="presParOf" srcId="{57EA80AF-7C3E-4761-8678-372C5C5E917E}" destId="{11D81B54-6E81-4181-9FEB-C53B9C2F5202}" srcOrd="0" destOrd="0" presId="urn:microsoft.com/office/officeart/2005/8/layout/hierarchy1"/>
    <dgm:cxn modelId="{859032B7-BDEE-4C69-A833-D49F768016C8}" type="presParOf" srcId="{57EA80AF-7C3E-4761-8678-372C5C5E917E}" destId="{D07D5625-E888-492A-9953-D6AC9B368516}" srcOrd="1" destOrd="0" presId="urn:microsoft.com/office/officeart/2005/8/layout/hierarchy1"/>
    <dgm:cxn modelId="{36A80A3A-808C-46EA-929E-6DFE56AF8092}" type="presParOf" srcId="{D07D5625-E888-492A-9953-D6AC9B368516}" destId="{180D0AA8-1F75-4210-89CA-B74BE9A1B502}" srcOrd="0" destOrd="0" presId="urn:microsoft.com/office/officeart/2005/8/layout/hierarchy1"/>
    <dgm:cxn modelId="{CA3AB7F2-F05D-4637-92FE-FE29CB33DD55}" type="presParOf" srcId="{180D0AA8-1F75-4210-89CA-B74BE9A1B502}" destId="{0588E495-7644-4734-B04C-4C0F8AEEC125}" srcOrd="0" destOrd="0" presId="urn:microsoft.com/office/officeart/2005/8/layout/hierarchy1"/>
    <dgm:cxn modelId="{766DF09A-C6C4-45B1-B98D-7E09242B74CE}" type="presParOf" srcId="{180D0AA8-1F75-4210-89CA-B74BE9A1B502}" destId="{5484FC67-B818-48FF-A44D-A610FBCF745F}" srcOrd="1" destOrd="0" presId="urn:microsoft.com/office/officeart/2005/8/layout/hierarchy1"/>
    <dgm:cxn modelId="{C2DC5EE7-28ED-4292-9C4B-FA51DF6AAB42}" type="presParOf" srcId="{D07D5625-E888-492A-9953-D6AC9B368516}" destId="{E334128C-D2CC-4252-922A-708B0418B8E7}" srcOrd="1" destOrd="0" presId="urn:microsoft.com/office/officeart/2005/8/layout/hierarchy1"/>
    <dgm:cxn modelId="{0F988765-DD96-4FE4-96A3-7992BFBC1FD1}" type="presParOf" srcId="{E334128C-D2CC-4252-922A-708B0418B8E7}" destId="{3F7FF6B1-39DA-45A3-B4D7-27118DFCEB4D}" srcOrd="0" destOrd="0" presId="urn:microsoft.com/office/officeart/2005/8/layout/hierarchy1"/>
    <dgm:cxn modelId="{EB5B0366-C672-4D72-9C50-707AF272DA77}" type="presParOf" srcId="{E334128C-D2CC-4252-922A-708B0418B8E7}" destId="{0364A4AB-518D-4B3F-9FD6-62E78700E5F1}" srcOrd="1" destOrd="0" presId="urn:microsoft.com/office/officeart/2005/8/layout/hierarchy1"/>
    <dgm:cxn modelId="{A671352B-F378-45B8-B11F-91203F99CB17}" type="presParOf" srcId="{0364A4AB-518D-4B3F-9FD6-62E78700E5F1}" destId="{942772FE-0A35-4A02-A755-8BB78C986951}" srcOrd="0" destOrd="0" presId="urn:microsoft.com/office/officeart/2005/8/layout/hierarchy1"/>
    <dgm:cxn modelId="{1C6D0433-163D-4847-9742-3850ED9D3063}" type="presParOf" srcId="{942772FE-0A35-4A02-A755-8BB78C986951}" destId="{547C9D67-4866-414A-B6D8-5C2131F5DAD6}" srcOrd="0" destOrd="0" presId="urn:microsoft.com/office/officeart/2005/8/layout/hierarchy1"/>
    <dgm:cxn modelId="{DEAA0F9B-442E-4AAE-8D66-E74B3A439C02}" type="presParOf" srcId="{942772FE-0A35-4A02-A755-8BB78C986951}" destId="{D3240FA2-F476-4064-9625-727DD57097F0}" srcOrd="1" destOrd="0" presId="urn:microsoft.com/office/officeart/2005/8/layout/hierarchy1"/>
    <dgm:cxn modelId="{CBA5661C-F213-4BEE-857E-2B4601F72930}" type="presParOf" srcId="{0364A4AB-518D-4B3F-9FD6-62E78700E5F1}" destId="{C45530AC-9428-444B-AB47-9EE461EDF08E}" srcOrd="1" destOrd="0" presId="urn:microsoft.com/office/officeart/2005/8/layout/hierarchy1"/>
    <dgm:cxn modelId="{7E3AE37E-6473-403D-BA84-84F369A6C4E1}" type="presParOf" srcId="{C45530AC-9428-444B-AB47-9EE461EDF08E}" destId="{25A1B6A7-3D61-4E1B-AB2D-85FD0BE571D1}" srcOrd="0" destOrd="0" presId="urn:microsoft.com/office/officeart/2005/8/layout/hierarchy1"/>
    <dgm:cxn modelId="{1520A639-1DDB-4FAC-9E9C-F4825F65CC12}" type="presParOf" srcId="{C45530AC-9428-444B-AB47-9EE461EDF08E}" destId="{6934311B-2114-45A0-AB07-1809C79F7F3C}" srcOrd="1" destOrd="0" presId="urn:microsoft.com/office/officeart/2005/8/layout/hierarchy1"/>
    <dgm:cxn modelId="{73BC77CC-9993-4A0E-BBE6-D79236E500B5}" type="presParOf" srcId="{6934311B-2114-45A0-AB07-1809C79F7F3C}" destId="{A98DE163-2978-45CB-800F-029CCF76A7E9}" srcOrd="0" destOrd="0" presId="urn:microsoft.com/office/officeart/2005/8/layout/hierarchy1"/>
    <dgm:cxn modelId="{DA1FFD5E-EBF6-4B89-B66D-65B73CDD9858}" type="presParOf" srcId="{A98DE163-2978-45CB-800F-029CCF76A7E9}" destId="{17B7BC5C-B99A-45AF-A139-D4598074E240}" srcOrd="0" destOrd="0" presId="urn:microsoft.com/office/officeart/2005/8/layout/hierarchy1"/>
    <dgm:cxn modelId="{D3792842-30B6-4B3A-9447-51715641686C}" type="presParOf" srcId="{A98DE163-2978-45CB-800F-029CCF76A7E9}" destId="{5CBF36F8-6223-48B6-B336-049FB0F982E5}" srcOrd="1" destOrd="0" presId="urn:microsoft.com/office/officeart/2005/8/layout/hierarchy1"/>
    <dgm:cxn modelId="{8129471E-784A-42BE-B67E-47DAC4F6C51C}" type="presParOf" srcId="{6934311B-2114-45A0-AB07-1809C79F7F3C}" destId="{847A9CA3-2493-4D38-A600-C3B92A38D49C}" srcOrd="1" destOrd="0" presId="urn:microsoft.com/office/officeart/2005/8/layout/hierarchy1"/>
    <dgm:cxn modelId="{2146F879-55A5-4BED-A6CD-3AB72F35795F}" type="presParOf" srcId="{E334128C-D2CC-4252-922A-708B0418B8E7}" destId="{A07A5053-DAD1-4F59-8757-DFAA695F3CB8}" srcOrd="2" destOrd="0" presId="urn:microsoft.com/office/officeart/2005/8/layout/hierarchy1"/>
    <dgm:cxn modelId="{19B7C15F-5657-41DE-B221-1FA04C9B8DFE}" type="presParOf" srcId="{E334128C-D2CC-4252-922A-708B0418B8E7}" destId="{E7C101ED-4DE8-4427-9EBD-AB8D5CAF58E2}" srcOrd="3" destOrd="0" presId="urn:microsoft.com/office/officeart/2005/8/layout/hierarchy1"/>
    <dgm:cxn modelId="{113D4226-085B-4456-8BAB-918D6011D9F6}" type="presParOf" srcId="{E7C101ED-4DE8-4427-9EBD-AB8D5CAF58E2}" destId="{07235039-1704-460B-855C-8B68C0B526A5}" srcOrd="0" destOrd="0" presId="urn:microsoft.com/office/officeart/2005/8/layout/hierarchy1"/>
    <dgm:cxn modelId="{BB101BED-E82A-4E8F-8112-5EEB924A56DF}" type="presParOf" srcId="{07235039-1704-460B-855C-8B68C0B526A5}" destId="{BD33B513-0D49-471E-9E04-9088E348380F}" srcOrd="0" destOrd="0" presId="urn:microsoft.com/office/officeart/2005/8/layout/hierarchy1"/>
    <dgm:cxn modelId="{D487B82F-0F5B-46F5-B6C1-65E9D755A2EB}" type="presParOf" srcId="{07235039-1704-460B-855C-8B68C0B526A5}" destId="{E8003391-A624-4CA2-AF67-81484A9928DB}" srcOrd="1" destOrd="0" presId="urn:microsoft.com/office/officeart/2005/8/layout/hierarchy1"/>
    <dgm:cxn modelId="{5BC4FEA2-4262-4FF3-8917-E98B8E97BC2F}" type="presParOf" srcId="{E7C101ED-4DE8-4427-9EBD-AB8D5CAF58E2}" destId="{C5B01924-BCBF-4619-AF3A-92CDD5A640FE}" srcOrd="1" destOrd="0" presId="urn:microsoft.com/office/officeart/2005/8/layout/hierarchy1"/>
    <dgm:cxn modelId="{5EFC8159-734A-4A2C-B2EB-AFF44BA172D6}" type="presParOf" srcId="{C5B01924-BCBF-4619-AF3A-92CDD5A640FE}" destId="{83140935-B44B-4222-A38D-7CEF953A8A14}" srcOrd="0" destOrd="0" presId="urn:microsoft.com/office/officeart/2005/8/layout/hierarchy1"/>
    <dgm:cxn modelId="{11AA934C-B0B6-42BF-BB27-8633DAD58711}" type="presParOf" srcId="{C5B01924-BCBF-4619-AF3A-92CDD5A640FE}" destId="{00830685-960E-480D-A12C-B445756C34B0}" srcOrd="1" destOrd="0" presId="urn:microsoft.com/office/officeart/2005/8/layout/hierarchy1"/>
    <dgm:cxn modelId="{BD1DE463-608B-4046-BDA6-11384305FB0D}" type="presParOf" srcId="{00830685-960E-480D-A12C-B445756C34B0}" destId="{DC7F5CB5-FA53-4A01-9C04-65A913EEFB15}" srcOrd="0" destOrd="0" presId="urn:microsoft.com/office/officeart/2005/8/layout/hierarchy1"/>
    <dgm:cxn modelId="{40DF31F9-495B-47DD-B96F-BC002C81F611}" type="presParOf" srcId="{DC7F5CB5-FA53-4A01-9C04-65A913EEFB15}" destId="{896CFD50-D20C-43C6-8B7C-0F84191873E8}" srcOrd="0" destOrd="0" presId="urn:microsoft.com/office/officeart/2005/8/layout/hierarchy1"/>
    <dgm:cxn modelId="{A267760F-958D-49C5-A54F-D2E34BFF1471}" type="presParOf" srcId="{DC7F5CB5-FA53-4A01-9C04-65A913EEFB15}" destId="{995C10F8-D7D8-4B4C-BA47-CBF4280D1320}" srcOrd="1" destOrd="0" presId="urn:microsoft.com/office/officeart/2005/8/layout/hierarchy1"/>
    <dgm:cxn modelId="{2E371519-2E85-44FD-B2E1-47DAE2267196}" type="presParOf" srcId="{00830685-960E-480D-A12C-B445756C34B0}" destId="{EC458A54-641B-4F2E-936D-09C1248A301D}" srcOrd="1" destOrd="0" presId="urn:microsoft.com/office/officeart/2005/8/layout/hierarchy1"/>
    <dgm:cxn modelId="{D32EA1CF-308A-41E9-B2A1-6078C91494E6}" type="presParOf" srcId="{EC458A54-641B-4F2E-936D-09C1248A301D}" destId="{82E6FF97-81F3-42F3-8663-3FE51B3F5AD7}" srcOrd="0" destOrd="0" presId="urn:microsoft.com/office/officeart/2005/8/layout/hierarchy1"/>
    <dgm:cxn modelId="{ABB4AFAE-1669-4551-9A09-FF235EF250DD}" type="presParOf" srcId="{EC458A54-641B-4F2E-936D-09C1248A301D}" destId="{05A86255-4229-4450-B5A8-1BE77BFFF5E6}" srcOrd="1" destOrd="0" presId="urn:microsoft.com/office/officeart/2005/8/layout/hierarchy1"/>
    <dgm:cxn modelId="{F50351E9-A927-41A5-A6FF-A424E01584A7}" type="presParOf" srcId="{05A86255-4229-4450-B5A8-1BE77BFFF5E6}" destId="{5A301884-FE26-4F73-97A4-0DADA4B301EC}" srcOrd="0" destOrd="0" presId="urn:microsoft.com/office/officeart/2005/8/layout/hierarchy1"/>
    <dgm:cxn modelId="{236421C2-BB08-41D2-B36C-9F6160C3A1B7}" type="presParOf" srcId="{5A301884-FE26-4F73-97A4-0DADA4B301EC}" destId="{A67ABD8D-27FB-4F88-B5DB-8D130EF0E3B7}" srcOrd="0" destOrd="0" presId="urn:microsoft.com/office/officeart/2005/8/layout/hierarchy1"/>
    <dgm:cxn modelId="{84153839-CBBF-4536-92EF-D842A918709F}" type="presParOf" srcId="{5A301884-FE26-4F73-97A4-0DADA4B301EC}" destId="{1FF97239-DDCC-46B1-BBF2-4322AE43FFD4}" srcOrd="1" destOrd="0" presId="urn:microsoft.com/office/officeart/2005/8/layout/hierarchy1"/>
    <dgm:cxn modelId="{952EEF8B-EABC-402E-B674-9FC77FA22DC7}" type="presParOf" srcId="{05A86255-4229-4450-B5A8-1BE77BFFF5E6}" destId="{846254A6-0DFD-4334-BCA7-20464FBB0136}" srcOrd="1" destOrd="0" presId="urn:microsoft.com/office/officeart/2005/8/layout/hierarchy1"/>
    <dgm:cxn modelId="{018A873D-63B8-4C57-8658-67B0DE684F81}" type="presParOf" srcId="{C5B01924-BCBF-4619-AF3A-92CDD5A640FE}" destId="{C399BC2D-DF8F-402E-864C-E12E7B65C689}" srcOrd="2" destOrd="0" presId="urn:microsoft.com/office/officeart/2005/8/layout/hierarchy1"/>
    <dgm:cxn modelId="{C3C8737A-ACCA-4781-9405-59A56991BFB7}" type="presParOf" srcId="{C5B01924-BCBF-4619-AF3A-92CDD5A640FE}" destId="{2C9154AD-7649-4E7B-8DCA-B9702C053E72}" srcOrd="3" destOrd="0" presId="urn:microsoft.com/office/officeart/2005/8/layout/hierarchy1"/>
    <dgm:cxn modelId="{B5D25559-6ACF-4F38-8806-B6D001E29E17}" type="presParOf" srcId="{2C9154AD-7649-4E7B-8DCA-B9702C053E72}" destId="{42D9067C-EEE6-465D-BC4F-7282FBF8AF13}" srcOrd="0" destOrd="0" presId="urn:microsoft.com/office/officeart/2005/8/layout/hierarchy1"/>
    <dgm:cxn modelId="{758F58F1-6D9D-421F-8F34-2388DCDD5C41}" type="presParOf" srcId="{42D9067C-EEE6-465D-BC4F-7282FBF8AF13}" destId="{9D1D7143-60E1-47B0-9ACF-E3CBAC97414D}" srcOrd="0" destOrd="0" presId="urn:microsoft.com/office/officeart/2005/8/layout/hierarchy1"/>
    <dgm:cxn modelId="{0629817A-9FCE-4806-9977-8C638AFBE90F}" type="presParOf" srcId="{42D9067C-EEE6-465D-BC4F-7282FBF8AF13}" destId="{A5B35AB4-44A0-44C3-A721-81584EE82498}" srcOrd="1" destOrd="0" presId="urn:microsoft.com/office/officeart/2005/8/layout/hierarchy1"/>
    <dgm:cxn modelId="{55C880BA-00F2-4404-A927-591A3B3C95B5}" type="presParOf" srcId="{2C9154AD-7649-4E7B-8DCA-B9702C053E72}" destId="{FC22FB8D-DA70-4BB5-B412-D0C29997F91D}" srcOrd="1" destOrd="0" presId="urn:microsoft.com/office/officeart/2005/8/layout/hierarchy1"/>
    <dgm:cxn modelId="{D24372EA-4C6D-4EDE-A983-7A1407A3142D}" type="presParOf" srcId="{FC22FB8D-DA70-4BB5-B412-D0C29997F91D}" destId="{4239DD60-5931-4EBD-8E70-58284C67DE39}" srcOrd="0" destOrd="0" presId="urn:microsoft.com/office/officeart/2005/8/layout/hierarchy1"/>
    <dgm:cxn modelId="{C99F380D-047B-4288-A285-9DDC447D5A11}" type="presParOf" srcId="{FC22FB8D-DA70-4BB5-B412-D0C29997F91D}" destId="{625514E3-7EE3-48EC-B9D3-906D40C159B1}" srcOrd="1" destOrd="0" presId="urn:microsoft.com/office/officeart/2005/8/layout/hierarchy1"/>
    <dgm:cxn modelId="{14222DC8-3AB3-4966-BB56-748AA423D95A}" type="presParOf" srcId="{625514E3-7EE3-48EC-B9D3-906D40C159B1}" destId="{A4E6DD52-7D0E-4D67-A5B7-F282BCDDBD58}" srcOrd="0" destOrd="0" presId="urn:microsoft.com/office/officeart/2005/8/layout/hierarchy1"/>
    <dgm:cxn modelId="{2B6F62F2-075E-48A4-96A9-42E9227C2BD2}" type="presParOf" srcId="{A4E6DD52-7D0E-4D67-A5B7-F282BCDDBD58}" destId="{8DE01723-CC94-4534-A1C9-304FD2FB89AD}" srcOrd="0" destOrd="0" presId="urn:microsoft.com/office/officeart/2005/8/layout/hierarchy1"/>
    <dgm:cxn modelId="{DCBF96A4-89E4-4C58-B459-445B9A0935F4}" type="presParOf" srcId="{A4E6DD52-7D0E-4D67-A5B7-F282BCDDBD58}" destId="{4E92CECB-0ECC-4347-835A-C08F1012E8E8}" srcOrd="1" destOrd="0" presId="urn:microsoft.com/office/officeart/2005/8/layout/hierarchy1"/>
    <dgm:cxn modelId="{665877AE-DFF0-4DF7-874C-3F767B8AD3F7}" type="presParOf" srcId="{625514E3-7EE3-48EC-B9D3-906D40C159B1}" destId="{5C7FC0AF-D756-4590-B6FA-A7C032186C5C}" srcOrd="1" destOrd="0" presId="urn:microsoft.com/office/officeart/2005/8/layout/hierarchy1"/>
    <dgm:cxn modelId="{C6BAFA3F-F3F3-485F-963D-E2DB8E335846}" type="presParOf" srcId="{5C7FC0AF-D756-4590-B6FA-A7C032186C5C}" destId="{F1D8E0CD-3568-4E59-867F-28831AEB7EF8}" srcOrd="0" destOrd="0" presId="urn:microsoft.com/office/officeart/2005/8/layout/hierarchy1"/>
    <dgm:cxn modelId="{E4E5F1AD-E665-4B8C-BF0B-082E18CDCEB3}" type="presParOf" srcId="{5C7FC0AF-D756-4590-B6FA-A7C032186C5C}" destId="{C8091363-9774-41A3-8616-FE40676276ED}" srcOrd="1" destOrd="0" presId="urn:microsoft.com/office/officeart/2005/8/layout/hierarchy1"/>
    <dgm:cxn modelId="{7F55686E-F161-46D9-8810-7D1DFE5F370F}" type="presParOf" srcId="{C8091363-9774-41A3-8616-FE40676276ED}" destId="{04CC6D66-329D-4574-A596-F7BEF08C5872}" srcOrd="0" destOrd="0" presId="urn:microsoft.com/office/officeart/2005/8/layout/hierarchy1"/>
    <dgm:cxn modelId="{0639E451-3823-4F22-875B-8BED85326B87}" type="presParOf" srcId="{04CC6D66-329D-4574-A596-F7BEF08C5872}" destId="{0E08EBEE-94D7-4069-B402-A28793456EA7}" srcOrd="0" destOrd="0" presId="urn:microsoft.com/office/officeart/2005/8/layout/hierarchy1"/>
    <dgm:cxn modelId="{49C26606-3477-4E87-ABFA-8FDC1048F9FA}" type="presParOf" srcId="{04CC6D66-329D-4574-A596-F7BEF08C5872}" destId="{DDDBA233-AF19-4C69-AA98-5CAD3BF755D6}" srcOrd="1" destOrd="0" presId="urn:microsoft.com/office/officeart/2005/8/layout/hierarchy1"/>
    <dgm:cxn modelId="{92E31601-EE04-4123-BF44-1D431DDD6377}" type="presParOf" srcId="{C8091363-9774-41A3-8616-FE40676276ED}" destId="{286F4414-CFA9-4960-A97E-31337A34A221}" srcOrd="1" destOrd="0" presId="urn:microsoft.com/office/officeart/2005/8/layout/hierarchy1"/>
    <dgm:cxn modelId="{7C051E12-94AC-4BCA-AF73-DC424EA62FF2}" type="presParOf" srcId="{286F4414-CFA9-4960-A97E-31337A34A221}" destId="{D3AECEF5-45E1-42B7-98AC-744FB6974AAE}" srcOrd="0" destOrd="0" presId="urn:microsoft.com/office/officeart/2005/8/layout/hierarchy1"/>
    <dgm:cxn modelId="{63ED791F-2AF2-42EE-936A-47078829BD46}" type="presParOf" srcId="{286F4414-CFA9-4960-A97E-31337A34A221}" destId="{FA4090BC-A027-4244-9C0C-EE8C52B4967A}" srcOrd="1" destOrd="0" presId="urn:microsoft.com/office/officeart/2005/8/layout/hierarchy1"/>
    <dgm:cxn modelId="{497AB354-0C17-4742-AF78-D53417E2E0D2}" type="presParOf" srcId="{FA4090BC-A027-4244-9C0C-EE8C52B4967A}" destId="{255F9D87-7812-475C-BED9-767C8D42F2AF}" srcOrd="0" destOrd="0" presId="urn:microsoft.com/office/officeart/2005/8/layout/hierarchy1"/>
    <dgm:cxn modelId="{B6586A85-7118-453C-B366-3CF73EE24C27}" type="presParOf" srcId="{255F9D87-7812-475C-BED9-767C8D42F2AF}" destId="{5531DE00-CC4B-46C5-814D-760D6139784B}" srcOrd="0" destOrd="0" presId="urn:microsoft.com/office/officeart/2005/8/layout/hierarchy1"/>
    <dgm:cxn modelId="{F528ED0B-073F-4715-92AD-453C68AE1C00}" type="presParOf" srcId="{255F9D87-7812-475C-BED9-767C8D42F2AF}" destId="{EB2A2F5F-CB43-4DC9-ABB1-3A0E8B43A540}" srcOrd="1" destOrd="0" presId="urn:microsoft.com/office/officeart/2005/8/layout/hierarchy1"/>
    <dgm:cxn modelId="{A179B044-B0E8-48C2-AAB9-463C6D9CB1E5}" type="presParOf" srcId="{FA4090BC-A027-4244-9C0C-EE8C52B4967A}" destId="{4F9FAAEF-1384-4AD1-8871-86C2D82E7A42}" srcOrd="1" destOrd="0" presId="urn:microsoft.com/office/officeart/2005/8/layout/hierarchy1"/>
    <dgm:cxn modelId="{7FD14A00-B597-40BF-8278-27C8687125A9}" type="presParOf" srcId="{5C7FC0AF-D756-4590-B6FA-A7C032186C5C}" destId="{E4DBDDCC-2990-43C9-B750-53A883E00D02}" srcOrd="2" destOrd="0" presId="urn:microsoft.com/office/officeart/2005/8/layout/hierarchy1"/>
    <dgm:cxn modelId="{9ADBFD1E-210C-4047-B118-ED1F2F3EA64B}" type="presParOf" srcId="{5C7FC0AF-D756-4590-B6FA-A7C032186C5C}" destId="{8BEBD541-B3D8-465B-9AB1-025AFA2CC1DF}" srcOrd="3" destOrd="0" presId="urn:microsoft.com/office/officeart/2005/8/layout/hierarchy1"/>
    <dgm:cxn modelId="{B58BCDF0-AE76-4038-BD14-906EAD8A0480}" type="presParOf" srcId="{8BEBD541-B3D8-465B-9AB1-025AFA2CC1DF}" destId="{11AC8D2A-DAAB-4CB5-B526-9F23DE4E987E}" srcOrd="0" destOrd="0" presId="urn:microsoft.com/office/officeart/2005/8/layout/hierarchy1"/>
    <dgm:cxn modelId="{537BC8CE-E59E-4946-9F2B-541847EDA3E3}" type="presParOf" srcId="{11AC8D2A-DAAB-4CB5-B526-9F23DE4E987E}" destId="{9BB2502C-ACCB-411D-B8EF-72AA900F88AB}" srcOrd="0" destOrd="0" presId="urn:microsoft.com/office/officeart/2005/8/layout/hierarchy1"/>
    <dgm:cxn modelId="{3623D2B9-0BBA-48F3-8330-71BFA03418A8}" type="presParOf" srcId="{11AC8D2A-DAAB-4CB5-B526-9F23DE4E987E}" destId="{35D9C6AC-71D8-42C2-A6BB-61FBD4DF5AED}" srcOrd="1" destOrd="0" presId="urn:microsoft.com/office/officeart/2005/8/layout/hierarchy1"/>
    <dgm:cxn modelId="{340D62FC-C4FE-47B4-99E8-286CB31EAD2B}" type="presParOf" srcId="{8BEBD541-B3D8-465B-9AB1-025AFA2CC1DF}" destId="{7DB6F567-51DB-48F1-8823-CF9E5311AAA9}" srcOrd="1" destOrd="0" presId="urn:microsoft.com/office/officeart/2005/8/layout/hierarchy1"/>
    <dgm:cxn modelId="{F41F4DAE-244D-481D-80B4-D5585D4C9662}" type="presParOf" srcId="{7DB6F567-51DB-48F1-8823-CF9E5311AAA9}" destId="{6E1D0A96-1974-4B3D-9E13-DF4635021716}" srcOrd="0" destOrd="0" presId="urn:microsoft.com/office/officeart/2005/8/layout/hierarchy1"/>
    <dgm:cxn modelId="{42CFEE45-5658-48FF-B513-01B48D4DE97F}" type="presParOf" srcId="{7DB6F567-51DB-48F1-8823-CF9E5311AAA9}" destId="{33F904BE-F1A4-4D27-9B08-8995CEA12C9E}" srcOrd="1" destOrd="0" presId="urn:microsoft.com/office/officeart/2005/8/layout/hierarchy1"/>
    <dgm:cxn modelId="{D08658AC-D303-4BDC-BC01-48887546CFCA}" type="presParOf" srcId="{33F904BE-F1A4-4D27-9B08-8995CEA12C9E}" destId="{F40DFE6F-34D4-4822-AE72-529378CB60CD}" srcOrd="0" destOrd="0" presId="urn:microsoft.com/office/officeart/2005/8/layout/hierarchy1"/>
    <dgm:cxn modelId="{7FB67CFB-16CB-4C38-9CF5-FE583C767272}" type="presParOf" srcId="{F40DFE6F-34D4-4822-AE72-529378CB60CD}" destId="{C1641C79-DA35-4078-B6EB-8492398705D1}" srcOrd="0" destOrd="0" presId="urn:microsoft.com/office/officeart/2005/8/layout/hierarchy1"/>
    <dgm:cxn modelId="{FF4D8636-D24F-4662-99DE-750C02E94936}" type="presParOf" srcId="{F40DFE6F-34D4-4822-AE72-529378CB60CD}" destId="{9779B3DC-BE70-42CE-A0A6-C62FA199EDEF}" srcOrd="1" destOrd="0" presId="urn:microsoft.com/office/officeart/2005/8/layout/hierarchy1"/>
    <dgm:cxn modelId="{2B4C11A6-32E0-4761-8545-BEF0A3CF741E}" type="presParOf" srcId="{33F904BE-F1A4-4D27-9B08-8995CEA12C9E}" destId="{13053A47-667A-4C9F-83CF-AC1AC7AFC79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BBBF41-2B39-40FD-8860-CEADA9590196}"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1842E475-0459-4582-B994-C3CED1348853}">
      <dgm:prSet>
        <dgm:style>
          <a:lnRef idx="2">
            <a:schemeClr val="dk1">
              <a:shade val="15000"/>
            </a:schemeClr>
          </a:lnRef>
          <a:fillRef idx="1">
            <a:schemeClr val="dk1"/>
          </a:fillRef>
          <a:effectRef idx="0">
            <a:schemeClr val="dk1"/>
          </a:effectRef>
          <a:fontRef idx="minor">
            <a:schemeClr val="lt1"/>
          </a:fontRef>
        </dgm:style>
      </dgm:prSet>
      <dgm:spPr/>
      <dgm:t>
        <a:bodyPr/>
        <a:lstStyle/>
        <a:p>
          <a:r>
            <a:rPr lang="en-US" b="1"/>
            <a:t>Final In-Person Session</a:t>
          </a:r>
        </a:p>
      </dgm:t>
    </dgm:pt>
    <dgm:pt modelId="{A461221F-280B-4C92-9F51-5244AFB9E85E}" type="parTrans" cxnId="{CEBFE448-9C75-44D4-8EF5-56F32EA152A9}">
      <dgm:prSet/>
      <dgm:spPr/>
      <dgm:t>
        <a:bodyPr/>
        <a:lstStyle/>
        <a:p>
          <a:endParaRPr lang="en-US"/>
        </a:p>
      </dgm:t>
    </dgm:pt>
    <dgm:pt modelId="{3EBF6B76-67F0-45A0-A26F-56624952E0FA}" type="sibTrans" cxnId="{CEBFE448-9C75-44D4-8EF5-56F32EA152A9}">
      <dgm:prSet/>
      <dgm:spPr/>
      <dgm:t>
        <a:bodyPr/>
        <a:lstStyle/>
        <a:p>
          <a:endParaRPr lang="en-US"/>
        </a:p>
      </dgm:t>
    </dgm:pt>
    <dgm:pt modelId="{9F60079A-E95A-48F2-BD1C-31DF86C25940}">
      <dgm:prSet/>
      <dgm:spPr/>
      <dgm:t>
        <a:bodyPr/>
        <a:lstStyle/>
        <a:p>
          <a:r>
            <a:rPr lang="en-US" b="1"/>
            <a:t>PCMHs </a:t>
          </a:r>
          <a:r>
            <a:rPr lang="en-US" b="0"/>
            <a:t>share their </a:t>
          </a:r>
          <a:r>
            <a:rPr lang="en-US"/>
            <a:t>completed PDSA cycles</a:t>
          </a:r>
        </a:p>
      </dgm:t>
    </dgm:pt>
    <dgm:pt modelId="{82F3DA60-B219-4A13-893B-6C7A95AD3DB0}" type="parTrans" cxnId="{6C0552E9-1206-4796-87EB-120D81C482E8}">
      <dgm:prSet/>
      <dgm:spPr/>
      <dgm:t>
        <a:bodyPr/>
        <a:lstStyle/>
        <a:p>
          <a:endParaRPr lang="en-US"/>
        </a:p>
      </dgm:t>
    </dgm:pt>
    <dgm:pt modelId="{20C1D53A-8A19-4964-9799-4AA98A21E32E}" type="sibTrans" cxnId="{6C0552E9-1206-4796-87EB-120D81C482E8}">
      <dgm:prSet/>
      <dgm:spPr/>
      <dgm:t>
        <a:bodyPr/>
        <a:lstStyle/>
        <a:p>
          <a:endParaRPr lang="en-US"/>
        </a:p>
      </dgm:t>
    </dgm:pt>
    <dgm:pt modelId="{97A06D6A-1300-4973-A05C-97777B9D1475}">
      <dgm:prSet/>
      <dgm:spPr/>
      <dgm:t>
        <a:bodyPr/>
        <a:lstStyle/>
        <a:p>
          <a:r>
            <a:rPr lang="en-US" b="1"/>
            <a:t>LN</a:t>
          </a:r>
          <a:r>
            <a:rPr lang="en-US"/>
            <a:t> recognizes PCMHs with greatest improvements</a:t>
          </a:r>
        </a:p>
      </dgm:t>
    </dgm:pt>
    <dgm:pt modelId="{EE6A5FA7-A098-4221-82A3-E0921B197B08}" type="parTrans" cxnId="{65666586-5B0A-415A-B413-D66434F16099}">
      <dgm:prSet/>
      <dgm:spPr/>
      <dgm:t>
        <a:bodyPr/>
        <a:lstStyle/>
        <a:p>
          <a:endParaRPr lang="en-US"/>
        </a:p>
      </dgm:t>
    </dgm:pt>
    <dgm:pt modelId="{B733AEB9-798A-4246-A7D1-FF59AC51C150}" type="sibTrans" cxnId="{65666586-5B0A-415A-B413-D66434F16099}">
      <dgm:prSet/>
      <dgm:spPr/>
      <dgm:t>
        <a:bodyPr/>
        <a:lstStyle/>
        <a:p>
          <a:endParaRPr lang="en-US"/>
        </a:p>
      </dgm:t>
    </dgm:pt>
    <dgm:pt modelId="{72E4C0F8-2B48-4658-8B2E-DE6E049C836F}">
      <dgm:prSet/>
      <dgm:spPr/>
      <dgm:t>
        <a:bodyPr/>
        <a:lstStyle/>
        <a:p>
          <a:r>
            <a:rPr lang="en-US" b="1"/>
            <a:t>LN</a:t>
          </a:r>
          <a:r>
            <a:rPr lang="en-US"/>
            <a:t> announces 2027 Sprints </a:t>
          </a:r>
        </a:p>
      </dgm:t>
    </dgm:pt>
    <dgm:pt modelId="{22CE4692-948E-40B8-94D8-731664D1097B}" type="parTrans" cxnId="{F68E9418-E064-4334-91CF-8880F6881885}">
      <dgm:prSet/>
      <dgm:spPr/>
      <dgm:t>
        <a:bodyPr/>
        <a:lstStyle/>
        <a:p>
          <a:endParaRPr lang="en-US"/>
        </a:p>
      </dgm:t>
    </dgm:pt>
    <dgm:pt modelId="{5BF91E1B-252C-4833-8BB6-6636EA89460E}" type="sibTrans" cxnId="{F68E9418-E064-4334-91CF-8880F6881885}">
      <dgm:prSet/>
      <dgm:spPr/>
      <dgm:t>
        <a:bodyPr/>
        <a:lstStyle/>
        <a:p>
          <a:endParaRPr lang="en-US"/>
        </a:p>
      </dgm:t>
    </dgm:pt>
    <dgm:pt modelId="{C7C01383-452B-4179-B2B1-1529355574B7}" type="pres">
      <dgm:prSet presAssocID="{D0BBBF41-2B39-40FD-8860-CEADA9590196}" presName="linearFlow" presStyleCnt="0">
        <dgm:presLayoutVars>
          <dgm:dir/>
          <dgm:animLvl val="lvl"/>
          <dgm:resizeHandles val="exact"/>
        </dgm:presLayoutVars>
      </dgm:prSet>
      <dgm:spPr/>
    </dgm:pt>
    <dgm:pt modelId="{8D00E8F1-C3B7-41E1-808A-E58F4F514A4B}" type="pres">
      <dgm:prSet presAssocID="{1842E475-0459-4582-B994-C3CED1348853}" presName="composite" presStyleCnt="0"/>
      <dgm:spPr/>
    </dgm:pt>
    <dgm:pt modelId="{9A2F7BE6-74E2-4934-A83A-5916D168FD97}" type="pres">
      <dgm:prSet presAssocID="{1842E475-0459-4582-B994-C3CED1348853}" presName="parTx" presStyleLbl="node1" presStyleIdx="0" presStyleCnt="1">
        <dgm:presLayoutVars>
          <dgm:chMax val="0"/>
          <dgm:chPref val="0"/>
          <dgm:bulletEnabled val="1"/>
        </dgm:presLayoutVars>
      </dgm:prSet>
      <dgm:spPr/>
    </dgm:pt>
    <dgm:pt modelId="{0A2662A0-9D7B-4ABB-A4C9-3883BED084BE}" type="pres">
      <dgm:prSet presAssocID="{1842E475-0459-4582-B994-C3CED1348853}" presName="parSh" presStyleLbl="node1" presStyleIdx="0" presStyleCnt="1" custLinFactNeighborX="-10" custLinFactNeighborY="1297"/>
      <dgm:spPr/>
    </dgm:pt>
    <dgm:pt modelId="{69FAEBA8-7E3B-44E9-8B63-100B56A8A67F}" type="pres">
      <dgm:prSet presAssocID="{1842E475-0459-4582-B994-C3CED1348853}" presName="desTx" presStyleLbl="fgAcc1" presStyleIdx="0" presStyleCnt="1" custLinFactNeighborX="1830" custLinFactNeighborY="4251">
        <dgm:presLayoutVars>
          <dgm:bulletEnabled val="1"/>
        </dgm:presLayoutVars>
      </dgm:prSet>
      <dgm:spPr/>
    </dgm:pt>
  </dgm:ptLst>
  <dgm:cxnLst>
    <dgm:cxn modelId="{4065BB04-713E-4289-A687-AE581003049C}" type="presOf" srcId="{1842E475-0459-4582-B994-C3CED1348853}" destId="{0A2662A0-9D7B-4ABB-A4C9-3883BED084BE}" srcOrd="1" destOrd="0" presId="urn:microsoft.com/office/officeart/2005/8/layout/process3"/>
    <dgm:cxn modelId="{F7477B14-E4AF-4AC8-872A-B4C23F041A11}" type="presOf" srcId="{72E4C0F8-2B48-4658-8B2E-DE6E049C836F}" destId="{69FAEBA8-7E3B-44E9-8B63-100B56A8A67F}" srcOrd="0" destOrd="2" presId="urn:microsoft.com/office/officeart/2005/8/layout/process3"/>
    <dgm:cxn modelId="{F68E9418-E064-4334-91CF-8880F6881885}" srcId="{1842E475-0459-4582-B994-C3CED1348853}" destId="{72E4C0F8-2B48-4658-8B2E-DE6E049C836F}" srcOrd="2" destOrd="0" parTransId="{22CE4692-948E-40B8-94D8-731664D1097B}" sibTransId="{5BF91E1B-252C-4833-8BB6-6636EA89460E}"/>
    <dgm:cxn modelId="{CEBFE448-9C75-44D4-8EF5-56F32EA152A9}" srcId="{D0BBBF41-2B39-40FD-8860-CEADA9590196}" destId="{1842E475-0459-4582-B994-C3CED1348853}" srcOrd="0" destOrd="0" parTransId="{A461221F-280B-4C92-9F51-5244AFB9E85E}" sibTransId="{3EBF6B76-67F0-45A0-A26F-56624952E0FA}"/>
    <dgm:cxn modelId="{831FDB69-2FA2-49F9-A43F-E2655494FBFC}" type="presOf" srcId="{9F60079A-E95A-48F2-BD1C-31DF86C25940}" destId="{69FAEBA8-7E3B-44E9-8B63-100B56A8A67F}" srcOrd="0" destOrd="0" presId="urn:microsoft.com/office/officeart/2005/8/layout/process3"/>
    <dgm:cxn modelId="{4E0ECA7B-AE2C-4B30-84DD-27985E9D18AF}" type="presOf" srcId="{D0BBBF41-2B39-40FD-8860-CEADA9590196}" destId="{C7C01383-452B-4179-B2B1-1529355574B7}" srcOrd="0" destOrd="0" presId="urn:microsoft.com/office/officeart/2005/8/layout/process3"/>
    <dgm:cxn modelId="{65666586-5B0A-415A-B413-D66434F16099}" srcId="{1842E475-0459-4582-B994-C3CED1348853}" destId="{97A06D6A-1300-4973-A05C-97777B9D1475}" srcOrd="1" destOrd="0" parTransId="{EE6A5FA7-A098-4221-82A3-E0921B197B08}" sibTransId="{B733AEB9-798A-4246-A7D1-FF59AC51C150}"/>
    <dgm:cxn modelId="{4DA35AB0-5255-47C9-8CC6-E277761F4341}" type="presOf" srcId="{1842E475-0459-4582-B994-C3CED1348853}" destId="{9A2F7BE6-74E2-4934-A83A-5916D168FD97}" srcOrd="0" destOrd="0" presId="urn:microsoft.com/office/officeart/2005/8/layout/process3"/>
    <dgm:cxn modelId="{6C0552E9-1206-4796-87EB-120D81C482E8}" srcId="{1842E475-0459-4582-B994-C3CED1348853}" destId="{9F60079A-E95A-48F2-BD1C-31DF86C25940}" srcOrd="0" destOrd="0" parTransId="{82F3DA60-B219-4A13-893B-6C7A95AD3DB0}" sibTransId="{20C1D53A-8A19-4964-9799-4AA98A21E32E}"/>
    <dgm:cxn modelId="{D473D4FF-87C8-4B19-A94F-FE6ECF7B8FD9}" type="presOf" srcId="{97A06D6A-1300-4973-A05C-97777B9D1475}" destId="{69FAEBA8-7E3B-44E9-8B63-100B56A8A67F}" srcOrd="0" destOrd="1" presId="urn:microsoft.com/office/officeart/2005/8/layout/process3"/>
    <dgm:cxn modelId="{0D33B3EC-9DEF-48A5-BE64-ABAB1294FEAF}" type="presParOf" srcId="{C7C01383-452B-4179-B2B1-1529355574B7}" destId="{8D00E8F1-C3B7-41E1-808A-E58F4F514A4B}" srcOrd="0" destOrd="0" presId="urn:microsoft.com/office/officeart/2005/8/layout/process3"/>
    <dgm:cxn modelId="{8F28B58E-757E-4688-B022-5F9095097C37}" type="presParOf" srcId="{8D00E8F1-C3B7-41E1-808A-E58F4F514A4B}" destId="{9A2F7BE6-74E2-4934-A83A-5916D168FD97}" srcOrd="0" destOrd="0" presId="urn:microsoft.com/office/officeart/2005/8/layout/process3"/>
    <dgm:cxn modelId="{D71A87DC-800B-45C5-8D95-F1A060F11498}" type="presParOf" srcId="{8D00E8F1-C3B7-41E1-808A-E58F4F514A4B}" destId="{0A2662A0-9D7B-4ABB-A4C9-3883BED084BE}" srcOrd="1" destOrd="0" presId="urn:microsoft.com/office/officeart/2005/8/layout/process3"/>
    <dgm:cxn modelId="{DC656228-E3D1-4D67-8483-7020E23AA7F4}" type="presParOf" srcId="{8D00E8F1-C3B7-41E1-808A-E58F4F514A4B}" destId="{69FAEBA8-7E3B-44E9-8B63-100B56A8A67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0AC95-4794-4827-82B5-B725594E53D5}">
      <dsp:nvSpPr>
        <dsp:cNvPr id="0" name=""/>
        <dsp:cNvSpPr/>
      </dsp:nvSpPr>
      <dsp:spPr>
        <a:xfrm>
          <a:off x="4315960" y="1090907"/>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0432FA-8C7E-425F-83C1-0AB77FA39CAA}">
      <dsp:nvSpPr>
        <dsp:cNvPr id="0" name=""/>
        <dsp:cNvSpPr/>
      </dsp:nvSpPr>
      <dsp:spPr>
        <a:xfrm>
          <a:off x="3508744" y="444809"/>
          <a:ext cx="852935" cy="202959"/>
        </a:xfrm>
        <a:custGeom>
          <a:avLst/>
          <a:gdLst/>
          <a:ahLst/>
          <a:cxnLst/>
          <a:rect l="0" t="0" r="0" b="0"/>
          <a:pathLst>
            <a:path>
              <a:moveTo>
                <a:pt x="0" y="0"/>
              </a:moveTo>
              <a:lnTo>
                <a:pt x="0" y="138311"/>
              </a:lnTo>
              <a:lnTo>
                <a:pt x="852935" y="138311"/>
              </a:lnTo>
              <a:lnTo>
                <a:pt x="852935" y="2029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79A414-1737-491C-AFC0-7EDF5E05A9E9}">
      <dsp:nvSpPr>
        <dsp:cNvPr id="0" name=""/>
        <dsp:cNvSpPr/>
      </dsp:nvSpPr>
      <dsp:spPr>
        <a:xfrm>
          <a:off x="3463024" y="1090907"/>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B7168E-C250-4C51-BCE5-BAFE76E5983E}">
      <dsp:nvSpPr>
        <dsp:cNvPr id="0" name=""/>
        <dsp:cNvSpPr/>
      </dsp:nvSpPr>
      <dsp:spPr>
        <a:xfrm>
          <a:off x="3463024" y="444809"/>
          <a:ext cx="91440" cy="202959"/>
        </a:xfrm>
        <a:custGeom>
          <a:avLst/>
          <a:gdLst/>
          <a:ahLst/>
          <a:cxnLst/>
          <a:rect l="0" t="0" r="0" b="0"/>
          <a:pathLst>
            <a:path>
              <a:moveTo>
                <a:pt x="45720" y="0"/>
              </a:moveTo>
              <a:lnTo>
                <a:pt x="45720" y="2029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7F890F-1ED4-41A8-8ACA-0FACAC8CF7CA}">
      <dsp:nvSpPr>
        <dsp:cNvPr id="0" name=""/>
        <dsp:cNvSpPr/>
      </dsp:nvSpPr>
      <dsp:spPr>
        <a:xfrm>
          <a:off x="4102726" y="4321400"/>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446694-829B-455F-99C9-51A83E6AABE6}">
      <dsp:nvSpPr>
        <dsp:cNvPr id="0" name=""/>
        <dsp:cNvSpPr/>
      </dsp:nvSpPr>
      <dsp:spPr>
        <a:xfrm>
          <a:off x="3721978" y="3675301"/>
          <a:ext cx="426467" cy="202959"/>
        </a:xfrm>
        <a:custGeom>
          <a:avLst/>
          <a:gdLst/>
          <a:ahLst/>
          <a:cxnLst/>
          <a:rect l="0" t="0" r="0" b="0"/>
          <a:pathLst>
            <a:path>
              <a:moveTo>
                <a:pt x="0" y="0"/>
              </a:moveTo>
              <a:lnTo>
                <a:pt x="0" y="138311"/>
              </a:lnTo>
              <a:lnTo>
                <a:pt x="426467" y="138311"/>
              </a:lnTo>
              <a:lnTo>
                <a:pt x="426467"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500BB6-5CEB-4B2E-8097-9BB9AAF2D30D}">
      <dsp:nvSpPr>
        <dsp:cNvPr id="0" name=""/>
        <dsp:cNvSpPr/>
      </dsp:nvSpPr>
      <dsp:spPr>
        <a:xfrm>
          <a:off x="3249791" y="4321400"/>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574B97-1D57-42D2-83BE-3743F03705E1}">
      <dsp:nvSpPr>
        <dsp:cNvPr id="0" name=""/>
        <dsp:cNvSpPr/>
      </dsp:nvSpPr>
      <dsp:spPr>
        <a:xfrm>
          <a:off x="3295511" y="3675301"/>
          <a:ext cx="426467" cy="202959"/>
        </a:xfrm>
        <a:custGeom>
          <a:avLst/>
          <a:gdLst/>
          <a:ahLst/>
          <a:cxnLst/>
          <a:rect l="0" t="0" r="0" b="0"/>
          <a:pathLst>
            <a:path>
              <a:moveTo>
                <a:pt x="426467" y="0"/>
              </a:moveTo>
              <a:lnTo>
                <a:pt x="426467" y="138311"/>
              </a:lnTo>
              <a:lnTo>
                <a:pt x="0" y="138311"/>
              </a:lnTo>
              <a:lnTo>
                <a:pt x="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15FCBC-8B1E-4E1C-BDFA-FAA71F763CDE}">
      <dsp:nvSpPr>
        <dsp:cNvPr id="0" name=""/>
        <dsp:cNvSpPr/>
      </dsp:nvSpPr>
      <dsp:spPr>
        <a:xfrm>
          <a:off x="3676258" y="3029203"/>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A8A063-6BB5-41C4-858F-E09C2B3A9BD3}">
      <dsp:nvSpPr>
        <dsp:cNvPr id="0" name=""/>
        <dsp:cNvSpPr/>
      </dsp:nvSpPr>
      <dsp:spPr>
        <a:xfrm>
          <a:off x="3295511" y="2383104"/>
          <a:ext cx="426467" cy="202959"/>
        </a:xfrm>
        <a:custGeom>
          <a:avLst/>
          <a:gdLst/>
          <a:ahLst/>
          <a:cxnLst/>
          <a:rect l="0" t="0" r="0" b="0"/>
          <a:pathLst>
            <a:path>
              <a:moveTo>
                <a:pt x="0" y="0"/>
              </a:moveTo>
              <a:lnTo>
                <a:pt x="0" y="138311"/>
              </a:lnTo>
              <a:lnTo>
                <a:pt x="426467" y="138311"/>
              </a:lnTo>
              <a:lnTo>
                <a:pt x="426467"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3D6D7-4064-4009-AAD4-6E369FEE7635}">
      <dsp:nvSpPr>
        <dsp:cNvPr id="0" name=""/>
        <dsp:cNvSpPr/>
      </dsp:nvSpPr>
      <dsp:spPr>
        <a:xfrm>
          <a:off x="2823323" y="3029203"/>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EB1DDD-EED3-446A-B9AF-85646014303A}">
      <dsp:nvSpPr>
        <dsp:cNvPr id="0" name=""/>
        <dsp:cNvSpPr/>
      </dsp:nvSpPr>
      <dsp:spPr>
        <a:xfrm>
          <a:off x="2869043" y="2383104"/>
          <a:ext cx="426467" cy="202959"/>
        </a:xfrm>
        <a:custGeom>
          <a:avLst/>
          <a:gdLst/>
          <a:ahLst/>
          <a:cxnLst/>
          <a:rect l="0" t="0" r="0" b="0"/>
          <a:pathLst>
            <a:path>
              <a:moveTo>
                <a:pt x="426467" y="0"/>
              </a:moveTo>
              <a:lnTo>
                <a:pt x="426467" y="138311"/>
              </a:lnTo>
              <a:lnTo>
                <a:pt x="0" y="138311"/>
              </a:lnTo>
              <a:lnTo>
                <a:pt x="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465F9C-FDC8-4E89-82DC-3FBC9646896A}">
      <dsp:nvSpPr>
        <dsp:cNvPr id="0" name=""/>
        <dsp:cNvSpPr/>
      </dsp:nvSpPr>
      <dsp:spPr>
        <a:xfrm>
          <a:off x="2655809" y="1737006"/>
          <a:ext cx="639701" cy="202959"/>
        </a:xfrm>
        <a:custGeom>
          <a:avLst/>
          <a:gdLst/>
          <a:ahLst/>
          <a:cxnLst/>
          <a:rect l="0" t="0" r="0" b="0"/>
          <a:pathLst>
            <a:path>
              <a:moveTo>
                <a:pt x="0" y="0"/>
              </a:moveTo>
              <a:lnTo>
                <a:pt x="0" y="138311"/>
              </a:lnTo>
              <a:lnTo>
                <a:pt x="639701" y="138311"/>
              </a:lnTo>
              <a:lnTo>
                <a:pt x="639701"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3D4EDC-2E74-4A2D-834E-23EDEE3873AF}">
      <dsp:nvSpPr>
        <dsp:cNvPr id="0" name=""/>
        <dsp:cNvSpPr/>
      </dsp:nvSpPr>
      <dsp:spPr>
        <a:xfrm>
          <a:off x="1970387" y="2383104"/>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99F964-A306-4C6A-928A-D591B72A0900}">
      <dsp:nvSpPr>
        <dsp:cNvPr id="0" name=""/>
        <dsp:cNvSpPr/>
      </dsp:nvSpPr>
      <dsp:spPr>
        <a:xfrm>
          <a:off x="2016107" y="1737006"/>
          <a:ext cx="639701" cy="202959"/>
        </a:xfrm>
        <a:custGeom>
          <a:avLst/>
          <a:gdLst/>
          <a:ahLst/>
          <a:cxnLst/>
          <a:rect l="0" t="0" r="0" b="0"/>
          <a:pathLst>
            <a:path>
              <a:moveTo>
                <a:pt x="639701" y="0"/>
              </a:moveTo>
              <a:lnTo>
                <a:pt x="639701" y="138311"/>
              </a:lnTo>
              <a:lnTo>
                <a:pt x="0" y="138311"/>
              </a:lnTo>
              <a:lnTo>
                <a:pt x="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078D9B-AA2B-4085-86CE-CBA25C249739}">
      <dsp:nvSpPr>
        <dsp:cNvPr id="0" name=""/>
        <dsp:cNvSpPr/>
      </dsp:nvSpPr>
      <dsp:spPr>
        <a:xfrm>
          <a:off x="2610089" y="1090907"/>
          <a:ext cx="91440" cy="202959"/>
        </a:xfrm>
        <a:custGeom>
          <a:avLst/>
          <a:gdLst/>
          <a:ahLst/>
          <a:cxnLst/>
          <a:rect l="0" t="0" r="0" b="0"/>
          <a:pathLst>
            <a:path>
              <a:moveTo>
                <a:pt x="45720" y="0"/>
              </a:moveTo>
              <a:lnTo>
                <a:pt x="45720" y="2029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E0C3B3-EBE0-4781-BDE3-508FAAC5A9FA}">
      <dsp:nvSpPr>
        <dsp:cNvPr id="0" name=""/>
        <dsp:cNvSpPr/>
      </dsp:nvSpPr>
      <dsp:spPr>
        <a:xfrm>
          <a:off x="2655809" y="444809"/>
          <a:ext cx="852935" cy="202959"/>
        </a:xfrm>
        <a:custGeom>
          <a:avLst/>
          <a:gdLst/>
          <a:ahLst/>
          <a:cxnLst/>
          <a:rect l="0" t="0" r="0" b="0"/>
          <a:pathLst>
            <a:path>
              <a:moveTo>
                <a:pt x="852935" y="0"/>
              </a:moveTo>
              <a:lnTo>
                <a:pt x="852935" y="138311"/>
              </a:lnTo>
              <a:lnTo>
                <a:pt x="0" y="138311"/>
              </a:lnTo>
              <a:lnTo>
                <a:pt x="0" y="2029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EC1127-7041-4B9B-B7FC-EFE75F535ED2}">
      <dsp:nvSpPr>
        <dsp:cNvPr id="0" name=""/>
        <dsp:cNvSpPr/>
      </dsp:nvSpPr>
      <dsp:spPr>
        <a:xfrm>
          <a:off x="3159816" y="1670"/>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050493-27F5-48C6-AC39-152FFA010029}">
      <dsp:nvSpPr>
        <dsp:cNvPr id="0" name=""/>
        <dsp:cNvSpPr/>
      </dsp:nvSpPr>
      <dsp:spPr>
        <a:xfrm>
          <a:off x="3237356" y="75332"/>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Mother screened by provider at WCV</a:t>
          </a:r>
        </a:p>
      </dsp:txBody>
      <dsp:txXfrm>
        <a:off x="3250335" y="88311"/>
        <a:ext cx="671898" cy="417180"/>
      </dsp:txXfrm>
    </dsp:sp>
    <dsp:sp modelId="{E7B69C43-7455-4DA8-A732-9207EF356D29}">
      <dsp:nvSpPr>
        <dsp:cNvPr id="0" name=""/>
        <dsp:cNvSpPr/>
      </dsp:nvSpPr>
      <dsp:spPr>
        <a:xfrm>
          <a:off x="2306881" y="647768"/>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ED4596-065B-4EB3-90C9-D32A779C2B74}">
      <dsp:nvSpPr>
        <dsp:cNvPr id="0" name=""/>
        <dsp:cNvSpPr/>
      </dsp:nvSpPr>
      <dsp:spPr>
        <a:xfrm>
          <a:off x="2384421" y="721431"/>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Positive Family Planning Risk</a:t>
          </a:r>
        </a:p>
      </dsp:txBody>
      <dsp:txXfrm>
        <a:off x="2397400" y="734410"/>
        <a:ext cx="671898" cy="417180"/>
      </dsp:txXfrm>
    </dsp:sp>
    <dsp:sp modelId="{59CBDC6F-A422-40A8-BF68-35C8820336AF}">
      <dsp:nvSpPr>
        <dsp:cNvPr id="0" name=""/>
        <dsp:cNvSpPr/>
      </dsp:nvSpPr>
      <dsp:spPr>
        <a:xfrm>
          <a:off x="2306881" y="1293867"/>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E00065-7B4F-49E6-AF19-DCC305BA4A37}">
      <dsp:nvSpPr>
        <dsp:cNvPr id="0" name=""/>
        <dsp:cNvSpPr/>
      </dsp:nvSpPr>
      <dsp:spPr>
        <a:xfrm>
          <a:off x="2384421" y="1367530"/>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Does mother have GYN/PCP?</a:t>
          </a:r>
        </a:p>
      </dsp:txBody>
      <dsp:txXfrm>
        <a:off x="2397400" y="1380509"/>
        <a:ext cx="671898" cy="417180"/>
      </dsp:txXfrm>
    </dsp:sp>
    <dsp:sp modelId="{EF27907E-DA56-46C1-996B-A7AB82724E6B}">
      <dsp:nvSpPr>
        <dsp:cNvPr id="0" name=""/>
        <dsp:cNvSpPr/>
      </dsp:nvSpPr>
      <dsp:spPr>
        <a:xfrm>
          <a:off x="1667179" y="1939966"/>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6A59FA-CF0D-4BC6-AAE6-F72AFBDBB06C}">
      <dsp:nvSpPr>
        <dsp:cNvPr id="0" name=""/>
        <dsp:cNvSpPr/>
      </dsp:nvSpPr>
      <dsp:spPr>
        <a:xfrm>
          <a:off x="1744719" y="2013628"/>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Yes</a:t>
          </a:r>
        </a:p>
      </dsp:txBody>
      <dsp:txXfrm>
        <a:off x="1757698" y="2026607"/>
        <a:ext cx="671898" cy="417180"/>
      </dsp:txXfrm>
    </dsp:sp>
    <dsp:sp modelId="{77836782-64EA-43DC-8E60-31B2D8867216}">
      <dsp:nvSpPr>
        <dsp:cNvPr id="0" name=""/>
        <dsp:cNvSpPr/>
      </dsp:nvSpPr>
      <dsp:spPr>
        <a:xfrm>
          <a:off x="1667179" y="2586064"/>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788BF-ADF7-4EB9-8885-42A74EFF53AB}">
      <dsp:nvSpPr>
        <dsp:cNvPr id="0" name=""/>
        <dsp:cNvSpPr/>
      </dsp:nvSpPr>
      <dsp:spPr>
        <a:xfrm>
          <a:off x="1744719" y="2659727"/>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direct to GYN/PCP</a:t>
          </a:r>
        </a:p>
      </dsp:txBody>
      <dsp:txXfrm>
        <a:off x="1757698" y="2672706"/>
        <a:ext cx="671898" cy="417180"/>
      </dsp:txXfrm>
    </dsp:sp>
    <dsp:sp modelId="{6D8C530A-F3B2-4CC4-A71B-477FD8B50782}">
      <dsp:nvSpPr>
        <dsp:cNvPr id="0" name=""/>
        <dsp:cNvSpPr/>
      </dsp:nvSpPr>
      <dsp:spPr>
        <a:xfrm>
          <a:off x="2946583" y="1939966"/>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4756DF-C83F-4B01-B8B4-76A8174B8488}">
      <dsp:nvSpPr>
        <dsp:cNvPr id="0" name=""/>
        <dsp:cNvSpPr/>
      </dsp:nvSpPr>
      <dsp:spPr>
        <a:xfrm>
          <a:off x="3024122" y="2013628"/>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No</a:t>
          </a:r>
        </a:p>
      </dsp:txBody>
      <dsp:txXfrm>
        <a:off x="3037101" y="2026607"/>
        <a:ext cx="671898" cy="417180"/>
      </dsp:txXfrm>
    </dsp:sp>
    <dsp:sp modelId="{3452B7C0-85B6-4EC5-889C-2E4F8AD3CC3C}">
      <dsp:nvSpPr>
        <dsp:cNvPr id="0" name=""/>
        <dsp:cNvSpPr/>
      </dsp:nvSpPr>
      <dsp:spPr>
        <a:xfrm>
          <a:off x="2520115" y="2586064"/>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0E7624-A597-41ED-8680-313BFCB952E2}">
      <dsp:nvSpPr>
        <dsp:cNvPr id="0" name=""/>
        <dsp:cNvSpPr/>
      </dsp:nvSpPr>
      <dsp:spPr>
        <a:xfrm>
          <a:off x="2597654" y="2659727"/>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Mother &gt;21y</a:t>
          </a:r>
        </a:p>
      </dsp:txBody>
      <dsp:txXfrm>
        <a:off x="2610633" y="2672706"/>
        <a:ext cx="671898" cy="417180"/>
      </dsp:txXfrm>
    </dsp:sp>
    <dsp:sp modelId="{66996D8B-B727-4738-8B80-BBC0691B3735}">
      <dsp:nvSpPr>
        <dsp:cNvPr id="0" name=""/>
        <dsp:cNvSpPr/>
      </dsp:nvSpPr>
      <dsp:spPr>
        <a:xfrm>
          <a:off x="2520115" y="3232163"/>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30864-D7BF-4217-B7C4-3ACB579651A8}">
      <dsp:nvSpPr>
        <dsp:cNvPr id="0" name=""/>
        <dsp:cNvSpPr/>
      </dsp:nvSpPr>
      <dsp:spPr>
        <a:xfrm>
          <a:off x="2597654" y="3305825"/>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refer to Family Medicine or FQHC</a:t>
          </a:r>
        </a:p>
      </dsp:txBody>
      <dsp:txXfrm>
        <a:off x="2610633" y="3318804"/>
        <a:ext cx="671898" cy="417180"/>
      </dsp:txXfrm>
    </dsp:sp>
    <dsp:sp modelId="{B7791118-5D0D-467A-AFE5-D0480AF9C4A1}">
      <dsp:nvSpPr>
        <dsp:cNvPr id="0" name=""/>
        <dsp:cNvSpPr/>
      </dsp:nvSpPr>
      <dsp:spPr>
        <a:xfrm>
          <a:off x="3373050" y="2586064"/>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7B4ED3-DBDD-4BED-B27B-C51BECA2C0E4}">
      <dsp:nvSpPr>
        <dsp:cNvPr id="0" name=""/>
        <dsp:cNvSpPr/>
      </dsp:nvSpPr>
      <dsp:spPr>
        <a:xfrm>
          <a:off x="3450590" y="2659727"/>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Mother </a:t>
          </a:r>
          <a:r>
            <a:rPr lang="en-US" sz="600" kern="1200" dirty="0">
              <a:latin typeface="Times New Roman" panose="02020603050405020304" pitchFamily="18" charset="0"/>
              <a:cs typeface="Times New Roman" panose="02020603050405020304" pitchFamily="18" charset="0"/>
            </a:rPr>
            <a:t>≤</a:t>
          </a:r>
          <a:r>
            <a:rPr lang="en-US" sz="600" kern="1200" dirty="0"/>
            <a:t>21y</a:t>
          </a:r>
        </a:p>
      </dsp:txBody>
      <dsp:txXfrm>
        <a:off x="3463569" y="2672706"/>
        <a:ext cx="671898" cy="417180"/>
      </dsp:txXfrm>
    </dsp:sp>
    <dsp:sp modelId="{3E7DE12F-B74C-4FB3-B4FC-D272F3894779}">
      <dsp:nvSpPr>
        <dsp:cNvPr id="0" name=""/>
        <dsp:cNvSpPr/>
      </dsp:nvSpPr>
      <dsp:spPr>
        <a:xfrm>
          <a:off x="3373050" y="3232163"/>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31CBE8-CC18-4231-AFE6-88351A28F56D}">
      <dsp:nvSpPr>
        <dsp:cNvPr id="0" name=""/>
        <dsp:cNvSpPr/>
      </dsp:nvSpPr>
      <dsp:spPr>
        <a:xfrm>
          <a:off x="3450590" y="3305825"/>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Is Adolescent Medicine Available?</a:t>
          </a:r>
        </a:p>
      </dsp:txBody>
      <dsp:txXfrm>
        <a:off x="3463569" y="3318804"/>
        <a:ext cx="671898" cy="417180"/>
      </dsp:txXfrm>
    </dsp:sp>
    <dsp:sp modelId="{6B44338E-24E0-4734-9E58-1C3731E462DE}">
      <dsp:nvSpPr>
        <dsp:cNvPr id="0" name=""/>
        <dsp:cNvSpPr/>
      </dsp:nvSpPr>
      <dsp:spPr>
        <a:xfrm>
          <a:off x="2946583" y="3878261"/>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8B3F86-36C3-4A64-BCB4-4CC0BA433C01}">
      <dsp:nvSpPr>
        <dsp:cNvPr id="0" name=""/>
        <dsp:cNvSpPr/>
      </dsp:nvSpPr>
      <dsp:spPr>
        <a:xfrm>
          <a:off x="3024122" y="3951924"/>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Yes</a:t>
          </a:r>
        </a:p>
      </dsp:txBody>
      <dsp:txXfrm>
        <a:off x="3037101" y="3964903"/>
        <a:ext cx="671898" cy="417180"/>
      </dsp:txXfrm>
    </dsp:sp>
    <dsp:sp modelId="{08032843-2D42-4C58-84C6-76EA199E4F51}">
      <dsp:nvSpPr>
        <dsp:cNvPr id="0" name=""/>
        <dsp:cNvSpPr/>
      </dsp:nvSpPr>
      <dsp:spPr>
        <a:xfrm>
          <a:off x="2946583" y="4524360"/>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1AA88-3E0C-438D-B899-CCD1B659E3A9}">
      <dsp:nvSpPr>
        <dsp:cNvPr id="0" name=""/>
        <dsp:cNvSpPr/>
      </dsp:nvSpPr>
      <dsp:spPr>
        <a:xfrm>
          <a:off x="3024122" y="4598022"/>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refer to Adolescent Medicine</a:t>
          </a:r>
        </a:p>
      </dsp:txBody>
      <dsp:txXfrm>
        <a:off x="3037101" y="4611001"/>
        <a:ext cx="671898" cy="417180"/>
      </dsp:txXfrm>
    </dsp:sp>
    <dsp:sp modelId="{1BD46C82-6836-4929-B611-B7A78EBF20E4}">
      <dsp:nvSpPr>
        <dsp:cNvPr id="0" name=""/>
        <dsp:cNvSpPr/>
      </dsp:nvSpPr>
      <dsp:spPr>
        <a:xfrm>
          <a:off x="3799518" y="3878261"/>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B7C78-BE51-4046-B594-3FA3E82D0480}">
      <dsp:nvSpPr>
        <dsp:cNvPr id="0" name=""/>
        <dsp:cNvSpPr/>
      </dsp:nvSpPr>
      <dsp:spPr>
        <a:xfrm>
          <a:off x="3877058" y="3951924"/>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No</a:t>
          </a:r>
        </a:p>
      </dsp:txBody>
      <dsp:txXfrm>
        <a:off x="3890037" y="3964903"/>
        <a:ext cx="671898" cy="417180"/>
      </dsp:txXfrm>
    </dsp:sp>
    <dsp:sp modelId="{822B4BFD-FF04-4D5D-9B02-5A760C48DE39}">
      <dsp:nvSpPr>
        <dsp:cNvPr id="0" name=""/>
        <dsp:cNvSpPr/>
      </dsp:nvSpPr>
      <dsp:spPr>
        <a:xfrm>
          <a:off x="3799518" y="4524360"/>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7B4EF3-DB1C-41CF-B6AA-24422B6FDCD5}">
      <dsp:nvSpPr>
        <dsp:cNvPr id="0" name=""/>
        <dsp:cNvSpPr/>
      </dsp:nvSpPr>
      <dsp:spPr>
        <a:xfrm>
          <a:off x="3877058" y="4598022"/>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refer to Family Medicine or FQHC</a:t>
          </a:r>
        </a:p>
      </dsp:txBody>
      <dsp:txXfrm>
        <a:off x="3890037" y="4611001"/>
        <a:ext cx="671898" cy="417180"/>
      </dsp:txXfrm>
    </dsp:sp>
    <dsp:sp modelId="{CDF561BD-368A-4396-B026-F1ED7FCD8F71}">
      <dsp:nvSpPr>
        <dsp:cNvPr id="0" name=""/>
        <dsp:cNvSpPr/>
      </dsp:nvSpPr>
      <dsp:spPr>
        <a:xfrm>
          <a:off x="3159816" y="647768"/>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BCF66D-BBFF-46D5-89FF-5E3DA75D4A03}">
      <dsp:nvSpPr>
        <dsp:cNvPr id="0" name=""/>
        <dsp:cNvSpPr/>
      </dsp:nvSpPr>
      <dsp:spPr>
        <a:xfrm>
          <a:off x="3237356" y="721431"/>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Positive Tobacco Use Risk</a:t>
          </a:r>
        </a:p>
      </dsp:txBody>
      <dsp:txXfrm>
        <a:off x="3250335" y="734410"/>
        <a:ext cx="671898" cy="417180"/>
      </dsp:txXfrm>
    </dsp:sp>
    <dsp:sp modelId="{9E30A7AA-93A8-4093-8E08-8F8463E099BE}">
      <dsp:nvSpPr>
        <dsp:cNvPr id="0" name=""/>
        <dsp:cNvSpPr/>
      </dsp:nvSpPr>
      <dsp:spPr>
        <a:xfrm>
          <a:off x="3159816" y="1293867"/>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8B4FB6-B0B1-47B8-B911-BA9102F5A67C}">
      <dsp:nvSpPr>
        <dsp:cNvPr id="0" name=""/>
        <dsp:cNvSpPr/>
      </dsp:nvSpPr>
      <dsp:spPr>
        <a:xfrm>
          <a:off x="3237356" y="1367530"/>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Refer to UMMC ACT Center </a:t>
          </a:r>
        </a:p>
      </dsp:txBody>
      <dsp:txXfrm>
        <a:off x="3250335" y="1380509"/>
        <a:ext cx="671898" cy="417180"/>
      </dsp:txXfrm>
    </dsp:sp>
    <dsp:sp modelId="{195041D0-54C2-4E8C-ACA2-911864D5B443}">
      <dsp:nvSpPr>
        <dsp:cNvPr id="0" name=""/>
        <dsp:cNvSpPr/>
      </dsp:nvSpPr>
      <dsp:spPr>
        <a:xfrm>
          <a:off x="4012752" y="647768"/>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0560B1-A8A0-4573-90A2-E85EF71879AE}">
      <dsp:nvSpPr>
        <dsp:cNvPr id="0" name=""/>
        <dsp:cNvSpPr/>
      </dsp:nvSpPr>
      <dsp:spPr>
        <a:xfrm>
          <a:off x="4090291" y="721431"/>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Positive Folic Acid/MVI Risk</a:t>
          </a:r>
        </a:p>
      </dsp:txBody>
      <dsp:txXfrm>
        <a:off x="4103270" y="734410"/>
        <a:ext cx="671898" cy="417180"/>
      </dsp:txXfrm>
    </dsp:sp>
    <dsp:sp modelId="{2BDA0DA6-1382-43BA-8DA8-F64CC1BE9303}">
      <dsp:nvSpPr>
        <dsp:cNvPr id="0" name=""/>
        <dsp:cNvSpPr/>
      </dsp:nvSpPr>
      <dsp:spPr>
        <a:xfrm>
          <a:off x="4012752" y="1293867"/>
          <a:ext cx="697856" cy="4431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88568A-CBA5-4187-901A-71972FCD2636}">
      <dsp:nvSpPr>
        <dsp:cNvPr id="0" name=""/>
        <dsp:cNvSpPr/>
      </dsp:nvSpPr>
      <dsp:spPr>
        <a:xfrm>
          <a:off x="4090291" y="1367530"/>
          <a:ext cx="697856" cy="4431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a:t>Educate and Direct to MVI/Folic Acid options</a:t>
          </a:r>
        </a:p>
      </dsp:txBody>
      <dsp:txXfrm>
        <a:off x="4103270" y="1380509"/>
        <a:ext cx="671898" cy="417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7BD313-5FD4-466C-AA40-05BCCFF6BAD0}">
      <dsp:nvSpPr>
        <dsp:cNvPr id="0" name=""/>
        <dsp:cNvSpPr/>
      </dsp:nvSpPr>
      <dsp:spPr>
        <a:xfrm>
          <a:off x="5440577" y="4556580"/>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05531E-1CB0-42C2-8CC3-1A6189303D23}">
      <dsp:nvSpPr>
        <dsp:cNvPr id="0" name=""/>
        <dsp:cNvSpPr/>
      </dsp:nvSpPr>
      <dsp:spPr>
        <a:xfrm>
          <a:off x="5140248" y="4032315"/>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10E95A-75C5-4C94-856D-D098929463DA}">
      <dsp:nvSpPr>
        <dsp:cNvPr id="0" name=""/>
        <dsp:cNvSpPr/>
      </dsp:nvSpPr>
      <dsp:spPr>
        <a:xfrm>
          <a:off x="4748478" y="4556580"/>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70D1EC-6BA5-45D9-A453-3CFE2B087A3C}">
      <dsp:nvSpPr>
        <dsp:cNvPr id="0" name=""/>
        <dsp:cNvSpPr/>
      </dsp:nvSpPr>
      <dsp:spPr>
        <a:xfrm>
          <a:off x="4794198" y="4032315"/>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C1385C-1766-4A78-A1EA-32267BF03F46}">
      <dsp:nvSpPr>
        <dsp:cNvPr id="0" name=""/>
        <dsp:cNvSpPr/>
      </dsp:nvSpPr>
      <dsp:spPr>
        <a:xfrm>
          <a:off x="5094528" y="3508049"/>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336F99-8FC8-4140-B045-BBA774C28A52}">
      <dsp:nvSpPr>
        <dsp:cNvPr id="0" name=""/>
        <dsp:cNvSpPr/>
      </dsp:nvSpPr>
      <dsp:spPr>
        <a:xfrm>
          <a:off x="4794198" y="2983784"/>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49BF57-6C6E-4BC5-BA49-DB426D51A0F1}">
      <dsp:nvSpPr>
        <dsp:cNvPr id="0" name=""/>
        <dsp:cNvSpPr/>
      </dsp:nvSpPr>
      <dsp:spPr>
        <a:xfrm>
          <a:off x="4402428" y="3508049"/>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42BDFF-ADF5-4B36-9AFC-6ADA2D1AA455}">
      <dsp:nvSpPr>
        <dsp:cNvPr id="0" name=""/>
        <dsp:cNvSpPr/>
      </dsp:nvSpPr>
      <dsp:spPr>
        <a:xfrm>
          <a:off x="4448148" y="2983784"/>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124F41-ED87-4F93-A8D5-D46A7635BBF2}">
      <dsp:nvSpPr>
        <dsp:cNvPr id="0" name=""/>
        <dsp:cNvSpPr/>
      </dsp:nvSpPr>
      <dsp:spPr>
        <a:xfrm>
          <a:off x="4275123" y="2459519"/>
          <a:ext cx="519074" cy="164688"/>
        </a:xfrm>
        <a:custGeom>
          <a:avLst/>
          <a:gdLst/>
          <a:ahLst/>
          <a:cxnLst/>
          <a:rect l="0" t="0" r="0" b="0"/>
          <a:pathLst>
            <a:path>
              <a:moveTo>
                <a:pt x="0" y="0"/>
              </a:moveTo>
              <a:lnTo>
                <a:pt x="0" y="112230"/>
              </a:lnTo>
              <a:lnTo>
                <a:pt x="519074" y="112230"/>
              </a:lnTo>
              <a:lnTo>
                <a:pt x="519074"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29C2A0-FF78-4417-B085-FBB753E69759}">
      <dsp:nvSpPr>
        <dsp:cNvPr id="0" name=""/>
        <dsp:cNvSpPr/>
      </dsp:nvSpPr>
      <dsp:spPr>
        <a:xfrm>
          <a:off x="3710329" y="2983784"/>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C1DDD-3B8B-4158-9C0C-3349894E5FF6}">
      <dsp:nvSpPr>
        <dsp:cNvPr id="0" name=""/>
        <dsp:cNvSpPr/>
      </dsp:nvSpPr>
      <dsp:spPr>
        <a:xfrm>
          <a:off x="3756049" y="2459519"/>
          <a:ext cx="519074" cy="164688"/>
        </a:xfrm>
        <a:custGeom>
          <a:avLst/>
          <a:gdLst/>
          <a:ahLst/>
          <a:cxnLst/>
          <a:rect l="0" t="0" r="0" b="0"/>
          <a:pathLst>
            <a:path>
              <a:moveTo>
                <a:pt x="519074" y="0"/>
              </a:moveTo>
              <a:lnTo>
                <a:pt x="519074"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27BF10-76F7-4E49-80A3-478C06B821E2}">
      <dsp:nvSpPr>
        <dsp:cNvPr id="0" name=""/>
        <dsp:cNvSpPr/>
      </dsp:nvSpPr>
      <dsp:spPr>
        <a:xfrm>
          <a:off x="4229403" y="1935253"/>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13F7E9-CF6E-4343-B0D3-91EAEDF88301}">
      <dsp:nvSpPr>
        <dsp:cNvPr id="0" name=""/>
        <dsp:cNvSpPr/>
      </dsp:nvSpPr>
      <dsp:spPr>
        <a:xfrm>
          <a:off x="3929074" y="1410988"/>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8A8AA3-A154-44A9-BA33-16A6A644B67F}">
      <dsp:nvSpPr>
        <dsp:cNvPr id="0" name=""/>
        <dsp:cNvSpPr/>
      </dsp:nvSpPr>
      <dsp:spPr>
        <a:xfrm>
          <a:off x="3537304" y="1935253"/>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B7D932-A262-46E8-9557-F81AB8EB6999}">
      <dsp:nvSpPr>
        <dsp:cNvPr id="0" name=""/>
        <dsp:cNvSpPr/>
      </dsp:nvSpPr>
      <dsp:spPr>
        <a:xfrm>
          <a:off x="3583024" y="1410988"/>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BD19C6-4225-4C82-8B03-FB9D20A7F965}">
      <dsp:nvSpPr>
        <dsp:cNvPr id="0" name=""/>
        <dsp:cNvSpPr/>
      </dsp:nvSpPr>
      <dsp:spPr>
        <a:xfrm>
          <a:off x="3883354" y="886723"/>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29C4FA-16C9-41A9-8C4C-F497358AABBF}">
      <dsp:nvSpPr>
        <dsp:cNvPr id="0" name=""/>
        <dsp:cNvSpPr/>
      </dsp:nvSpPr>
      <dsp:spPr>
        <a:xfrm>
          <a:off x="2977437" y="362457"/>
          <a:ext cx="951636" cy="164688"/>
        </a:xfrm>
        <a:custGeom>
          <a:avLst/>
          <a:gdLst/>
          <a:ahLst/>
          <a:cxnLst/>
          <a:rect l="0" t="0" r="0" b="0"/>
          <a:pathLst>
            <a:path>
              <a:moveTo>
                <a:pt x="0" y="0"/>
              </a:moveTo>
              <a:lnTo>
                <a:pt x="0" y="112230"/>
              </a:lnTo>
              <a:lnTo>
                <a:pt x="951636" y="112230"/>
              </a:lnTo>
              <a:lnTo>
                <a:pt x="951636" y="1646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3D8C6B-5DAB-4746-BE2D-E550F8592B6C}">
      <dsp:nvSpPr>
        <dsp:cNvPr id="0" name=""/>
        <dsp:cNvSpPr/>
      </dsp:nvSpPr>
      <dsp:spPr>
        <a:xfrm>
          <a:off x="3364279" y="4556580"/>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C36DC9-6221-42AD-9741-5B6D1165BE44}">
      <dsp:nvSpPr>
        <dsp:cNvPr id="0" name=""/>
        <dsp:cNvSpPr/>
      </dsp:nvSpPr>
      <dsp:spPr>
        <a:xfrm>
          <a:off x="3063949" y="4032315"/>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738564-A96D-4D78-A091-F8B6910947DD}">
      <dsp:nvSpPr>
        <dsp:cNvPr id="0" name=""/>
        <dsp:cNvSpPr/>
      </dsp:nvSpPr>
      <dsp:spPr>
        <a:xfrm>
          <a:off x="2672180" y="4556580"/>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30A427-5C64-4A2B-B7AD-6231CC5D3786}">
      <dsp:nvSpPr>
        <dsp:cNvPr id="0" name=""/>
        <dsp:cNvSpPr/>
      </dsp:nvSpPr>
      <dsp:spPr>
        <a:xfrm>
          <a:off x="2717900" y="4032315"/>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AE8702-B0D2-49E7-9EB8-B6DAF2F00FAD}">
      <dsp:nvSpPr>
        <dsp:cNvPr id="0" name=""/>
        <dsp:cNvSpPr/>
      </dsp:nvSpPr>
      <dsp:spPr>
        <a:xfrm>
          <a:off x="3018229" y="3508049"/>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7A7D45-23F0-4873-946E-76E08A74AC60}">
      <dsp:nvSpPr>
        <dsp:cNvPr id="0" name=""/>
        <dsp:cNvSpPr/>
      </dsp:nvSpPr>
      <dsp:spPr>
        <a:xfrm>
          <a:off x="2717900" y="2983784"/>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203F7E-D7D1-44AC-B8C6-E074F181E428}">
      <dsp:nvSpPr>
        <dsp:cNvPr id="0" name=""/>
        <dsp:cNvSpPr/>
      </dsp:nvSpPr>
      <dsp:spPr>
        <a:xfrm>
          <a:off x="2326130" y="3508049"/>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8F5A5C-A8AC-4130-8C30-668F7CBCB224}">
      <dsp:nvSpPr>
        <dsp:cNvPr id="0" name=""/>
        <dsp:cNvSpPr/>
      </dsp:nvSpPr>
      <dsp:spPr>
        <a:xfrm>
          <a:off x="2371850" y="2983784"/>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8E45CE-1F32-45B3-AD8C-1190222E6D94}">
      <dsp:nvSpPr>
        <dsp:cNvPr id="0" name=""/>
        <dsp:cNvSpPr/>
      </dsp:nvSpPr>
      <dsp:spPr>
        <a:xfrm>
          <a:off x="2371850" y="2459519"/>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383BE3-D858-41ED-B2AD-90B93759713A}">
      <dsp:nvSpPr>
        <dsp:cNvPr id="0" name=""/>
        <dsp:cNvSpPr/>
      </dsp:nvSpPr>
      <dsp:spPr>
        <a:xfrm>
          <a:off x="2025800" y="2459519"/>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BDE462-EF5A-40D0-8D3D-F90771D38B2E}">
      <dsp:nvSpPr>
        <dsp:cNvPr id="0" name=""/>
        <dsp:cNvSpPr/>
      </dsp:nvSpPr>
      <dsp:spPr>
        <a:xfrm>
          <a:off x="2326130" y="1935253"/>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26E4F1-22F7-48E4-8F6F-0F82A1DF16FC}">
      <dsp:nvSpPr>
        <dsp:cNvPr id="0" name=""/>
        <dsp:cNvSpPr/>
      </dsp:nvSpPr>
      <dsp:spPr>
        <a:xfrm>
          <a:off x="2025800" y="1410988"/>
          <a:ext cx="346049" cy="164688"/>
        </a:xfrm>
        <a:custGeom>
          <a:avLst/>
          <a:gdLst/>
          <a:ahLst/>
          <a:cxnLst/>
          <a:rect l="0" t="0" r="0" b="0"/>
          <a:pathLst>
            <a:path>
              <a:moveTo>
                <a:pt x="0" y="0"/>
              </a:moveTo>
              <a:lnTo>
                <a:pt x="0" y="112230"/>
              </a:lnTo>
              <a:lnTo>
                <a:pt x="346049" y="112230"/>
              </a:lnTo>
              <a:lnTo>
                <a:pt x="346049"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F6B7B0-75E0-4755-A58A-2A493251866A}">
      <dsp:nvSpPr>
        <dsp:cNvPr id="0" name=""/>
        <dsp:cNvSpPr/>
      </dsp:nvSpPr>
      <dsp:spPr>
        <a:xfrm>
          <a:off x="1679750" y="1410988"/>
          <a:ext cx="346049" cy="164688"/>
        </a:xfrm>
        <a:custGeom>
          <a:avLst/>
          <a:gdLst/>
          <a:ahLst/>
          <a:cxnLst/>
          <a:rect l="0" t="0" r="0" b="0"/>
          <a:pathLst>
            <a:path>
              <a:moveTo>
                <a:pt x="346049" y="0"/>
              </a:moveTo>
              <a:lnTo>
                <a:pt x="346049" y="112230"/>
              </a:lnTo>
              <a:lnTo>
                <a:pt x="0" y="112230"/>
              </a:lnTo>
              <a:lnTo>
                <a:pt x="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95A8B8-62DB-45EA-8F5D-6CE7C4A415C4}">
      <dsp:nvSpPr>
        <dsp:cNvPr id="0" name=""/>
        <dsp:cNvSpPr/>
      </dsp:nvSpPr>
      <dsp:spPr>
        <a:xfrm>
          <a:off x="1980080" y="886723"/>
          <a:ext cx="91440" cy="164688"/>
        </a:xfrm>
        <a:custGeom>
          <a:avLst/>
          <a:gdLst/>
          <a:ahLst/>
          <a:cxnLst/>
          <a:rect l="0" t="0" r="0" b="0"/>
          <a:pathLst>
            <a:path>
              <a:moveTo>
                <a:pt x="45720" y="0"/>
              </a:moveTo>
              <a:lnTo>
                <a:pt x="45720" y="1646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EAF5C8-3582-40F1-AE46-00160742F4CF}">
      <dsp:nvSpPr>
        <dsp:cNvPr id="0" name=""/>
        <dsp:cNvSpPr/>
      </dsp:nvSpPr>
      <dsp:spPr>
        <a:xfrm>
          <a:off x="2025800" y="362457"/>
          <a:ext cx="951636" cy="164688"/>
        </a:xfrm>
        <a:custGeom>
          <a:avLst/>
          <a:gdLst/>
          <a:ahLst/>
          <a:cxnLst/>
          <a:rect l="0" t="0" r="0" b="0"/>
          <a:pathLst>
            <a:path>
              <a:moveTo>
                <a:pt x="951636" y="0"/>
              </a:moveTo>
              <a:lnTo>
                <a:pt x="951636" y="112230"/>
              </a:lnTo>
              <a:lnTo>
                <a:pt x="0" y="112230"/>
              </a:lnTo>
              <a:lnTo>
                <a:pt x="0" y="1646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4AD650-576D-400F-9657-DA3FAA3AFB3A}">
      <dsp:nvSpPr>
        <dsp:cNvPr id="0" name=""/>
        <dsp:cNvSpPr/>
      </dsp:nvSpPr>
      <dsp:spPr>
        <a:xfrm>
          <a:off x="2694305" y="2880"/>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71EE54-F17F-4854-9498-F867EAE970EC}">
      <dsp:nvSpPr>
        <dsp:cNvPr id="0" name=""/>
        <dsp:cNvSpPr/>
      </dsp:nvSpPr>
      <dsp:spPr>
        <a:xfrm>
          <a:off x="2757223" y="62652"/>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Positive Depression Screen (PHQ-2)</a:t>
          </a:r>
        </a:p>
      </dsp:txBody>
      <dsp:txXfrm>
        <a:off x="2767755" y="73184"/>
        <a:ext cx="545199" cy="338513"/>
      </dsp:txXfrm>
    </dsp:sp>
    <dsp:sp modelId="{CD55C8B8-5899-40A3-ADDE-A995853A9E4E}">
      <dsp:nvSpPr>
        <dsp:cNvPr id="0" name=""/>
        <dsp:cNvSpPr/>
      </dsp:nvSpPr>
      <dsp:spPr>
        <a:xfrm>
          <a:off x="1742669" y="52714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2400B0-83DF-4E1B-8FFF-794B9842B8D0}">
      <dsp:nvSpPr>
        <dsp:cNvPr id="0" name=""/>
        <dsp:cNvSpPr/>
      </dsp:nvSpPr>
      <dsp:spPr>
        <a:xfrm>
          <a:off x="1805587" y="586918"/>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PHQ-9 &lt;10 </a:t>
          </a:r>
        </a:p>
      </dsp:txBody>
      <dsp:txXfrm>
        <a:off x="1816119" y="597450"/>
        <a:ext cx="545199" cy="338513"/>
      </dsp:txXfrm>
    </dsp:sp>
    <dsp:sp modelId="{EC16E656-7F7D-4158-8E6B-B016C56B34EE}">
      <dsp:nvSpPr>
        <dsp:cNvPr id="0" name=""/>
        <dsp:cNvSpPr/>
      </dsp:nvSpPr>
      <dsp:spPr>
        <a:xfrm>
          <a:off x="1742669" y="1051411"/>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0E00DE-1A90-41FD-8A48-6026E93AA48F}">
      <dsp:nvSpPr>
        <dsp:cNvPr id="0" name=""/>
        <dsp:cNvSpPr/>
      </dsp:nvSpPr>
      <dsp:spPr>
        <a:xfrm>
          <a:off x="1805587" y="1111183"/>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SI</a:t>
          </a:r>
        </a:p>
      </dsp:txBody>
      <dsp:txXfrm>
        <a:off x="1816119" y="1121715"/>
        <a:ext cx="545199" cy="338513"/>
      </dsp:txXfrm>
    </dsp:sp>
    <dsp:sp modelId="{2DBD5806-DBFD-4884-A683-CE6AFDE95B68}">
      <dsp:nvSpPr>
        <dsp:cNvPr id="0" name=""/>
        <dsp:cNvSpPr/>
      </dsp:nvSpPr>
      <dsp:spPr>
        <a:xfrm>
          <a:off x="1396619" y="157567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420069-67C4-4025-8701-7DB08EFF7A1F}">
      <dsp:nvSpPr>
        <dsp:cNvPr id="0" name=""/>
        <dsp:cNvSpPr/>
      </dsp:nvSpPr>
      <dsp:spPr>
        <a:xfrm>
          <a:off x="1459537" y="163544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 See SI under PHQ-9 </a:t>
          </a:r>
          <a:r>
            <a:rPr lang="en-US" sz="500" kern="1200" dirty="0">
              <a:latin typeface="Times New Roman" panose="02020603050405020304" pitchFamily="18" charset="0"/>
              <a:cs typeface="Times New Roman" panose="02020603050405020304" pitchFamily="18" charset="0"/>
            </a:rPr>
            <a:t>≥10</a:t>
          </a:r>
          <a:endParaRPr lang="en-US" sz="500" kern="1200" dirty="0"/>
        </a:p>
      </dsp:txBody>
      <dsp:txXfrm>
        <a:off x="1470069" y="1645981"/>
        <a:ext cx="545199" cy="338513"/>
      </dsp:txXfrm>
    </dsp:sp>
    <dsp:sp modelId="{3E608E87-6DC9-4378-9DBB-87818E175F10}">
      <dsp:nvSpPr>
        <dsp:cNvPr id="0" name=""/>
        <dsp:cNvSpPr/>
      </dsp:nvSpPr>
      <dsp:spPr>
        <a:xfrm>
          <a:off x="2088718" y="157567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4EC1E0-940D-40E0-B1E4-A6A3CADC7ACC}">
      <dsp:nvSpPr>
        <dsp:cNvPr id="0" name=""/>
        <dsp:cNvSpPr/>
      </dsp:nvSpPr>
      <dsp:spPr>
        <a:xfrm>
          <a:off x="2151636" y="163544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2162168" y="1645981"/>
        <a:ext cx="545199" cy="338513"/>
      </dsp:txXfrm>
    </dsp:sp>
    <dsp:sp modelId="{7A34D241-D464-4630-9A18-B2A4AFA2E14C}">
      <dsp:nvSpPr>
        <dsp:cNvPr id="0" name=""/>
        <dsp:cNvSpPr/>
      </dsp:nvSpPr>
      <dsp:spPr>
        <a:xfrm>
          <a:off x="2088718" y="209994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3E7FB9-FB41-4433-90C1-18BD6033AB3C}">
      <dsp:nvSpPr>
        <dsp:cNvPr id="0" name=""/>
        <dsp:cNvSpPr/>
      </dsp:nvSpPr>
      <dsp:spPr>
        <a:xfrm>
          <a:off x="2151636" y="2159714"/>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Does Mother have a PCP/Mental Health Provider?</a:t>
          </a:r>
        </a:p>
      </dsp:txBody>
      <dsp:txXfrm>
        <a:off x="2162168" y="2170246"/>
        <a:ext cx="545199" cy="338513"/>
      </dsp:txXfrm>
    </dsp:sp>
    <dsp:sp modelId="{E0B3FF03-6746-4EFE-B32E-4100FB984991}">
      <dsp:nvSpPr>
        <dsp:cNvPr id="0" name=""/>
        <dsp:cNvSpPr/>
      </dsp:nvSpPr>
      <dsp:spPr>
        <a:xfrm>
          <a:off x="1742669" y="2624207"/>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BFB3CB-45AC-4BE7-8929-7F83EEC873E5}">
      <dsp:nvSpPr>
        <dsp:cNvPr id="0" name=""/>
        <dsp:cNvSpPr/>
      </dsp:nvSpPr>
      <dsp:spPr>
        <a:xfrm>
          <a:off x="1805587" y="268397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1816119" y="2694511"/>
        <a:ext cx="545199" cy="338513"/>
      </dsp:txXfrm>
    </dsp:sp>
    <dsp:sp modelId="{3C4A2067-F2C0-4829-B218-BF55B4F868A2}">
      <dsp:nvSpPr>
        <dsp:cNvPr id="0" name=""/>
        <dsp:cNvSpPr/>
      </dsp:nvSpPr>
      <dsp:spPr>
        <a:xfrm>
          <a:off x="2434768" y="2624207"/>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2C5A2-DBEA-4D21-BE2D-B2A120DD7F37}">
      <dsp:nvSpPr>
        <dsp:cNvPr id="0" name=""/>
        <dsp:cNvSpPr/>
      </dsp:nvSpPr>
      <dsp:spPr>
        <a:xfrm>
          <a:off x="2497686" y="268397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2508218" y="2694511"/>
        <a:ext cx="545199" cy="338513"/>
      </dsp:txXfrm>
    </dsp:sp>
    <dsp:sp modelId="{409C0385-2B48-4324-8830-3869130F4B9D}">
      <dsp:nvSpPr>
        <dsp:cNvPr id="0" name=""/>
        <dsp:cNvSpPr/>
      </dsp:nvSpPr>
      <dsp:spPr>
        <a:xfrm>
          <a:off x="2088718" y="314847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367DF6-EA3A-4AA6-BD55-876458A23F91}">
      <dsp:nvSpPr>
        <dsp:cNvPr id="0" name=""/>
        <dsp:cNvSpPr/>
      </dsp:nvSpPr>
      <dsp:spPr>
        <a:xfrm>
          <a:off x="2151636" y="320824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&gt;21y</a:t>
          </a:r>
        </a:p>
      </dsp:txBody>
      <dsp:txXfrm>
        <a:off x="2162168" y="3218777"/>
        <a:ext cx="545199" cy="338513"/>
      </dsp:txXfrm>
    </dsp:sp>
    <dsp:sp modelId="{72F1B523-3198-4BCF-8B93-8DB43F967105}">
      <dsp:nvSpPr>
        <dsp:cNvPr id="0" name=""/>
        <dsp:cNvSpPr/>
      </dsp:nvSpPr>
      <dsp:spPr>
        <a:xfrm>
          <a:off x="2088718" y="367273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A3F9DA-A631-41BA-8AA4-BC49FC9B765C}">
      <dsp:nvSpPr>
        <dsp:cNvPr id="0" name=""/>
        <dsp:cNvSpPr/>
      </dsp:nvSpPr>
      <dsp:spPr>
        <a:xfrm>
          <a:off x="2151636" y="3732510"/>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offer resources</a:t>
          </a:r>
        </a:p>
        <a:p>
          <a:pPr marL="0" lvl="0" indent="0" algn="ctr" defTabSz="222250">
            <a:lnSpc>
              <a:spcPct val="90000"/>
            </a:lnSpc>
            <a:spcBef>
              <a:spcPct val="0"/>
            </a:spcBef>
            <a:spcAft>
              <a:spcPct val="35000"/>
            </a:spcAft>
            <a:buNone/>
          </a:pPr>
          <a:r>
            <a:rPr lang="en-US" sz="500" kern="1200" dirty="0"/>
            <a:t>Refer to Family Med/ FQHC/ Mental Health Provider</a:t>
          </a:r>
        </a:p>
      </dsp:txBody>
      <dsp:txXfrm>
        <a:off x="2162168" y="3743042"/>
        <a:ext cx="545199" cy="338513"/>
      </dsp:txXfrm>
    </dsp:sp>
    <dsp:sp modelId="{5EBD657C-3A8B-4B7D-AEB6-91265FD1F579}">
      <dsp:nvSpPr>
        <dsp:cNvPr id="0" name=""/>
        <dsp:cNvSpPr/>
      </dsp:nvSpPr>
      <dsp:spPr>
        <a:xfrm>
          <a:off x="2780818" y="314847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047298-6D0C-43BA-A85F-2B95B98606C6}">
      <dsp:nvSpPr>
        <dsp:cNvPr id="0" name=""/>
        <dsp:cNvSpPr/>
      </dsp:nvSpPr>
      <dsp:spPr>
        <a:xfrm>
          <a:off x="2843736" y="320824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a:t>
          </a:r>
          <a:r>
            <a:rPr lang="en-US" sz="500" kern="1200" dirty="0">
              <a:latin typeface="Times New Roman" panose="02020603050405020304" pitchFamily="18" charset="0"/>
              <a:cs typeface="Times New Roman" panose="02020603050405020304" pitchFamily="18" charset="0"/>
            </a:rPr>
            <a:t>≤21y</a:t>
          </a:r>
          <a:endParaRPr lang="en-US" sz="500" kern="1200" dirty="0"/>
        </a:p>
      </dsp:txBody>
      <dsp:txXfrm>
        <a:off x="2854268" y="3218777"/>
        <a:ext cx="545199" cy="338513"/>
      </dsp:txXfrm>
    </dsp:sp>
    <dsp:sp modelId="{C50EA643-BAA1-497C-9B80-CC350D0F3C56}">
      <dsp:nvSpPr>
        <dsp:cNvPr id="0" name=""/>
        <dsp:cNvSpPr/>
      </dsp:nvSpPr>
      <dsp:spPr>
        <a:xfrm>
          <a:off x="2780818" y="367273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0D36BD-8162-46D1-964C-2D577DC57830}">
      <dsp:nvSpPr>
        <dsp:cNvPr id="0" name=""/>
        <dsp:cNvSpPr/>
      </dsp:nvSpPr>
      <dsp:spPr>
        <a:xfrm>
          <a:off x="2843736" y="3732510"/>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Is Adolescent Medicine available</a:t>
          </a:r>
        </a:p>
      </dsp:txBody>
      <dsp:txXfrm>
        <a:off x="2854268" y="3743042"/>
        <a:ext cx="545199" cy="338513"/>
      </dsp:txXfrm>
    </dsp:sp>
    <dsp:sp modelId="{24D03ACD-D065-484A-A973-33D3A7670B99}">
      <dsp:nvSpPr>
        <dsp:cNvPr id="0" name=""/>
        <dsp:cNvSpPr/>
      </dsp:nvSpPr>
      <dsp:spPr>
        <a:xfrm>
          <a:off x="2434768" y="4197003"/>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A0DB29-F1A5-47EA-9800-2C51E2893D86}">
      <dsp:nvSpPr>
        <dsp:cNvPr id="0" name=""/>
        <dsp:cNvSpPr/>
      </dsp:nvSpPr>
      <dsp:spPr>
        <a:xfrm>
          <a:off x="2497686" y="425677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2508218" y="4267307"/>
        <a:ext cx="545199" cy="338513"/>
      </dsp:txXfrm>
    </dsp:sp>
    <dsp:sp modelId="{D978EB82-044D-4658-975F-84EE1400E353}">
      <dsp:nvSpPr>
        <dsp:cNvPr id="0" name=""/>
        <dsp:cNvSpPr/>
      </dsp:nvSpPr>
      <dsp:spPr>
        <a:xfrm>
          <a:off x="2434768" y="472126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E013E1-034B-4B26-B43B-3EAB68D99AC2}">
      <dsp:nvSpPr>
        <dsp:cNvPr id="0" name=""/>
        <dsp:cNvSpPr/>
      </dsp:nvSpPr>
      <dsp:spPr>
        <a:xfrm>
          <a:off x="2497686" y="4781041"/>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Adolescent Medicine</a:t>
          </a:r>
        </a:p>
      </dsp:txBody>
      <dsp:txXfrm>
        <a:off x="2508218" y="4791573"/>
        <a:ext cx="545199" cy="338513"/>
      </dsp:txXfrm>
    </dsp:sp>
    <dsp:sp modelId="{7664A690-9FEB-445D-83A5-BBCA72342FAE}">
      <dsp:nvSpPr>
        <dsp:cNvPr id="0" name=""/>
        <dsp:cNvSpPr/>
      </dsp:nvSpPr>
      <dsp:spPr>
        <a:xfrm>
          <a:off x="3126867" y="4197003"/>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AFE4A9-68C4-4E17-AA35-FC4E96BF4CFA}">
      <dsp:nvSpPr>
        <dsp:cNvPr id="0" name=""/>
        <dsp:cNvSpPr/>
      </dsp:nvSpPr>
      <dsp:spPr>
        <a:xfrm>
          <a:off x="3189786" y="425677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3200318" y="4267307"/>
        <a:ext cx="545199" cy="338513"/>
      </dsp:txXfrm>
    </dsp:sp>
    <dsp:sp modelId="{C51C10BA-489D-4FE7-97D6-1DADD419E29E}">
      <dsp:nvSpPr>
        <dsp:cNvPr id="0" name=""/>
        <dsp:cNvSpPr/>
      </dsp:nvSpPr>
      <dsp:spPr>
        <a:xfrm>
          <a:off x="3126867" y="472126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0D19E3-BEAE-4AE9-AEC0-43527A92F3A5}">
      <dsp:nvSpPr>
        <dsp:cNvPr id="0" name=""/>
        <dsp:cNvSpPr/>
      </dsp:nvSpPr>
      <dsp:spPr>
        <a:xfrm>
          <a:off x="3189786" y="4781041"/>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offer resources</a:t>
          </a:r>
        </a:p>
        <a:p>
          <a:pPr marL="0" lvl="0" indent="0" algn="ctr" defTabSz="222250">
            <a:lnSpc>
              <a:spcPct val="90000"/>
            </a:lnSpc>
            <a:spcBef>
              <a:spcPct val="0"/>
            </a:spcBef>
            <a:spcAft>
              <a:spcPct val="35000"/>
            </a:spcAft>
            <a:buNone/>
          </a:pPr>
          <a:r>
            <a:rPr lang="en-US" sz="500" kern="1200" dirty="0"/>
            <a:t> Refer to Family Med/ FQHC/ Mental Health Provider</a:t>
          </a:r>
        </a:p>
      </dsp:txBody>
      <dsp:txXfrm>
        <a:off x="3200318" y="4791573"/>
        <a:ext cx="545199" cy="338513"/>
      </dsp:txXfrm>
    </dsp:sp>
    <dsp:sp modelId="{6BBFC0EB-3CFE-453D-A590-76784FEDE279}">
      <dsp:nvSpPr>
        <dsp:cNvPr id="0" name=""/>
        <dsp:cNvSpPr/>
      </dsp:nvSpPr>
      <dsp:spPr>
        <a:xfrm>
          <a:off x="3645942" y="52714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BB630-6D41-489C-8825-C64CDC237D46}">
      <dsp:nvSpPr>
        <dsp:cNvPr id="0" name=""/>
        <dsp:cNvSpPr/>
      </dsp:nvSpPr>
      <dsp:spPr>
        <a:xfrm>
          <a:off x="3708860" y="586918"/>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PHQ-9 </a:t>
          </a:r>
          <a:r>
            <a:rPr lang="en-US" sz="500" kern="1200" dirty="0">
              <a:latin typeface="Times New Roman" panose="02020603050405020304" pitchFamily="18" charset="0"/>
              <a:cs typeface="Times New Roman" panose="02020603050405020304" pitchFamily="18" charset="0"/>
            </a:rPr>
            <a:t>≥10</a:t>
          </a:r>
          <a:endParaRPr lang="en-US" sz="500" kern="1200" dirty="0"/>
        </a:p>
      </dsp:txBody>
      <dsp:txXfrm>
        <a:off x="3719392" y="597450"/>
        <a:ext cx="545199" cy="338513"/>
      </dsp:txXfrm>
    </dsp:sp>
    <dsp:sp modelId="{58FD8732-9E24-4045-99A7-25A8ED155FF7}">
      <dsp:nvSpPr>
        <dsp:cNvPr id="0" name=""/>
        <dsp:cNvSpPr/>
      </dsp:nvSpPr>
      <dsp:spPr>
        <a:xfrm>
          <a:off x="3645942" y="1051411"/>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F9B5A6-9E93-4FB6-92DE-09A9D9C9C4A6}">
      <dsp:nvSpPr>
        <dsp:cNvPr id="0" name=""/>
        <dsp:cNvSpPr/>
      </dsp:nvSpPr>
      <dsp:spPr>
        <a:xfrm>
          <a:off x="3708860" y="1111183"/>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SI</a:t>
          </a:r>
        </a:p>
      </dsp:txBody>
      <dsp:txXfrm>
        <a:off x="3719392" y="1121715"/>
        <a:ext cx="545199" cy="338513"/>
      </dsp:txXfrm>
    </dsp:sp>
    <dsp:sp modelId="{35039687-B5D5-4A57-A006-4FD3CA4E6521}">
      <dsp:nvSpPr>
        <dsp:cNvPr id="0" name=""/>
        <dsp:cNvSpPr/>
      </dsp:nvSpPr>
      <dsp:spPr>
        <a:xfrm>
          <a:off x="3299892" y="157567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7D0AD1-79B5-4583-9876-74859EECD3DC}">
      <dsp:nvSpPr>
        <dsp:cNvPr id="0" name=""/>
        <dsp:cNvSpPr/>
      </dsp:nvSpPr>
      <dsp:spPr>
        <a:xfrm>
          <a:off x="3362810" y="163544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3373342" y="1645981"/>
        <a:ext cx="545199" cy="338513"/>
      </dsp:txXfrm>
    </dsp:sp>
    <dsp:sp modelId="{931FC4C8-83BD-4EB2-B984-B6622E894AD2}">
      <dsp:nvSpPr>
        <dsp:cNvPr id="0" name=""/>
        <dsp:cNvSpPr/>
      </dsp:nvSpPr>
      <dsp:spPr>
        <a:xfrm>
          <a:off x="3299892" y="209994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0754A6-257A-4BBC-AFEB-7980262C8EBE}">
      <dsp:nvSpPr>
        <dsp:cNvPr id="0" name=""/>
        <dsp:cNvSpPr/>
      </dsp:nvSpPr>
      <dsp:spPr>
        <a:xfrm>
          <a:off x="3362810" y="2159714"/>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Immediate Referral and Transport to ER via EMS; Child transferred to responsible adult care</a:t>
          </a:r>
        </a:p>
      </dsp:txBody>
      <dsp:txXfrm>
        <a:off x="3373342" y="2170246"/>
        <a:ext cx="545199" cy="338513"/>
      </dsp:txXfrm>
    </dsp:sp>
    <dsp:sp modelId="{584040E6-11BD-4BD7-9B89-C29DC2E747F0}">
      <dsp:nvSpPr>
        <dsp:cNvPr id="0" name=""/>
        <dsp:cNvSpPr/>
      </dsp:nvSpPr>
      <dsp:spPr>
        <a:xfrm>
          <a:off x="3991992" y="1575676"/>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15EC69-BF7E-4D70-9698-704F2D7544C9}">
      <dsp:nvSpPr>
        <dsp:cNvPr id="0" name=""/>
        <dsp:cNvSpPr/>
      </dsp:nvSpPr>
      <dsp:spPr>
        <a:xfrm>
          <a:off x="4054910" y="163544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4065442" y="1645981"/>
        <a:ext cx="545199" cy="338513"/>
      </dsp:txXfrm>
    </dsp:sp>
    <dsp:sp modelId="{3B23F1B2-363D-45D8-A82B-0C48C905DA7E}">
      <dsp:nvSpPr>
        <dsp:cNvPr id="0" name=""/>
        <dsp:cNvSpPr/>
      </dsp:nvSpPr>
      <dsp:spPr>
        <a:xfrm>
          <a:off x="3991992" y="209994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7FDE-ECC5-4918-B6D1-4B643B5DF47B}">
      <dsp:nvSpPr>
        <dsp:cNvPr id="0" name=""/>
        <dsp:cNvSpPr/>
      </dsp:nvSpPr>
      <dsp:spPr>
        <a:xfrm>
          <a:off x="4054910" y="2159714"/>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Does Mother have a PCP/Mental health Provider?</a:t>
          </a:r>
        </a:p>
      </dsp:txBody>
      <dsp:txXfrm>
        <a:off x="4065442" y="2170246"/>
        <a:ext cx="545199" cy="338513"/>
      </dsp:txXfrm>
    </dsp:sp>
    <dsp:sp modelId="{6151A4E4-8942-4A8B-9D5C-2874772768A8}">
      <dsp:nvSpPr>
        <dsp:cNvPr id="0" name=""/>
        <dsp:cNvSpPr/>
      </dsp:nvSpPr>
      <dsp:spPr>
        <a:xfrm>
          <a:off x="3472917" y="2624207"/>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058FA-C41B-48BB-90C0-EBFEDEF0620E}">
      <dsp:nvSpPr>
        <dsp:cNvPr id="0" name=""/>
        <dsp:cNvSpPr/>
      </dsp:nvSpPr>
      <dsp:spPr>
        <a:xfrm>
          <a:off x="3535835" y="268397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Yes</a:t>
          </a:r>
        </a:p>
      </dsp:txBody>
      <dsp:txXfrm>
        <a:off x="3546367" y="2694511"/>
        <a:ext cx="545199" cy="338513"/>
      </dsp:txXfrm>
    </dsp:sp>
    <dsp:sp modelId="{05DF43BD-1E69-4643-84DC-0F61C1D08DB4}">
      <dsp:nvSpPr>
        <dsp:cNvPr id="0" name=""/>
        <dsp:cNvSpPr/>
      </dsp:nvSpPr>
      <dsp:spPr>
        <a:xfrm>
          <a:off x="3472917" y="314847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5DEC1B-9264-4873-87DA-C7248E77A162}">
      <dsp:nvSpPr>
        <dsp:cNvPr id="0" name=""/>
        <dsp:cNvSpPr/>
      </dsp:nvSpPr>
      <dsp:spPr>
        <a:xfrm>
          <a:off x="3535835" y="320824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to call and make contact while in WCV with her provider</a:t>
          </a:r>
        </a:p>
      </dsp:txBody>
      <dsp:txXfrm>
        <a:off x="3546367" y="3218777"/>
        <a:ext cx="545199" cy="338513"/>
      </dsp:txXfrm>
    </dsp:sp>
    <dsp:sp modelId="{90AC7D8B-1493-4728-9C1F-5143506127DD}">
      <dsp:nvSpPr>
        <dsp:cNvPr id="0" name=""/>
        <dsp:cNvSpPr/>
      </dsp:nvSpPr>
      <dsp:spPr>
        <a:xfrm>
          <a:off x="4511066" y="2624207"/>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0B52F1-0182-4D82-BF15-05B530E20E4B}">
      <dsp:nvSpPr>
        <dsp:cNvPr id="0" name=""/>
        <dsp:cNvSpPr/>
      </dsp:nvSpPr>
      <dsp:spPr>
        <a:xfrm>
          <a:off x="4573985" y="2683979"/>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4584517" y="2694511"/>
        <a:ext cx="545199" cy="338513"/>
      </dsp:txXfrm>
    </dsp:sp>
    <dsp:sp modelId="{4D9CC194-BD08-433C-B46B-CD6313039704}">
      <dsp:nvSpPr>
        <dsp:cNvPr id="0" name=""/>
        <dsp:cNvSpPr/>
      </dsp:nvSpPr>
      <dsp:spPr>
        <a:xfrm>
          <a:off x="4165017" y="314847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F73260-B5D4-4691-A324-29CFB05D0A40}">
      <dsp:nvSpPr>
        <dsp:cNvPr id="0" name=""/>
        <dsp:cNvSpPr/>
      </dsp:nvSpPr>
      <dsp:spPr>
        <a:xfrm>
          <a:off x="4227935" y="320824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&gt;21y</a:t>
          </a:r>
        </a:p>
      </dsp:txBody>
      <dsp:txXfrm>
        <a:off x="4238467" y="3218777"/>
        <a:ext cx="545199" cy="338513"/>
      </dsp:txXfrm>
    </dsp:sp>
    <dsp:sp modelId="{501464CA-A116-4309-A2E1-E0C753541ACD}">
      <dsp:nvSpPr>
        <dsp:cNvPr id="0" name=""/>
        <dsp:cNvSpPr/>
      </dsp:nvSpPr>
      <dsp:spPr>
        <a:xfrm>
          <a:off x="4165017" y="367273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7AC582-B94C-484A-A37F-70ACC4ED87DA}">
      <dsp:nvSpPr>
        <dsp:cNvPr id="0" name=""/>
        <dsp:cNvSpPr/>
      </dsp:nvSpPr>
      <dsp:spPr>
        <a:xfrm>
          <a:off x="4227935" y="3732510"/>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Family Med/ FQHC/ Mental Health Provider AND contact provider</a:t>
          </a:r>
        </a:p>
      </dsp:txBody>
      <dsp:txXfrm>
        <a:off x="4238467" y="3743042"/>
        <a:ext cx="545199" cy="338513"/>
      </dsp:txXfrm>
    </dsp:sp>
    <dsp:sp modelId="{B6C36C6C-550B-47D5-8388-6930E4B928D5}">
      <dsp:nvSpPr>
        <dsp:cNvPr id="0" name=""/>
        <dsp:cNvSpPr/>
      </dsp:nvSpPr>
      <dsp:spPr>
        <a:xfrm>
          <a:off x="4857116" y="3148472"/>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1E7F5A-732D-40AE-A819-DBD59B0FC3CE}">
      <dsp:nvSpPr>
        <dsp:cNvPr id="0" name=""/>
        <dsp:cNvSpPr/>
      </dsp:nvSpPr>
      <dsp:spPr>
        <a:xfrm>
          <a:off x="4920034" y="320824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a:t>
          </a:r>
          <a:r>
            <a:rPr lang="en-US" sz="500" kern="1200" dirty="0">
              <a:latin typeface="Times New Roman" panose="02020603050405020304" pitchFamily="18" charset="0"/>
              <a:cs typeface="Times New Roman" panose="02020603050405020304" pitchFamily="18" charset="0"/>
            </a:rPr>
            <a:t>≤21y</a:t>
          </a:r>
          <a:endParaRPr lang="en-US" sz="500" kern="1200" dirty="0"/>
        </a:p>
      </dsp:txBody>
      <dsp:txXfrm>
        <a:off x="4930566" y="3218777"/>
        <a:ext cx="545199" cy="338513"/>
      </dsp:txXfrm>
    </dsp:sp>
    <dsp:sp modelId="{3F6DCE4E-1FDE-4111-AFB7-D6EE99C4EDE4}">
      <dsp:nvSpPr>
        <dsp:cNvPr id="0" name=""/>
        <dsp:cNvSpPr/>
      </dsp:nvSpPr>
      <dsp:spPr>
        <a:xfrm>
          <a:off x="4857116" y="367273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6453EB-B7EB-4A7B-BC9B-EB0C12B0FB64}">
      <dsp:nvSpPr>
        <dsp:cNvPr id="0" name=""/>
        <dsp:cNvSpPr/>
      </dsp:nvSpPr>
      <dsp:spPr>
        <a:xfrm>
          <a:off x="4920034" y="3732510"/>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Is Adolescent Medicine available</a:t>
          </a:r>
        </a:p>
      </dsp:txBody>
      <dsp:txXfrm>
        <a:off x="4930566" y="3743042"/>
        <a:ext cx="545199" cy="338513"/>
      </dsp:txXfrm>
    </dsp:sp>
    <dsp:sp modelId="{AACE50A9-08DB-4589-A96E-F965D2A67A9C}">
      <dsp:nvSpPr>
        <dsp:cNvPr id="0" name=""/>
        <dsp:cNvSpPr/>
      </dsp:nvSpPr>
      <dsp:spPr>
        <a:xfrm>
          <a:off x="4511066" y="4197003"/>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FD4C28-A7E6-477B-A376-5CDE72A98210}">
      <dsp:nvSpPr>
        <dsp:cNvPr id="0" name=""/>
        <dsp:cNvSpPr/>
      </dsp:nvSpPr>
      <dsp:spPr>
        <a:xfrm>
          <a:off x="4573985" y="425677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4584517" y="4267307"/>
        <a:ext cx="545199" cy="338513"/>
      </dsp:txXfrm>
    </dsp:sp>
    <dsp:sp modelId="{62275426-D9AB-4ED2-A36C-81904BA26060}">
      <dsp:nvSpPr>
        <dsp:cNvPr id="0" name=""/>
        <dsp:cNvSpPr/>
      </dsp:nvSpPr>
      <dsp:spPr>
        <a:xfrm>
          <a:off x="4511066" y="472126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81676-ECF6-4A9C-9812-97E815113B98}">
      <dsp:nvSpPr>
        <dsp:cNvPr id="0" name=""/>
        <dsp:cNvSpPr/>
      </dsp:nvSpPr>
      <dsp:spPr>
        <a:xfrm>
          <a:off x="4573985" y="4781041"/>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Adolescent Medicine AND contact provider </a:t>
          </a:r>
        </a:p>
      </dsp:txBody>
      <dsp:txXfrm>
        <a:off x="4584517" y="4791573"/>
        <a:ext cx="545199" cy="338513"/>
      </dsp:txXfrm>
    </dsp:sp>
    <dsp:sp modelId="{35C81BCB-BFBF-4799-A7AE-3A0DABBCBFD6}">
      <dsp:nvSpPr>
        <dsp:cNvPr id="0" name=""/>
        <dsp:cNvSpPr/>
      </dsp:nvSpPr>
      <dsp:spPr>
        <a:xfrm>
          <a:off x="5203166" y="4197003"/>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68ED84-73F6-4135-90AA-CFB6FFAAE273}">
      <dsp:nvSpPr>
        <dsp:cNvPr id="0" name=""/>
        <dsp:cNvSpPr/>
      </dsp:nvSpPr>
      <dsp:spPr>
        <a:xfrm>
          <a:off x="5266084" y="4256775"/>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5276616" y="4267307"/>
        <a:ext cx="545199" cy="338513"/>
      </dsp:txXfrm>
    </dsp:sp>
    <dsp:sp modelId="{BCA75018-435A-4D49-AC08-980D57A0AF3F}">
      <dsp:nvSpPr>
        <dsp:cNvPr id="0" name=""/>
        <dsp:cNvSpPr/>
      </dsp:nvSpPr>
      <dsp:spPr>
        <a:xfrm>
          <a:off x="5203166" y="4721268"/>
          <a:ext cx="566263" cy="3595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E2A480-E077-4064-BFAA-82530CF02314}">
      <dsp:nvSpPr>
        <dsp:cNvPr id="0" name=""/>
        <dsp:cNvSpPr/>
      </dsp:nvSpPr>
      <dsp:spPr>
        <a:xfrm>
          <a:off x="5266084" y="4781041"/>
          <a:ext cx="566263" cy="3595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Family Med/ FQHC/ Mental Health Provider AND contact provider</a:t>
          </a:r>
        </a:p>
      </dsp:txBody>
      <dsp:txXfrm>
        <a:off x="5276616" y="4791573"/>
        <a:ext cx="545199" cy="338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0E1EC-825A-4F46-806F-D8A020325D08}">
      <dsp:nvSpPr>
        <dsp:cNvPr id="0" name=""/>
        <dsp:cNvSpPr/>
      </dsp:nvSpPr>
      <dsp:spPr>
        <a:xfrm>
          <a:off x="4491985" y="4508752"/>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95E0CA-CB80-4F73-AE71-9EB9C8D4EB33}">
      <dsp:nvSpPr>
        <dsp:cNvPr id="0" name=""/>
        <dsp:cNvSpPr/>
      </dsp:nvSpPr>
      <dsp:spPr>
        <a:xfrm>
          <a:off x="4195305" y="3990016"/>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458B47B-DE83-40AB-B12B-F7D877E6414A}">
      <dsp:nvSpPr>
        <dsp:cNvPr id="0" name=""/>
        <dsp:cNvSpPr/>
      </dsp:nvSpPr>
      <dsp:spPr>
        <a:xfrm>
          <a:off x="3807186" y="4508752"/>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97C932-B66C-46C3-B2F9-4F9303F762A4}">
      <dsp:nvSpPr>
        <dsp:cNvPr id="0" name=""/>
        <dsp:cNvSpPr/>
      </dsp:nvSpPr>
      <dsp:spPr>
        <a:xfrm>
          <a:off x="3852906" y="3990016"/>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B24EA7-7FD1-499D-B893-C2EE94625CD2}">
      <dsp:nvSpPr>
        <dsp:cNvPr id="0" name=""/>
        <dsp:cNvSpPr/>
      </dsp:nvSpPr>
      <dsp:spPr>
        <a:xfrm>
          <a:off x="4149585" y="3471280"/>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8034E5-52A2-4BF4-B061-069C90443EA5}">
      <dsp:nvSpPr>
        <dsp:cNvPr id="0" name=""/>
        <dsp:cNvSpPr/>
      </dsp:nvSpPr>
      <dsp:spPr>
        <a:xfrm>
          <a:off x="3852906" y="2952544"/>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C12494-6CA9-49F2-A9AD-B185B39B518C}">
      <dsp:nvSpPr>
        <dsp:cNvPr id="0" name=""/>
        <dsp:cNvSpPr/>
      </dsp:nvSpPr>
      <dsp:spPr>
        <a:xfrm>
          <a:off x="3510506" y="2952544"/>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3C44DD-1298-4085-A07B-79296EDFFFDF}">
      <dsp:nvSpPr>
        <dsp:cNvPr id="0" name=""/>
        <dsp:cNvSpPr/>
      </dsp:nvSpPr>
      <dsp:spPr>
        <a:xfrm>
          <a:off x="3339306" y="2433808"/>
          <a:ext cx="513599" cy="162951"/>
        </a:xfrm>
        <a:custGeom>
          <a:avLst/>
          <a:gdLst/>
          <a:ahLst/>
          <a:cxnLst/>
          <a:rect l="0" t="0" r="0" b="0"/>
          <a:pathLst>
            <a:path>
              <a:moveTo>
                <a:pt x="0" y="0"/>
              </a:moveTo>
              <a:lnTo>
                <a:pt x="0" y="111046"/>
              </a:lnTo>
              <a:lnTo>
                <a:pt x="513599" y="111046"/>
              </a:lnTo>
              <a:lnTo>
                <a:pt x="5135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D42734-6FB8-47D8-BED3-8F2ECB663E34}">
      <dsp:nvSpPr>
        <dsp:cNvPr id="0" name=""/>
        <dsp:cNvSpPr/>
      </dsp:nvSpPr>
      <dsp:spPr>
        <a:xfrm>
          <a:off x="2779986" y="2952544"/>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DF6928-F66F-4876-AA9A-8423A70087D4}">
      <dsp:nvSpPr>
        <dsp:cNvPr id="0" name=""/>
        <dsp:cNvSpPr/>
      </dsp:nvSpPr>
      <dsp:spPr>
        <a:xfrm>
          <a:off x="2825706" y="2433808"/>
          <a:ext cx="513599" cy="162951"/>
        </a:xfrm>
        <a:custGeom>
          <a:avLst/>
          <a:gdLst/>
          <a:ahLst/>
          <a:cxnLst/>
          <a:rect l="0" t="0" r="0" b="0"/>
          <a:pathLst>
            <a:path>
              <a:moveTo>
                <a:pt x="513599" y="0"/>
              </a:moveTo>
              <a:lnTo>
                <a:pt x="5135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7171D5-CA20-4139-870A-4E1CE0A00465}">
      <dsp:nvSpPr>
        <dsp:cNvPr id="0" name=""/>
        <dsp:cNvSpPr/>
      </dsp:nvSpPr>
      <dsp:spPr>
        <a:xfrm>
          <a:off x="3293586" y="1915073"/>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C9B153-3D8F-4187-AC58-150321F83ABF}">
      <dsp:nvSpPr>
        <dsp:cNvPr id="0" name=""/>
        <dsp:cNvSpPr/>
      </dsp:nvSpPr>
      <dsp:spPr>
        <a:xfrm>
          <a:off x="2996906" y="1396337"/>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DEA0E6-2FD3-49B0-934A-E46C012D96BF}">
      <dsp:nvSpPr>
        <dsp:cNvPr id="0" name=""/>
        <dsp:cNvSpPr/>
      </dsp:nvSpPr>
      <dsp:spPr>
        <a:xfrm>
          <a:off x="2654506" y="1396337"/>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DEBE02-8704-49B7-8482-5815753ED816}">
      <dsp:nvSpPr>
        <dsp:cNvPr id="0" name=""/>
        <dsp:cNvSpPr/>
      </dsp:nvSpPr>
      <dsp:spPr>
        <a:xfrm>
          <a:off x="2951186" y="877601"/>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28F198-060F-4084-A35C-D94A0371AC93}">
      <dsp:nvSpPr>
        <dsp:cNvPr id="0" name=""/>
        <dsp:cNvSpPr/>
      </dsp:nvSpPr>
      <dsp:spPr>
        <a:xfrm>
          <a:off x="2951186" y="358865"/>
          <a:ext cx="91440" cy="162951"/>
        </a:xfrm>
        <a:custGeom>
          <a:avLst/>
          <a:gdLst/>
          <a:ahLst/>
          <a:cxnLst/>
          <a:rect l="0" t="0" r="0" b="0"/>
          <a:pathLst>
            <a:path>
              <a:moveTo>
                <a:pt x="45720" y="0"/>
              </a:moveTo>
              <a:lnTo>
                <a:pt x="45720" y="1629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5BA6C-9D0B-495A-8E01-287E1D614F32}">
      <dsp:nvSpPr>
        <dsp:cNvPr id="0" name=""/>
        <dsp:cNvSpPr/>
      </dsp:nvSpPr>
      <dsp:spPr>
        <a:xfrm>
          <a:off x="2716761" y="3081"/>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E24376-59D9-40AD-854D-5F1E75110CDC}">
      <dsp:nvSpPr>
        <dsp:cNvPr id="0" name=""/>
        <dsp:cNvSpPr/>
      </dsp:nvSpPr>
      <dsp:spPr>
        <a:xfrm>
          <a:off x="2779015" y="62223"/>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Positive Depression Screen (PHQ-2)</a:t>
          </a:r>
        </a:p>
      </dsp:txBody>
      <dsp:txXfrm>
        <a:off x="2789436" y="72644"/>
        <a:ext cx="539448" cy="334942"/>
      </dsp:txXfrm>
    </dsp:sp>
    <dsp:sp modelId="{449CA8FB-95B1-4C13-AFAC-AA05B0811703}">
      <dsp:nvSpPr>
        <dsp:cNvPr id="0" name=""/>
        <dsp:cNvSpPr/>
      </dsp:nvSpPr>
      <dsp:spPr>
        <a:xfrm>
          <a:off x="2716761" y="52181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5276A9-31A1-41D7-BC50-FE15F09FB210}">
      <dsp:nvSpPr>
        <dsp:cNvPr id="0" name=""/>
        <dsp:cNvSpPr/>
      </dsp:nvSpPr>
      <dsp:spPr>
        <a:xfrm>
          <a:off x="2779015" y="580958"/>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PHQ-9 &lt;10 </a:t>
          </a:r>
        </a:p>
      </dsp:txBody>
      <dsp:txXfrm>
        <a:off x="2789436" y="591379"/>
        <a:ext cx="539448" cy="334942"/>
      </dsp:txXfrm>
    </dsp:sp>
    <dsp:sp modelId="{CD639018-8A64-4A79-A30C-DBF57344A35B}">
      <dsp:nvSpPr>
        <dsp:cNvPr id="0" name=""/>
        <dsp:cNvSpPr/>
      </dsp:nvSpPr>
      <dsp:spPr>
        <a:xfrm>
          <a:off x="2716761" y="1040552"/>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6C874-24E9-4872-A8A1-B7D44D5075FA}">
      <dsp:nvSpPr>
        <dsp:cNvPr id="0" name=""/>
        <dsp:cNvSpPr/>
      </dsp:nvSpPr>
      <dsp:spPr>
        <a:xfrm>
          <a:off x="2779015" y="1099694"/>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SI</a:t>
          </a:r>
        </a:p>
      </dsp:txBody>
      <dsp:txXfrm>
        <a:off x="2789436" y="1110115"/>
        <a:ext cx="539448" cy="334942"/>
      </dsp:txXfrm>
    </dsp:sp>
    <dsp:sp modelId="{A4A75213-2AF8-45A0-8BCC-D4263A464294}">
      <dsp:nvSpPr>
        <dsp:cNvPr id="0" name=""/>
        <dsp:cNvSpPr/>
      </dsp:nvSpPr>
      <dsp:spPr>
        <a:xfrm>
          <a:off x="2374361" y="1559288"/>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5545B4-A3BE-46F7-9016-396634BA8E21}">
      <dsp:nvSpPr>
        <dsp:cNvPr id="0" name=""/>
        <dsp:cNvSpPr/>
      </dsp:nvSpPr>
      <dsp:spPr>
        <a:xfrm>
          <a:off x="2436615" y="1618430"/>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 See SI under PHQ-9 </a:t>
          </a:r>
          <a:r>
            <a:rPr lang="en-US" sz="500" kern="1200" dirty="0">
              <a:latin typeface="Times New Roman" panose="02020603050405020304" pitchFamily="18" charset="0"/>
              <a:cs typeface="Times New Roman" panose="02020603050405020304" pitchFamily="18" charset="0"/>
            </a:rPr>
            <a:t>≥10</a:t>
          </a:r>
          <a:endParaRPr lang="en-US" sz="500" kern="1200" dirty="0"/>
        </a:p>
      </dsp:txBody>
      <dsp:txXfrm>
        <a:off x="2447036" y="1628851"/>
        <a:ext cx="539448" cy="334942"/>
      </dsp:txXfrm>
    </dsp:sp>
    <dsp:sp modelId="{33DC489A-25B1-4FFC-960D-AF939581894B}">
      <dsp:nvSpPr>
        <dsp:cNvPr id="0" name=""/>
        <dsp:cNvSpPr/>
      </dsp:nvSpPr>
      <dsp:spPr>
        <a:xfrm>
          <a:off x="3059161" y="1559288"/>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E33744-4CCF-431B-8BD1-A8E17D599B9C}">
      <dsp:nvSpPr>
        <dsp:cNvPr id="0" name=""/>
        <dsp:cNvSpPr/>
      </dsp:nvSpPr>
      <dsp:spPr>
        <a:xfrm>
          <a:off x="3121415" y="1618430"/>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3131836" y="1628851"/>
        <a:ext cx="539448" cy="334942"/>
      </dsp:txXfrm>
    </dsp:sp>
    <dsp:sp modelId="{6285DB89-6893-499F-8413-EA210DB363A4}">
      <dsp:nvSpPr>
        <dsp:cNvPr id="0" name=""/>
        <dsp:cNvSpPr/>
      </dsp:nvSpPr>
      <dsp:spPr>
        <a:xfrm>
          <a:off x="3059161" y="2078024"/>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DE229A-0A51-4510-96A0-A12E25D04544}">
      <dsp:nvSpPr>
        <dsp:cNvPr id="0" name=""/>
        <dsp:cNvSpPr/>
      </dsp:nvSpPr>
      <dsp:spPr>
        <a:xfrm>
          <a:off x="3121415" y="2137166"/>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Does Mother have a PCP/Mental Health Provider?</a:t>
          </a:r>
        </a:p>
      </dsp:txBody>
      <dsp:txXfrm>
        <a:off x="3131836" y="2147587"/>
        <a:ext cx="539448" cy="334942"/>
      </dsp:txXfrm>
    </dsp:sp>
    <dsp:sp modelId="{BB93C528-57CE-45CE-8428-8CBF776ADBD2}">
      <dsp:nvSpPr>
        <dsp:cNvPr id="0" name=""/>
        <dsp:cNvSpPr/>
      </dsp:nvSpPr>
      <dsp:spPr>
        <a:xfrm>
          <a:off x="2545561" y="2596760"/>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453AE5-F70A-485D-AFE2-4F0B43DD09B4}">
      <dsp:nvSpPr>
        <dsp:cNvPr id="0" name=""/>
        <dsp:cNvSpPr/>
      </dsp:nvSpPr>
      <dsp:spPr>
        <a:xfrm>
          <a:off x="2607815" y="2655902"/>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2618236" y="2666323"/>
        <a:ext cx="539448" cy="334942"/>
      </dsp:txXfrm>
    </dsp:sp>
    <dsp:sp modelId="{D77C0CEE-3D8C-4DA8-8E2C-9F2BDF569026}">
      <dsp:nvSpPr>
        <dsp:cNvPr id="0" name=""/>
        <dsp:cNvSpPr/>
      </dsp:nvSpPr>
      <dsp:spPr>
        <a:xfrm>
          <a:off x="2545561"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C270F-2EDD-434D-BD7D-7FAC3F18449A}">
      <dsp:nvSpPr>
        <dsp:cNvPr id="0" name=""/>
        <dsp:cNvSpPr/>
      </dsp:nvSpPr>
      <dsp:spPr>
        <a:xfrm>
          <a:off x="26078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offer resources</a:t>
          </a:r>
        </a:p>
        <a:p>
          <a:pPr marL="0" lvl="0" indent="0" algn="ctr" defTabSz="222250">
            <a:lnSpc>
              <a:spcPct val="90000"/>
            </a:lnSpc>
            <a:spcBef>
              <a:spcPct val="0"/>
            </a:spcBef>
            <a:spcAft>
              <a:spcPct val="35000"/>
            </a:spcAft>
            <a:buNone/>
          </a:pPr>
          <a:r>
            <a:rPr lang="en-US" sz="500" kern="1200" dirty="0"/>
            <a:t>Refer to Family Med/ FQHC/ Mental Health Provider</a:t>
          </a:r>
        </a:p>
      </dsp:txBody>
      <dsp:txXfrm>
        <a:off x="2618236" y="3185058"/>
        <a:ext cx="539448" cy="334942"/>
      </dsp:txXfrm>
    </dsp:sp>
    <dsp:sp modelId="{EEEB3B78-4B15-43E2-973B-68051B507CFC}">
      <dsp:nvSpPr>
        <dsp:cNvPr id="0" name=""/>
        <dsp:cNvSpPr/>
      </dsp:nvSpPr>
      <dsp:spPr>
        <a:xfrm>
          <a:off x="3572760" y="2596760"/>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3EC247-B4CC-411B-B6D3-4868EC547053}">
      <dsp:nvSpPr>
        <dsp:cNvPr id="0" name=""/>
        <dsp:cNvSpPr/>
      </dsp:nvSpPr>
      <dsp:spPr>
        <a:xfrm>
          <a:off x="3635015" y="2655902"/>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3645436" y="2666323"/>
        <a:ext cx="539448" cy="334942"/>
      </dsp:txXfrm>
    </dsp:sp>
    <dsp:sp modelId="{A0D6EF71-BBB9-4120-9B8F-B46CFB143B99}">
      <dsp:nvSpPr>
        <dsp:cNvPr id="0" name=""/>
        <dsp:cNvSpPr/>
      </dsp:nvSpPr>
      <dsp:spPr>
        <a:xfrm>
          <a:off x="3230360"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0BD98E-0BD5-4E40-B4D2-70C6DA23D469}">
      <dsp:nvSpPr>
        <dsp:cNvPr id="0" name=""/>
        <dsp:cNvSpPr/>
      </dsp:nvSpPr>
      <dsp:spPr>
        <a:xfrm>
          <a:off x="32926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&gt;21y</a:t>
          </a:r>
        </a:p>
      </dsp:txBody>
      <dsp:txXfrm>
        <a:off x="3303036" y="3185058"/>
        <a:ext cx="539448" cy="334942"/>
      </dsp:txXfrm>
    </dsp:sp>
    <dsp:sp modelId="{830C7390-FB4F-495D-92BE-8CA90F30A7AE}">
      <dsp:nvSpPr>
        <dsp:cNvPr id="0" name=""/>
        <dsp:cNvSpPr/>
      </dsp:nvSpPr>
      <dsp:spPr>
        <a:xfrm>
          <a:off x="3915160"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B251A-8746-4707-95C1-71300C370541}">
      <dsp:nvSpPr>
        <dsp:cNvPr id="0" name=""/>
        <dsp:cNvSpPr/>
      </dsp:nvSpPr>
      <dsp:spPr>
        <a:xfrm>
          <a:off x="39774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Mother </a:t>
          </a:r>
          <a:r>
            <a:rPr lang="en-US" sz="500" kern="1200">
              <a:latin typeface="Times New Roman" panose="02020603050405020304" pitchFamily="18" charset="0"/>
              <a:cs typeface="Times New Roman" panose="02020603050405020304" pitchFamily="18" charset="0"/>
            </a:rPr>
            <a:t>≤21y</a:t>
          </a:r>
          <a:endParaRPr lang="en-US" sz="500" kern="1200"/>
        </a:p>
      </dsp:txBody>
      <dsp:txXfrm>
        <a:off x="3987836" y="3185058"/>
        <a:ext cx="539448" cy="334942"/>
      </dsp:txXfrm>
    </dsp:sp>
    <dsp:sp modelId="{E25E2EFC-5E77-4574-9C80-B36CF4582C08}">
      <dsp:nvSpPr>
        <dsp:cNvPr id="0" name=""/>
        <dsp:cNvSpPr/>
      </dsp:nvSpPr>
      <dsp:spPr>
        <a:xfrm>
          <a:off x="3915160" y="3634231"/>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64AE66-DD44-4A33-95D5-9745EF9F4EF1}">
      <dsp:nvSpPr>
        <dsp:cNvPr id="0" name=""/>
        <dsp:cNvSpPr/>
      </dsp:nvSpPr>
      <dsp:spPr>
        <a:xfrm>
          <a:off x="3977415" y="3693373"/>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Is Adolescent Medicine available</a:t>
          </a:r>
        </a:p>
      </dsp:txBody>
      <dsp:txXfrm>
        <a:off x="3987836" y="3703794"/>
        <a:ext cx="539448" cy="334942"/>
      </dsp:txXfrm>
    </dsp:sp>
    <dsp:sp modelId="{B8EEA0CB-7875-4113-9A67-89185FC7BD21}">
      <dsp:nvSpPr>
        <dsp:cNvPr id="0" name=""/>
        <dsp:cNvSpPr/>
      </dsp:nvSpPr>
      <dsp:spPr>
        <a:xfrm>
          <a:off x="3572760" y="415296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B59E66-310D-4304-8CF0-097DC7EF9365}">
      <dsp:nvSpPr>
        <dsp:cNvPr id="0" name=""/>
        <dsp:cNvSpPr/>
      </dsp:nvSpPr>
      <dsp:spPr>
        <a:xfrm>
          <a:off x="3635015" y="4212109"/>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3645436" y="4222530"/>
        <a:ext cx="539448" cy="334942"/>
      </dsp:txXfrm>
    </dsp:sp>
    <dsp:sp modelId="{EE10A8BB-D182-41F8-9161-3CD6DE571B7C}">
      <dsp:nvSpPr>
        <dsp:cNvPr id="0" name=""/>
        <dsp:cNvSpPr/>
      </dsp:nvSpPr>
      <dsp:spPr>
        <a:xfrm>
          <a:off x="3572760" y="4671703"/>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2D5B4E-1F7A-4491-9E19-E9DB2BB04F5B}">
      <dsp:nvSpPr>
        <dsp:cNvPr id="0" name=""/>
        <dsp:cNvSpPr/>
      </dsp:nvSpPr>
      <dsp:spPr>
        <a:xfrm>
          <a:off x="3635015" y="4730845"/>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Adolescent Medicine</a:t>
          </a:r>
        </a:p>
      </dsp:txBody>
      <dsp:txXfrm>
        <a:off x="3645436" y="4741266"/>
        <a:ext cx="539448" cy="334942"/>
      </dsp:txXfrm>
    </dsp:sp>
    <dsp:sp modelId="{7A012C75-B058-4BD2-8D05-910F2B50EFCE}">
      <dsp:nvSpPr>
        <dsp:cNvPr id="0" name=""/>
        <dsp:cNvSpPr/>
      </dsp:nvSpPr>
      <dsp:spPr>
        <a:xfrm>
          <a:off x="4257560" y="415296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4C67E3-4753-41A6-ADD5-323B34D36103}">
      <dsp:nvSpPr>
        <dsp:cNvPr id="0" name=""/>
        <dsp:cNvSpPr/>
      </dsp:nvSpPr>
      <dsp:spPr>
        <a:xfrm>
          <a:off x="4319815" y="4212109"/>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4330236" y="4222530"/>
        <a:ext cx="539448" cy="334942"/>
      </dsp:txXfrm>
    </dsp:sp>
    <dsp:sp modelId="{F59E979B-82F1-49AE-BAD7-EBB58F8C973C}">
      <dsp:nvSpPr>
        <dsp:cNvPr id="0" name=""/>
        <dsp:cNvSpPr/>
      </dsp:nvSpPr>
      <dsp:spPr>
        <a:xfrm>
          <a:off x="4257560" y="4671703"/>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97C7AD-252B-48FA-9E9E-DF1C8D9FB7A8}">
      <dsp:nvSpPr>
        <dsp:cNvPr id="0" name=""/>
        <dsp:cNvSpPr/>
      </dsp:nvSpPr>
      <dsp:spPr>
        <a:xfrm>
          <a:off x="4319815" y="4730845"/>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offer resources</a:t>
          </a:r>
        </a:p>
        <a:p>
          <a:pPr marL="0" lvl="0" indent="0" algn="ctr" defTabSz="222250">
            <a:lnSpc>
              <a:spcPct val="90000"/>
            </a:lnSpc>
            <a:spcBef>
              <a:spcPct val="0"/>
            </a:spcBef>
            <a:spcAft>
              <a:spcPct val="35000"/>
            </a:spcAft>
            <a:buNone/>
          </a:pPr>
          <a:r>
            <a:rPr lang="en-US" sz="500" kern="1200" dirty="0"/>
            <a:t> Refer to Family Med/ FQHC/ Mental Health Provider</a:t>
          </a:r>
        </a:p>
      </dsp:txBody>
      <dsp:txXfrm>
        <a:off x="4330236" y="4741266"/>
        <a:ext cx="539448" cy="3349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D0A96-1974-4B3D-9E13-DF4635021716}">
      <dsp:nvSpPr>
        <dsp:cNvPr id="0" name=""/>
        <dsp:cNvSpPr/>
      </dsp:nvSpPr>
      <dsp:spPr>
        <a:xfrm>
          <a:off x="4491985" y="4508752"/>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DBDDCC-2990-43C9-B750-53A883E00D02}">
      <dsp:nvSpPr>
        <dsp:cNvPr id="0" name=""/>
        <dsp:cNvSpPr/>
      </dsp:nvSpPr>
      <dsp:spPr>
        <a:xfrm>
          <a:off x="4195305" y="3990016"/>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AECEF5-45E1-42B7-98AC-744FB6974AAE}">
      <dsp:nvSpPr>
        <dsp:cNvPr id="0" name=""/>
        <dsp:cNvSpPr/>
      </dsp:nvSpPr>
      <dsp:spPr>
        <a:xfrm>
          <a:off x="3807186" y="4508752"/>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D8E0CD-3568-4E59-867F-28831AEB7EF8}">
      <dsp:nvSpPr>
        <dsp:cNvPr id="0" name=""/>
        <dsp:cNvSpPr/>
      </dsp:nvSpPr>
      <dsp:spPr>
        <a:xfrm>
          <a:off x="3852906" y="3990016"/>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39DD60-5931-4EBD-8E70-58284C67DE39}">
      <dsp:nvSpPr>
        <dsp:cNvPr id="0" name=""/>
        <dsp:cNvSpPr/>
      </dsp:nvSpPr>
      <dsp:spPr>
        <a:xfrm>
          <a:off x="4149585" y="3471280"/>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99BC2D-DF8F-402E-864C-E12E7B65C689}">
      <dsp:nvSpPr>
        <dsp:cNvPr id="0" name=""/>
        <dsp:cNvSpPr/>
      </dsp:nvSpPr>
      <dsp:spPr>
        <a:xfrm>
          <a:off x="3852906" y="2952544"/>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E6FF97-81F3-42F3-8663-3FE51B3F5AD7}">
      <dsp:nvSpPr>
        <dsp:cNvPr id="0" name=""/>
        <dsp:cNvSpPr/>
      </dsp:nvSpPr>
      <dsp:spPr>
        <a:xfrm>
          <a:off x="3464786" y="3471280"/>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140935-B44B-4222-A38D-7CEF953A8A14}">
      <dsp:nvSpPr>
        <dsp:cNvPr id="0" name=""/>
        <dsp:cNvSpPr/>
      </dsp:nvSpPr>
      <dsp:spPr>
        <a:xfrm>
          <a:off x="3510506" y="2952544"/>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7A5053-DAD1-4F59-8757-DFAA695F3CB8}">
      <dsp:nvSpPr>
        <dsp:cNvPr id="0" name=""/>
        <dsp:cNvSpPr/>
      </dsp:nvSpPr>
      <dsp:spPr>
        <a:xfrm>
          <a:off x="3339306" y="2433808"/>
          <a:ext cx="513599" cy="162951"/>
        </a:xfrm>
        <a:custGeom>
          <a:avLst/>
          <a:gdLst/>
          <a:ahLst/>
          <a:cxnLst/>
          <a:rect l="0" t="0" r="0" b="0"/>
          <a:pathLst>
            <a:path>
              <a:moveTo>
                <a:pt x="0" y="0"/>
              </a:moveTo>
              <a:lnTo>
                <a:pt x="0" y="111046"/>
              </a:lnTo>
              <a:lnTo>
                <a:pt x="513599" y="111046"/>
              </a:lnTo>
              <a:lnTo>
                <a:pt x="5135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A1B6A7-3D61-4E1B-AB2D-85FD0BE571D1}">
      <dsp:nvSpPr>
        <dsp:cNvPr id="0" name=""/>
        <dsp:cNvSpPr/>
      </dsp:nvSpPr>
      <dsp:spPr>
        <a:xfrm>
          <a:off x="2779986" y="2952544"/>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7FF6B1-39DA-45A3-B4D7-27118DFCEB4D}">
      <dsp:nvSpPr>
        <dsp:cNvPr id="0" name=""/>
        <dsp:cNvSpPr/>
      </dsp:nvSpPr>
      <dsp:spPr>
        <a:xfrm>
          <a:off x="2825706" y="2433808"/>
          <a:ext cx="513599" cy="162951"/>
        </a:xfrm>
        <a:custGeom>
          <a:avLst/>
          <a:gdLst/>
          <a:ahLst/>
          <a:cxnLst/>
          <a:rect l="0" t="0" r="0" b="0"/>
          <a:pathLst>
            <a:path>
              <a:moveTo>
                <a:pt x="513599" y="0"/>
              </a:moveTo>
              <a:lnTo>
                <a:pt x="5135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D81B54-6E81-4181-9FEB-C53B9C2F5202}">
      <dsp:nvSpPr>
        <dsp:cNvPr id="0" name=""/>
        <dsp:cNvSpPr/>
      </dsp:nvSpPr>
      <dsp:spPr>
        <a:xfrm>
          <a:off x="3293586" y="1915073"/>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F42531-7326-41E0-BAF4-5A23D90B1BAC}">
      <dsp:nvSpPr>
        <dsp:cNvPr id="0" name=""/>
        <dsp:cNvSpPr/>
      </dsp:nvSpPr>
      <dsp:spPr>
        <a:xfrm>
          <a:off x="2996906" y="1396337"/>
          <a:ext cx="342399" cy="162951"/>
        </a:xfrm>
        <a:custGeom>
          <a:avLst/>
          <a:gdLst/>
          <a:ahLst/>
          <a:cxnLst/>
          <a:rect l="0" t="0" r="0" b="0"/>
          <a:pathLst>
            <a:path>
              <a:moveTo>
                <a:pt x="0" y="0"/>
              </a:moveTo>
              <a:lnTo>
                <a:pt x="0" y="111046"/>
              </a:lnTo>
              <a:lnTo>
                <a:pt x="342399" y="111046"/>
              </a:lnTo>
              <a:lnTo>
                <a:pt x="342399"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8F6FE5-E257-46E1-9ABA-9828D024C693}">
      <dsp:nvSpPr>
        <dsp:cNvPr id="0" name=""/>
        <dsp:cNvSpPr/>
      </dsp:nvSpPr>
      <dsp:spPr>
        <a:xfrm>
          <a:off x="2608786" y="1915073"/>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09C9B2-A812-4680-A60D-F7B0816CF818}">
      <dsp:nvSpPr>
        <dsp:cNvPr id="0" name=""/>
        <dsp:cNvSpPr/>
      </dsp:nvSpPr>
      <dsp:spPr>
        <a:xfrm>
          <a:off x="2654506" y="1396337"/>
          <a:ext cx="342399" cy="162951"/>
        </a:xfrm>
        <a:custGeom>
          <a:avLst/>
          <a:gdLst/>
          <a:ahLst/>
          <a:cxnLst/>
          <a:rect l="0" t="0" r="0" b="0"/>
          <a:pathLst>
            <a:path>
              <a:moveTo>
                <a:pt x="342399" y="0"/>
              </a:moveTo>
              <a:lnTo>
                <a:pt x="342399" y="111046"/>
              </a:lnTo>
              <a:lnTo>
                <a:pt x="0" y="111046"/>
              </a:lnTo>
              <a:lnTo>
                <a:pt x="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FE87DC-FA9E-456F-ACC4-997F3C3A7BCE}">
      <dsp:nvSpPr>
        <dsp:cNvPr id="0" name=""/>
        <dsp:cNvSpPr/>
      </dsp:nvSpPr>
      <dsp:spPr>
        <a:xfrm>
          <a:off x="2951186" y="877601"/>
          <a:ext cx="91440" cy="162951"/>
        </a:xfrm>
        <a:custGeom>
          <a:avLst/>
          <a:gdLst/>
          <a:ahLst/>
          <a:cxnLst/>
          <a:rect l="0" t="0" r="0" b="0"/>
          <a:pathLst>
            <a:path>
              <a:moveTo>
                <a:pt x="45720" y="0"/>
              </a:moveTo>
              <a:lnTo>
                <a:pt x="45720" y="1629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2F774E-1E6D-46BE-8DBE-5628AE2D1C78}">
      <dsp:nvSpPr>
        <dsp:cNvPr id="0" name=""/>
        <dsp:cNvSpPr/>
      </dsp:nvSpPr>
      <dsp:spPr>
        <a:xfrm>
          <a:off x="2951186" y="358865"/>
          <a:ext cx="91440" cy="162951"/>
        </a:xfrm>
        <a:custGeom>
          <a:avLst/>
          <a:gdLst/>
          <a:ahLst/>
          <a:cxnLst/>
          <a:rect l="0" t="0" r="0" b="0"/>
          <a:pathLst>
            <a:path>
              <a:moveTo>
                <a:pt x="45720" y="0"/>
              </a:moveTo>
              <a:lnTo>
                <a:pt x="45720" y="1629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C563D-620B-4DDF-B007-48CFF95DB95F}">
      <dsp:nvSpPr>
        <dsp:cNvPr id="0" name=""/>
        <dsp:cNvSpPr/>
      </dsp:nvSpPr>
      <dsp:spPr>
        <a:xfrm>
          <a:off x="2716761" y="3081"/>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4FA5A-E31F-4111-A219-CCA5883ACA53}">
      <dsp:nvSpPr>
        <dsp:cNvPr id="0" name=""/>
        <dsp:cNvSpPr/>
      </dsp:nvSpPr>
      <dsp:spPr>
        <a:xfrm>
          <a:off x="2779015" y="62223"/>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Positive Depression Screen (PHQ-2)</a:t>
          </a:r>
        </a:p>
      </dsp:txBody>
      <dsp:txXfrm>
        <a:off x="2789436" y="72644"/>
        <a:ext cx="539448" cy="334942"/>
      </dsp:txXfrm>
    </dsp:sp>
    <dsp:sp modelId="{0DC8C1E4-A007-4255-AD0C-D682E384F48F}">
      <dsp:nvSpPr>
        <dsp:cNvPr id="0" name=""/>
        <dsp:cNvSpPr/>
      </dsp:nvSpPr>
      <dsp:spPr>
        <a:xfrm>
          <a:off x="2716761" y="52181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F1E0BE-48D0-4D7C-924B-A3D74777DF03}">
      <dsp:nvSpPr>
        <dsp:cNvPr id="0" name=""/>
        <dsp:cNvSpPr/>
      </dsp:nvSpPr>
      <dsp:spPr>
        <a:xfrm>
          <a:off x="2779015" y="580958"/>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PHQ-9 </a:t>
          </a:r>
          <a:r>
            <a:rPr lang="en-US" sz="500" kern="1200">
              <a:latin typeface="Times New Roman" panose="02020603050405020304" pitchFamily="18" charset="0"/>
              <a:cs typeface="Times New Roman" panose="02020603050405020304" pitchFamily="18" charset="0"/>
            </a:rPr>
            <a:t>≥10</a:t>
          </a:r>
          <a:endParaRPr lang="en-US" sz="500" kern="1200"/>
        </a:p>
      </dsp:txBody>
      <dsp:txXfrm>
        <a:off x="2789436" y="591379"/>
        <a:ext cx="539448" cy="334942"/>
      </dsp:txXfrm>
    </dsp:sp>
    <dsp:sp modelId="{B91565D6-59F3-4133-B694-7539FA84A99E}">
      <dsp:nvSpPr>
        <dsp:cNvPr id="0" name=""/>
        <dsp:cNvSpPr/>
      </dsp:nvSpPr>
      <dsp:spPr>
        <a:xfrm>
          <a:off x="2716761" y="1040552"/>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AEEE2-0FF7-4C48-AA6C-EE604D0E2975}">
      <dsp:nvSpPr>
        <dsp:cNvPr id="0" name=""/>
        <dsp:cNvSpPr/>
      </dsp:nvSpPr>
      <dsp:spPr>
        <a:xfrm>
          <a:off x="2779015" y="1099694"/>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SI</a:t>
          </a:r>
        </a:p>
      </dsp:txBody>
      <dsp:txXfrm>
        <a:off x="2789436" y="1110115"/>
        <a:ext cx="539448" cy="334942"/>
      </dsp:txXfrm>
    </dsp:sp>
    <dsp:sp modelId="{14F2B791-41C7-4DAE-ABB6-6E897AB2CF83}">
      <dsp:nvSpPr>
        <dsp:cNvPr id="0" name=""/>
        <dsp:cNvSpPr/>
      </dsp:nvSpPr>
      <dsp:spPr>
        <a:xfrm>
          <a:off x="2374361" y="1559288"/>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177BF7-04C3-4079-ADDC-0C8E9D7E064E}">
      <dsp:nvSpPr>
        <dsp:cNvPr id="0" name=""/>
        <dsp:cNvSpPr/>
      </dsp:nvSpPr>
      <dsp:spPr>
        <a:xfrm>
          <a:off x="2436615" y="1618430"/>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2447036" y="1628851"/>
        <a:ext cx="539448" cy="334942"/>
      </dsp:txXfrm>
    </dsp:sp>
    <dsp:sp modelId="{2753AA66-CED3-411E-8C7F-C415C5ECBCFC}">
      <dsp:nvSpPr>
        <dsp:cNvPr id="0" name=""/>
        <dsp:cNvSpPr/>
      </dsp:nvSpPr>
      <dsp:spPr>
        <a:xfrm>
          <a:off x="2374361" y="2078024"/>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40F635-6921-445E-B5B6-2328CCF80519}">
      <dsp:nvSpPr>
        <dsp:cNvPr id="0" name=""/>
        <dsp:cNvSpPr/>
      </dsp:nvSpPr>
      <dsp:spPr>
        <a:xfrm>
          <a:off x="2436615" y="2137166"/>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Immediate Referral and Transport to ER via EMS; Child transferred to responsible adult care</a:t>
          </a:r>
        </a:p>
      </dsp:txBody>
      <dsp:txXfrm>
        <a:off x="2447036" y="2147587"/>
        <a:ext cx="539448" cy="334942"/>
      </dsp:txXfrm>
    </dsp:sp>
    <dsp:sp modelId="{2C36DDCA-D8C6-4963-B5DB-603DE9E1A87C}">
      <dsp:nvSpPr>
        <dsp:cNvPr id="0" name=""/>
        <dsp:cNvSpPr/>
      </dsp:nvSpPr>
      <dsp:spPr>
        <a:xfrm>
          <a:off x="3059161" y="1559288"/>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D5F085-5561-494D-A481-4C9783BF5ED4}">
      <dsp:nvSpPr>
        <dsp:cNvPr id="0" name=""/>
        <dsp:cNvSpPr/>
      </dsp:nvSpPr>
      <dsp:spPr>
        <a:xfrm>
          <a:off x="3121415" y="1618430"/>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3131836" y="1628851"/>
        <a:ext cx="539448" cy="334942"/>
      </dsp:txXfrm>
    </dsp:sp>
    <dsp:sp modelId="{0588E495-7644-4734-B04C-4C0F8AEEC125}">
      <dsp:nvSpPr>
        <dsp:cNvPr id="0" name=""/>
        <dsp:cNvSpPr/>
      </dsp:nvSpPr>
      <dsp:spPr>
        <a:xfrm>
          <a:off x="3059161" y="2078024"/>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84FC67-B818-48FF-A44D-A610FBCF745F}">
      <dsp:nvSpPr>
        <dsp:cNvPr id="0" name=""/>
        <dsp:cNvSpPr/>
      </dsp:nvSpPr>
      <dsp:spPr>
        <a:xfrm>
          <a:off x="3121415" y="2137166"/>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Does Mother have a PCP/Mental health Provider?</a:t>
          </a:r>
        </a:p>
      </dsp:txBody>
      <dsp:txXfrm>
        <a:off x="3131836" y="2147587"/>
        <a:ext cx="539448" cy="334942"/>
      </dsp:txXfrm>
    </dsp:sp>
    <dsp:sp modelId="{547C9D67-4866-414A-B6D8-5C2131F5DAD6}">
      <dsp:nvSpPr>
        <dsp:cNvPr id="0" name=""/>
        <dsp:cNvSpPr/>
      </dsp:nvSpPr>
      <dsp:spPr>
        <a:xfrm>
          <a:off x="2545561" y="2596760"/>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240FA2-F476-4064-9625-727DD57097F0}">
      <dsp:nvSpPr>
        <dsp:cNvPr id="0" name=""/>
        <dsp:cNvSpPr/>
      </dsp:nvSpPr>
      <dsp:spPr>
        <a:xfrm>
          <a:off x="2607815" y="2655902"/>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Yes</a:t>
          </a:r>
        </a:p>
      </dsp:txBody>
      <dsp:txXfrm>
        <a:off x="2618236" y="2666323"/>
        <a:ext cx="539448" cy="334942"/>
      </dsp:txXfrm>
    </dsp:sp>
    <dsp:sp modelId="{17B7BC5C-B99A-45AF-A139-D4598074E240}">
      <dsp:nvSpPr>
        <dsp:cNvPr id="0" name=""/>
        <dsp:cNvSpPr/>
      </dsp:nvSpPr>
      <dsp:spPr>
        <a:xfrm>
          <a:off x="2545561"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BF36F8-6223-48B6-B336-049FB0F982E5}">
      <dsp:nvSpPr>
        <dsp:cNvPr id="0" name=""/>
        <dsp:cNvSpPr/>
      </dsp:nvSpPr>
      <dsp:spPr>
        <a:xfrm>
          <a:off x="26078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to call and make contact while in WCV with her provider</a:t>
          </a:r>
        </a:p>
      </dsp:txBody>
      <dsp:txXfrm>
        <a:off x="2618236" y="3185058"/>
        <a:ext cx="539448" cy="334942"/>
      </dsp:txXfrm>
    </dsp:sp>
    <dsp:sp modelId="{BD33B513-0D49-471E-9E04-9088E348380F}">
      <dsp:nvSpPr>
        <dsp:cNvPr id="0" name=""/>
        <dsp:cNvSpPr/>
      </dsp:nvSpPr>
      <dsp:spPr>
        <a:xfrm>
          <a:off x="3572760" y="2596760"/>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003391-A624-4CA2-AF67-81484A9928DB}">
      <dsp:nvSpPr>
        <dsp:cNvPr id="0" name=""/>
        <dsp:cNvSpPr/>
      </dsp:nvSpPr>
      <dsp:spPr>
        <a:xfrm>
          <a:off x="3635015" y="2655902"/>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No</a:t>
          </a:r>
        </a:p>
      </dsp:txBody>
      <dsp:txXfrm>
        <a:off x="3645436" y="2666323"/>
        <a:ext cx="539448" cy="334942"/>
      </dsp:txXfrm>
    </dsp:sp>
    <dsp:sp modelId="{896CFD50-D20C-43C6-8B7C-0F84191873E8}">
      <dsp:nvSpPr>
        <dsp:cNvPr id="0" name=""/>
        <dsp:cNvSpPr/>
      </dsp:nvSpPr>
      <dsp:spPr>
        <a:xfrm>
          <a:off x="3230360"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5C10F8-D7D8-4B4C-BA47-CBF4280D1320}">
      <dsp:nvSpPr>
        <dsp:cNvPr id="0" name=""/>
        <dsp:cNvSpPr/>
      </dsp:nvSpPr>
      <dsp:spPr>
        <a:xfrm>
          <a:off x="32926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&gt;21y</a:t>
          </a:r>
        </a:p>
      </dsp:txBody>
      <dsp:txXfrm>
        <a:off x="3303036" y="3185058"/>
        <a:ext cx="539448" cy="334942"/>
      </dsp:txXfrm>
    </dsp:sp>
    <dsp:sp modelId="{A67ABD8D-27FB-4F88-B5DB-8D130EF0E3B7}">
      <dsp:nvSpPr>
        <dsp:cNvPr id="0" name=""/>
        <dsp:cNvSpPr/>
      </dsp:nvSpPr>
      <dsp:spPr>
        <a:xfrm>
          <a:off x="3230360" y="3634231"/>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F97239-DDCC-46B1-BBF2-4322AE43FFD4}">
      <dsp:nvSpPr>
        <dsp:cNvPr id="0" name=""/>
        <dsp:cNvSpPr/>
      </dsp:nvSpPr>
      <dsp:spPr>
        <a:xfrm>
          <a:off x="3292615" y="3693373"/>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Family Med/ FQHC/ Mental Health Provider AND contact provider</a:t>
          </a:r>
        </a:p>
      </dsp:txBody>
      <dsp:txXfrm>
        <a:off x="3303036" y="3703794"/>
        <a:ext cx="539448" cy="334942"/>
      </dsp:txXfrm>
    </dsp:sp>
    <dsp:sp modelId="{9D1D7143-60E1-47B0-9ACF-E3CBAC97414D}">
      <dsp:nvSpPr>
        <dsp:cNvPr id="0" name=""/>
        <dsp:cNvSpPr/>
      </dsp:nvSpPr>
      <dsp:spPr>
        <a:xfrm>
          <a:off x="3915160" y="3115495"/>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B35AB4-44A0-44C3-A721-81584EE82498}">
      <dsp:nvSpPr>
        <dsp:cNvPr id="0" name=""/>
        <dsp:cNvSpPr/>
      </dsp:nvSpPr>
      <dsp:spPr>
        <a:xfrm>
          <a:off x="3977415" y="3174637"/>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Mother </a:t>
          </a:r>
          <a:r>
            <a:rPr lang="en-US" sz="500" kern="1200" dirty="0">
              <a:latin typeface="Times New Roman" panose="02020603050405020304" pitchFamily="18" charset="0"/>
              <a:cs typeface="Times New Roman" panose="02020603050405020304" pitchFamily="18" charset="0"/>
            </a:rPr>
            <a:t>≤21y</a:t>
          </a:r>
          <a:endParaRPr lang="en-US" sz="500" kern="1200" dirty="0"/>
        </a:p>
      </dsp:txBody>
      <dsp:txXfrm>
        <a:off x="3987836" y="3185058"/>
        <a:ext cx="539448" cy="334942"/>
      </dsp:txXfrm>
    </dsp:sp>
    <dsp:sp modelId="{8DE01723-CC94-4534-A1C9-304FD2FB89AD}">
      <dsp:nvSpPr>
        <dsp:cNvPr id="0" name=""/>
        <dsp:cNvSpPr/>
      </dsp:nvSpPr>
      <dsp:spPr>
        <a:xfrm>
          <a:off x="3915160" y="3634231"/>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92CECB-0ECC-4347-835A-C08F1012E8E8}">
      <dsp:nvSpPr>
        <dsp:cNvPr id="0" name=""/>
        <dsp:cNvSpPr/>
      </dsp:nvSpPr>
      <dsp:spPr>
        <a:xfrm>
          <a:off x="3977415" y="3693373"/>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Is Adolescent Medicine available</a:t>
          </a:r>
        </a:p>
      </dsp:txBody>
      <dsp:txXfrm>
        <a:off x="3987836" y="3703794"/>
        <a:ext cx="539448" cy="334942"/>
      </dsp:txXfrm>
    </dsp:sp>
    <dsp:sp modelId="{0E08EBEE-94D7-4069-B402-A28793456EA7}">
      <dsp:nvSpPr>
        <dsp:cNvPr id="0" name=""/>
        <dsp:cNvSpPr/>
      </dsp:nvSpPr>
      <dsp:spPr>
        <a:xfrm>
          <a:off x="3572760" y="415296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DBA233-AF19-4C69-AA98-5CAD3BF755D6}">
      <dsp:nvSpPr>
        <dsp:cNvPr id="0" name=""/>
        <dsp:cNvSpPr/>
      </dsp:nvSpPr>
      <dsp:spPr>
        <a:xfrm>
          <a:off x="3635015" y="4212109"/>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Yes</a:t>
          </a:r>
        </a:p>
      </dsp:txBody>
      <dsp:txXfrm>
        <a:off x="3645436" y="4222530"/>
        <a:ext cx="539448" cy="334942"/>
      </dsp:txXfrm>
    </dsp:sp>
    <dsp:sp modelId="{5531DE00-CC4B-46C5-814D-760D6139784B}">
      <dsp:nvSpPr>
        <dsp:cNvPr id="0" name=""/>
        <dsp:cNvSpPr/>
      </dsp:nvSpPr>
      <dsp:spPr>
        <a:xfrm>
          <a:off x="3572760" y="4671703"/>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2A2F5F-CB43-4DC9-ABB1-3A0E8B43A540}">
      <dsp:nvSpPr>
        <dsp:cNvPr id="0" name=""/>
        <dsp:cNvSpPr/>
      </dsp:nvSpPr>
      <dsp:spPr>
        <a:xfrm>
          <a:off x="3635015" y="4730845"/>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Adolescent Medicine AND contact provider </a:t>
          </a:r>
        </a:p>
      </dsp:txBody>
      <dsp:txXfrm>
        <a:off x="3645436" y="4741266"/>
        <a:ext cx="539448" cy="334942"/>
      </dsp:txXfrm>
    </dsp:sp>
    <dsp:sp modelId="{9BB2502C-ACCB-411D-B8EF-72AA900F88AB}">
      <dsp:nvSpPr>
        <dsp:cNvPr id="0" name=""/>
        <dsp:cNvSpPr/>
      </dsp:nvSpPr>
      <dsp:spPr>
        <a:xfrm>
          <a:off x="4257560" y="4152967"/>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D9C6AC-71D8-42C2-A6BB-61FBD4DF5AED}">
      <dsp:nvSpPr>
        <dsp:cNvPr id="0" name=""/>
        <dsp:cNvSpPr/>
      </dsp:nvSpPr>
      <dsp:spPr>
        <a:xfrm>
          <a:off x="4319815" y="4212109"/>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a:t>No</a:t>
          </a:r>
        </a:p>
      </dsp:txBody>
      <dsp:txXfrm>
        <a:off x="4330236" y="4222530"/>
        <a:ext cx="539448" cy="334942"/>
      </dsp:txXfrm>
    </dsp:sp>
    <dsp:sp modelId="{C1641C79-DA35-4078-B6EB-8492398705D1}">
      <dsp:nvSpPr>
        <dsp:cNvPr id="0" name=""/>
        <dsp:cNvSpPr/>
      </dsp:nvSpPr>
      <dsp:spPr>
        <a:xfrm>
          <a:off x="4257560" y="4671703"/>
          <a:ext cx="560290" cy="3557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79B3DC-BE70-42CE-A0A6-C62FA199EDEF}">
      <dsp:nvSpPr>
        <dsp:cNvPr id="0" name=""/>
        <dsp:cNvSpPr/>
      </dsp:nvSpPr>
      <dsp:spPr>
        <a:xfrm>
          <a:off x="4319815" y="4730845"/>
          <a:ext cx="560290" cy="3557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US" sz="500" kern="1200" dirty="0"/>
            <a:t>Educate and Refer to Family Med/ FQHC/ Mental Health Provider AND contact provider</a:t>
          </a:r>
        </a:p>
      </dsp:txBody>
      <dsp:txXfrm>
        <a:off x="4330236" y="4741266"/>
        <a:ext cx="539448" cy="3349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662A0-9D7B-4ABB-A4C9-3883BED084BE}">
      <dsp:nvSpPr>
        <dsp:cNvPr id="0" name=""/>
        <dsp:cNvSpPr/>
      </dsp:nvSpPr>
      <dsp:spPr>
        <a:xfrm>
          <a:off x="0" y="204161"/>
          <a:ext cx="2555714" cy="691200"/>
        </a:xfrm>
        <a:prstGeom prst="roundRect">
          <a:avLst>
            <a:gd name="adj" fmla="val 10000"/>
          </a:avLst>
        </a:prstGeom>
        <a:solidFill>
          <a:schemeClr val="dk1"/>
        </a:solidFill>
        <a:ln w="15875" cap="flat" cmpd="sng" algn="ctr">
          <a:solidFill>
            <a:schemeClr val="dk1">
              <a:shade val="15000"/>
            </a:schemeClr>
          </a:solidFill>
          <a:prstDash val="solid"/>
        </a:ln>
        <a:effectLst/>
      </dsp:spPr>
      <dsp:style>
        <a:lnRef idx="2">
          <a:schemeClr val="dk1">
            <a:shade val="15000"/>
          </a:schemeClr>
        </a:lnRef>
        <a:fillRef idx="1">
          <a:schemeClr val="dk1"/>
        </a:fillRef>
        <a:effectRef idx="0">
          <a:schemeClr val="dk1"/>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b="1" kern="1200"/>
            <a:t>Final In-Person Session</a:t>
          </a:r>
        </a:p>
      </dsp:txBody>
      <dsp:txXfrm>
        <a:off x="0" y="204161"/>
        <a:ext cx="2555714" cy="460800"/>
      </dsp:txXfrm>
    </dsp:sp>
    <dsp:sp modelId="{69FAEBA8-7E3B-44E9-8B63-100B56A8A67F}">
      <dsp:nvSpPr>
        <dsp:cNvPr id="0" name=""/>
        <dsp:cNvSpPr/>
      </dsp:nvSpPr>
      <dsp:spPr>
        <a:xfrm>
          <a:off x="523459" y="741696"/>
          <a:ext cx="2555714" cy="2016000"/>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b="1" kern="1200"/>
            <a:t>PCMHs </a:t>
          </a:r>
          <a:r>
            <a:rPr lang="en-US" sz="1600" b="0" kern="1200"/>
            <a:t>share their </a:t>
          </a:r>
          <a:r>
            <a:rPr lang="en-US" sz="1600" kern="1200"/>
            <a:t>completed PDSA cycles</a:t>
          </a:r>
        </a:p>
        <a:p>
          <a:pPr marL="171450" lvl="1" indent="-171450" algn="l" defTabSz="711200">
            <a:lnSpc>
              <a:spcPct val="90000"/>
            </a:lnSpc>
            <a:spcBef>
              <a:spcPct val="0"/>
            </a:spcBef>
            <a:spcAft>
              <a:spcPct val="15000"/>
            </a:spcAft>
            <a:buChar char="•"/>
          </a:pPr>
          <a:r>
            <a:rPr lang="en-US" sz="1600" b="1" kern="1200"/>
            <a:t>LN</a:t>
          </a:r>
          <a:r>
            <a:rPr lang="en-US" sz="1600" kern="1200"/>
            <a:t> recognizes PCMHs with greatest improvements</a:t>
          </a:r>
        </a:p>
        <a:p>
          <a:pPr marL="171450" lvl="1" indent="-171450" algn="l" defTabSz="711200">
            <a:lnSpc>
              <a:spcPct val="90000"/>
            </a:lnSpc>
            <a:spcBef>
              <a:spcPct val="0"/>
            </a:spcBef>
            <a:spcAft>
              <a:spcPct val="15000"/>
            </a:spcAft>
            <a:buChar char="•"/>
          </a:pPr>
          <a:r>
            <a:rPr lang="en-US" sz="1600" b="1" kern="1200"/>
            <a:t>LN</a:t>
          </a:r>
          <a:r>
            <a:rPr lang="en-US" sz="1600" kern="1200"/>
            <a:t> announces 2027 Sprints </a:t>
          </a:r>
        </a:p>
      </dsp:txBody>
      <dsp:txXfrm>
        <a:off x="582506" y="800743"/>
        <a:ext cx="2437620" cy="189790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6" cy="466725"/>
          </a:xfrm>
          <a:prstGeom prst="rect">
            <a:avLst/>
          </a:prstGeom>
        </p:spPr>
        <p:txBody>
          <a:bodyPr vert="horz" lIns="90913" tIns="45457" rIns="90913" bIns="45457" rtlCol="0"/>
          <a:lstStyle>
            <a:lvl1pPr algn="l">
              <a:defRPr sz="1100"/>
            </a:lvl1pPr>
          </a:lstStyle>
          <a:p>
            <a:endParaRPr lang="en-US"/>
          </a:p>
        </p:txBody>
      </p:sp>
      <p:sp>
        <p:nvSpPr>
          <p:cNvPr id="3" name="Date Placeholder 2"/>
          <p:cNvSpPr>
            <a:spLocks noGrp="1"/>
          </p:cNvSpPr>
          <p:nvPr>
            <p:ph type="dt" sz="quarter" idx="1"/>
          </p:nvPr>
        </p:nvSpPr>
        <p:spPr>
          <a:xfrm>
            <a:off x="3970342" y="6"/>
            <a:ext cx="3038476" cy="466725"/>
          </a:xfrm>
          <a:prstGeom prst="rect">
            <a:avLst/>
          </a:prstGeom>
        </p:spPr>
        <p:txBody>
          <a:bodyPr vert="horz" lIns="90913" tIns="45457" rIns="90913" bIns="45457" rtlCol="0"/>
          <a:lstStyle>
            <a:lvl1pPr algn="r">
              <a:defRPr sz="1100"/>
            </a:lvl1pPr>
          </a:lstStyle>
          <a:p>
            <a:fld id="{FE375487-B167-40E1-A298-19F8F1D223D6}" type="datetimeFigureOut">
              <a:rPr lang="en-US" smtClean="0"/>
              <a:t>6/23/2026</a:t>
            </a:fld>
            <a:endParaRPr lang="en-US"/>
          </a:p>
        </p:txBody>
      </p:sp>
      <p:sp>
        <p:nvSpPr>
          <p:cNvPr id="4" name="Footer Placeholder 3"/>
          <p:cNvSpPr>
            <a:spLocks noGrp="1"/>
          </p:cNvSpPr>
          <p:nvPr>
            <p:ph type="ftr" sz="quarter" idx="2"/>
          </p:nvPr>
        </p:nvSpPr>
        <p:spPr>
          <a:xfrm>
            <a:off x="3" y="8829677"/>
            <a:ext cx="3038476" cy="466725"/>
          </a:xfrm>
          <a:prstGeom prst="rect">
            <a:avLst/>
          </a:prstGeom>
        </p:spPr>
        <p:txBody>
          <a:bodyPr vert="horz" lIns="90913" tIns="45457" rIns="90913" bIns="45457" rtlCol="0" anchor="b"/>
          <a:lstStyle>
            <a:lvl1pPr algn="l">
              <a:defRPr sz="1100"/>
            </a:lvl1pPr>
          </a:lstStyle>
          <a:p>
            <a:endParaRPr lang="en-US"/>
          </a:p>
        </p:txBody>
      </p:sp>
      <p:sp>
        <p:nvSpPr>
          <p:cNvPr id="5" name="Slide Number Placeholder 4"/>
          <p:cNvSpPr>
            <a:spLocks noGrp="1"/>
          </p:cNvSpPr>
          <p:nvPr>
            <p:ph type="sldNum" sz="quarter" idx="3"/>
          </p:nvPr>
        </p:nvSpPr>
        <p:spPr>
          <a:xfrm>
            <a:off x="3970342" y="8829677"/>
            <a:ext cx="3038476" cy="466725"/>
          </a:xfrm>
          <a:prstGeom prst="rect">
            <a:avLst/>
          </a:prstGeom>
        </p:spPr>
        <p:txBody>
          <a:bodyPr vert="horz" lIns="90913" tIns="45457" rIns="90913" bIns="45457" rtlCol="0" anchor="b"/>
          <a:lstStyle>
            <a:lvl1pPr algn="r">
              <a:defRPr sz="1100"/>
            </a:lvl1pPr>
          </a:lstStyle>
          <a:p>
            <a:fld id="{62EF0D29-4540-4D51-9445-0F6305000EA6}" type="slidenum">
              <a:rPr lang="en-US" smtClean="0"/>
              <a:t>‹#›</a:t>
            </a:fld>
            <a:endParaRPr lang="en-US"/>
          </a:p>
        </p:txBody>
      </p:sp>
    </p:spTree>
    <p:extLst>
      <p:ext uri="{BB962C8B-B14F-4D97-AF65-F5344CB8AC3E}">
        <p14:creationId xmlns:p14="http://schemas.microsoft.com/office/powerpoint/2010/main" val="2184545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2641" tIns="46320" rIns="92641" bIns="46320"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2641" tIns="46320" rIns="92641" bIns="46320" rtlCol="0"/>
          <a:lstStyle>
            <a:lvl1pPr algn="r">
              <a:defRPr sz="1100"/>
            </a:lvl1pPr>
          </a:lstStyle>
          <a:p>
            <a:fld id="{7AA2176D-04DC-4D7E-9525-8F0FD2DCD64D}" type="datetimeFigureOut">
              <a:rPr lang="en-US" smtClean="0"/>
              <a:t>6/23/2026</a:t>
            </a:fld>
            <a:endParaRPr lang="en-US"/>
          </a:p>
        </p:txBody>
      </p:sp>
      <p:sp>
        <p:nvSpPr>
          <p:cNvPr id="4" name="Slide Image Placeholder 3"/>
          <p:cNvSpPr>
            <a:spLocks noGrp="1" noRot="1" noChangeAspect="1"/>
          </p:cNvSpPr>
          <p:nvPr>
            <p:ph type="sldImg" idx="2"/>
          </p:nvPr>
        </p:nvSpPr>
        <p:spPr>
          <a:xfrm>
            <a:off x="719138" y="1162050"/>
            <a:ext cx="5572125" cy="3135313"/>
          </a:xfrm>
          <a:prstGeom prst="rect">
            <a:avLst/>
          </a:prstGeom>
          <a:noFill/>
          <a:ln w="12700">
            <a:solidFill>
              <a:prstClr val="black"/>
            </a:solidFill>
          </a:ln>
        </p:spPr>
        <p:txBody>
          <a:bodyPr vert="horz" lIns="92641" tIns="46320" rIns="92641" bIns="46320" rtlCol="0" anchor="ctr"/>
          <a:lstStyle/>
          <a:p>
            <a:endParaRPr lang="en-US"/>
          </a:p>
        </p:txBody>
      </p:sp>
      <p:sp>
        <p:nvSpPr>
          <p:cNvPr id="5" name="Notes Placeholder 4"/>
          <p:cNvSpPr>
            <a:spLocks noGrp="1"/>
          </p:cNvSpPr>
          <p:nvPr>
            <p:ph type="body" sz="quarter" idx="3"/>
          </p:nvPr>
        </p:nvSpPr>
        <p:spPr>
          <a:xfrm>
            <a:off x="701040" y="4473897"/>
            <a:ext cx="5608320" cy="3660458"/>
          </a:xfrm>
          <a:prstGeom prst="rect">
            <a:avLst/>
          </a:prstGeom>
        </p:spPr>
        <p:txBody>
          <a:bodyPr vert="horz" lIns="92641" tIns="46320" rIns="92641" bIns="463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2641" tIns="46320" rIns="92641" bIns="46320"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2641" tIns="46320" rIns="92641" bIns="46320" rtlCol="0" anchor="b"/>
          <a:lstStyle>
            <a:lvl1pPr algn="r">
              <a:defRPr sz="1100"/>
            </a:lvl1pPr>
          </a:lstStyle>
          <a:p>
            <a:fld id="{8E1FB665-9F59-465B-BAA2-4D7EFC3E18FD}" type="slidenum">
              <a:rPr lang="en-US" smtClean="0"/>
              <a:t>‹#›</a:t>
            </a:fld>
            <a:endParaRPr lang="en-US"/>
          </a:p>
        </p:txBody>
      </p:sp>
    </p:spTree>
    <p:extLst>
      <p:ext uri="{BB962C8B-B14F-4D97-AF65-F5344CB8AC3E}">
        <p14:creationId xmlns:p14="http://schemas.microsoft.com/office/powerpoint/2010/main" val="304273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nashp.org/state-tracker/maternal-depression-screening/"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marchofdimes.org/implicittoolkit" TargetMode="External"/><Relationship Id="rId2" Type="http://schemas.openxmlformats.org/officeDocument/2006/relationships/slide" Target="../slides/slide67.xml"/><Relationship Id="rId1" Type="http://schemas.openxmlformats.org/officeDocument/2006/relationships/notesMaster" Target="../notesMasters/notesMaster1.xml"/><Relationship Id="rId5" Type="http://schemas.openxmlformats.org/officeDocument/2006/relationships/hyperlink" Target="https://implicitnetwork.org" TargetMode="External"/><Relationship Id="rId4" Type="http://schemas.openxmlformats.org/officeDocument/2006/relationships/hyperlink" Target="https://implicitnetwork.org/projects/interconception-care-icc/"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315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3" name="Google Shape;283;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1" name="Google Shape;29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807D190A-8518-8861-8C88-FB6801B779DC}"/>
            </a:ext>
          </a:extLst>
        </p:cNvPr>
        <p:cNvGrpSpPr/>
        <p:nvPr/>
      </p:nvGrpSpPr>
      <p:grpSpPr>
        <a:xfrm>
          <a:off x="0" y="0"/>
          <a:ext cx="0" cy="0"/>
          <a:chOff x="0" y="0"/>
          <a:chExt cx="0" cy="0"/>
        </a:xfrm>
      </p:grpSpPr>
      <p:sp>
        <p:nvSpPr>
          <p:cNvPr id="282" name="Google Shape;282;g2fb33a188cb_0_32:notes">
            <a:extLst>
              <a:ext uri="{FF2B5EF4-FFF2-40B4-BE49-F238E27FC236}">
                <a16:creationId xmlns:a16="http://schemas.microsoft.com/office/drawing/2014/main" id="{A7B13532-1BD7-CA2F-C1DB-706AFDE605E0}"/>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g2fb33a188cb_0_32:notes">
            <a:extLst>
              <a:ext uri="{FF2B5EF4-FFF2-40B4-BE49-F238E27FC236}">
                <a16:creationId xmlns:a16="http://schemas.microsoft.com/office/drawing/2014/main" id="{0E539E4A-95C0-9AE5-0306-F507CDEEE8E8}"/>
              </a:ext>
            </a:extLst>
          </p:cNvPr>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174625" marR="0" lvl="0" indent="-9525"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284" name="Google Shape;284;g2fb33a188cb_0_32:notes">
            <a:extLst>
              <a:ext uri="{FF2B5EF4-FFF2-40B4-BE49-F238E27FC236}">
                <a16:creationId xmlns:a16="http://schemas.microsoft.com/office/drawing/2014/main" id="{C7C1CAB1-8755-D17A-7F6E-79BF64E63BF4}"/>
              </a:ext>
            </a:extLst>
          </p:cNvPr>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38</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93873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4" name="Google Shape;57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0148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4583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241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278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F7EE843E-CCA1-9532-3302-D585ECF31170}"/>
            </a:ext>
          </a:extLst>
        </p:cNvPr>
        <p:cNvGrpSpPr/>
        <p:nvPr/>
      </p:nvGrpSpPr>
      <p:grpSpPr>
        <a:xfrm>
          <a:off x="0" y="0"/>
          <a:ext cx="0" cy="0"/>
          <a:chOff x="0" y="0"/>
          <a:chExt cx="0" cy="0"/>
        </a:xfrm>
      </p:grpSpPr>
      <p:sp>
        <p:nvSpPr>
          <p:cNvPr id="282" name="Google Shape;282;g2fb33a188cb_0_32:notes">
            <a:extLst>
              <a:ext uri="{FF2B5EF4-FFF2-40B4-BE49-F238E27FC236}">
                <a16:creationId xmlns:a16="http://schemas.microsoft.com/office/drawing/2014/main" id="{F151A60A-122B-943B-9879-92DEED9EC686}"/>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g2fb33a188cb_0_32:notes">
            <a:extLst>
              <a:ext uri="{FF2B5EF4-FFF2-40B4-BE49-F238E27FC236}">
                <a16:creationId xmlns:a16="http://schemas.microsoft.com/office/drawing/2014/main" id="{065E7919-B188-80CF-BE06-8D02A752E02B}"/>
              </a:ext>
            </a:extLst>
          </p:cNvPr>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174625" marR="0" lvl="0" indent="-9525"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284" name="Google Shape;284;g2fb33a188cb_0_32:notes">
            <a:extLst>
              <a:ext uri="{FF2B5EF4-FFF2-40B4-BE49-F238E27FC236}">
                <a16:creationId xmlns:a16="http://schemas.microsoft.com/office/drawing/2014/main" id="{3865275F-23FC-642F-7B54-C4854D6D23B4}"/>
              </a:ext>
            </a:extLst>
          </p:cNvPr>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47</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127487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a:extLst>
            <a:ext uri="{FF2B5EF4-FFF2-40B4-BE49-F238E27FC236}">
              <a16:creationId xmlns:a16="http://schemas.microsoft.com/office/drawing/2014/main" id="{54AD25B4-320E-57E4-E4CF-3FE9B7D37C6A}"/>
            </a:ext>
          </a:extLst>
        </p:cNvPr>
        <p:cNvGrpSpPr/>
        <p:nvPr/>
      </p:nvGrpSpPr>
      <p:grpSpPr>
        <a:xfrm>
          <a:off x="0" y="0"/>
          <a:ext cx="0" cy="0"/>
          <a:chOff x="0" y="0"/>
          <a:chExt cx="0" cy="0"/>
        </a:xfrm>
      </p:grpSpPr>
      <p:sp>
        <p:nvSpPr>
          <p:cNvPr id="785" name="Google Shape;785;g343a64a03f7_0_5:notes">
            <a:extLst>
              <a:ext uri="{FF2B5EF4-FFF2-40B4-BE49-F238E27FC236}">
                <a16:creationId xmlns:a16="http://schemas.microsoft.com/office/drawing/2014/main" id="{33D15DDE-B061-4226-D40B-14336F99E1C8}"/>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6" name="Google Shape;786;g343a64a03f7_0_5:notes">
            <a:extLst>
              <a:ext uri="{FF2B5EF4-FFF2-40B4-BE49-F238E27FC236}">
                <a16:creationId xmlns:a16="http://schemas.microsoft.com/office/drawing/2014/main" id="{D631AAE7-8E20-1CC5-0C79-6ED050B34593}"/>
              </a:ext>
            </a:extLst>
          </p:cNvPr>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r>
              <a:rPr lang="en-US"/>
              <a:t>Varies a lot between allows, requires, medicaid vs all payer coverage</a:t>
            </a:r>
            <a:endParaRPr/>
          </a:p>
        </p:txBody>
      </p:sp>
    </p:spTree>
    <p:extLst>
      <p:ext uri="{BB962C8B-B14F-4D97-AF65-F5344CB8AC3E}">
        <p14:creationId xmlns:p14="http://schemas.microsoft.com/office/powerpoint/2010/main" val="2869105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98C5DDB6-CD1A-57CF-DF6C-FBE7EDE529E7}"/>
            </a:ext>
          </a:extLst>
        </p:cNvPr>
        <p:cNvGrpSpPr/>
        <p:nvPr/>
      </p:nvGrpSpPr>
      <p:grpSpPr>
        <a:xfrm>
          <a:off x="0" y="0"/>
          <a:ext cx="0" cy="0"/>
          <a:chOff x="0" y="0"/>
          <a:chExt cx="0" cy="0"/>
        </a:xfrm>
      </p:grpSpPr>
      <p:sp>
        <p:nvSpPr>
          <p:cNvPr id="282" name="Google Shape;282;g2fb33a188cb_0_32:notes">
            <a:extLst>
              <a:ext uri="{FF2B5EF4-FFF2-40B4-BE49-F238E27FC236}">
                <a16:creationId xmlns:a16="http://schemas.microsoft.com/office/drawing/2014/main" id="{F6B235C2-7BA5-8314-8C86-E715034453F8}"/>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g2fb33a188cb_0_32:notes">
            <a:extLst>
              <a:ext uri="{FF2B5EF4-FFF2-40B4-BE49-F238E27FC236}">
                <a16:creationId xmlns:a16="http://schemas.microsoft.com/office/drawing/2014/main" id="{6A23D83E-6627-29A7-12EC-058BA97174C3}"/>
              </a:ext>
            </a:extLst>
          </p:cNvPr>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174625" marR="0" lvl="0" indent="-9525"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284" name="Google Shape;284;g2fb33a188cb_0_32:notes">
            <a:extLst>
              <a:ext uri="{FF2B5EF4-FFF2-40B4-BE49-F238E27FC236}">
                <a16:creationId xmlns:a16="http://schemas.microsoft.com/office/drawing/2014/main" id="{B776D900-F04A-5842-6F0B-8B04DCCAFA33}"/>
              </a:ext>
            </a:extLst>
          </p:cNvPr>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52</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90516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98C5DDB6-CD1A-57CF-DF6C-FBE7EDE529E7}"/>
            </a:ext>
          </a:extLst>
        </p:cNvPr>
        <p:cNvGrpSpPr/>
        <p:nvPr/>
      </p:nvGrpSpPr>
      <p:grpSpPr>
        <a:xfrm>
          <a:off x="0" y="0"/>
          <a:ext cx="0" cy="0"/>
          <a:chOff x="0" y="0"/>
          <a:chExt cx="0" cy="0"/>
        </a:xfrm>
      </p:grpSpPr>
      <p:sp>
        <p:nvSpPr>
          <p:cNvPr id="282" name="Google Shape;282;g2fb33a188cb_0_32:notes">
            <a:extLst>
              <a:ext uri="{FF2B5EF4-FFF2-40B4-BE49-F238E27FC236}">
                <a16:creationId xmlns:a16="http://schemas.microsoft.com/office/drawing/2014/main" id="{F6B235C2-7BA5-8314-8C86-E715034453F8}"/>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g2fb33a188cb_0_32:notes">
            <a:extLst>
              <a:ext uri="{FF2B5EF4-FFF2-40B4-BE49-F238E27FC236}">
                <a16:creationId xmlns:a16="http://schemas.microsoft.com/office/drawing/2014/main" id="{6A23D83E-6627-29A7-12EC-058BA97174C3}"/>
              </a:ext>
            </a:extLst>
          </p:cNvPr>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174625" marR="0" lvl="0" indent="-9525"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284" name="Google Shape;284;g2fb33a188cb_0_32:notes">
            <a:extLst>
              <a:ext uri="{FF2B5EF4-FFF2-40B4-BE49-F238E27FC236}">
                <a16:creationId xmlns:a16="http://schemas.microsoft.com/office/drawing/2014/main" id="{B776D900-F04A-5842-6F0B-8B04DCCAFA33}"/>
              </a:ext>
            </a:extLst>
          </p:cNvPr>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53</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90516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343a64a03f7_0_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6" name="Google Shape;786;g343a64a03f7_0_5:notes"/>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r>
              <a:rPr lang="en-US"/>
              <a:t>Varies a lot between allows, requires, medicaid vs all payer coverage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343a64a03f7_0_1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2" name="Google Shape;792;g343a64a03f7_0_10:notes"/>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https://nashp.org/state-tracker/maternal-depression-screening/</a:t>
            </a:r>
            <a:endParaRPr/>
          </a:p>
          <a:p>
            <a:pPr marL="0" lvl="0" indent="0" algn="l" rtl="0">
              <a:lnSpc>
                <a:spcPct val="100000"/>
              </a:lnSpc>
              <a:spcBef>
                <a:spcPts val="0"/>
              </a:spcBef>
              <a:spcAft>
                <a:spcPts val="0"/>
              </a:spcAft>
              <a:buSzPts val="1100"/>
              <a:buNone/>
            </a:pPr>
            <a:r>
              <a:rPr lang="en-US"/>
              <a:t>Interactive tool for Medicaid coverage for maternal depression screening at WCC</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38c2afbcf7_0_507: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338c2afbcf7_0_507:notes"/>
          <p:cNvSpPr txBox="1">
            <a:spLocks noGrp="1"/>
          </p:cNvSpPr>
          <p:nvPr>
            <p:ph type="body" idx="1"/>
          </p:nvPr>
        </p:nvSpPr>
        <p:spPr>
          <a:xfrm>
            <a:off x="701675" y="4421187"/>
            <a:ext cx="5619900" cy="418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300">
                <a:solidFill>
                  <a:srgbClr val="4E2B85"/>
                </a:solidFill>
                <a:latin typeface="Calibri"/>
                <a:ea typeface="Calibri"/>
                <a:cs typeface="Calibri"/>
                <a:sym typeface="Calibri"/>
              </a:rPr>
              <a:t>Medicaid MDS reimbursement: table goes into even more detail with modifiers, required tools etc and will be sent out to the Network. This SS shows a snapshot of the info we have for states. Most reimburse up to 1 year, though many recommend screening through 6m as per AAP guidelines. The majority also bill for MDS under the child’s ID at the visit. </a:t>
            </a:r>
            <a:endParaRPr sz="1300">
              <a:solidFill>
                <a:srgbClr val="4E2B85"/>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300">
              <a:solidFill>
                <a:srgbClr val="4E2B85"/>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300">
                <a:solidFill>
                  <a:srgbClr val="4E2B85"/>
                </a:solidFill>
                <a:latin typeface="Calibri"/>
                <a:ea typeface="Calibri"/>
                <a:cs typeface="Calibri"/>
                <a:sym typeface="Calibri"/>
              </a:rPr>
              <a:t>Table contains the following information:</a:t>
            </a:r>
            <a:endParaRPr sz="13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Allow, recommend or require MDS at WCV</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Code(s) and FFS Rate(s)</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Bill using child or mothers ID or either?</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Minimum Allowed and Other Usage</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Modifier(s)</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Distinguish positive and negative screens?</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Can other caregivers be screened?</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Require or recommend tools?</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Specified Tool(s)</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Maternal Mental Health Tracking/Referral, Follow Up Guidance</a:t>
            </a:r>
            <a:endParaRPr sz="1000">
              <a:solidFill>
                <a:srgbClr val="4E2B85"/>
              </a:solidFill>
              <a:latin typeface="Calibri"/>
              <a:ea typeface="Calibri"/>
              <a:cs typeface="Calibri"/>
              <a:sym typeface="Calibri"/>
            </a:endParaRPr>
          </a:p>
          <a:p>
            <a:pPr marL="457200" lvl="0" indent="-292100" algn="l" rtl="0">
              <a:spcBef>
                <a:spcPts val="0"/>
              </a:spcBef>
              <a:spcAft>
                <a:spcPts val="0"/>
              </a:spcAft>
              <a:buClr>
                <a:srgbClr val="4E2B85"/>
              </a:buClr>
              <a:buSzPts val="1000"/>
              <a:buFont typeface="Calibri"/>
              <a:buChar char="●"/>
            </a:pPr>
            <a:r>
              <a:rPr lang="en-US" sz="1000">
                <a:solidFill>
                  <a:srgbClr val="4E2B85"/>
                </a:solidFill>
                <a:latin typeface="Calibri"/>
                <a:ea typeface="Calibri"/>
                <a:cs typeface="Calibri"/>
                <a:sym typeface="Calibri"/>
              </a:rPr>
              <a:t>Related State Initiative</a:t>
            </a:r>
            <a:endParaRPr sz="900"/>
          </a:p>
        </p:txBody>
      </p:sp>
      <p:sp>
        <p:nvSpPr>
          <p:cNvPr id="820" name="Google Shape;820;g338c2afbcf7_0_507:notes"/>
          <p:cNvSpPr txBox="1">
            <a:spLocks noGrp="1"/>
          </p:cNvSpPr>
          <p:nvPr>
            <p:ph type="sldNum" idx="12"/>
          </p:nvPr>
        </p:nvSpPr>
        <p:spPr>
          <a:xfrm>
            <a:off x="3978275" y="8842375"/>
            <a:ext cx="3043200" cy="465000"/>
          </a:xfrm>
          <a:prstGeom prst="rect">
            <a:avLst/>
          </a:prstGeom>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56</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343a64a03f7_0_17: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0" name="Google Shape;800;g343a64a03f7_0_17:notes"/>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43a64a03f7_0_23: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g343a64a03f7_0_23:notes"/>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conflicts of interest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1130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Google Shape;812;g343a64a03f7_0_28: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3" name="Google Shape;813;g343a64a03f7_0_28:notes"/>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32F10F5D-82F9-03D6-EEAC-56161F88855F}"/>
            </a:ext>
          </a:extLst>
        </p:cNvPr>
        <p:cNvGrpSpPr/>
        <p:nvPr/>
      </p:nvGrpSpPr>
      <p:grpSpPr>
        <a:xfrm>
          <a:off x="0" y="0"/>
          <a:ext cx="0" cy="0"/>
          <a:chOff x="0" y="0"/>
          <a:chExt cx="0" cy="0"/>
        </a:xfrm>
      </p:grpSpPr>
      <p:sp>
        <p:nvSpPr>
          <p:cNvPr id="282" name="Google Shape;282;g2fb33a188cb_0_32:notes">
            <a:extLst>
              <a:ext uri="{FF2B5EF4-FFF2-40B4-BE49-F238E27FC236}">
                <a16:creationId xmlns:a16="http://schemas.microsoft.com/office/drawing/2014/main" id="{FCCEE24C-1A5F-884E-DB9F-45C3D365FCDA}"/>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g2fb33a188cb_0_32:notes">
            <a:extLst>
              <a:ext uri="{FF2B5EF4-FFF2-40B4-BE49-F238E27FC236}">
                <a16:creationId xmlns:a16="http://schemas.microsoft.com/office/drawing/2014/main" id="{B9720892-7CE5-6E07-E138-C88366E95ED7}"/>
              </a:ext>
            </a:extLst>
          </p:cNvPr>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174625" marR="0" lvl="0" indent="-9525"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284" name="Google Shape;284;g2fb33a188cb_0_32:notes">
            <a:extLst>
              <a:ext uri="{FF2B5EF4-FFF2-40B4-BE49-F238E27FC236}">
                <a16:creationId xmlns:a16="http://schemas.microsoft.com/office/drawing/2014/main" id="{F41C849E-7C84-F18E-AD41-9D77221EDD4D}"/>
              </a:ext>
            </a:extLst>
          </p:cNvPr>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srgbClr val="000000"/>
                </a:buClr>
                <a:buSzPts val="300"/>
                <a:buFont typeface="Calibri"/>
                <a:buNone/>
                <a:tabLst/>
                <a:defRPr/>
              </a:pPr>
              <a:t>60</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568470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754B5-4C1D-DB08-244A-DF07882C1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AA46E-396E-DC70-C89B-159505D293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60F17-2E4F-7243-53F9-CAC32DBA52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E79419-E27C-09E9-2EC9-04E461CF937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68928A-FD51-4BC4-B679-85E3CD44287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4846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68928A-FD51-4BC4-B679-85E3CD44287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93329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a:extLst>
            <a:ext uri="{FF2B5EF4-FFF2-40B4-BE49-F238E27FC236}">
              <a16:creationId xmlns:a16="http://schemas.microsoft.com/office/drawing/2014/main" id="{8B1EB170-DEA7-7725-92DB-4A4B55D16870}"/>
            </a:ext>
          </a:extLst>
        </p:cNvPr>
        <p:cNvGrpSpPr/>
        <p:nvPr/>
      </p:nvGrpSpPr>
      <p:grpSpPr>
        <a:xfrm>
          <a:off x="0" y="0"/>
          <a:ext cx="0" cy="0"/>
          <a:chOff x="0" y="0"/>
          <a:chExt cx="0" cy="0"/>
        </a:xfrm>
      </p:grpSpPr>
      <p:sp>
        <p:nvSpPr>
          <p:cNvPr id="806" name="Google Shape;806;g343a64a03f7_0_23:notes">
            <a:extLst>
              <a:ext uri="{FF2B5EF4-FFF2-40B4-BE49-F238E27FC236}">
                <a16:creationId xmlns:a16="http://schemas.microsoft.com/office/drawing/2014/main" id="{B7B99654-C68C-4C48-5711-1603D3B59E89}"/>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g343a64a03f7_0_23:notes">
            <a:extLst>
              <a:ext uri="{FF2B5EF4-FFF2-40B4-BE49-F238E27FC236}">
                <a16:creationId xmlns:a16="http://schemas.microsoft.com/office/drawing/2014/main" id="{4691D3E0-F8DA-D315-307C-E8FC452CE2E7}"/>
              </a:ext>
            </a:extLst>
          </p:cNvPr>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61005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a:extLst>
            <a:ext uri="{FF2B5EF4-FFF2-40B4-BE49-F238E27FC236}">
              <a16:creationId xmlns:a16="http://schemas.microsoft.com/office/drawing/2014/main" id="{23699DA8-6F2F-5B77-EA68-0AC1DB22CC15}"/>
            </a:ext>
          </a:extLst>
        </p:cNvPr>
        <p:cNvGrpSpPr/>
        <p:nvPr/>
      </p:nvGrpSpPr>
      <p:grpSpPr>
        <a:xfrm>
          <a:off x="0" y="0"/>
          <a:ext cx="0" cy="0"/>
          <a:chOff x="0" y="0"/>
          <a:chExt cx="0" cy="0"/>
        </a:xfrm>
      </p:grpSpPr>
      <p:sp>
        <p:nvSpPr>
          <p:cNvPr id="806" name="Google Shape;806;g343a64a03f7_0_23:notes">
            <a:extLst>
              <a:ext uri="{FF2B5EF4-FFF2-40B4-BE49-F238E27FC236}">
                <a16:creationId xmlns:a16="http://schemas.microsoft.com/office/drawing/2014/main" id="{2FCBCA81-C0D3-DD3A-B4FD-21DB57A13DA6}"/>
              </a:ext>
            </a:extLst>
          </p:cNvPr>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g343a64a03f7_0_23:notes">
            <a:extLst>
              <a:ext uri="{FF2B5EF4-FFF2-40B4-BE49-F238E27FC236}">
                <a16:creationId xmlns:a16="http://schemas.microsoft.com/office/drawing/2014/main" id="{E8AB17FF-919B-4697-914B-4497DC129187}"/>
              </a:ext>
            </a:extLst>
          </p:cNvPr>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1299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a:extLst>
            <a:ext uri="{FF2B5EF4-FFF2-40B4-BE49-F238E27FC236}">
              <a16:creationId xmlns:a16="http://schemas.microsoft.com/office/drawing/2014/main" id="{A6A7E378-9B54-E28E-2B71-6FCFEE57D1E0}"/>
            </a:ext>
          </a:extLst>
        </p:cNvPr>
        <p:cNvGrpSpPr/>
        <p:nvPr/>
      </p:nvGrpSpPr>
      <p:grpSpPr>
        <a:xfrm>
          <a:off x="0" y="0"/>
          <a:ext cx="0" cy="0"/>
          <a:chOff x="0" y="0"/>
          <a:chExt cx="0" cy="0"/>
        </a:xfrm>
      </p:grpSpPr>
      <p:sp>
        <p:nvSpPr>
          <p:cNvPr id="806" name="Google Shape;806;g343a64a03f7_0_23:notes">
            <a:extLst>
              <a:ext uri="{FF2B5EF4-FFF2-40B4-BE49-F238E27FC236}">
                <a16:creationId xmlns:a16="http://schemas.microsoft.com/office/drawing/2014/main" id="{04D6ED00-56BB-FDAA-F0FE-695F3EE00E8B}"/>
              </a:ext>
            </a:extLst>
          </p:cNvPr>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7" name="Google Shape;807;g343a64a03f7_0_23:notes">
            <a:extLst>
              <a:ext uri="{FF2B5EF4-FFF2-40B4-BE49-F238E27FC236}">
                <a16:creationId xmlns:a16="http://schemas.microsoft.com/office/drawing/2014/main" id="{6E683541-3688-7175-8E62-9DBBB4BF03EC}"/>
              </a:ext>
            </a:extLst>
          </p:cNvPr>
          <p:cNvSpPr txBox="1">
            <a:spLocks noGrp="1"/>
          </p:cNvSpPr>
          <p:nvPr>
            <p:ph type="body" idx="1"/>
          </p:nvPr>
        </p:nvSpPr>
        <p:spPr>
          <a:xfrm>
            <a:off x="702310" y="4421822"/>
            <a:ext cx="5618400" cy="4189200"/>
          </a:xfrm>
          <a:prstGeom prst="rect">
            <a:avLst/>
          </a:prstGeom>
          <a:noFill/>
          <a:ln>
            <a:noFill/>
          </a:ln>
        </p:spPr>
        <p:txBody>
          <a:bodyPr spcFirstLastPara="1" wrap="square" lIns="93450" tIns="93450" rIns="93450" bIns="93450"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914282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c6a823b774_0_0: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21" name="Google Shape;621;g2c6a823b774_0_0:notes"/>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450"/>
              <a:buFont typeface="Arial"/>
              <a:buNone/>
            </a:pPr>
            <a:endParaRPr sz="1800" b="0" i="0" u="none" strike="noStrike" cap="none">
              <a:solidFill>
                <a:schemeClr val="dk1"/>
              </a:solidFill>
              <a:latin typeface="Arial"/>
              <a:ea typeface="Arial"/>
              <a:cs typeface="Arial"/>
              <a:sym typeface="Arial"/>
            </a:endParaRPr>
          </a:p>
        </p:txBody>
      </p:sp>
      <p:sp>
        <p:nvSpPr>
          <p:cNvPr id="622" name="Google Shape;622;g2c6a823b774_0_0:notes"/>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66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1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We can share a link to the toolkit in the chat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ICC toolkit: </a:t>
            </a:r>
            <a:r>
              <a:rPr lang="en-US" u="sng">
                <a:solidFill>
                  <a:schemeClr val="hlink"/>
                </a:solidFill>
                <a:hlinkClick r:id="rId3"/>
              </a:rPr>
              <a:t>https://www.marchofdimes.org/implicittoolkit</a:t>
            </a:r>
            <a:r>
              <a:rPr lang="en-US"/>
              <a:t> </a:t>
            </a:r>
            <a:endParaRPr/>
          </a:p>
          <a:p>
            <a:pPr marL="0" lvl="0" indent="0" algn="l" rtl="0">
              <a:lnSpc>
                <a:spcPct val="100000"/>
              </a:lnSpc>
              <a:spcBef>
                <a:spcPts val="0"/>
              </a:spcBef>
              <a:spcAft>
                <a:spcPts val="0"/>
              </a:spcAft>
              <a:buSzPts val="1100"/>
              <a:buNone/>
            </a:pPr>
            <a:r>
              <a:rPr lang="en-US" u="sng">
                <a:solidFill>
                  <a:schemeClr val="hlink"/>
                </a:solidFill>
                <a:hlinkClick r:id="rId4"/>
              </a:rPr>
              <a:t>https://implicitnetwork.org/projects/interconception-care-icc/</a:t>
            </a:r>
            <a:r>
              <a:rPr lang="en-US"/>
              <a:t>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Website:</a:t>
            </a:r>
            <a:r>
              <a:rPr lang="en-US" sz="300"/>
              <a:t> </a:t>
            </a:r>
            <a:r>
              <a:rPr lang="en-US" sz="1375" b="1" u="sng">
                <a:solidFill>
                  <a:schemeClr val="hlink"/>
                </a:solidFill>
                <a:latin typeface="Literata"/>
                <a:ea typeface="Literata"/>
                <a:cs typeface="Literata"/>
                <a:sym typeface="Literata"/>
                <a:hlinkClick r:id="rId5"/>
              </a:rPr>
              <a:t>https://implicitnetwork.org</a:t>
            </a:r>
            <a:r>
              <a:rPr lang="en-US" sz="1375" b="1">
                <a:solidFill>
                  <a:srgbClr val="4E2B85"/>
                </a:solidFill>
                <a:latin typeface="Literata"/>
                <a:ea typeface="Literata"/>
                <a:cs typeface="Literata"/>
                <a:sym typeface="Literata"/>
              </a:rPr>
              <a:t> </a:t>
            </a:r>
            <a:endParaRPr sz="300"/>
          </a:p>
        </p:txBody>
      </p:sp>
      <p:sp>
        <p:nvSpPr>
          <p:cNvPr id="481" name="Google Shape;481;p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EFA29-210A-A91D-B3FD-1C12A27D8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66536-A0AE-C2D5-8A47-BB7276970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000DA-0BF3-839A-3C0C-5F76F34BE2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214D7D-90CB-538A-27CB-3B64976EA22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50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2:notes"/>
          <p:cNvSpPr>
            <a:spLocks noGrp="1" noRot="1" noChangeAspect="1"/>
          </p:cNvSpPr>
          <p:nvPr>
            <p:ph type="sldImg" idx="2"/>
          </p:nvPr>
        </p:nvSpPr>
        <p:spPr>
          <a:xfrm>
            <a:off x="701675" y="1171575"/>
            <a:ext cx="5622925" cy="31638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2:notes"/>
          <p:cNvSpPr txBox="1">
            <a:spLocks noGrp="1"/>
          </p:cNvSpPr>
          <p:nvPr>
            <p:ph type="body" idx="1"/>
          </p:nvPr>
        </p:nvSpPr>
        <p:spPr>
          <a:xfrm>
            <a:off x="702628" y="4510803"/>
            <a:ext cx="5621020" cy="3690658"/>
          </a:xfrm>
          <a:prstGeom prst="rect">
            <a:avLst/>
          </a:prstGeom>
          <a:noFill/>
          <a:ln>
            <a:noFill/>
          </a:ln>
        </p:spPr>
        <p:txBody>
          <a:bodyPr spcFirstLastPara="1" wrap="square" lIns="93350" tIns="46675" rIns="93350" bIns="46675" anchor="t" anchorCtr="0">
            <a:noAutofit/>
          </a:bodyPr>
          <a:lstStyle/>
          <a:p>
            <a:pPr marL="0" lvl="0" indent="0" algn="l" rtl="0">
              <a:lnSpc>
                <a:spcPct val="100000"/>
              </a:lnSpc>
              <a:spcBef>
                <a:spcPts val="0"/>
              </a:spcBef>
              <a:spcAft>
                <a:spcPts val="0"/>
              </a:spcAft>
              <a:buClr>
                <a:schemeClr val="dk1"/>
              </a:buClr>
              <a:buSzPts val="1400"/>
              <a:buFont typeface="Calibri"/>
              <a:buNone/>
            </a:pPr>
            <a:endParaRPr sz="1200" b="0" i="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Calibri"/>
              <a:buNone/>
            </a:pPr>
            <a:endParaRPr/>
          </a:p>
        </p:txBody>
      </p:sp>
      <p:sp>
        <p:nvSpPr>
          <p:cNvPr id="192" name="Google Shape;192;p12:notes"/>
          <p:cNvSpPr txBox="1">
            <a:spLocks noGrp="1"/>
          </p:cNvSpPr>
          <p:nvPr>
            <p:ph type="sldNum" idx="12"/>
          </p:nvPr>
        </p:nvSpPr>
        <p:spPr>
          <a:xfrm>
            <a:off x="3979931" y="8902817"/>
            <a:ext cx="3044719" cy="470282"/>
          </a:xfrm>
          <a:prstGeom prst="rect">
            <a:avLst/>
          </a:prstGeom>
          <a:noFill/>
          <a:ln>
            <a:noFill/>
          </a:ln>
        </p:spPr>
        <p:txBody>
          <a:bodyPr spcFirstLastPara="1" wrap="square" lIns="93350" tIns="46675" rIns="93350" bIns="466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77178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89B7B-45D1-1881-C577-9E42FC7B4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EC35F-DC48-4F1D-83E5-14853A704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420B1E-7A65-72D5-8A44-7EE593C3C2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96DF0D-FE75-3E0A-283F-7B69B513340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40631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4967-A3EB-6A7D-8B49-BE2BB47FA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D4608-AAE2-DCF0-BA5F-90990A8A1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DFF93-8978-1E30-CCDC-6FAF7D7097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FF51C06-0BB9-25DD-3010-4D45E75BD2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F492A2E-0AAD-4AA1-906B-6710F6104193}"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48301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9C46-663A-A3A2-47D6-7C04EC108C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EFF95-8C5D-9CF1-5C43-050EE976F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22652-E2B7-FF3C-9ADB-B69E2EFBEB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C5CEC7-571F-04A5-6D0F-43F14A6E18F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1980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1361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9706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3FEF7-7844-DC9D-50CF-E117D7778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C9958-203C-288D-8284-CA6B6745B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E67A5-34D7-A57C-6CCC-8E583B7692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3C24CA-7DE3-B47A-43AB-417BB7729170}"/>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1FB665-9F59-465B-BAA2-4D7EFC3E18FD}"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2285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4" name="Google Shape;154;p1:notes"/>
          <p:cNvSpPr txBox="1">
            <a:spLocks noGrp="1"/>
          </p:cNvSpPr>
          <p:nvPr>
            <p:ph type="body" idx="1"/>
          </p:nvPr>
        </p:nvSpPr>
        <p:spPr>
          <a:xfrm>
            <a:off x="701675" y="4421187"/>
            <a:ext cx="5619750" cy="4189411"/>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5" name="Google Shape;155;p1:notes"/>
          <p:cNvSpPr txBox="1"/>
          <p:nvPr/>
        </p:nvSpPr>
        <p:spPr>
          <a:xfrm>
            <a:off x="3978275" y="8842375"/>
            <a:ext cx="3043236" cy="465137"/>
          </a:xfrm>
          <a:prstGeom prst="rect">
            <a:avLst/>
          </a:prstGeom>
          <a:noFill/>
          <a:ln>
            <a:noFill/>
          </a:ln>
        </p:spPr>
        <p:txBody>
          <a:bodyPr spcFirstLastPara="1" wrap="square" lIns="93300" tIns="46650" rIns="93300" bIns="46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9</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c456374258_0_255:notes"/>
          <p:cNvSpPr>
            <a:spLocks noGrp="1" noRot="1" noChangeAspect="1"/>
          </p:cNvSpPr>
          <p:nvPr>
            <p:ph type="sldImg" idx="2"/>
          </p:nvPr>
        </p:nvSpPr>
        <p:spPr>
          <a:xfrm>
            <a:off x="1184275"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7" name="Google Shape;187;g2c456374258_0_255:notes"/>
          <p:cNvSpPr txBox="1">
            <a:spLocks noGrp="1"/>
          </p:cNvSpPr>
          <p:nvPr>
            <p:ph type="body" idx="1"/>
          </p:nvPr>
        </p:nvSpPr>
        <p:spPr>
          <a:xfrm>
            <a:off x="701675" y="4421187"/>
            <a:ext cx="5619900" cy="4189500"/>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8" name="Google Shape;188;g2c456374258_0_255:notes"/>
          <p:cNvSpPr txBox="1"/>
          <p:nvPr/>
        </p:nvSpPr>
        <p:spPr>
          <a:xfrm>
            <a:off x="3978275" y="8842375"/>
            <a:ext cx="3043200" cy="465000"/>
          </a:xfrm>
          <a:prstGeom prst="rect">
            <a:avLst/>
          </a:prstGeom>
          <a:noFill/>
          <a:ln>
            <a:noFill/>
          </a:ln>
        </p:spPr>
        <p:txBody>
          <a:bodyPr spcFirstLastPara="1" wrap="square" lIns="93300" tIns="46650" rIns="93300" bIns="4665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10</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750"/>
              <a:buFont typeface="Arial"/>
              <a:buNone/>
            </a:pPr>
            <a:r>
              <a:rPr lang="en-US" sz="800" b="0" i="0" u="none" strike="noStrike" cap="none" dirty="0">
                <a:solidFill>
                  <a:srgbClr val="002060"/>
                </a:solidFill>
                <a:latin typeface="Literata"/>
                <a:ea typeface="Literata"/>
                <a:cs typeface="Literata"/>
                <a:sym typeface="Literata"/>
              </a:rPr>
              <a:t>Grades determined by March of Dimes based on preterm birth rates from National Center for Health;</a:t>
            </a:r>
            <a:endParaRPr lang="en-US" sz="2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50"/>
              <a:buFont typeface="Arial"/>
              <a:buNone/>
            </a:pPr>
            <a:r>
              <a:rPr lang="en-US" sz="800" b="0" i="0" u="none" strike="noStrike" cap="none" dirty="0">
                <a:solidFill>
                  <a:srgbClr val="002060"/>
                </a:solidFill>
                <a:latin typeface="Literata"/>
                <a:ea typeface="Literata"/>
                <a:cs typeface="Literata"/>
                <a:sym typeface="Literata"/>
              </a:rPr>
              <a:t>https://www.marchofdimes.org/mission/prematurity-reportcard.aspx</a:t>
            </a:r>
            <a:endParaRPr lang="en-US" sz="2400" b="0" i="0" u="none" strike="noStrike" cap="non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dirty="0"/>
          </a:p>
        </p:txBody>
      </p:sp>
      <p:sp>
        <p:nvSpPr>
          <p:cNvPr id="597" name="Google Shape;597;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4800" spc="-38" baseline="0">
                <a:solidFill>
                  <a:srgbClr val="002060"/>
                </a:solidFill>
              </a:defRPr>
            </a:lvl1pPr>
          </a:lstStyle>
          <a:p>
            <a:r>
              <a:rPr lang="en-US"/>
              <a:t>Click to edit Master title style</a:t>
            </a:r>
          </a:p>
        </p:txBody>
      </p:sp>
      <p:sp>
        <p:nvSpPr>
          <p:cNvPr id="3" name="Subtitle 2"/>
          <p:cNvSpPr>
            <a:spLocks noGrp="1"/>
          </p:cNvSpPr>
          <p:nvPr>
            <p:ph type="subTitle" idx="1"/>
          </p:nvPr>
        </p:nvSpPr>
        <p:spPr>
          <a:xfrm>
            <a:off x="825038" y="3341716"/>
            <a:ext cx="7543800" cy="857250"/>
          </a:xfrm>
        </p:spPr>
        <p:txBody>
          <a:bodyPr lIns="91440" rIns="91440">
            <a:normAutofit/>
          </a:bodyPr>
          <a:lstStyle>
            <a:lvl1pPr marL="0" indent="0" algn="l">
              <a:buNone/>
              <a:defRPr sz="1800" cap="none" spc="150" baseline="0">
                <a:solidFill>
                  <a:srgbClr val="002060"/>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3813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20499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14049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578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05774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657825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0697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923245"/>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1489815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1527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923245"/>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4000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1752110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465079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029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727715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361924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quarter" idx="1"/>
          </p:nvPr>
        </p:nvSpPr>
        <p:spPr>
          <a:xfrm>
            <a:off x="457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53942"/>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4683919"/>
            <a:ext cx="2133600" cy="357188"/>
          </a:xfrm>
          <a:prstGeom prst="rect">
            <a:avLst/>
          </a:prstGeom>
          <a:ln/>
        </p:spPr>
        <p:txBody>
          <a:bodyPr/>
          <a:lstStyle>
            <a:lvl1pPr>
              <a:defRPr/>
            </a:lvl1pPr>
          </a:lstStyle>
          <a:p>
            <a:pPr>
              <a:defRPr/>
            </a:pPr>
            <a:endParaRPr lang="en-US">
              <a:solidFill>
                <a:prstClr val="black"/>
              </a:solidFill>
            </a:endParaRPr>
          </a:p>
        </p:txBody>
      </p:sp>
      <p:sp>
        <p:nvSpPr>
          <p:cNvPr id="8" name="Rectangle 6"/>
          <p:cNvSpPr>
            <a:spLocks noGrp="1" noChangeArrowheads="1"/>
          </p:cNvSpPr>
          <p:nvPr>
            <p:ph type="sldNum" sz="quarter" idx="11"/>
          </p:nvPr>
        </p:nvSpPr>
        <p:spPr>
          <a:xfrm>
            <a:off x="6553200" y="4683919"/>
            <a:ext cx="2133600" cy="357188"/>
          </a:xfrm>
          <a:prstGeom prst="rect">
            <a:avLst/>
          </a:prstGeom>
          <a:ln/>
        </p:spPr>
        <p:txBody>
          <a:bodyPr/>
          <a:lstStyle>
            <a:lvl1pPr>
              <a:defRPr/>
            </a:lvl1pPr>
          </a:lstStyle>
          <a:p>
            <a:pPr>
              <a:defRPr/>
            </a:pPr>
            <a:fld id="{191E96EB-79CB-422C-810F-AF954FF08AC3}"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8806795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mparison with sub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685801" y="672085"/>
            <a:ext cx="6843713" cy="994172"/>
          </a:xfrm>
        </p:spPr>
        <p:txBody>
          <a:bodyPr anchor="t" anchorCtr="0"/>
          <a:lstStyle>
            <a:lvl1pPr>
              <a:defRPr cap="all" baseline="0">
                <a:solidFill>
                  <a:schemeClr val="accent1"/>
                </a:solidFill>
              </a:defRPr>
            </a:lvl1pPr>
          </a:lstStyle>
          <a:p>
            <a:r>
              <a:rPr lang="en-US"/>
              <a:t>CLICK TO ADD TITLE</a:t>
            </a:r>
          </a:p>
        </p:txBody>
      </p:sp>
      <p:sp>
        <p:nvSpPr>
          <p:cNvPr id="22" name="Text Placeholder 21">
            <a:extLst>
              <a:ext uri="{FF2B5EF4-FFF2-40B4-BE49-F238E27FC236}">
                <a16:creationId xmlns:a16="http://schemas.microsoft.com/office/drawing/2014/main" id="{AD170077-B4B3-49F8-9FCD-908C81278926}"/>
              </a:ext>
            </a:extLst>
          </p:cNvPr>
          <p:cNvSpPr>
            <a:spLocks noGrp="1"/>
          </p:cNvSpPr>
          <p:nvPr>
            <p:ph type="body" sz="quarter" idx="14"/>
          </p:nvPr>
        </p:nvSpPr>
        <p:spPr>
          <a:xfrm>
            <a:off x="685800" y="1196579"/>
            <a:ext cx="6843713" cy="450056"/>
          </a:xfrm>
        </p:spPr>
        <p:txBody>
          <a:bodyPr>
            <a:noAutofit/>
          </a:bodyPr>
          <a:lstStyle>
            <a:lvl1pPr marL="0" indent="0">
              <a:buNone/>
              <a:defRPr sz="1350"/>
            </a:lvl1pPr>
            <a:lvl2pPr marL="342900" indent="0">
              <a:buNone/>
              <a:defRPr sz="1350"/>
            </a:lvl2pPr>
            <a:lvl3pPr marL="685800" indent="0">
              <a:buNone/>
              <a:defRPr sz="1350"/>
            </a:lvl3pPr>
            <a:lvl4pPr marL="1028700" indent="0">
              <a:buNone/>
              <a:defRPr sz="1350"/>
            </a:lvl4pPr>
            <a:lvl5pPr marL="1371600" indent="0">
              <a:buNone/>
              <a:defRPr sz="1350"/>
            </a:lvl5pPr>
          </a:lstStyle>
          <a:p>
            <a:pPr lvl="0"/>
            <a:r>
              <a:rPr lang="en-US"/>
              <a:t>Click to edit Master text styles</a:t>
            </a:r>
          </a:p>
          <a:p>
            <a:pPr lvl="1"/>
            <a:r>
              <a:rPr lang="en-US"/>
              <a:t>Second level</a:t>
            </a:r>
          </a:p>
        </p:txBody>
      </p:sp>
      <p:sp>
        <p:nvSpPr>
          <p:cNvPr id="17" name="Text Placeholder 2">
            <a:extLst>
              <a:ext uri="{FF2B5EF4-FFF2-40B4-BE49-F238E27FC236}">
                <a16:creationId xmlns:a16="http://schemas.microsoft.com/office/drawing/2014/main" id="{52AD81DC-207F-4541-B02D-802D3D5B2813}"/>
              </a:ext>
            </a:extLst>
          </p:cNvPr>
          <p:cNvSpPr>
            <a:spLocks noGrp="1"/>
          </p:cNvSpPr>
          <p:nvPr>
            <p:ph type="body" idx="13" hasCustomPrompt="1"/>
          </p:nvPr>
        </p:nvSpPr>
        <p:spPr>
          <a:xfrm>
            <a:off x="685800" y="1765936"/>
            <a:ext cx="3223259" cy="341471"/>
          </a:xfrm>
        </p:spPr>
        <p:txBody>
          <a:bodyPr anchor="ctr" anchorCtr="0">
            <a:noAutofit/>
          </a:bodyPr>
          <a:lstStyle>
            <a:lvl1pPr marL="0" indent="0">
              <a:buNone/>
              <a:defRPr sz="1500" b="1" cap="all" baseline="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ADD SUBTITLE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685800" y="2243137"/>
            <a:ext cx="3223260" cy="2328863"/>
          </a:xfrm>
        </p:spPr>
        <p:txBody>
          <a:bodyPr>
            <a:normAutofit/>
          </a:bodyPr>
          <a:lstStyle>
            <a:lvl1pPr>
              <a:lnSpc>
                <a:spcPts val="1500"/>
              </a:lnSpc>
              <a:defRPr sz="1200"/>
            </a:lvl1pPr>
            <a:lvl2pPr>
              <a:lnSpc>
                <a:spcPts val="1500"/>
              </a:lnSpc>
              <a:defRPr sz="1200"/>
            </a:lvl2pPr>
            <a:lvl3pPr>
              <a:lnSpc>
                <a:spcPts val="1500"/>
              </a:lnSpc>
              <a:defRPr sz="1200"/>
            </a:lvl3pPr>
            <a:lvl4pPr>
              <a:lnSpc>
                <a:spcPts val="1500"/>
              </a:lnSpc>
              <a:defRPr sz="1200"/>
            </a:lvl4pPr>
            <a:lvl5pPr>
              <a:lnSpc>
                <a:spcPts val="15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F7289E8E-D34A-4BA8-A21D-2D40A211CB9B}"/>
              </a:ext>
            </a:extLst>
          </p:cNvPr>
          <p:cNvSpPr>
            <a:spLocks noGrp="1"/>
          </p:cNvSpPr>
          <p:nvPr>
            <p:ph type="body" sz="quarter" idx="3" hasCustomPrompt="1"/>
          </p:nvPr>
        </p:nvSpPr>
        <p:spPr>
          <a:xfrm>
            <a:off x="4780026" y="1764506"/>
            <a:ext cx="3223260" cy="342900"/>
          </a:xfrm>
        </p:spPr>
        <p:txBody>
          <a:bodyPr anchor="ctr" anchorCtr="0">
            <a:noAutofit/>
          </a:bodyPr>
          <a:lstStyle>
            <a:lvl1pPr marL="0" indent="0">
              <a:buNone/>
              <a:defRPr sz="1500" b="1" cap="all" baseline="0">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ADD SUBTITLE</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4779169" y="2243137"/>
            <a:ext cx="3223260" cy="2328863"/>
          </a:xfrm>
        </p:spPr>
        <p:txBody>
          <a:bodyPr>
            <a:normAutofit/>
          </a:bodyPr>
          <a:lstStyle>
            <a:lvl1pPr>
              <a:lnSpc>
                <a:spcPts val="1500"/>
              </a:lnSpc>
              <a:defRPr sz="1200"/>
            </a:lvl1pPr>
            <a:lvl2pPr>
              <a:lnSpc>
                <a:spcPts val="1500"/>
              </a:lnSpc>
              <a:defRPr sz="1200"/>
            </a:lvl2pPr>
            <a:lvl3pPr>
              <a:lnSpc>
                <a:spcPts val="1500"/>
              </a:lnSpc>
              <a:defRPr sz="1200"/>
            </a:lvl3pPr>
            <a:lvl4pPr>
              <a:lnSpc>
                <a:spcPts val="1500"/>
              </a:lnSpc>
              <a:defRPr sz="1200"/>
            </a:lvl4pPr>
            <a:lvl5pPr>
              <a:lnSpc>
                <a:spcPts val="15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E245CE27-BF50-45D1-92DF-3CC2CC341A7C}"/>
              </a:ext>
              <a:ext uri="{C183D7F6-B498-43B3-948B-1728B52AA6E4}">
                <adec:decorative xmlns:adec="http://schemas.microsoft.com/office/drawing/2017/decorative" val="1"/>
              </a:ext>
            </a:extLst>
          </p:cNvPr>
          <p:cNvGrpSpPr/>
          <p:nvPr userDrawn="1"/>
        </p:nvGrpSpPr>
        <p:grpSpPr>
          <a:xfrm>
            <a:off x="8429624" y="0"/>
            <a:ext cx="761988" cy="51435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685800" y="4764882"/>
            <a:ext cx="822960" cy="273844"/>
          </a:xfrm>
        </p:spPr>
        <p:txBody>
          <a:bodyPr/>
          <a:lstStyle>
            <a:lvl1pPr>
              <a:defRPr>
                <a:solidFill>
                  <a:schemeClr val="tx1">
                    <a:lumMod val="75000"/>
                    <a:lumOff val="25000"/>
                  </a:schemeClr>
                </a:solidFill>
              </a:defRPr>
            </a:lvl1pPr>
          </a:lstStyle>
          <a:p>
            <a:endParaRPr lang="en-US"/>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4068365" y="4762500"/>
            <a:ext cx="1714500" cy="273844"/>
          </a:xfrm>
        </p:spPr>
        <p:txBody>
          <a:bodyPr/>
          <a:lstStyle>
            <a:lvl1pPr>
              <a:defRPr>
                <a:solidFill>
                  <a:schemeClr val="tx1">
                    <a:lumMod val="75000"/>
                    <a:lumOff val="25000"/>
                  </a:schemeClr>
                </a:solidFill>
              </a:defRPr>
            </a:lvl1pPr>
          </a:lstStyle>
          <a:p>
            <a:r>
              <a:rPr lang="en-US"/>
              <a:t>© 2026 JHF, PRHI, HCF, HFP</a:t>
            </a:r>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8342471" y="4767263"/>
            <a:ext cx="342900" cy="273844"/>
          </a:xfrm>
        </p:spPr>
        <p:txBody>
          <a:bodyPr/>
          <a:lstStyle>
            <a:lvl1pPr>
              <a:defRPr>
                <a:solidFill>
                  <a:schemeClr val="bg1"/>
                </a:solidFill>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2860416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906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2684835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9066176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331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4014431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4400" b="0">
                <a:solidFill>
                  <a:srgbClr val="002060"/>
                </a:solidFill>
              </a:defRPr>
            </a:lvl1pPr>
          </a:lstStyle>
          <a:p>
            <a:r>
              <a:rPr lang="en-US"/>
              <a:t>Click to edit Master title style</a:t>
            </a:r>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none" spc="150" baseline="0">
                <a:solidFill>
                  <a:srgbClr val="002060"/>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780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1868993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230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16652639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31323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982432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12550920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5835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2968907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19880891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593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 2026 JHF, PRHI, HCF, HFP</a:t>
            </a:r>
          </a:p>
        </p:txBody>
      </p:sp>
      <p:sp>
        <p:nvSpPr>
          <p:cNvPr id="7" name="Slide Number Placeholder 6"/>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344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4132550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55014"/>
            <a:ext cx="4038600" cy="3444918"/>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10682164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125" b="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5720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125" b="0" kern="1200" dirty="0" smtClean="0">
                <a:solidFill>
                  <a:schemeClr val="tx2"/>
                </a:solidFill>
                <a:latin typeface="+mn-lt"/>
                <a:ea typeface="+mn-ea"/>
                <a:cs typeface="+mn-cs"/>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4754880" y="1828802"/>
            <a:ext cx="3931920" cy="2877424"/>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11" name="Straight Connector 10"/>
          <p:cNvCxnSpPr/>
          <p:nvPr/>
        </p:nvCxnSpPr>
        <p:spPr>
          <a:xfrm>
            <a:off x="4572794" y="1268731"/>
            <a:ext cx="0" cy="34437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8236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2724656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Tree>
    <p:extLst>
      <p:ext uri="{BB962C8B-B14F-4D97-AF65-F5344CB8AC3E}">
        <p14:creationId xmlns:p14="http://schemas.microsoft.com/office/powerpoint/2010/main" val="37285074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1350" b="0"/>
            </a:lvl1pPr>
          </a:lstStyle>
          <a:p>
            <a:r>
              <a:rPr lang="en-US"/>
              <a:t>Click to edit Master title style</a:t>
            </a:r>
          </a:p>
        </p:txBody>
      </p:sp>
      <p:sp>
        <p:nvSpPr>
          <p:cNvPr id="3" name="Content Placeholder 2"/>
          <p:cNvSpPr>
            <a:spLocks noGrp="1"/>
          </p:cNvSpPr>
          <p:nvPr>
            <p:ph idx="1"/>
          </p:nvPr>
        </p:nvSpPr>
        <p:spPr>
          <a:xfrm>
            <a:off x="2971800" y="594060"/>
            <a:ext cx="5715000" cy="406077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97918"/>
            <a:ext cx="2139696" cy="308943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cxnSp>
        <p:nvCxnSpPr>
          <p:cNvPr id="9" name="Straight Connector 8"/>
          <p:cNvCxnSpPr/>
          <p:nvPr/>
        </p:nvCxnSpPr>
        <p:spPr>
          <a:xfrm flipH="1">
            <a:off x="2775011" y="594061"/>
            <a:ext cx="1589" cy="408699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461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594360"/>
            <a:ext cx="2142680" cy="948690"/>
          </a:xfrm>
        </p:spPr>
        <p:txBody>
          <a:bodyPr anchor="b">
            <a:normAutofit/>
          </a:bodyPr>
          <a:lstStyle>
            <a:lvl1pPr algn="l">
              <a:defRPr sz="1350" b="0"/>
            </a:lvl1pPr>
          </a:lstStyle>
          <a:p>
            <a:r>
              <a:rPr lang="en-US"/>
              <a:t>Click to edit Master title style</a:t>
            </a:r>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p>
        </p:txBody>
      </p:sp>
      <p:sp>
        <p:nvSpPr>
          <p:cNvPr id="4" name="Text Placeholder 3"/>
          <p:cNvSpPr>
            <a:spLocks noGrp="1"/>
          </p:cNvSpPr>
          <p:nvPr>
            <p:ph type="body" sz="half" idx="2"/>
          </p:nvPr>
        </p:nvSpPr>
        <p:spPr>
          <a:xfrm>
            <a:off x="457200" y="1600200"/>
            <a:ext cx="2139696" cy="3182112"/>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Click to edit Master text styles</a:t>
            </a:r>
          </a:p>
        </p:txBody>
      </p:sp>
      <p:sp>
        <p:nvSpPr>
          <p:cNvPr id="6" name="Footer Placeholder 5"/>
          <p:cNvSpPr>
            <a:spLocks noGrp="1"/>
          </p:cNvSpPr>
          <p:nvPr>
            <p:ph type="ftr" sz="quarter" idx="11"/>
          </p:nvPr>
        </p:nvSpPr>
        <p:spPr>
          <a:xfrm>
            <a:off x="3962400" y="4896612"/>
            <a:ext cx="1219200" cy="246888"/>
          </a:xfrm>
          <a:prstGeom prst="rect">
            <a:avLst/>
          </a:prstGeom>
        </p:spPr>
        <p:txBody>
          <a:bodyPr/>
          <a:lstStyle/>
          <a:p>
            <a:pPr algn="r"/>
            <a:r>
              <a:rPr lang="en-US">
                <a:solidFill>
                  <a:prstClr val="black"/>
                </a:solidFill>
              </a:rPr>
              <a:t>© 2026 JHF, PRHI, HCF, HFP</a:t>
            </a:r>
          </a:p>
        </p:txBody>
      </p:sp>
    </p:spTree>
    <p:extLst>
      <p:ext uri="{BB962C8B-B14F-4D97-AF65-F5344CB8AC3E}">
        <p14:creationId xmlns:p14="http://schemas.microsoft.com/office/powerpoint/2010/main" val="26858755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280164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a:t>Click to edit Master title style</a:t>
            </a:r>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13716"/>
            <a:ext cx="2895600" cy="246888"/>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a:off x="3962400" y="4896612"/>
            <a:ext cx="1219200" cy="246888"/>
          </a:xfrm>
          <a:prstGeom prst="rect">
            <a:avLst/>
          </a:prstGeom>
        </p:spPr>
        <p:txBody>
          <a:bodyPr/>
          <a:lstStyle>
            <a:lvl1pPr algn="ctr">
              <a:defRPr/>
            </a:lvl1pPr>
          </a:lstStyle>
          <a:p>
            <a:r>
              <a:rPr lang="en-US">
                <a:solidFill>
                  <a:prstClr val="black"/>
                </a:solidFill>
              </a:rPr>
              <a:t>© 2026 JHF, PRHI, HCF, HFP</a:t>
            </a:r>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35497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42900"/>
            <a:ext cx="8229600" cy="857250"/>
          </a:xfrm>
          <a:prstGeom prst="rect">
            <a:avLst/>
          </a:prstGeom>
        </p:spPr>
        <p:txBody>
          <a:bodyPr/>
          <a:lstStyle>
            <a:lvl1pPr>
              <a:defRPr>
                <a:solidFill>
                  <a:srgbClr val="0070C0"/>
                </a:solidFill>
                <a:latin typeface="Univers" pitchFamily="34" charset="0"/>
                <a:cs typeface="Arial" pitchFamily="34" charset="0"/>
              </a:defRPr>
            </a:lvl1pPr>
          </a:lstStyle>
          <a:p>
            <a:r>
              <a:rPr lang="en-US"/>
              <a:t>Click to edit Master title style</a:t>
            </a:r>
          </a:p>
        </p:txBody>
      </p:sp>
    </p:spTree>
    <p:extLst>
      <p:ext uri="{BB962C8B-B14F-4D97-AF65-F5344CB8AC3E}">
        <p14:creationId xmlns:p14="http://schemas.microsoft.com/office/powerpoint/2010/main" val="2653186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37521817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64412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able Placeholder 2"/>
          <p:cNvSpPr>
            <a:spLocks noGrp="1"/>
          </p:cNvSpPr>
          <p:nvPr>
            <p:ph type="tbl"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36336484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SmartArt Placeholder 2"/>
          <p:cNvSpPr>
            <a:spLocks noGrp="1"/>
          </p:cNvSpPr>
          <p:nvPr>
            <p:ph type="dgm" idx="1"/>
          </p:nvPr>
        </p:nvSpPr>
        <p:spPr>
          <a:xfrm>
            <a:off x="457200" y="1200154"/>
            <a:ext cx="8229600" cy="3394472"/>
          </a:xfrm>
        </p:spPr>
        <p:txBody>
          <a:bodyPr/>
          <a:lstStyle/>
          <a:p>
            <a:pPr lvl="0"/>
            <a:endParaRPr lang="en-US" noProof="0"/>
          </a:p>
        </p:txBody>
      </p:sp>
    </p:spTree>
    <p:extLst>
      <p:ext uri="{BB962C8B-B14F-4D97-AF65-F5344CB8AC3E}">
        <p14:creationId xmlns:p14="http://schemas.microsoft.com/office/powerpoint/2010/main" val="5550206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 Text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0" y="1012"/>
            <a:ext cx="9153231" cy="5142488"/>
          </a:xfrm>
          <a:prstGeom prst="rect">
            <a:avLst/>
          </a:prstGeom>
        </p:spPr>
      </p:pic>
      <p:sp>
        <p:nvSpPr>
          <p:cNvPr id="3" name="Title 1"/>
          <p:cNvSpPr>
            <a:spLocks noGrp="1"/>
          </p:cNvSpPr>
          <p:nvPr>
            <p:ph type="ctrTitle" hasCustomPrompt="1"/>
          </p:nvPr>
        </p:nvSpPr>
        <p:spPr>
          <a:xfrm>
            <a:off x="776916" y="754485"/>
            <a:ext cx="7582900" cy="348004"/>
          </a:xfrm>
        </p:spPr>
        <p:txBody>
          <a:bodyPr anchor="t">
            <a:normAutofit/>
          </a:bodyPr>
          <a:lstStyle>
            <a:lvl1pPr algn="ctr">
              <a:defRPr sz="2250" b="1" i="0" spc="0" baseline="0">
                <a:solidFill>
                  <a:srgbClr val="013E70"/>
                </a:solidFill>
                <a:latin typeface="Gotham Narrow Black" charset="0"/>
                <a:ea typeface="Gotham Narrow Black" charset="0"/>
                <a:cs typeface="Gotham Narrow Black" charset="0"/>
              </a:defRPr>
            </a:lvl1pPr>
          </a:lstStyle>
          <a:p>
            <a:r>
              <a:rPr lang="en-US"/>
              <a:t>Click to Edit Slide Title</a:t>
            </a:r>
            <a:br>
              <a:rPr lang="en-US"/>
            </a:br>
            <a:br>
              <a:rPr lang="en-US"/>
            </a:br>
            <a:endParaRPr lang="en-US"/>
          </a:p>
        </p:txBody>
      </p:sp>
      <p:sp>
        <p:nvSpPr>
          <p:cNvPr id="5" name="Text Placeholder 4"/>
          <p:cNvSpPr>
            <a:spLocks noGrp="1"/>
          </p:cNvSpPr>
          <p:nvPr>
            <p:ph type="body" sz="quarter" idx="10" hasCustomPrompt="1"/>
          </p:nvPr>
        </p:nvSpPr>
        <p:spPr>
          <a:xfrm>
            <a:off x="2475811" y="1293019"/>
            <a:ext cx="4201610" cy="3125617"/>
          </a:xfrm>
        </p:spPr>
        <p:txBody>
          <a:bodyPr>
            <a:normAutofit/>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sz="1500" b="0" i="0">
                <a:solidFill>
                  <a:srgbClr val="414143"/>
                </a:solidFill>
                <a:latin typeface="Neutraface 2 Text Book" charset="0"/>
                <a:ea typeface="Neutraface 2 Text Book" charset="0"/>
                <a:cs typeface="Neutraface 2 Text Book" charset="0"/>
              </a:defRPr>
            </a:lvl1pPr>
            <a:lvl2pPr>
              <a:defRPr sz="1500">
                <a:latin typeface="Corbel" charset="0"/>
                <a:ea typeface="Corbel" charset="0"/>
                <a:cs typeface="Corbel" charset="0"/>
              </a:defRPr>
            </a:lvl2pPr>
            <a:lvl3pPr>
              <a:defRPr sz="1500">
                <a:latin typeface="Corbel" charset="0"/>
                <a:ea typeface="Corbel" charset="0"/>
                <a:cs typeface="Corbel" charset="0"/>
              </a:defRPr>
            </a:lvl3pPr>
            <a:lvl4pPr>
              <a:defRPr sz="1500">
                <a:latin typeface="Corbel" charset="0"/>
                <a:ea typeface="Corbel" charset="0"/>
                <a:cs typeface="Corbel" charset="0"/>
              </a:defRPr>
            </a:lvl4pPr>
            <a:lvl5pPr>
              <a:defRPr sz="1500">
                <a:latin typeface="Corbel" charset="0"/>
                <a:ea typeface="Corbel" charset="0"/>
                <a:cs typeface="Corbel" charset="0"/>
              </a:defRPr>
            </a:lvl5pPr>
          </a:lstStyle>
          <a:p>
            <a:pPr lvl="0"/>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lang="en-US"/>
              <a:t>Click to edit text</a:t>
            </a:r>
          </a:p>
          <a:p>
            <a:pPr lvl="0"/>
            <a:endParaRPr lang="en-US"/>
          </a:p>
          <a:p>
            <a:pPr lvl="0"/>
            <a:endParaRPr lang="en-US"/>
          </a:p>
          <a:p>
            <a:pPr lvl="0"/>
            <a:endParaRPr lang="en-US"/>
          </a:p>
          <a:p>
            <a:pPr lvl="0"/>
            <a:endParaRPr lang="en-US"/>
          </a:p>
          <a:p>
            <a:pPr lvl="0"/>
            <a:endParaRPr lang="en-US"/>
          </a:p>
        </p:txBody>
      </p:sp>
      <p:sp>
        <p:nvSpPr>
          <p:cNvPr id="8" name="TextBox 7"/>
          <p:cNvSpPr txBox="1"/>
          <p:nvPr userDrawn="1"/>
        </p:nvSpPr>
        <p:spPr>
          <a:xfrm>
            <a:off x="6660058" y="4918560"/>
            <a:ext cx="2656390" cy="369332"/>
          </a:xfrm>
          <a:prstGeom prst="rect">
            <a:avLst/>
          </a:prstGeom>
          <a:noFill/>
        </p:spPr>
        <p:txBody>
          <a:bodyPr wrap="square" rtlCol="0">
            <a:spAutoFit/>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n-US" sz="900" b="1" i="0">
                <a:solidFill>
                  <a:srgbClr val="013E70"/>
                </a:solidFill>
                <a:latin typeface="Neutraface 2 Text Demi" charset="0"/>
                <a:ea typeface="Neutraface 2 Text Demi" charset="0"/>
                <a:cs typeface="Neutraface 2 Text Demi" charset="0"/>
              </a:rPr>
              <a:t>www.commlife.org ||</a:t>
            </a:r>
            <a:r>
              <a:rPr lang="en-US" sz="900" b="1" i="0" baseline="0">
                <a:solidFill>
                  <a:srgbClr val="013E70"/>
                </a:solidFill>
                <a:latin typeface="Neutraface 2 Text Demi" charset="0"/>
                <a:ea typeface="Neutraface 2 Text Demi" charset="0"/>
                <a:cs typeface="Neutraface 2 Text Demi" charset="0"/>
              </a:rPr>
              <a:t> </a:t>
            </a:r>
            <a:r>
              <a:rPr lang="en-US" sz="900" b="1" i="0" baseline="0">
                <a:solidFill>
                  <a:srgbClr val="013E70"/>
                </a:solidFill>
                <a:effectLst/>
                <a:latin typeface="Neutraface 2 Text Demi" charset="0"/>
                <a:ea typeface="Neutraface 2 Text Demi" charset="0"/>
                <a:cs typeface="Neutraface 2 Text Demi" charset="0"/>
              </a:rPr>
              <a:t>1-866-419-1693</a:t>
            </a:r>
            <a:r>
              <a:rPr lang="en-US" sz="900" b="1" i="0" baseline="0">
                <a:solidFill>
                  <a:srgbClr val="013E70"/>
                </a:solidFill>
                <a:latin typeface="Neutraface 2 Text Demi" charset="0"/>
                <a:ea typeface="Neutraface 2 Text Demi" charset="0"/>
                <a:cs typeface="Neutraface 2 Text Demi" charset="0"/>
              </a:rPr>
              <a:t> TTY:711</a:t>
            </a:r>
            <a:endParaRPr lang="en-US" sz="900" b="1" i="0">
              <a:solidFill>
                <a:srgbClr val="013E70"/>
              </a:solidFill>
              <a:latin typeface="Neutraface 2 Text Demi" charset="0"/>
              <a:ea typeface="Neutraface 2 Text Demi" charset="0"/>
              <a:cs typeface="Neutraface 2 Text Demi" charset="0"/>
            </a:endParaRPr>
          </a:p>
          <a:p>
            <a:pPr algn="ctr"/>
            <a:endParaRPr lang="en-US" sz="900" b="1" i="0">
              <a:solidFill>
                <a:srgbClr val="013E70"/>
              </a:solidFill>
              <a:latin typeface="Neutraface 2 Text Demi" charset="0"/>
              <a:ea typeface="Neutraface 2 Text Demi" charset="0"/>
              <a:cs typeface="Neutraface 2 Text Demi" charset="0"/>
            </a:endParaRPr>
          </a:p>
        </p:txBody>
      </p:sp>
    </p:spTree>
    <p:extLst>
      <p:ext uri="{BB962C8B-B14F-4D97-AF65-F5344CB8AC3E}">
        <p14:creationId xmlns:p14="http://schemas.microsoft.com/office/powerpoint/2010/main" val="27326313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45"/>
          <p:cNvSpPr txBox="1">
            <a:spLocks noGrp="1"/>
          </p:cNvSpPr>
          <p:nvPr>
            <p:ph type="ctrTitle"/>
          </p:nvPr>
        </p:nvSpPr>
        <p:spPr>
          <a:xfrm>
            <a:off x="685800" y="1597820"/>
            <a:ext cx="7772400" cy="1102518"/>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17" name="Google Shape;17;p45"/>
          <p:cNvSpPr txBox="1">
            <a:spLocks noGrp="1"/>
          </p:cNvSpPr>
          <p:nvPr>
            <p:ph type="subTitle" idx="1"/>
          </p:nvPr>
        </p:nvSpPr>
        <p:spPr>
          <a:xfrm>
            <a:off x="1371608" y="2914650"/>
            <a:ext cx="6400799" cy="1314450"/>
          </a:xfrm>
          <a:prstGeom prst="rect">
            <a:avLst/>
          </a:prstGeom>
          <a:noFill/>
          <a:ln>
            <a:noFill/>
          </a:ln>
        </p:spPr>
        <p:txBody>
          <a:bodyPr spcFirstLastPara="1" wrap="square" lIns="109375" tIns="109375" rIns="109375" bIns="109375" anchor="t" anchorCtr="0">
            <a:noAutofit/>
          </a:bodyPr>
          <a:lstStyle>
            <a:lvl1pPr marR="0" lvl="0" algn="ctr">
              <a:lnSpc>
                <a:spcPct val="100000"/>
              </a:lnSpc>
              <a:spcBef>
                <a:spcPts val="522"/>
              </a:spcBef>
              <a:spcAft>
                <a:spcPts val="0"/>
              </a:spcAft>
              <a:buClr>
                <a:srgbClr val="888888"/>
              </a:buClr>
              <a:buSzPts val="3200"/>
              <a:buFont typeface="Arial"/>
              <a:buNone/>
              <a:defRPr sz="2591" b="0" i="0" u="none" strike="noStrike" cap="none">
                <a:solidFill>
                  <a:srgbClr val="888888"/>
                </a:solidFill>
                <a:latin typeface="Calibri"/>
                <a:ea typeface="Calibri"/>
                <a:cs typeface="Calibri"/>
                <a:sym typeface="Calibri"/>
              </a:defRPr>
            </a:lvl1pPr>
            <a:lvl2pPr marR="0" lvl="1" algn="ctr">
              <a:lnSpc>
                <a:spcPct val="100000"/>
              </a:lnSpc>
              <a:spcBef>
                <a:spcPts val="457"/>
              </a:spcBef>
              <a:spcAft>
                <a:spcPts val="0"/>
              </a:spcAft>
              <a:buClr>
                <a:srgbClr val="888888"/>
              </a:buClr>
              <a:buSzPts val="2800"/>
              <a:buFont typeface="Arial"/>
              <a:buNone/>
              <a:defRPr sz="2318" b="0" i="0" u="none" strike="noStrike" cap="none">
                <a:solidFill>
                  <a:srgbClr val="888888"/>
                </a:solidFill>
                <a:latin typeface="Calibri"/>
                <a:ea typeface="Calibri"/>
                <a:cs typeface="Calibri"/>
                <a:sym typeface="Calibri"/>
              </a:defRPr>
            </a:lvl2pPr>
            <a:lvl3pPr marR="0" lvl="2" algn="ctr">
              <a:lnSpc>
                <a:spcPct val="100000"/>
              </a:lnSpc>
              <a:spcBef>
                <a:spcPts val="392"/>
              </a:spcBef>
              <a:spcAft>
                <a:spcPts val="0"/>
              </a:spcAft>
              <a:buClr>
                <a:srgbClr val="888888"/>
              </a:buClr>
              <a:buSzPts val="2400"/>
              <a:buFont typeface="Arial"/>
              <a:buNone/>
              <a:defRPr sz="1977" b="0" i="0" u="none" strike="noStrike" cap="none">
                <a:solidFill>
                  <a:srgbClr val="888888"/>
                </a:solidFill>
                <a:latin typeface="Calibri"/>
                <a:ea typeface="Calibri"/>
                <a:cs typeface="Calibri"/>
                <a:sym typeface="Calibri"/>
              </a:defRPr>
            </a:lvl3pPr>
            <a:lvl4pPr marR="0" lvl="3"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4pPr>
            <a:lvl5pPr marR="0" lvl="4"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5pPr>
            <a:lvl6pPr marR="0" lvl="5"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6pPr>
            <a:lvl7pPr marR="0" lvl="6"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7pPr>
            <a:lvl8pPr marR="0" lvl="7"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8pPr>
            <a:lvl9pPr marR="0" lvl="8" algn="ctr">
              <a:lnSpc>
                <a:spcPct val="100000"/>
              </a:lnSpc>
              <a:spcBef>
                <a:spcPts val="326"/>
              </a:spcBef>
              <a:spcAft>
                <a:spcPts val="0"/>
              </a:spcAft>
              <a:buClr>
                <a:srgbClr val="888888"/>
              </a:buClr>
              <a:buSzPts val="2000"/>
              <a:buFont typeface="Arial"/>
              <a:buNone/>
              <a:defRPr sz="1636" b="0" i="0" u="none" strike="noStrike" cap="none">
                <a:solidFill>
                  <a:srgbClr val="888888"/>
                </a:solidFill>
                <a:latin typeface="Calibri"/>
                <a:ea typeface="Calibri"/>
                <a:cs typeface="Calibri"/>
                <a:sym typeface="Calibri"/>
              </a:defRPr>
            </a:lvl9pPr>
          </a:lstStyle>
          <a:p>
            <a:endParaRPr/>
          </a:p>
        </p:txBody>
      </p:sp>
      <p:sp>
        <p:nvSpPr>
          <p:cNvPr id="18" name="Google Shape;18;p45"/>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9" name="Google Shape;19;p45"/>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20" name="Google Shape;20;p45"/>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473409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49"/>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23" name="Google Shape;23;p49"/>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24" name="Google Shape;24;p49"/>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762073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46"/>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27" name="Google Shape;27;p46"/>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28" name="Google Shape;28;p46"/>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11554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9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31" name="Google Shape;31;p90"/>
          <p:cNvSpPr txBox="1">
            <a:spLocks noGrp="1"/>
          </p:cNvSpPr>
          <p:nvPr>
            <p:ph type="body" idx="1"/>
          </p:nvPr>
        </p:nvSpPr>
        <p:spPr>
          <a:xfrm>
            <a:off x="311700" y="1152476"/>
            <a:ext cx="8520600" cy="3416400"/>
          </a:xfrm>
          <a:prstGeom prst="rect">
            <a:avLst/>
          </a:prstGeom>
          <a:noFill/>
          <a:ln>
            <a:noFill/>
          </a:ln>
        </p:spPr>
        <p:txBody>
          <a:bodyPr spcFirstLastPara="1" wrap="square" lIns="91425" tIns="91425" rIns="91425" bIns="91425" anchor="t" anchorCtr="0">
            <a:normAutofit/>
          </a:bodyPr>
          <a:lstStyle>
            <a:lvl1pPr marL="311731" lvl="0" indent="-233798" algn="l">
              <a:lnSpc>
                <a:spcPct val="100000"/>
              </a:lnSpc>
              <a:spcBef>
                <a:spcPts val="0"/>
              </a:spcBef>
              <a:spcAft>
                <a:spcPts val="0"/>
              </a:spcAft>
              <a:buSzPts val="1800"/>
              <a:buChar char="●"/>
              <a:defRPr/>
            </a:lvl1pPr>
            <a:lvl2pPr marL="623461" lvl="1" indent="-216479" algn="l">
              <a:lnSpc>
                <a:spcPct val="100000"/>
              </a:lnSpc>
              <a:spcBef>
                <a:spcPts val="0"/>
              </a:spcBef>
              <a:spcAft>
                <a:spcPts val="0"/>
              </a:spcAft>
              <a:buSzPts val="1400"/>
              <a:buChar char="○"/>
              <a:defRPr/>
            </a:lvl2pPr>
            <a:lvl3pPr marL="935192" lvl="2" indent="-216479" algn="l">
              <a:lnSpc>
                <a:spcPct val="100000"/>
              </a:lnSpc>
              <a:spcBef>
                <a:spcPts val="0"/>
              </a:spcBef>
              <a:spcAft>
                <a:spcPts val="0"/>
              </a:spcAft>
              <a:buSzPts val="1400"/>
              <a:buChar char="■"/>
              <a:defRPr/>
            </a:lvl3pPr>
            <a:lvl4pPr marL="1246922" lvl="3" indent="-216479" algn="l">
              <a:lnSpc>
                <a:spcPct val="100000"/>
              </a:lnSpc>
              <a:spcBef>
                <a:spcPts val="0"/>
              </a:spcBef>
              <a:spcAft>
                <a:spcPts val="0"/>
              </a:spcAft>
              <a:buSzPts val="1400"/>
              <a:buChar char="●"/>
              <a:defRPr/>
            </a:lvl4pPr>
            <a:lvl5pPr marL="1558652" lvl="4" indent="-216479" algn="l">
              <a:lnSpc>
                <a:spcPct val="100000"/>
              </a:lnSpc>
              <a:spcBef>
                <a:spcPts val="0"/>
              </a:spcBef>
              <a:spcAft>
                <a:spcPts val="0"/>
              </a:spcAft>
              <a:buSzPts val="1400"/>
              <a:buChar char="○"/>
              <a:defRPr/>
            </a:lvl5pPr>
            <a:lvl6pPr marL="1870382" lvl="5" indent="-216479" algn="l">
              <a:lnSpc>
                <a:spcPct val="100000"/>
              </a:lnSpc>
              <a:spcBef>
                <a:spcPts val="0"/>
              </a:spcBef>
              <a:spcAft>
                <a:spcPts val="0"/>
              </a:spcAft>
              <a:buSzPts val="1400"/>
              <a:buChar char="■"/>
              <a:defRPr/>
            </a:lvl6pPr>
            <a:lvl7pPr marL="2182113" lvl="6" indent="-216479" algn="l">
              <a:lnSpc>
                <a:spcPct val="100000"/>
              </a:lnSpc>
              <a:spcBef>
                <a:spcPts val="0"/>
              </a:spcBef>
              <a:spcAft>
                <a:spcPts val="0"/>
              </a:spcAft>
              <a:buSzPts val="1400"/>
              <a:buChar char="●"/>
              <a:defRPr/>
            </a:lvl7pPr>
            <a:lvl8pPr marL="2493843" lvl="7" indent="-216479" algn="l">
              <a:lnSpc>
                <a:spcPct val="100000"/>
              </a:lnSpc>
              <a:spcBef>
                <a:spcPts val="0"/>
              </a:spcBef>
              <a:spcAft>
                <a:spcPts val="0"/>
              </a:spcAft>
              <a:buSzPts val="1400"/>
              <a:buChar char="○"/>
              <a:defRPr/>
            </a:lvl8pPr>
            <a:lvl9pPr marL="2805574" lvl="8" indent="-216479" algn="l">
              <a:lnSpc>
                <a:spcPct val="100000"/>
              </a:lnSpc>
              <a:spcBef>
                <a:spcPts val="0"/>
              </a:spcBef>
              <a:spcAft>
                <a:spcPts val="0"/>
              </a:spcAft>
              <a:buSzPts val="1400"/>
              <a:buChar char="■"/>
              <a:defRPr/>
            </a:lvl9pPr>
          </a:lstStyle>
          <a:p>
            <a:endParaRPr/>
          </a:p>
        </p:txBody>
      </p:sp>
      <p:sp>
        <p:nvSpPr>
          <p:cNvPr id="32" name="Google Shape;32;p9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351696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457200" y="205979"/>
            <a:ext cx="8229600" cy="857250"/>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35" name="Google Shape;35;p54"/>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36" name="Google Shape;36;p54"/>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37" name="Google Shape;37;p54"/>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524287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Content 11">
  <p:cSld name="Title and Content 11">
    <p:spTree>
      <p:nvGrpSpPr>
        <p:cNvPr id="1" name="Shape 38"/>
        <p:cNvGrpSpPr/>
        <p:nvPr/>
      </p:nvGrpSpPr>
      <p:grpSpPr>
        <a:xfrm>
          <a:off x="0" y="0"/>
          <a:ext cx="0" cy="0"/>
          <a:chOff x="0" y="0"/>
          <a:chExt cx="0" cy="0"/>
        </a:xfrm>
      </p:grpSpPr>
      <p:sp>
        <p:nvSpPr>
          <p:cNvPr id="39" name="Google Shape;39;g30238c20579_0_78"/>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40" name="Google Shape;40;g30238c20579_0_78"/>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41" name="Google Shape;41;g30238c20579_0_78"/>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42" name="Google Shape;42;g30238c20579_0_78"/>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43" name="Google Shape;43;g30238c20579_0_78"/>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7348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2026 JHF, PRHI, HCF, HFP</a:t>
            </a:r>
          </a:p>
        </p:txBody>
      </p:sp>
      <p:sp>
        <p:nvSpPr>
          <p:cNvPr id="5" name="Slide Number Placeholder 4"/>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13584047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Content 10">
  <p:cSld name="Title and Content 10">
    <p:spTree>
      <p:nvGrpSpPr>
        <p:cNvPr id="1" name="Shape 44"/>
        <p:cNvGrpSpPr/>
        <p:nvPr/>
      </p:nvGrpSpPr>
      <p:grpSpPr>
        <a:xfrm>
          <a:off x="0" y="0"/>
          <a:ext cx="0" cy="0"/>
          <a:chOff x="0" y="0"/>
          <a:chExt cx="0" cy="0"/>
        </a:xfrm>
      </p:grpSpPr>
      <p:sp>
        <p:nvSpPr>
          <p:cNvPr id="45" name="Google Shape;45;g301fb867f3a_1_806"/>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46" name="Google Shape;46;g301fb867f3a_1_806"/>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47" name="Google Shape;47;g301fb867f3a_1_806"/>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48" name="Google Shape;48;g301fb867f3a_1_806"/>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49" name="Google Shape;49;g301fb867f3a_1_806"/>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754806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0"/>
        <p:cNvGrpSpPr/>
        <p:nvPr/>
      </p:nvGrpSpPr>
      <p:grpSpPr>
        <a:xfrm>
          <a:off x="0" y="0"/>
          <a:ext cx="0" cy="0"/>
          <a:chOff x="0" y="0"/>
          <a:chExt cx="0" cy="0"/>
        </a:xfrm>
      </p:grpSpPr>
      <p:sp>
        <p:nvSpPr>
          <p:cNvPr id="51" name="Google Shape;51;p55"/>
          <p:cNvSpPr txBox="1">
            <a:spLocks noGrp="1"/>
          </p:cNvSpPr>
          <p:nvPr>
            <p:ph type="title"/>
          </p:nvPr>
        </p:nvSpPr>
        <p:spPr>
          <a:xfrm>
            <a:off x="457200" y="205979"/>
            <a:ext cx="8229600" cy="857250"/>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52" name="Google Shape;52;p55"/>
          <p:cNvSpPr txBox="1">
            <a:spLocks noGrp="1"/>
          </p:cNvSpPr>
          <p:nvPr>
            <p:ph type="body" idx="1"/>
          </p:nvPr>
        </p:nvSpPr>
        <p:spPr>
          <a:xfrm>
            <a:off x="457206" y="1151335"/>
            <a:ext cx="4040186" cy="479822"/>
          </a:xfrm>
          <a:prstGeom prst="rect">
            <a:avLst/>
          </a:prstGeom>
          <a:noFill/>
          <a:ln>
            <a:noFill/>
          </a:ln>
        </p:spPr>
        <p:txBody>
          <a:bodyPr spcFirstLastPara="1" wrap="square" lIns="109375" tIns="109375" rIns="109375" bIns="109375" anchor="b" anchorCtr="0">
            <a:noAutofit/>
          </a:bodyPr>
          <a:lstStyle>
            <a:lvl1pPr marL="311731" marR="0" lvl="0" indent="-155865" algn="l">
              <a:lnSpc>
                <a:spcPct val="100000"/>
              </a:lnSpc>
              <a:spcBef>
                <a:spcPts val="392"/>
              </a:spcBef>
              <a:spcAft>
                <a:spcPts val="0"/>
              </a:spcAft>
              <a:buClr>
                <a:schemeClr val="dk1"/>
              </a:buClr>
              <a:buSzPts val="2400"/>
              <a:buFont typeface="Arial"/>
              <a:buNone/>
              <a:defRPr sz="1977" b="1" i="0" u="none" strike="noStrike" cap="none">
                <a:solidFill>
                  <a:schemeClr val="dk1"/>
                </a:solidFill>
                <a:latin typeface="Calibri"/>
                <a:ea typeface="Calibri"/>
                <a:cs typeface="Calibri"/>
                <a:sym typeface="Calibri"/>
              </a:defRPr>
            </a:lvl1pPr>
            <a:lvl2pPr marL="623461" marR="0" lvl="1" indent="-155865" algn="l">
              <a:lnSpc>
                <a:spcPct val="100000"/>
              </a:lnSpc>
              <a:spcBef>
                <a:spcPts val="326"/>
              </a:spcBef>
              <a:spcAft>
                <a:spcPts val="0"/>
              </a:spcAft>
              <a:buClr>
                <a:schemeClr val="dk1"/>
              </a:buClr>
              <a:buSzPts val="2000"/>
              <a:buFont typeface="Arial"/>
              <a:buNone/>
              <a:defRPr sz="1636" b="1" i="0" u="none" strike="noStrike" cap="none">
                <a:solidFill>
                  <a:schemeClr val="dk1"/>
                </a:solidFill>
                <a:latin typeface="Calibri"/>
                <a:ea typeface="Calibri"/>
                <a:cs typeface="Calibri"/>
                <a:sym typeface="Calibri"/>
              </a:defRPr>
            </a:lvl2pPr>
            <a:lvl3pPr marL="935192" marR="0" lvl="2" indent="-155865" algn="l">
              <a:lnSpc>
                <a:spcPct val="100000"/>
              </a:lnSpc>
              <a:spcBef>
                <a:spcPts val="294"/>
              </a:spcBef>
              <a:spcAft>
                <a:spcPts val="0"/>
              </a:spcAft>
              <a:buClr>
                <a:schemeClr val="dk1"/>
              </a:buClr>
              <a:buSzPts val="1800"/>
              <a:buFont typeface="Arial"/>
              <a:buNone/>
              <a:defRPr sz="1500" b="1" i="0" u="none" strike="noStrike" cap="none">
                <a:solidFill>
                  <a:schemeClr val="dk1"/>
                </a:solidFill>
                <a:latin typeface="Calibri"/>
                <a:ea typeface="Calibri"/>
                <a:cs typeface="Calibri"/>
                <a:sym typeface="Calibri"/>
              </a:defRPr>
            </a:lvl3pPr>
            <a:lvl4pPr marL="1246922" marR="0" lvl="3"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4pPr>
            <a:lvl5pPr marL="1558652" marR="0" lvl="4"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5pPr>
            <a:lvl6pPr marL="1870382" marR="0" lvl="5"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6pPr>
            <a:lvl7pPr marL="2182113" marR="0" lvl="6"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7pPr>
            <a:lvl8pPr marL="2493843" marR="0" lvl="7"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8pPr>
            <a:lvl9pPr marL="2805574" marR="0" lvl="8"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9pPr>
          </a:lstStyle>
          <a:p>
            <a:endParaRPr/>
          </a:p>
        </p:txBody>
      </p:sp>
      <p:sp>
        <p:nvSpPr>
          <p:cNvPr id="53" name="Google Shape;53;p55"/>
          <p:cNvSpPr txBox="1">
            <a:spLocks noGrp="1"/>
          </p:cNvSpPr>
          <p:nvPr>
            <p:ph type="body" idx="2"/>
          </p:nvPr>
        </p:nvSpPr>
        <p:spPr>
          <a:xfrm>
            <a:off x="457206" y="1631159"/>
            <a:ext cx="4040186" cy="2963466"/>
          </a:xfrm>
          <a:prstGeom prst="rect">
            <a:avLst/>
          </a:prstGeom>
          <a:noFill/>
          <a:ln>
            <a:noFill/>
          </a:ln>
        </p:spPr>
        <p:txBody>
          <a:bodyPr spcFirstLastPara="1" wrap="square" lIns="109375" tIns="109375" rIns="109375" bIns="109375" anchor="t" anchorCtr="0">
            <a:noAutofit/>
          </a:bodyPr>
          <a:lstStyle>
            <a:lvl1pPr marL="311731" marR="0" lvl="0"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1pPr>
            <a:lvl2pPr marL="623461" marR="0" lvl="1"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2pPr>
            <a:lvl3pPr marL="935192" marR="0" lvl="2"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3pPr>
            <a:lvl4pPr marL="1246922" marR="0" lvl="3"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4pPr>
            <a:lvl5pPr marL="1558652" marR="0" lvl="4"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5pPr>
            <a:lvl6pPr marL="1870382" marR="0" lvl="5"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6pPr>
            <a:lvl7pPr marL="2182113" marR="0" lvl="6"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7pPr>
            <a:lvl8pPr marL="2493843" marR="0" lvl="7"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8pPr>
            <a:lvl9pPr marL="2805574" marR="0" lvl="8"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9pPr>
          </a:lstStyle>
          <a:p>
            <a:endParaRPr/>
          </a:p>
        </p:txBody>
      </p:sp>
      <p:sp>
        <p:nvSpPr>
          <p:cNvPr id="54" name="Google Shape;54;p55"/>
          <p:cNvSpPr txBox="1">
            <a:spLocks noGrp="1"/>
          </p:cNvSpPr>
          <p:nvPr>
            <p:ph type="body" idx="3"/>
          </p:nvPr>
        </p:nvSpPr>
        <p:spPr>
          <a:xfrm>
            <a:off x="4645026" y="1151335"/>
            <a:ext cx="4041775" cy="479822"/>
          </a:xfrm>
          <a:prstGeom prst="rect">
            <a:avLst/>
          </a:prstGeom>
          <a:noFill/>
          <a:ln>
            <a:noFill/>
          </a:ln>
        </p:spPr>
        <p:txBody>
          <a:bodyPr spcFirstLastPara="1" wrap="square" lIns="109375" tIns="109375" rIns="109375" bIns="109375" anchor="b" anchorCtr="0">
            <a:noAutofit/>
          </a:bodyPr>
          <a:lstStyle>
            <a:lvl1pPr marL="311731" marR="0" lvl="0" indent="-155865" algn="l">
              <a:lnSpc>
                <a:spcPct val="100000"/>
              </a:lnSpc>
              <a:spcBef>
                <a:spcPts val="392"/>
              </a:spcBef>
              <a:spcAft>
                <a:spcPts val="0"/>
              </a:spcAft>
              <a:buClr>
                <a:schemeClr val="dk1"/>
              </a:buClr>
              <a:buSzPts val="2400"/>
              <a:buFont typeface="Arial"/>
              <a:buNone/>
              <a:defRPr sz="1977" b="1" i="0" u="none" strike="noStrike" cap="none">
                <a:solidFill>
                  <a:schemeClr val="dk1"/>
                </a:solidFill>
                <a:latin typeface="Calibri"/>
                <a:ea typeface="Calibri"/>
                <a:cs typeface="Calibri"/>
                <a:sym typeface="Calibri"/>
              </a:defRPr>
            </a:lvl1pPr>
            <a:lvl2pPr marL="623461" marR="0" lvl="1" indent="-155865" algn="l">
              <a:lnSpc>
                <a:spcPct val="100000"/>
              </a:lnSpc>
              <a:spcBef>
                <a:spcPts val="326"/>
              </a:spcBef>
              <a:spcAft>
                <a:spcPts val="0"/>
              </a:spcAft>
              <a:buClr>
                <a:schemeClr val="dk1"/>
              </a:buClr>
              <a:buSzPts val="2000"/>
              <a:buFont typeface="Arial"/>
              <a:buNone/>
              <a:defRPr sz="1636" b="1" i="0" u="none" strike="noStrike" cap="none">
                <a:solidFill>
                  <a:schemeClr val="dk1"/>
                </a:solidFill>
                <a:latin typeface="Calibri"/>
                <a:ea typeface="Calibri"/>
                <a:cs typeface="Calibri"/>
                <a:sym typeface="Calibri"/>
              </a:defRPr>
            </a:lvl2pPr>
            <a:lvl3pPr marL="935192" marR="0" lvl="2" indent="-155865" algn="l">
              <a:lnSpc>
                <a:spcPct val="100000"/>
              </a:lnSpc>
              <a:spcBef>
                <a:spcPts val="294"/>
              </a:spcBef>
              <a:spcAft>
                <a:spcPts val="0"/>
              </a:spcAft>
              <a:buClr>
                <a:schemeClr val="dk1"/>
              </a:buClr>
              <a:buSzPts val="1800"/>
              <a:buFont typeface="Arial"/>
              <a:buNone/>
              <a:defRPr sz="1500" b="1" i="0" u="none" strike="noStrike" cap="none">
                <a:solidFill>
                  <a:schemeClr val="dk1"/>
                </a:solidFill>
                <a:latin typeface="Calibri"/>
                <a:ea typeface="Calibri"/>
                <a:cs typeface="Calibri"/>
                <a:sym typeface="Calibri"/>
              </a:defRPr>
            </a:lvl3pPr>
            <a:lvl4pPr marL="1246922" marR="0" lvl="3"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4pPr>
            <a:lvl5pPr marL="1558652" marR="0" lvl="4"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5pPr>
            <a:lvl6pPr marL="1870382" marR="0" lvl="5"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6pPr>
            <a:lvl7pPr marL="2182113" marR="0" lvl="6"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7pPr>
            <a:lvl8pPr marL="2493843" marR="0" lvl="7"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8pPr>
            <a:lvl9pPr marL="2805574" marR="0" lvl="8" indent="-155865" algn="l">
              <a:lnSpc>
                <a:spcPct val="100000"/>
              </a:lnSpc>
              <a:spcBef>
                <a:spcPts val="261"/>
              </a:spcBef>
              <a:spcAft>
                <a:spcPts val="0"/>
              </a:spcAft>
              <a:buClr>
                <a:schemeClr val="dk1"/>
              </a:buClr>
              <a:buSzPts val="1600"/>
              <a:buFont typeface="Arial"/>
              <a:buNone/>
              <a:defRPr sz="1295" b="1" i="0" u="none" strike="noStrike" cap="none">
                <a:solidFill>
                  <a:schemeClr val="dk1"/>
                </a:solidFill>
                <a:latin typeface="Calibri"/>
                <a:ea typeface="Calibri"/>
                <a:cs typeface="Calibri"/>
                <a:sym typeface="Calibri"/>
              </a:defRPr>
            </a:lvl9pPr>
          </a:lstStyle>
          <a:p>
            <a:endParaRPr/>
          </a:p>
        </p:txBody>
      </p:sp>
      <p:sp>
        <p:nvSpPr>
          <p:cNvPr id="55" name="Google Shape;55;p55"/>
          <p:cNvSpPr txBox="1">
            <a:spLocks noGrp="1"/>
          </p:cNvSpPr>
          <p:nvPr>
            <p:ph type="body" idx="4"/>
          </p:nvPr>
        </p:nvSpPr>
        <p:spPr>
          <a:xfrm>
            <a:off x="4645026" y="1631159"/>
            <a:ext cx="4041775" cy="2963466"/>
          </a:xfrm>
          <a:prstGeom prst="rect">
            <a:avLst/>
          </a:prstGeom>
          <a:noFill/>
          <a:ln>
            <a:noFill/>
          </a:ln>
        </p:spPr>
        <p:txBody>
          <a:bodyPr spcFirstLastPara="1" wrap="square" lIns="109375" tIns="109375" rIns="109375" bIns="109375" anchor="t" anchorCtr="0">
            <a:noAutofit/>
          </a:bodyPr>
          <a:lstStyle>
            <a:lvl1pPr marL="311731" marR="0" lvl="0"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1pPr>
            <a:lvl2pPr marL="623461" marR="0" lvl="1"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2pPr>
            <a:lvl3pPr marL="935192" marR="0" lvl="2"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3pPr>
            <a:lvl4pPr marL="1246922" marR="0" lvl="3"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4pPr>
            <a:lvl5pPr marL="1558652" marR="0" lvl="4"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5pPr>
            <a:lvl6pPr marL="1870382" marR="0" lvl="5"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6pPr>
            <a:lvl7pPr marL="2182113" marR="0" lvl="6"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7pPr>
            <a:lvl8pPr marL="2493843" marR="0" lvl="7"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8pPr>
            <a:lvl9pPr marL="2805574" marR="0" lvl="8" indent="-225139" algn="l">
              <a:lnSpc>
                <a:spcPct val="100000"/>
              </a:lnSpc>
              <a:spcBef>
                <a:spcPts val="261"/>
              </a:spcBef>
              <a:spcAft>
                <a:spcPts val="0"/>
              </a:spcAft>
              <a:buClr>
                <a:schemeClr val="dk1"/>
              </a:buClr>
              <a:buSzPts val="1600"/>
              <a:buFont typeface="Arial"/>
              <a:buChar char="•"/>
              <a:defRPr sz="1295" b="0" i="0" u="none" strike="noStrike" cap="none">
                <a:solidFill>
                  <a:schemeClr val="dk1"/>
                </a:solidFill>
                <a:latin typeface="Calibri"/>
                <a:ea typeface="Calibri"/>
                <a:cs typeface="Calibri"/>
                <a:sym typeface="Calibri"/>
              </a:defRPr>
            </a:lvl9pPr>
          </a:lstStyle>
          <a:p>
            <a:endParaRPr/>
          </a:p>
        </p:txBody>
      </p:sp>
      <p:sp>
        <p:nvSpPr>
          <p:cNvPr id="56" name="Google Shape;56;p55"/>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57" name="Google Shape;57;p55"/>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58" name="Google Shape;58;p55"/>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163134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Content 5">
  <p:cSld name="Title and Content 5">
    <p:spTree>
      <p:nvGrpSpPr>
        <p:cNvPr id="1" name="Shape 59"/>
        <p:cNvGrpSpPr/>
        <p:nvPr/>
      </p:nvGrpSpPr>
      <p:grpSpPr>
        <a:xfrm>
          <a:off x="0" y="0"/>
          <a:ext cx="0" cy="0"/>
          <a:chOff x="0" y="0"/>
          <a:chExt cx="0" cy="0"/>
        </a:xfrm>
      </p:grpSpPr>
      <p:sp>
        <p:nvSpPr>
          <p:cNvPr id="60" name="Google Shape;60;g301fb867f3a_1_272"/>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61" name="Google Shape;61;g301fb867f3a_1_272"/>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62" name="Google Shape;62;g301fb867f3a_1_272"/>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63" name="Google Shape;63;g301fb867f3a_1_272"/>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64" name="Google Shape;64;g301fb867f3a_1_272"/>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6374543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Content 6">
  <p:cSld name="Title and Content 6">
    <p:spTree>
      <p:nvGrpSpPr>
        <p:cNvPr id="1" name="Shape 65"/>
        <p:cNvGrpSpPr/>
        <p:nvPr/>
      </p:nvGrpSpPr>
      <p:grpSpPr>
        <a:xfrm>
          <a:off x="0" y="0"/>
          <a:ext cx="0" cy="0"/>
          <a:chOff x="0" y="0"/>
          <a:chExt cx="0" cy="0"/>
        </a:xfrm>
      </p:grpSpPr>
      <p:sp>
        <p:nvSpPr>
          <p:cNvPr id="66" name="Google Shape;66;g301fb867f3a_1_357"/>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67" name="Google Shape;67;g301fb867f3a_1_357"/>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68" name="Google Shape;68;g301fb867f3a_1_357"/>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69" name="Google Shape;69;g301fb867f3a_1_357"/>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70" name="Google Shape;70;g301fb867f3a_1_357"/>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371425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Content 7">
  <p:cSld name="Title and Content 7">
    <p:spTree>
      <p:nvGrpSpPr>
        <p:cNvPr id="1" name="Shape 71"/>
        <p:cNvGrpSpPr/>
        <p:nvPr/>
      </p:nvGrpSpPr>
      <p:grpSpPr>
        <a:xfrm>
          <a:off x="0" y="0"/>
          <a:ext cx="0" cy="0"/>
          <a:chOff x="0" y="0"/>
          <a:chExt cx="0" cy="0"/>
        </a:xfrm>
      </p:grpSpPr>
      <p:sp>
        <p:nvSpPr>
          <p:cNvPr id="72" name="Google Shape;72;g301fb867f3a_1_522"/>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73" name="Google Shape;73;g301fb867f3a_1_522"/>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74" name="Google Shape;74;g301fb867f3a_1_522"/>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75" name="Google Shape;75;g301fb867f3a_1_522"/>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76" name="Google Shape;76;g301fb867f3a_1_522"/>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678027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nd Content 8">
  <p:cSld name="Title and Content 8">
    <p:spTree>
      <p:nvGrpSpPr>
        <p:cNvPr id="1" name="Shape 77"/>
        <p:cNvGrpSpPr/>
        <p:nvPr/>
      </p:nvGrpSpPr>
      <p:grpSpPr>
        <a:xfrm>
          <a:off x="0" y="0"/>
          <a:ext cx="0" cy="0"/>
          <a:chOff x="0" y="0"/>
          <a:chExt cx="0" cy="0"/>
        </a:xfrm>
      </p:grpSpPr>
      <p:sp>
        <p:nvSpPr>
          <p:cNvPr id="78" name="Google Shape;78;g301fb867f3a_1_606"/>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79" name="Google Shape;79;g301fb867f3a_1_606"/>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80" name="Google Shape;80;g301fb867f3a_1_606"/>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81" name="Google Shape;81;g301fb867f3a_1_606"/>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82" name="Google Shape;82;g301fb867f3a_1_606"/>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025019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Content 9">
  <p:cSld name="Title and Content 9">
    <p:spTree>
      <p:nvGrpSpPr>
        <p:cNvPr id="1" name="Shape 83"/>
        <p:cNvGrpSpPr/>
        <p:nvPr/>
      </p:nvGrpSpPr>
      <p:grpSpPr>
        <a:xfrm>
          <a:off x="0" y="0"/>
          <a:ext cx="0" cy="0"/>
          <a:chOff x="0" y="0"/>
          <a:chExt cx="0" cy="0"/>
        </a:xfrm>
      </p:grpSpPr>
      <p:sp>
        <p:nvSpPr>
          <p:cNvPr id="84" name="Google Shape;84;g301fb867f3a_1_721"/>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85" name="Google Shape;85;g301fb867f3a_1_721"/>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86" name="Google Shape;86;g301fb867f3a_1_721"/>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87" name="Google Shape;87;g301fb867f3a_1_721"/>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88" name="Google Shape;88;g301fb867f3a_1_721"/>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137220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9"/>
        <p:cNvGrpSpPr/>
        <p:nvPr/>
      </p:nvGrpSpPr>
      <p:grpSpPr>
        <a:xfrm>
          <a:off x="0" y="0"/>
          <a:ext cx="0" cy="0"/>
          <a:chOff x="0" y="0"/>
          <a:chExt cx="0" cy="0"/>
        </a:xfrm>
      </p:grpSpPr>
      <p:sp>
        <p:nvSpPr>
          <p:cNvPr id="90" name="Google Shape;90;p80"/>
          <p:cNvSpPr txBox="1">
            <a:spLocks noGrp="1"/>
          </p:cNvSpPr>
          <p:nvPr>
            <p:ph type="title"/>
          </p:nvPr>
        </p:nvSpPr>
        <p:spPr>
          <a:xfrm>
            <a:off x="623887" y="1282305"/>
            <a:ext cx="7886700" cy="2139553"/>
          </a:xfrm>
          <a:prstGeom prst="rect">
            <a:avLst/>
          </a:prstGeom>
          <a:noFill/>
          <a:ln>
            <a:noFill/>
          </a:ln>
        </p:spPr>
        <p:txBody>
          <a:bodyPr spcFirstLastPara="1" wrap="square" lIns="109375" tIns="109375" rIns="109375" bIns="109375" anchor="b" anchorCtr="0">
            <a:noAutofit/>
          </a:bodyPr>
          <a:lstStyle>
            <a:lvl1pPr lvl="0" algn="ctr">
              <a:lnSpc>
                <a:spcPct val="100000"/>
              </a:lnSpc>
              <a:spcBef>
                <a:spcPts val="0"/>
              </a:spcBef>
              <a:spcAft>
                <a:spcPts val="0"/>
              </a:spcAft>
              <a:buSzPts val="4400"/>
              <a:buNone/>
              <a:defRPr sz="3375"/>
            </a:lvl1pPr>
            <a:lvl2pPr lvl="1" algn="ctr">
              <a:lnSpc>
                <a:spcPct val="100000"/>
              </a:lnSpc>
              <a:spcBef>
                <a:spcPts val="0"/>
              </a:spcBef>
              <a:spcAft>
                <a:spcPts val="0"/>
              </a:spcAft>
              <a:buSzPts val="4400"/>
              <a:buNone/>
              <a:defRPr/>
            </a:lvl2pPr>
            <a:lvl3pPr lvl="2" algn="ctr">
              <a:lnSpc>
                <a:spcPct val="100000"/>
              </a:lnSpc>
              <a:spcBef>
                <a:spcPts val="0"/>
              </a:spcBef>
              <a:spcAft>
                <a:spcPts val="0"/>
              </a:spcAft>
              <a:buSzPts val="4400"/>
              <a:buNone/>
              <a:defRPr/>
            </a:lvl3pPr>
            <a:lvl4pPr lvl="3" algn="ctr">
              <a:lnSpc>
                <a:spcPct val="100000"/>
              </a:lnSpc>
              <a:spcBef>
                <a:spcPts val="0"/>
              </a:spcBef>
              <a:spcAft>
                <a:spcPts val="0"/>
              </a:spcAft>
              <a:buSzPts val="4400"/>
              <a:buNone/>
              <a:defRPr/>
            </a:lvl4pPr>
            <a:lvl5pPr lvl="4" algn="ctr">
              <a:lnSpc>
                <a:spcPct val="100000"/>
              </a:lnSpc>
              <a:spcBef>
                <a:spcPts val="0"/>
              </a:spcBef>
              <a:spcAft>
                <a:spcPts val="0"/>
              </a:spcAft>
              <a:buSzPts val="4400"/>
              <a:buNone/>
              <a:defRPr/>
            </a:lvl5pPr>
            <a:lvl6pPr lvl="5" algn="ctr">
              <a:lnSpc>
                <a:spcPct val="100000"/>
              </a:lnSpc>
              <a:spcBef>
                <a:spcPts val="0"/>
              </a:spcBef>
              <a:spcAft>
                <a:spcPts val="0"/>
              </a:spcAft>
              <a:buSzPts val="4400"/>
              <a:buNone/>
              <a:defRPr/>
            </a:lvl6pPr>
            <a:lvl7pPr lvl="6" algn="ctr">
              <a:lnSpc>
                <a:spcPct val="100000"/>
              </a:lnSpc>
              <a:spcBef>
                <a:spcPts val="0"/>
              </a:spcBef>
              <a:spcAft>
                <a:spcPts val="0"/>
              </a:spcAft>
              <a:buSzPts val="4400"/>
              <a:buNone/>
              <a:defRPr/>
            </a:lvl7pPr>
            <a:lvl8pPr lvl="7" algn="ctr">
              <a:lnSpc>
                <a:spcPct val="100000"/>
              </a:lnSpc>
              <a:spcBef>
                <a:spcPts val="0"/>
              </a:spcBef>
              <a:spcAft>
                <a:spcPts val="0"/>
              </a:spcAft>
              <a:buSzPts val="4400"/>
              <a:buNone/>
              <a:defRPr/>
            </a:lvl8pPr>
            <a:lvl9pPr lvl="8" algn="ctr">
              <a:lnSpc>
                <a:spcPct val="100000"/>
              </a:lnSpc>
              <a:spcBef>
                <a:spcPts val="0"/>
              </a:spcBef>
              <a:spcAft>
                <a:spcPts val="0"/>
              </a:spcAft>
              <a:buSzPts val="4400"/>
              <a:buNone/>
              <a:defRPr/>
            </a:lvl9pPr>
          </a:lstStyle>
          <a:p>
            <a:endParaRPr/>
          </a:p>
        </p:txBody>
      </p:sp>
      <p:sp>
        <p:nvSpPr>
          <p:cNvPr id="91" name="Google Shape;91;p80"/>
          <p:cNvSpPr txBox="1">
            <a:spLocks noGrp="1"/>
          </p:cNvSpPr>
          <p:nvPr>
            <p:ph type="body" idx="1"/>
          </p:nvPr>
        </p:nvSpPr>
        <p:spPr>
          <a:xfrm>
            <a:off x="623887" y="3442099"/>
            <a:ext cx="7886700" cy="1125140"/>
          </a:xfrm>
          <a:prstGeom prst="rect">
            <a:avLst/>
          </a:prstGeom>
          <a:noFill/>
          <a:ln>
            <a:noFill/>
          </a:ln>
        </p:spPr>
        <p:txBody>
          <a:bodyPr spcFirstLastPara="1" wrap="square" lIns="109375" tIns="109375" rIns="109375" bIns="109375" anchor="t" anchorCtr="0">
            <a:noAutofit/>
          </a:bodyPr>
          <a:lstStyle>
            <a:lvl1pPr marL="311731" lvl="0" indent="-155865" algn="l">
              <a:lnSpc>
                <a:spcPct val="100000"/>
              </a:lnSpc>
              <a:spcBef>
                <a:spcPts val="437"/>
              </a:spcBef>
              <a:spcAft>
                <a:spcPts val="0"/>
              </a:spcAft>
              <a:buSzPts val="3200"/>
              <a:buNone/>
              <a:defRPr sz="1349">
                <a:solidFill>
                  <a:srgbClr val="888888"/>
                </a:solidFill>
              </a:defRPr>
            </a:lvl1pPr>
            <a:lvl2pPr marL="623461" lvl="1" indent="-155865" algn="l">
              <a:lnSpc>
                <a:spcPct val="100000"/>
              </a:lnSpc>
              <a:spcBef>
                <a:spcPts val="382"/>
              </a:spcBef>
              <a:spcAft>
                <a:spcPts val="0"/>
              </a:spcAft>
              <a:buSzPts val="2800"/>
              <a:buNone/>
              <a:defRPr sz="1125">
                <a:solidFill>
                  <a:srgbClr val="888888"/>
                </a:solidFill>
              </a:defRPr>
            </a:lvl2pPr>
            <a:lvl3pPr marL="935192" lvl="2" indent="-155865" algn="l">
              <a:lnSpc>
                <a:spcPct val="100000"/>
              </a:lnSpc>
              <a:spcBef>
                <a:spcPts val="327"/>
              </a:spcBef>
              <a:spcAft>
                <a:spcPts val="0"/>
              </a:spcAft>
              <a:buSzPts val="2400"/>
              <a:buNone/>
              <a:defRPr sz="1013">
                <a:solidFill>
                  <a:srgbClr val="888888"/>
                </a:solidFill>
              </a:defRPr>
            </a:lvl3pPr>
            <a:lvl4pPr marL="1246922" lvl="3" indent="-155865" algn="l">
              <a:lnSpc>
                <a:spcPct val="100000"/>
              </a:lnSpc>
              <a:spcBef>
                <a:spcPts val="273"/>
              </a:spcBef>
              <a:spcAft>
                <a:spcPts val="0"/>
              </a:spcAft>
              <a:buSzPts val="2000"/>
              <a:buNone/>
              <a:defRPr sz="900">
                <a:solidFill>
                  <a:srgbClr val="888888"/>
                </a:solidFill>
              </a:defRPr>
            </a:lvl4pPr>
            <a:lvl5pPr marL="1558652" lvl="4" indent="-155865" algn="l">
              <a:lnSpc>
                <a:spcPct val="100000"/>
              </a:lnSpc>
              <a:spcBef>
                <a:spcPts val="273"/>
              </a:spcBef>
              <a:spcAft>
                <a:spcPts val="0"/>
              </a:spcAft>
              <a:buSzPts val="2000"/>
              <a:buNone/>
              <a:defRPr sz="900">
                <a:solidFill>
                  <a:srgbClr val="888888"/>
                </a:solidFill>
              </a:defRPr>
            </a:lvl5pPr>
            <a:lvl6pPr marL="1870382" lvl="5" indent="-155865" algn="l">
              <a:lnSpc>
                <a:spcPct val="100000"/>
              </a:lnSpc>
              <a:spcBef>
                <a:spcPts val="273"/>
              </a:spcBef>
              <a:spcAft>
                <a:spcPts val="0"/>
              </a:spcAft>
              <a:buSzPts val="2000"/>
              <a:buNone/>
              <a:defRPr sz="900">
                <a:solidFill>
                  <a:srgbClr val="888888"/>
                </a:solidFill>
              </a:defRPr>
            </a:lvl6pPr>
            <a:lvl7pPr marL="2182113" lvl="6" indent="-155865" algn="l">
              <a:lnSpc>
                <a:spcPct val="100000"/>
              </a:lnSpc>
              <a:spcBef>
                <a:spcPts val="273"/>
              </a:spcBef>
              <a:spcAft>
                <a:spcPts val="0"/>
              </a:spcAft>
              <a:buSzPts val="2000"/>
              <a:buNone/>
              <a:defRPr sz="900">
                <a:solidFill>
                  <a:srgbClr val="888888"/>
                </a:solidFill>
              </a:defRPr>
            </a:lvl7pPr>
            <a:lvl8pPr marL="2493843" lvl="7" indent="-155865" algn="l">
              <a:lnSpc>
                <a:spcPct val="100000"/>
              </a:lnSpc>
              <a:spcBef>
                <a:spcPts val="273"/>
              </a:spcBef>
              <a:spcAft>
                <a:spcPts val="0"/>
              </a:spcAft>
              <a:buSzPts val="2000"/>
              <a:buNone/>
              <a:defRPr sz="900">
                <a:solidFill>
                  <a:srgbClr val="888888"/>
                </a:solidFill>
              </a:defRPr>
            </a:lvl8pPr>
            <a:lvl9pPr marL="2805574" lvl="8" indent="-155865" algn="l">
              <a:lnSpc>
                <a:spcPct val="100000"/>
              </a:lnSpc>
              <a:spcBef>
                <a:spcPts val="273"/>
              </a:spcBef>
              <a:spcAft>
                <a:spcPts val="0"/>
              </a:spcAft>
              <a:buSzPts val="2000"/>
              <a:buNone/>
              <a:defRPr sz="900">
                <a:solidFill>
                  <a:srgbClr val="888888"/>
                </a:solidFill>
              </a:defRPr>
            </a:lvl9pPr>
          </a:lstStyle>
          <a:p>
            <a:endParaRPr/>
          </a:p>
        </p:txBody>
      </p:sp>
      <p:sp>
        <p:nvSpPr>
          <p:cNvPr id="92" name="Google Shape;92;p80"/>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lvl="0" algn="l">
              <a:lnSpc>
                <a:spcPct val="100000"/>
              </a:lnSpc>
              <a:spcBef>
                <a:spcPts val="0"/>
              </a:spcBef>
              <a:spcAft>
                <a:spcPts val="0"/>
              </a:spcAft>
              <a:buSzPts val="12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93" name="Google Shape;93;p80"/>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94" name="Google Shape;94;p80"/>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33671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5"/>
        <p:cNvGrpSpPr/>
        <p:nvPr/>
      </p:nvGrpSpPr>
      <p:grpSpPr>
        <a:xfrm>
          <a:off x="0" y="0"/>
          <a:ext cx="0" cy="0"/>
          <a:chOff x="0" y="0"/>
          <a:chExt cx="0" cy="0"/>
        </a:xfrm>
      </p:grpSpPr>
      <p:sp>
        <p:nvSpPr>
          <p:cNvPr id="96" name="Google Shape;96;p50"/>
          <p:cNvSpPr txBox="1">
            <a:spLocks noGrp="1"/>
          </p:cNvSpPr>
          <p:nvPr>
            <p:ph type="title"/>
          </p:nvPr>
        </p:nvSpPr>
        <p:spPr>
          <a:xfrm rot="5400000">
            <a:off x="5463783" y="1371600"/>
            <a:ext cx="4388644" cy="2057400"/>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97" name="Google Shape;97;p50"/>
          <p:cNvSpPr txBox="1">
            <a:spLocks noGrp="1"/>
          </p:cNvSpPr>
          <p:nvPr>
            <p:ph type="body" idx="1"/>
          </p:nvPr>
        </p:nvSpPr>
        <p:spPr>
          <a:xfrm rot="5400000">
            <a:off x="1272783" y="-609596"/>
            <a:ext cx="4388644" cy="6019799"/>
          </a:xfrm>
          <a:prstGeom prst="rect">
            <a:avLst/>
          </a:prstGeom>
          <a:noFill/>
          <a:ln>
            <a:noFill/>
          </a:ln>
        </p:spPr>
        <p:txBody>
          <a:bodyPr spcFirstLastPara="1" wrap="square" lIns="109375" tIns="109375" rIns="109375" bIns="109375" anchor="t" anchorCtr="0">
            <a:noAutofit/>
          </a:bodyPr>
          <a:lstStyle>
            <a:lvl1pPr marL="311731" marR="0" lvl="0" indent="-294412" algn="l">
              <a:lnSpc>
                <a:spcPct val="100000"/>
              </a:lnSpc>
              <a:spcBef>
                <a:spcPts val="522"/>
              </a:spcBef>
              <a:spcAft>
                <a:spcPts val="0"/>
              </a:spcAft>
              <a:buClr>
                <a:schemeClr val="dk1"/>
              </a:buClr>
              <a:buSzPts val="3200"/>
              <a:buFont typeface="Arial"/>
              <a:buChar char="•"/>
              <a:defRPr sz="2591" b="0" i="0" u="none" strike="noStrike" cap="none">
                <a:solidFill>
                  <a:schemeClr val="dk1"/>
                </a:solidFill>
                <a:latin typeface="Calibri"/>
                <a:ea typeface="Calibri"/>
                <a:cs typeface="Calibri"/>
                <a:sym typeface="Calibri"/>
              </a:defRPr>
            </a:lvl1pPr>
            <a:lvl2pPr marL="623461" marR="0" lvl="1" indent="-277094" algn="l">
              <a:lnSpc>
                <a:spcPct val="100000"/>
              </a:lnSpc>
              <a:spcBef>
                <a:spcPts val="457"/>
              </a:spcBef>
              <a:spcAft>
                <a:spcPts val="0"/>
              </a:spcAft>
              <a:buClr>
                <a:schemeClr val="dk1"/>
              </a:buClr>
              <a:buSzPts val="2800"/>
              <a:buFont typeface="Arial"/>
              <a:buChar char="–"/>
              <a:defRPr sz="2318" b="0" i="0" u="none" strike="noStrike" cap="none">
                <a:solidFill>
                  <a:schemeClr val="dk1"/>
                </a:solidFill>
                <a:latin typeface="Calibri"/>
                <a:ea typeface="Calibri"/>
                <a:cs typeface="Calibri"/>
                <a:sym typeface="Calibri"/>
              </a:defRPr>
            </a:lvl2pPr>
            <a:lvl3pPr marL="935192" marR="0" lvl="2"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3pPr>
            <a:lvl4pPr marL="1246922" marR="0" lvl="3"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4pPr>
            <a:lvl5pPr marL="1558652" marR="0" lvl="4"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5pPr>
            <a:lvl6pPr marL="1870382" marR="0" lvl="5"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6pPr>
            <a:lvl7pPr marL="2182113" marR="0" lvl="6"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7pPr>
            <a:lvl8pPr marL="2493843" marR="0" lvl="7"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8pPr>
            <a:lvl9pPr marL="2805574" marR="0" lvl="8"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9pPr>
          </a:lstStyle>
          <a:p>
            <a:endParaRPr/>
          </a:p>
        </p:txBody>
      </p:sp>
      <p:sp>
        <p:nvSpPr>
          <p:cNvPr id="98" name="Google Shape;98;p50"/>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99" name="Google Shape;99;p50"/>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00" name="Google Shape;100;p50"/>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347615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01"/>
        <p:cNvGrpSpPr/>
        <p:nvPr/>
      </p:nvGrpSpPr>
      <p:grpSpPr>
        <a:xfrm>
          <a:off x="0" y="0"/>
          <a:ext cx="0" cy="0"/>
          <a:chOff x="0" y="0"/>
          <a:chExt cx="0" cy="0"/>
        </a:xfrm>
      </p:grpSpPr>
      <p:sp>
        <p:nvSpPr>
          <p:cNvPr id="102" name="Google Shape;102;p51"/>
          <p:cNvSpPr txBox="1">
            <a:spLocks noGrp="1"/>
          </p:cNvSpPr>
          <p:nvPr>
            <p:ph type="title"/>
          </p:nvPr>
        </p:nvSpPr>
        <p:spPr>
          <a:xfrm>
            <a:off x="457200" y="205979"/>
            <a:ext cx="8229600" cy="857250"/>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103" name="Google Shape;103;p51"/>
          <p:cNvSpPr txBox="1">
            <a:spLocks noGrp="1"/>
          </p:cNvSpPr>
          <p:nvPr>
            <p:ph type="body" idx="1"/>
          </p:nvPr>
        </p:nvSpPr>
        <p:spPr>
          <a:xfrm rot="5400000">
            <a:off x="2874769" y="-1217414"/>
            <a:ext cx="3394471" cy="8229600"/>
          </a:xfrm>
          <a:prstGeom prst="rect">
            <a:avLst/>
          </a:prstGeom>
          <a:noFill/>
          <a:ln>
            <a:noFill/>
          </a:ln>
        </p:spPr>
        <p:txBody>
          <a:bodyPr spcFirstLastPara="1" wrap="square" lIns="109375" tIns="109375" rIns="109375" bIns="109375" anchor="t" anchorCtr="0">
            <a:noAutofit/>
          </a:bodyPr>
          <a:lstStyle>
            <a:lvl1pPr marL="311731" marR="0" lvl="0" indent="-294412" algn="l">
              <a:lnSpc>
                <a:spcPct val="100000"/>
              </a:lnSpc>
              <a:spcBef>
                <a:spcPts val="522"/>
              </a:spcBef>
              <a:spcAft>
                <a:spcPts val="0"/>
              </a:spcAft>
              <a:buClr>
                <a:schemeClr val="dk1"/>
              </a:buClr>
              <a:buSzPts val="3200"/>
              <a:buFont typeface="Arial"/>
              <a:buChar char="•"/>
              <a:defRPr sz="2591" b="0" i="0" u="none" strike="noStrike" cap="none">
                <a:solidFill>
                  <a:schemeClr val="dk1"/>
                </a:solidFill>
                <a:latin typeface="Calibri"/>
                <a:ea typeface="Calibri"/>
                <a:cs typeface="Calibri"/>
                <a:sym typeface="Calibri"/>
              </a:defRPr>
            </a:lvl1pPr>
            <a:lvl2pPr marL="623461" marR="0" lvl="1" indent="-277094" algn="l">
              <a:lnSpc>
                <a:spcPct val="100000"/>
              </a:lnSpc>
              <a:spcBef>
                <a:spcPts val="457"/>
              </a:spcBef>
              <a:spcAft>
                <a:spcPts val="0"/>
              </a:spcAft>
              <a:buClr>
                <a:schemeClr val="dk1"/>
              </a:buClr>
              <a:buSzPts val="2800"/>
              <a:buFont typeface="Arial"/>
              <a:buChar char="–"/>
              <a:defRPr sz="2318" b="0" i="0" u="none" strike="noStrike" cap="none">
                <a:solidFill>
                  <a:schemeClr val="dk1"/>
                </a:solidFill>
                <a:latin typeface="Calibri"/>
                <a:ea typeface="Calibri"/>
                <a:cs typeface="Calibri"/>
                <a:sym typeface="Calibri"/>
              </a:defRPr>
            </a:lvl2pPr>
            <a:lvl3pPr marL="935192" marR="0" lvl="2"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3pPr>
            <a:lvl4pPr marL="1246922" marR="0" lvl="3"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4pPr>
            <a:lvl5pPr marL="1558652" marR="0" lvl="4"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5pPr>
            <a:lvl6pPr marL="1870382" marR="0" lvl="5"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6pPr>
            <a:lvl7pPr marL="2182113" marR="0" lvl="6"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7pPr>
            <a:lvl8pPr marL="2493843" marR="0" lvl="7"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8pPr>
            <a:lvl9pPr marL="2805574" marR="0" lvl="8"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9pPr>
          </a:lstStyle>
          <a:p>
            <a:endParaRPr/>
          </a:p>
        </p:txBody>
      </p:sp>
      <p:sp>
        <p:nvSpPr>
          <p:cNvPr id="104" name="Google Shape;104;p51"/>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05" name="Google Shape;105;p51"/>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06" name="Google Shape;106;p51"/>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274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 2026 JHF, PRHI, HCF, HFP</a:t>
            </a:r>
          </a:p>
        </p:txBody>
      </p:sp>
      <p:sp>
        <p:nvSpPr>
          <p:cNvPr id="9" name="Slide Number Placeholder 8"/>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4945590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7"/>
        <p:cNvGrpSpPr/>
        <p:nvPr/>
      </p:nvGrpSpPr>
      <p:grpSpPr>
        <a:xfrm>
          <a:off x="0" y="0"/>
          <a:ext cx="0" cy="0"/>
          <a:chOff x="0" y="0"/>
          <a:chExt cx="0" cy="0"/>
        </a:xfrm>
      </p:grpSpPr>
      <p:sp>
        <p:nvSpPr>
          <p:cNvPr id="108" name="Google Shape;108;p52"/>
          <p:cNvSpPr txBox="1">
            <a:spLocks noGrp="1"/>
          </p:cNvSpPr>
          <p:nvPr>
            <p:ph type="title"/>
          </p:nvPr>
        </p:nvSpPr>
        <p:spPr>
          <a:xfrm>
            <a:off x="1792296" y="3600453"/>
            <a:ext cx="5486399" cy="425054"/>
          </a:xfrm>
          <a:prstGeom prst="rect">
            <a:avLst/>
          </a:prstGeom>
          <a:noFill/>
          <a:ln>
            <a:noFill/>
          </a:ln>
        </p:spPr>
        <p:txBody>
          <a:bodyPr spcFirstLastPara="1" wrap="square" lIns="109375" tIns="109375" rIns="109375" bIns="109375" anchor="b" anchorCtr="0">
            <a:noAutofit/>
          </a:bodyPr>
          <a:lstStyle>
            <a:lvl1pPr marR="0" lvl="0" algn="l">
              <a:lnSpc>
                <a:spcPct val="100000"/>
              </a:lnSpc>
              <a:spcBef>
                <a:spcPts val="0"/>
              </a:spcBef>
              <a:spcAft>
                <a:spcPts val="0"/>
              </a:spcAft>
              <a:buClr>
                <a:schemeClr val="dk1"/>
              </a:buClr>
              <a:buSzPts val="2000"/>
              <a:buFont typeface="Calibri"/>
              <a:buNone/>
              <a:defRPr sz="1636" b="1"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109" name="Google Shape;109;p52"/>
          <p:cNvSpPr>
            <a:spLocks noGrp="1"/>
          </p:cNvSpPr>
          <p:nvPr>
            <p:ph type="pic" idx="2"/>
          </p:nvPr>
        </p:nvSpPr>
        <p:spPr>
          <a:xfrm>
            <a:off x="1792296" y="459581"/>
            <a:ext cx="5486399" cy="3086100"/>
          </a:xfrm>
          <a:prstGeom prst="rect">
            <a:avLst/>
          </a:prstGeom>
          <a:noFill/>
          <a:ln>
            <a:noFill/>
          </a:ln>
        </p:spPr>
      </p:sp>
      <p:sp>
        <p:nvSpPr>
          <p:cNvPr id="110" name="Google Shape;110;p52"/>
          <p:cNvSpPr txBox="1">
            <a:spLocks noGrp="1"/>
          </p:cNvSpPr>
          <p:nvPr>
            <p:ph type="body" idx="1"/>
          </p:nvPr>
        </p:nvSpPr>
        <p:spPr>
          <a:xfrm>
            <a:off x="1792296" y="4025505"/>
            <a:ext cx="5486399" cy="603646"/>
          </a:xfrm>
          <a:prstGeom prst="rect">
            <a:avLst/>
          </a:prstGeom>
          <a:noFill/>
          <a:ln>
            <a:noFill/>
          </a:ln>
        </p:spPr>
        <p:txBody>
          <a:bodyPr spcFirstLastPara="1" wrap="square" lIns="109375" tIns="109375" rIns="109375" bIns="109375" anchor="t" anchorCtr="0">
            <a:noAutofit/>
          </a:bodyPr>
          <a:lstStyle>
            <a:lvl1pPr marL="311731" marR="0" lvl="0" indent="-155865" algn="l">
              <a:lnSpc>
                <a:spcPct val="100000"/>
              </a:lnSpc>
              <a:spcBef>
                <a:spcPts val="229"/>
              </a:spcBef>
              <a:spcAft>
                <a:spcPts val="0"/>
              </a:spcAft>
              <a:buClr>
                <a:schemeClr val="dk1"/>
              </a:buClr>
              <a:buSzPts val="1400"/>
              <a:buFont typeface="Arial"/>
              <a:buNone/>
              <a:defRPr sz="1159" b="0" i="0" u="none" strike="noStrike" cap="none">
                <a:solidFill>
                  <a:schemeClr val="dk1"/>
                </a:solidFill>
                <a:latin typeface="Calibri"/>
                <a:ea typeface="Calibri"/>
                <a:cs typeface="Calibri"/>
                <a:sym typeface="Calibri"/>
              </a:defRPr>
            </a:lvl1pPr>
            <a:lvl2pPr marL="623461" marR="0" lvl="1" indent="-155865" algn="l">
              <a:lnSpc>
                <a:spcPct val="100000"/>
              </a:lnSpc>
              <a:spcBef>
                <a:spcPts val="196"/>
              </a:spcBef>
              <a:spcAft>
                <a:spcPts val="0"/>
              </a:spcAft>
              <a:buClr>
                <a:schemeClr val="dk1"/>
              </a:buClr>
              <a:buSzPts val="1200"/>
              <a:buFont typeface="Arial"/>
              <a:buNone/>
              <a:defRPr sz="955" b="0" i="0" u="none" strike="noStrike" cap="none">
                <a:solidFill>
                  <a:schemeClr val="dk1"/>
                </a:solidFill>
                <a:latin typeface="Calibri"/>
                <a:ea typeface="Calibri"/>
                <a:cs typeface="Calibri"/>
                <a:sym typeface="Calibri"/>
              </a:defRPr>
            </a:lvl2pPr>
            <a:lvl3pPr marL="935192" marR="0" lvl="2" indent="-155865" algn="l">
              <a:lnSpc>
                <a:spcPct val="100000"/>
              </a:lnSpc>
              <a:spcBef>
                <a:spcPts val="163"/>
              </a:spcBef>
              <a:spcAft>
                <a:spcPts val="0"/>
              </a:spcAft>
              <a:buClr>
                <a:schemeClr val="dk1"/>
              </a:buClr>
              <a:buSzPts val="1000"/>
              <a:buFont typeface="Arial"/>
              <a:buNone/>
              <a:defRPr sz="818" b="0" i="0" u="none" strike="noStrike" cap="none">
                <a:solidFill>
                  <a:schemeClr val="dk1"/>
                </a:solidFill>
                <a:latin typeface="Calibri"/>
                <a:ea typeface="Calibri"/>
                <a:cs typeface="Calibri"/>
                <a:sym typeface="Calibri"/>
              </a:defRPr>
            </a:lvl3pPr>
            <a:lvl4pPr marL="1246922" marR="0" lvl="3"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4pPr>
            <a:lvl5pPr marL="1558652" marR="0" lvl="4"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5pPr>
            <a:lvl6pPr marL="1870382" marR="0" lvl="5"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6pPr>
            <a:lvl7pPr marL="2182113" marR="0" lvl="6"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7pPr>
            <a:lvl8pPr marL="2493843" marR="0" lvl="7"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8pPr>
            <a:lvl9pPr marL="2805574" marR="0" lvl="8"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9pPr>
          </a:lstStyle>
          <a:p>
            <a:endParaRPr/>
          </a:p>
        </p:txBody>
      </p:sp>
      <p:sp>
        <p:nvSpPr>
          <p:cNvPr id="111" name="Google Shape;111;p52"/>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12" name="Google Shape;112;p52"/>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13" name="Google Shape;113;p52"/>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384993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14"/>
        <p:cNvGrpSpPr/>
        <p:nvPr/>
      </p:nvGrpSpPr>
      <p:grpSpPr>
        <a:xfrm>
          <a:off x="0" y="0"/>
          <a:ext cx="0" cy="0"/>
          <a:chOff x="0" y="0"/>
          <a:chExt cx="0" cy="0"/>
        </a:xfrm>
      </p:grpSpPr>
      <p:sp>
        <p:nvSpPr>
          <p:cNvPr id="115" name="Google Shape;115;p53"/>
          <p:cNvSpPr txBox="1">
            <a:spLocks noGrp="1"/>
          </p:cNvSpPr>
          <p:nvPr>
            <p:ph type="title"/>
          </p:nvPr>
        </p:nvSpPr>
        <p:spPr>
          <a:xfrm>
            <a:off x="457206" y="204793"/>
            <a:ext cx="3008314" cy="871537"/>
          </a:xfrm>
          <a:prstGeom prst="rect">
            <a:avLst/>
          </a:prstGeom>
          <a:noFill/>
          <a:ln>
            <a:noFill/>
          </a:ln>
        </p:spPr>
        <p:txBody>
          <a:bodyPr spcFirstLastPara="1" wrap="square" lIns="109375" tIns="109375" rIns="109375" bIns="109375" anchor="b" anchorCtr="0">
            <a:noAutofit/>
          </a:bodyPr>
          <a:lstStyle>
            <a:lvl1pPr marR="0" lvl="0" algn="l">
              <a:lnSpc>
                <a:spcPct val="100000"/>
              </a:lnSpc>
              <a:spcBef>
                <a:spcPts val="0"/>
              </a:spcBef>
              <a:spcAft>
                <a:spcPts val="0"/>
              </a:spcAft>
              <a:buClr>
                <a:schemeClr val="dk1"/>
              </a:buClr>
              <a:buSzPts val="2000"/>
              <a:buFont typeface="Calibri"/>
              <a:buNone/>
              <a:defRPr sz="1636" b="1"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116" name="Google Shape;116;p53"/>
          <p:cNvSpPr txBox="1">
            <a:spLocks noGrp="1"/>
          </p:cNvSpPr>
          <p:nvPr>
            <p:ph type="body" idx="1"/>
          </p:nvPr>
        </p:nvSpPr>
        <p:spPr>
          <a:xfrm>
            <a:off x="3575051" y="204791"/>
            <a:ext cx="5111751" cy="4389835"/>
          </a:xfrm>
          <a:prstGeom prst="rect">
            <a:avLst/>
          </a:prstGeom>
          <a:noFill/>
          <a:ln>
            <a:noFill/>
          </a:ln>
        </p:spPr>
        <p:txBody>
          <a:bodyPr spcFirstLastPara="1" wrap="square" lIns="109375" tIns="109375" rIns="109375" bIns="109375" anchor="t" anchorCtr="0">
            <a:noAutofit/>
          </a:bodyPr>
          <a:lstStyle>
            <a:lvl1pPr marL="311731" marR="0" lvl="0" indent="-294412" algn="l">
              <a:lnSpc>
                <a:spcPct val="100000"/>
              </a:lnSpc>
              <a:spcBef>
                <a:spcPts val="522"/>
              </a:spcBef>
              <a:spcAft>
                <a:spcPts val="0"/>
              </a:spcAft>
              <a:buClr>
                <a:schemeClr val="dk1"/>
              </a:buClr>
              <a:buSzPts val="3200"/>
              <a:buFont typeface="Arial"/>
              <a:buChar char="•"/>
              <a:defRPr sz="2591" b="0" i="0" u="none" strike="noStrike" cap="none">
                <a:solidFill>
                  <a:schemeClr val="dk1"/>
                </a:solidFill>
                <a:latin typeface="Calibri"/>
                <a:ea typeface="Calibri"/>
                <a:cs typeface="Calibri"/>
                <a:sym typeface="Calibri"/>
              </a:defRPr>
            </a:lvl1pPr>
            <a:lvl2pPr marL="623461" marR="0" lvl="1" indent="-277094" algn="l">
              <a:lnSpc>
                <a:spcPct val="100000"/>
              </a:lnSpc>
              <a:spcBef>
                <a:spcPts val="457"/>
              </a:spcBef>
              <a:spcAft>
                <a:spcPts val="0"/>
              </a:spcAft>
              <a:buClr>
                <a:schemeClr val="dk1"/>
              </a:buClr>
              <a:buSzPts val="2800"/>
              <a:buFont typeface="Arial"/>
              <a:buChar char="–"/>
              <a:defRPr sz="2318" b="0" i="0" u="none" strike="noStrike" cap="none">
                <a:solidFill>
                  <a:schemeClr val="dk1"/>
                </a:solidFill>
                <a:latin typeface="Calibri"/>
                <a:ea typeface="Calibri"/>
                <a:cs typeface="Calibri"/>
                <a:sym typeface="Calibri"/>
              </a:defRPr>
            </a:lvl2pPr>
            <a:lvl3pPr marL="935192" marR="0" lvl="2"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3pPr>
            <a:lvl4pPr marL="1246922" marR="0" lvl="3"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4pPr>
            <a:lvl5pPr marL="1558652" marR="0" lvl="4"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5pPr>
            <a:lvl6pPr marL="1870382" marR="0" lvl="5"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6pPr>
            <a:lvl7pPr marL="2182113" marR="0" lvl="6"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7pPr>
            <a:lvl8pPr marL="2493843" marR="0" lvl="7"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8pPr>
            <a:lvl9pPr marL="2805574" marR="0" lvl="8"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9pPr>
          </a:lstStyle>
          <a:p>
            <a:endParaRPr/>
          </a:p>
        </p:txBody>
      </p:sp>
      <p:sp>
        <p:nvSpPr>
          <p:cNvPr id="117" name="Google Shape;117;p53"/>
          <p:cNvSpPr txBox="1">
            <a:spLocks noGrp="1"/>
          </p:cNvSpPr>
          <p:nvPr>
            <p:ph type="body" idx="2"/>
          </p:nvPr>
        </p:nvSpPr>
        <p:spPr>
          <a:xfrm>
            <a:off x="457206" y="1076330"/>
            <a:ext cx="3008314" cy="3518297"/>
          </a:xfrm>
          <a:prstGeom prst="rect">
            <a:avLst/>
          </a:prstGeom>
          <a:noFill/>
          <a:ln>
            <a:noFill/>
          </a:ln>
        </p:spPr>
        <p:txBody>
          <a:bodyPr spcFirstLastPara="1" wrap="square" lIns="109375" tIns="109375" rIns="109375" bIns="109375" anchor="t" anchorCtr="0">
            <a:noAutofit/>
          </a:bodyPr>
          <a:lstStyle>
            <a:lvl1pPr marL="311731" marR="0" lvl="0" indent="-155865" algn="l">
              <a:lnSpc>
                <a:spcPct val="100000"/>
              </a:lnSpc>
              <a:spcBef>
                <a:spcPts val="229"/>
              </a:spcBef>
              <a:spcAft>
                <a:spcPts val="0"/>
              </a:spcAft>
              <a:buClr>
                <a:schemeClr val="dk1"/>
              </a:buClr>
              <a:buSzPts val="1400"/>
              <a:buFont typeface="Arial"/>
              <a:buNone/>
              <a:defRPr sz="1159" b="0" i="0" u="none" strike="noStrike" cap="none">
                <a:solidFill>
                  <a:schemeClr val="dk1"/>
                </a:solidFill>
                <a:latin typeface="Calibri"/>
                <a:ea typeface="Calibri"/>
                <a:cs typeface="Calibri"/>
                <a:sym typeface="Calibri"/>
              </a:defRPr>
            </a:lvl1pPr>
            <a:lvl2pPr marL="623461" marR="0" lvl="1" indent="-155865" algn="l">
              <a:lnSpc>
                <a:spcPct val="100000"/>
              </a:lnSpc>
              <a:spcBef>
                <a:spcPts val="196"/>
              </a:spcBef>
              <a:spcAft>
                <a:spcPts val="0"/>
              </a:spcAft>
              <a:buClr>
                <a:schemeClr val="dk1"/>
              </a:buClr>
              <a:buSzPts val="1200"/>
              <a:buFont typeface="Arial"/>
              <a:buNone/>
              <a:defRPr sz="955" b="0" i="0" u="none" strike="noStrike" cap="none">
                <a:solidFill>
                  <a:schemeClr val="dk1"/>
                </a:solidFill>
                <a:latin typeface="Calibri"/>
                <a:ea typeface="Calibri"/>
                <a:cs typeface="Calibri"/>
                <a:sym typeface="Calibri"/>
              </a:defRPr>
            </a:lvl2pPr>
            <a:lvl3pPr marL="935192" marR="0" lvl="2" indent="-155865" algn="l">
              <a:lnSpc>
                <a:spcPct val="100000"/>
              </a:lnSpc>
              <a:spcBef>
                <a:spcPts val="163"/>
              </a:spcBef>
              <a:spcAft>
                <a:spcPts val="0"/>
              </a:spcAft>
              <a:buClr>
                <a:schemeClr val="dk1"/>
              </a:buClr>
              <a:buSzPts val="1000"/>
              <a:buFont typeface="Arial"/>
              <a:buNone/>
              <a:defRPr sz="818" b="0" i="0" u="none" strike="noStrike" cap="none">
                <a:solidFill>
                  <a:schemeClr val="dk1"/>
                </a:solidFill>
                <a:latin typeface="Calibri"/>
                <a:ea typeface="Calibri"/>
                <a:cs typeface="Calibri"/>
                <a:sym typeface="Calibri"/>
              </a:defRPr>
            </a:lvl3pPr>
            <a:lvl4pPr marL="1246922" marR="0" lvl="3"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4pPr>
            <a:lvl5pPr marL="1558652" marR="0" lvl="4"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5pPr>
            <a:lvl6pPr marL="1870382" marR="0" lvl="5"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6pPr>
            <a:lvl7pPr marL="2182113" marR="0" lvl="6"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7pPr>
            <a:lvl8pPr marL="2493843" marR="0" lvl="7"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8pPr>
            <a:lvl9pPr marL="2805574" marR="0" lvl="8" indent="-155865" algn="l">
              <a:lnSpc>
                <a:spcPct val="100000"/>
              </a:lnSpc>
              <a:spcBef>
                <a:spcPts val="146"/>
              </a:spcBef>
              <a:spcAft>
                <a:spcPts val="0"/>
              </a:spcAft>
              <a:buClr>
                <a:schemeClr val="dk1"/>
              </a:buClr>
              <a:buSzPts val="900"/>
              <a:buFont typeface="Arial"/>
              <a:buNone/>
              <a:defRPr sz="750" b="0" i="0" u="none" strike="noStrike" cap="none">
                <a:solidFill>
                  <a:schemeClr val="dk1"/>
                </a:solidFill>
                <a:latin typeface="Calibri"/>
                <a:ea typeface="Calibri"/>
                <a:cs typeface="Calibri"/>
                <a:sym typeface="Calibri"/>
              </a:defRPr>
            </a:lvl9pPr>
          </a:lstStyle>
          <a:p>
            <a:endParaRPr/>
          </a:p>
        </p:txBody>
      </p:sp>
      <p:sp>
        <p:nvSpPr>
          <p:cNvPr id="118" name="Google Shape;118;p53"/>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19" name="Google Shape;119;p53"/>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20" name="Google Shape;120;p53"/>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7769970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1"/>
        <p:cNvGrpSpPr/>
        <p:nvPr/>
      </p:nvGrpSpPr>
      <p:grpSpPr>
        <a:xfrm>
          <a:off x="0" y="0"/>
          <a:ext cx="0" cy="0"/>
          <a:chOff x="0" y="0"/>
          <a:chExt cx="0" cy="0"/>
        </a:xfrm>
      </p:grpSpPr>
      <p:sp>
        <p:nvSpPr>
          <p:cNvPr id="122" name="Google Shape;122;p56"/>
          <p:cNvSpPr txBox="1">
            <a:spLocks noGrp="1"/>
          </p:cNvSpPr>
          <p:nvPr>
            <p:ph type="title"/>
          </p:nvPr>
        </p:nvSpPr>
        <p:spPr>
          <a:xfrm>
            <a:off x="457200" y="205979"/>
            <a:ext cx="8229600" cy="857250"/>
          </a:xfrm>
          <a:prstGeom prst="rect">
            <a:avLst/>
          </a:prstGeom>
          <a:noFill/>
          <a:ln>
            <a:noFill/>
          </a:ln>
        </p:spPr>
        <p:txBody>
          <a:bodyPr spcFirstLastPara="1" wrap="square" lIns="109375" tIns="109375" rIns="109375" bIns="109375" anchor="ctr" anchorCtr="0">
            <a:noAutofit/>
          </a:bodyPr>
          <a:lstStyle>
            <a:lvl1pPr marR="0" lvl="0"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1pPr>
            <a:lvl2pPr marR="0" lvl="1"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2pPr>
            <a:lvl3pPr marR="0" lvl="2"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3pPr>
            <a:lvl4pPr marR="0" lvl="3"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4pPr>
            <a:lvl5pPr marR="0" lvl="4"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5pPr>
            <a:lvl6pPr marR="0" lvl="5"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6pPr>
            <a:lvl7pPr marR="0" lvl="6"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7pPr>
            <a:lvl8pPr marR="0" lvl="7"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8pPr>
            <a:lvl9pPr marR="0" lvl="8" algn="ctr">
              <a:lnSpc>
                <a:spcPct val="100000"/>
              </a:lnSpc>
              <a:spcBef>
                <a:spcPts val="0"/>
              </a:spcBef>
              <a:spcAft>
                <a:spcPts val="0"/>
              </a:spcAft>
              <a:buClr>
                <a:schemeClr val="dk1"/>
              </a:buClr>
              <a:buSzPts val="4400"/>
              <a:buFont typeface="Calibri"/>
              <a:buNone/>
              <a:defRPr sz="3614" b="0" i="0" u="none" strike="noStrike" cap="none">
                <a:solidFill>
                  <a:schemeClr val="dk1"/>
                </a:solidFill>
                <a:latin typeface="Calibri"/>
                <a:ea typeface="Calibri"/>
                <a:cs typeface="Calibri"/>
                <a:sym typeface="Calibri"/>
              </a:defRPr>
            </a:lvl9pPr>
          </a:lstStyle>
          <a:p>
            <a:endParaRPr/>
          </a:p>
        </p:txBody>
      </p:sp>
      <p:sp>
        <p:nvSpPr>
          <p:cNvPr id="123" name="Google Shape;123;p56"/>
          <p:cNvSpPr txBox="1">
            <a:spLocks noGrp="1"/>
          </p:cNvSpPr>
          <p:nvPr>
            <p:ph type="body" idx="1"/>
          </p:nvPr>
        </p:nvSpPr>
        <p:spPr>
          <a:xfrm>
            <a:off x="457208" y="1200152"/>
            <a:ext cx="4038599" cy="3394472"/>
          </a:xfrm>
          <a:prstGeom prst="rect">
            <a:avLst/>
          </a:prstGeom>
          <a:noFill/>
          <a:ln>
            <a:noFill/>
          </a:ln>
        </p:spPr>
        <p:txBody>
          <a:bodyPr spcFirstLastPara="1" wrap="square" lIns="109375" tIns="109375" rIns="109375" bIns="109375" anchor="t" anchorCtr="0">
            <a:noAutofit/>
          </a:bodyPr>
          <a:lstStyle>
            <a:lvl1pPr marL="311731" marR="0" lvl="0" indent="-277094" algn="l">
              <a:lnSpc>
                <a:spcPct val="100000"/>
              </a:lnSpc>
              <a:spcBef>
                <a:spcPts val="457"/>
              </a:spcBef>
              <a:spcAft>
                <a:spcPts val="0"/>
              </a:spcAft>
              <a:buClr>
                <a:schemeClr val="dk1"/>
              </a:buClr>
              <a:buSzPts val="2800"/>
              <a:buFont typeface="Arial"/>
              <a:buChar char="•"/>
              <a:defRPr sz="2318" b="0" i="0" u="none" strike="noStrike" cap="none">
                <a:solidFill>
                  <a:schemeClr val="dk1"/>
                </a:solidFill>
                <a:latin typeface="Calibri"/>
                <a:ea typeface="Calibri"/>
                <a:cs typeface="Calibri"/>
                <a:sym typeface="Calibri"/>
              </a:defRPr>
            </a:lvl1pPr>
            <a:lvl2pPr marL="623461" marR="0" lvl="1"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2pPr>
            <a:lvl3pPr marL="935192" marR="0" lvl="2"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3pPr>
            <a:lvl4pPr marL="1246922" marR="0" lvl="3"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4pPr>
            <a:lvl5pPr marL="1558652" marR="0" lvl="4"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5pPr>
            <a:lvl6pPr marL="1870382" marR="0" lvl="5"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6pPr>
            <a:lvl7pPr marL="2182113" marR="0" lvl="6"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7pPr>
            <a:lvl8pPr marL="2493843" marR="0" lvl="7"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8pPr>
            <a:lvl9pPr marL="2805574" marR="0" lvl="8"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24" name="Google Shape;124;p56"/>
          <p:cNvSpPr txBox="1">
            <a:spLocks noGrp="1"/>
          </p:cNvSpPr>
          <p:nvPr>
            <p:ph type="body" idx="2"/>
          </p:nvPr>
        </p:nvSpPr>
        <p:spPr>
          <a:xfrm>
            <a:off x="4648205" y="1200152"/>
            <a:ext cx="4038599" cy="3394472"/>
          </a:xfrm>
          <a:prstGeom prst="rect">
            <a:avLst/>
          </a:prstGeom>
          <a:noFill/>
          <a:ln>
            <a:noFill/>
          </a:ln>
        </p:spPr>
        <p:txBody>
          <a:bodyPr spcFirstLastPara="1" wrap="square" lIns="109375" tIns="109375" rIns="109375" bIns="109375" anchor="t" anchorCtr="0">
            <a:noAutofit/>
          </a:bodyPr>
          <a:lstStyle>
            <a:lvl1pPr marL="311731" marR="0" lvl="0" indent="-277094" algn="l">
              <a:lnSpc>
                <a:spcPct val="100000"/>
              </a:lnSpc>
              <a:spcBef>
                <a:spcPts val="457"/>
              </a:spcBef>
              <a:spcAft>
                <a:spcPts val="0"/>
              </a:spcAft>
              <a:buClr>
                <a:schemeClr val="dk1"/>
              </a:buClr>
              <a:buSzPts val="2800"/>
              <a:buFont typeface="Arial"/>
              <a:buChar char="•"/>
              <a:defRPr sz="2318" b="0" i="0" u="none" strike="noStrike" cap="none">
                <a:solidFill>
                  <a:schemeClr val="dk1"/>
                </a:solidFill>
                <a:latin typeface="Calibri"/>
                <a:ea typeface="Calibri"/>
                <a:cs typeface="Calibri"/>
                <a:sym typeface="Calibri"/>
              </a:defRPr>
            </a:lvl1pPr>
            <a:lvl2pPr marL="623461" marR="0" lvl="1" indent="-259775" algn="l">
              <a:lnSpc>
                <a:spcPct val="100000"/>
              </a:lnSpc>
              <a:spcBef>
                <a:spcPts val="392"/>
              </a:spcBef>
              <a:spcAft>
                <a:spcPts val="0"/>
              </a:spcAft>
              <a:buClr>
                <a:schemeClr val="dk1"/>
              </a:buClr>
              <a:buSzPts val="2400"/>
              <a:buFont typeface="Arial"/>
              <a:buChar char="–"/>
              <a:defRPr sz="1977" b="0" i="0" u="none" strike="noStrike" cap="none">
                <a:solidFill>
                  <a:schemeClr val="dk1"/>
                </a:solidFill>
                <a:latin typeface="Calibri"/>
                <a:ea typeface="Calibri"/>
                <a:cs typeface="Calibri"/>
                <a:sym typeface="Calibri"/>
              </a:defRPr>
            </a:lvl2pPr>
            <a:lvl3pPr marL="935192" marR="0" lvl="2" indent="-242457" algn="l">
              <a:lnSpc>
                <a:spcPct val="100000"/>
              </a:lnSpc>
              <a:spcBef>
                <a:spcPts val="326"/>
              </a:spcBef>
              <a:spcAft>
                <a:spcPts val="0"/>
              </a:spcAft>
              <a:buClr>
                <a:schemeClr val="dk1"/>
              </a:buClr>
              <a:buSzPts val="2000"/>
              <a:buFont typeface="Arial"/>
              <a:buChar char="•"/>
              <a:defRPr sz="1636" b="0" i="0" u="none" strike="noStrike" cap="none">
                <a:solidFill>
                  <a:schemeClr val="dk1"/>
                </a:solidFill>
                <a:latin typeface="Calibri"/>
                <a:ea typeface="Calibri"/>
                <a:cs typeface="Calibri"/>
                <a:sym typeface="Calibri"/>
              </a:defRPr>
            </a:lvl3pPr>
            <a:lvl4pPr marL="1246922" marR="0" lvl="3"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4pPr>
            <a:lvl5pPr marL="1558652" marR="0" lvl="4"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5pPr>
            <a:lvl6pPr marL="1870382" marR="0" lvl="5"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6pPr>
            <a:lvl7pPr marL="2182113" marR="0" lvl="6"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7pPr>
            <a:lvl8pPr marL="2493843" marR="0" lvl="7"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8pPr>
            <a:lvl9pPr marL="2805574" marR="0" lvl="8" indent="-233798" algn="l">
              <a:lnSpc>
                <a:spcPct val="100000"/>
              </a:lnSpc>
              <a:spcBef>
                <a:spcPts val="294"/>
              </a:spcBef>
              <a:spcAft>
                <a:spcPts val="0"/>
              </a:spcAft>
              <a:buClr>
                <a:schemeClr val="dk1"/>
              </a:buClr>
              <a:buSzPts val="18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25" name="Google Shape;125;p56"/>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26" name="Google Shape;126;p56"/>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27" name="Google Shape;127;p56"/>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10725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128"/>
        <p:cNvGrpSpPr/>
        <p:nvPr/>
      </p:nvGrpSpPr>
      <p:grpSpPr>
        <a:xfrm>
          <a:off x="0" y="0"/>
          <a:ext cx="0" cy="0"/>
          <a:chOff x="0" y="0"/>
          <a:chExt cx="0" cy="0"/>
        </a:xfrm>
      </p:grpSpPr>
      <p:sp>
        <p:nvSpPr>
          <p:cNvPr id="129" name="Google Shape;129;g28941282b6d_0_105"/>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130" name="Google Shape;130;g28941282b6d_0_105"/>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31" name="Google Shape;131;g28941282b6d_0_105"/>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32" name="Google Shape;132;g28941282b6d_0_105"/>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133" name="Google Shape;133;g28941282b6d_0_105"/>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222459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134"/>
        <p:cNvGrpSpPr/>
        <p:nvPr/>
      </p:nvGrpSpPr>
      <p:grpSpPr>
        <a:xfrm>
          <a:off x="0" y="0"/>
          <a:ext cx="0" cy="0"/>
          <a:chOff x="0" y="0"/>
          <a:chExt cx="0" cy="0"/>
        </a:xfrm>
      </p:grpSpPr>
      <p:sp>
        <p:nvSpPr>
          <p:cNvPr id="135" name="Google Shape;135;g28941282b6d_0_277"/>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136" name="Google Shape;136;g28941282b6d_0_277"/>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37" name="Google Shape;137;g28941282b6d_0_277"/>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38" name="Google Shape;138;g28941282b6d_0_277"/>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139" name="Google Shape;139;g28941282b6d_0_277"/>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2875684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Content 3">
  <p:cSld name="Title and Content 3">
    <p:spTree>
      <p:nvGrpSpPr>
        <p:cNvPr id="1" name="Shape 140"/>
        <p:cNvGrpSpPr/>
        <p:nvPr/>
      </p:nvGrpSpPr>
      <p:grpSpPr>
        <a:xfrm>
          <a:off x="0" y="0"/>
          <a:ext cx="0" cy="0"/>
          <a:chOff x="0" y="0"/>
          <a:chExt cx="0" cy="0"/>
        </a:xfrm>
      </p:grpSpPr>
      <p:sp>
        <p:nvSpPr>
          <p:cNvPr id="141" name="Google Shape;141;g28941282b6d_0_361"/>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142" name="Google Shape;142;g28941282b6d_0_361"/>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43" name="Google Shape;143;g28941282b6d_0_361"/>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44" name="Google Shape;144;g28941282b6d_0_361"/>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145" name="Google Shape;145;g28941282b6d_0_361"/>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8881068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Content 4">
  <p:cSld name="Title and Content 4">
    <p:spTree>
      <p:nvGrpSpPr>
        <p:cNvPr id="1" name="Shape 146"/>
        <p:cNvGrpSpPr/>
        <p:nvPr/>
      </p:nvGrpSpPr>
      <p:grpSpPr>
        <a:xfrm>
          <a:off x="0" y="0"/>
          <a:ext cx="0" cy="0"/>
          <a:chOff x="0" y="0"/>
          <a:chExt cx="0" cy="0"/>
        </a:xfrm>
      </p:grpSpPr>
      <p:sp>
        <p:nvSpPr>
          <p:cNvPr id="147" name="Google Shape;147;g28941282b6d_0_451"/>
          <p:cNvSpPr txBox="1">
            <a:spLocks noGrp="1"/>
          </p:cNvSpPr>
          <p:nvPr>
            <p:ph type="body" idx="1"/>
          </p:nvPr>
        </p:nvSpPr>
        <p:spPr>
          <a:xfrm>
            <a:off x="457200" y="1200151"/>
            <a:ext cx="8230636" cy="2857571"/>
          </a:xfrm>
          <a:prstGeom prst="rect">
            <a:avLst/>
          </a:prstGeom>
          <a:noFill/>
          <a:ln>
            <a:noFill/>
          </a:ln>
        </p:spPr>
        <p:txBody>
          <a:bodyPr spcFirstLastPara="1" wrap="square" lIns="91425" tIns="45700" rIns="91425" bIns="45700" anchor="t" anchorCtr="0">
            <a:normAutofit/>
          </a:bodyPr>
          <a:lstStyle>
            <a:lvl1pPr marL="311731" lvl="0" indent="-233798" algn="l">
              <a:lnSpc>
                <a:spcPct val="100000"/>
              </a:lnSpc>
              <a:spcBef>
                <a:spcPts val="245"/>
              </a:spcBef>
              <a:spcAft>
                <a:spcPts val="0"/>
              </a:spcAft>
              <a:buClr>
                <a:schemeClr val="dk1"/>
              </a:buClr>
              <a:buSzPts val="1800"/>
              <a:buChar char="•"/>
              <a:defRPr/>
            </a:lvl1pPr>
            <a:lvl2pPr marL="623461" lvl="1" indent="-233798" algn="l">
              <a:lnSpc>
                <a:spcPct val="100000"/>
              </a:lnSpc>
              <a:spcBef>
                <a:spcPts val="245"/>
              </a:spcBef>
              <a:spcAft>
                <a:spcPts val="0"/>
              </a:spcAft>
              <a:buClr>
                <a:schemeClr val="dk1"/>
              </a:buClr>
              <a:buSzPts val="1800"/>
              <a:buChar char="–"/>
              <a:defRPr/>
            </a:lvl2pPr>
            <a:lvl3pPr marL="935192" lvl="2" indent="-233798" algn="l">
              <a:lnSpc>
                <a:spcPct val="100000"/>
              </a:lnSpc>
              <a:spcBef>
                <a:spcPts val="245"/>
              </a:spcBef>
              <a:spcAft>
                <a:spcPts val="0"/>
              </a:spcAft>
              <a:buClr>
                <a:schemeClr val="dk1"/>
              </a:buClr>
              <a:buSzPts val="1800"/>
              <a:buChar char="•"/>
              <a:defRPr/>
            </a:lvl3pPr>
            <a:lvl4pPr marL="1246922" lvl="3" indent="-233798" algn="l">
              <a:lnSpc>
                <a:spcPct val="100000"/>
              </a:lnSpc>
              <a:spcBef>
                <a:spcPts val="245"/>
              </a:spcBef>
              <a:spcAft>
                <a:spcPts val="0"/>
              </a:spcAft>
              <a:buClr>
                <a:schemeClr val="dk1"/>
              </a:buClr>
              <a:buSzPts val="1800"/>
              <a:buChar char="–"/>
              <a:defRPr/>
            </a:lvl4pPr>
            <a:lvl5pPr marL="1558652" lvl="4" indent="-233798" algn="l">
              <a:lnSpc>
                <a:spcPct val="100000"/>
              </a:lnSpc>
              <a:spcBef>
                <a:spcPts val="245"/>
              </a:spcBef>
              <a:spcAft>
                <a:spcPts val="0"/>
              </a:spcAft>
              <a:buClr>
                <a:schemeClr val="dk1"/>
              </a:buClr>
              <a:buSzPts val="1800"/>
              <a:buChar char="»"/>
              <a:defRPr/>
            </a:lvl5pPr>
            <a:lvl6pPr marL="1870382" lvl="5" indent="-233798" algn="l">
              <a:lnSpc>
                <a:spcPct val="100000"/>
              </a:lnSpc>
              <a:spcBef>
                <a:spcPts val="245"/>
              </a:spcBef>
              <a:spcAft>
                <a:spcPts val="0"/>
              </a:spcAft>
              <a:buClr>
                <a:schemeClr val="dk1"/>
              </a:buClr>
              <a:buSzPts val="1800"/>
              <a:buChar char="•"/>
              <a:defRPr/>
            </a:lvl6pPr>
            <a:lvl7pPr marL="2182113" lvl="6" indent="-233798" algn="l">
              <a:lnSpc>
                <a:spcPct val="100000"/>
              </a:lnSpc>
              <a:spcBef>
                <a:spcPts val="245"/>
              </a:spcBef>
              <a:spcAft>
                <a:spcPts val="0"/>
              </a:spcAft>
              <a:buClr>
                <a:schemeClr val="dk1"/>
              </a:buClr>
              <a:buSzPts val="1800"/>
              <a:buChar char="•"/>
              <a:defRPr/>
            </a:lvl7pPr>
            <a:lvl8pPr marL="2493843" lvl="7" indent="-233798" algn="l">
              <a:lnSpc>
                <a:spcPct val="100000"/>
              </a:lnSpc>
              <a:spcBef>
                <a:spcPts val="245"/>
              </a:spcBef>
              <a:spcAft>
                <a:spcPts val="0"/>
              </a:spcAft>
              <a:buClr>
                <a:schemeClr val="dk1"/>
              </a:buClr>
              <a:buSzPts val="1800"/>
              <a:buChar char="•"/>
              <a:defRPr/>
            </a:lvl8pPr>
            <a:lvl9pPr marL="2805574" lvl="8" indent="-233798" algn="l">
              <a:lnSpc>
                <a:spcPct val="100000"/>
              </a:lnSpc>
              <a:spcBef>
                <a:spcPts val="245"/>
              </a:spcBef>
              <a:spcAft>
                <a:spcPts val="0"/>
              </a:spcAft>
              <a:buClr>
                <a:schemeClr val="dk1"/>
              </a:buClr>
              <a:buSzPts val="1800"/>
              <a:buChar char="•"/>
              <a:defRPr/>
            </a:lvl9pPr>
          </a:lstStyle>
          <a:p>
            <a:endParaRPr/>
          </a:p>
        </p:txBody>
      </p:sp>
      <p:sp>
        <p:nvSpPr>
          <p:cNvPr id="148" name="Google Shape;148;g28941282b6d_0_451"/>
          <p:cNvSpPr txBox="1">
            <a:spLocks noGrp="1"/>
          </p:cNvSpPr>
          <p:nvPr>
            <p:ph type="dt" idx="10"/>
          </p:nvPr>
        </p:nvSpPr>
        <p:spPr>
          <a:xfrm>
            <a:off x="457201" y="4767264"/>
            <a:ext cx="2133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49" name="Google Shape;149;g28941282b6d_0_451"/>
          <p:cNvSpPr txBox="1">
            <a:spLocks noGrp="1"/>
          </p:cNvSpPr>
          <p:nvPr>
            <p:ph type="ftr" idx="11"/>
          </p:nvPr>
        </p:nvSpPr>
        <p:spPr>
          <a:xfrm>
            <a:off x="3124201" y="4767264"/>
            <a:ext cx="2895545" cy="273797"/>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227" b="0" i="0" u="none" strike="noStrike" cap="none">
                <a:solidFill>
                  <a:schemeClr val="dk1"/>
                </a:solidFill>
                <a:latin typeface="Calibri"/>
                <a:ea typeface="Calibri"/>
                <a:cs typeface="Calibri"/>
                <a:sym typeface="Calibri"/>
              </a:defRPr>
            </a:lvl9pPr>
          </a:lstStyle>
          <a:p>
            <a:endParaRPr/>
          </a:p>
        </p:txBody>
      </p:sp>
      <p:sp>
        <p:nvSpPr>
          <p:cNvPr id="150" name="Google Shape;150;g28941282b6d_0_451"/>
          <p:cNvSpPr txBox="1">
            <a:spLocks noGrp="1"/>
          </p:cNvSpPr>
          <p:nvPr>
            <p:ph type="sldNum" idx="12"/>
          </p:nvPr>
        </p:nvSpPr>
        <p:spPr>
          <a:xfrm>
            <a:off x="6001124" y="4767264"/>
            <a:ext cx="2685545" cy="273797"/>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800"/>
              <a:buFont typeface="Arial"/>
              <a:buNone/>
              <a:defRPr sz="1227"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151" name="Google Shape;151;g28941282b6d_0_451"/>
          <p:cNvSpPr txBox="1">
            <a:spLocks noGrp="1"/>
          </p:cNvSpPr>
          <p:nvPr>
            <p:ph type="title"/>
          </p:nvPr>
        </p:nvSpPr>
        <p:spPr>
          <a:xfrm>
            <a:off x="457201" y="205979"/>
            <a:ext cx="8229545"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4205830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2"/>
        <p:cNvGrpSpPr/>
        <p:nvPr/>
      </p:nvGrpSpPr>
      <p:grpSpPr>
        <a:xfrm>
          <a:off x="0" y="0"/>
          <a:ext cx="0" cy="0"/>
          <a:chOff x="0" y="0"/>
          <a:chExt cx="0" cy="0"/>
        </a:xfrm>
      </p:grpSpPr>
      <p:sp>
        <p:nvSpPr>
          <p:cNvPr id="23" name="Google Shape;23;p68"/>
          <p:cNvSpPr txBox="1">
            <a:spLocks noGrp="1"/>
          </p:cNvSpPr>
          <p:nvPr>
            <p:ph type="title"/>
          </p:nvPr>
        </p:nvSpPr>
        <p:spPr>
          <a:xfrm>
            <a:off x="629698" y="274301"/>
            <a:ext cx="7899840" cy="9957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8"/>
          <p:cNvSpPr txBox="1">
            <a:spLocks noGrp="1"/>
          </p:cNvSpPr>
          <p:nvPr>
            <p:ph type="body" idx="1"/>
          </p:nvPr>
        </p:nvSpPr>
        <p:spPr>
          <a:xfrm>
            <a:off x="629698" y="1371501"/>
            <a:ext cx="7899840" cy="3268890"/>
          </a:xfrm>
          <a:prstGeom prst="rect">
            <a:avLst/>
          </a:prstGeom>
          <a:noFill/>
          <a:ln>
            <a:noFill/>
          </a:ln>
        </p:spPr>
        <p:txBody>
          <a:bodyPr spcFirstLastPara="1" wrap="square" lIns="91425" tIns="45700" rIns="91425" bIns="45700" anchor="t" anchorCtr="0">
            <a:normAutofit/>
          </a:bodyPr>
          <a:lstStyle>
            <a:lvl1pPr marL="411480" lvl="0" indent="-308610" algn="l">
              <a:lnSpc>
                <a:spcPct val="90000"/>
              </a:lnSpc>
              <a:spcBef>
                <a:spcPts val="752"/>
              </a:spcBef>
              <a:spcAft>
                <a:spcPts val="0"/>
              </a:spcAft>
              <a:buClr>
                <a:schemeClr val="dk1"/>
              </a:buClr>
              <a:buSzPts val="1800"/>
              <a:buChar char="•"/>
              <a:defRPr/>
            </a:lvl1pPr>
            <a:lvl2pPr marL="822960" lvl="1" indent="-308610" algn="l">
              <a:lnSpc>
                <a:spcPct val="90000"/>
              </a:lnSpc>
              <a:spcBef>
                <a:spcPts val="375"/>
              </a:spcBef>
              <a:spcAft>
                <a:spcPts val="0"/>
              </a:spcAft>
              <a:buClr>
                <a:schemeClr val="dk1"/>
              </a:buClr>
              <a:buSzPts val="1800"/>
              <a:buChar char="•"/>
              <a:defRPr/>
            </a:lvl2pPr>
            <a:lvl3pPr marL="1234440" lvl="2" indent="-308610" algn="l">
              <a:lnSpc>
                <a:spcPct val="90000"/>
              </a:lnSpc>
              <a:spcBef>
                <a:spcPts val="375"/>
              </a:spcBef>
              <a:spcAft>
                <a:spcPts val="0"/>
              </a:spcAft>
              <a:buClr>
                <a:schemeClr val="dk1"/>
              </a:buClr>
              <a:buSzPts val="1800"/>
              <a:buChar char="•"/>
              <a:defRPr/>
            </a:lvl3pPr>
            <a:lvl4pPr marL="1645920" lvl="3" indent="-308610" algn="l">
              <a:lnSpc>
                <a:spcPct val="90000"/>
              </a:lnSpc>
              <a:spcBef>
                <a:spcPts val="375"/>
              </a:spcBef>
              <a:spcAft>
                <a:spcPts val="0"/>
              </a:spcAft>
              <a:buClr>
                <a:schemeClr val="dk1"/>
              </a:buClr>
              <a:buSzPts val="1800"/>
              <a:buChar char="•"/>
              <a:defRPr/>
            </a:lvl4pPr>
            <a:lvl5pPr marL="2057400" lvl="4" indent="-308610" algn="l">
              <a:lnSpc>
                <a:spcPct val="90000"/>
              </a:lnSpc>
              <a:spcBef>
                <a:spcPts val="375"/>
              </a:spcBef>
              <a:spcAft>
                <a:spcPts val="0"/>
              </a:spcAft>
              <a:buClr>
                <a:schemeClr val="dk1"/>
              </a:buClr>
              <a:buSzPts val="1800"/>
              <a:buChar char="•"/>
              <a:defRPr/>
            </a:lvl5pPr>
            <a:lvl6pPr marL="2468880" lvl="5" indent="-308610" algn="l">
              <a:lnSpc>
                <a:spcPct val="90000"/>
              </a:lnSpc>
              <a:spcBef>
                <a:spcPts val="375"/>
              </a:spcBef>
              <a:spcAft>
                <a:spcPts val="0"/>
              </a:spcAft>
              <a:buClr>
                <a:schemeClr val="dk1"/>
              </a:buClr>
              <a:buSzPts val="1800"/>
              <a:buChar char="•"/>
              <a:defRPr/>
            </a:lvl6pPr>
            <a:lvl7pPr marL="2880360" lvl="6" indent="-308610" algn="l">
              <a:lnSpc>
                <a:spcPct val="90000"/>
              </a:lnSpc>
              <a:spcBef>
                <a:spcPts val="375"/>
              </a:spcBef>
              <a:spcAft>
                <a:spcPts val="0"/>
              </a:spcAft>
              <a:buClr>
                <a:schemeClr val="dk1"/>
              </a:buClr>
              <a:buSzPts val="1800"/>
              <a:buChar char="•"/>
              <a:defRPr/>
            </a:lvl7pPr>
            <a:lvl8pPr marL="3291840" lvl="7" indent="-308610" algn="l">
              <a:lnSpc>
                <a:spcPct val="90000"/>
              </a:lnSpc>
              <a:spcBef>
                <a:spcPts val="375"/>
              </a:spcBef>
              <a:spcAft>
                <a:spcPts val="0"/>
              </a:spcAft>
              <a:buClr>
                <a:schemeClr val="dk1"/>
              </a:buClr>
              <a:buSzPts val="1800"/>
              <a:buChar char="•"/>
              <a:defRPr/>
            </a:lvl8pPr>
            <a:lvl9pPr marL="3703320" lvl="8" indent="-308610" algn="l">
              <a:lnSpc>
                <a:spcPct val="90000"/>
              </a:lnSpc>
              <a:spcBef>
                <a:spcPts val="375"/>
              </a:spcBef>
              <a:spcAft>
                <a:spcPts val="0"/>
              </a:spcAft>
              <a:buClr>
                <a:schemeClr val="dk1"/>
              </a:buClr>
              <a:buSzPts val="1800"/>
              <a:buChar char="•"/>
              <a:defRPr/>
            </a:lvl9pPr>
          </a:lstStyle>
          <a:p>
            <a:endParaRPr/>
          </a:p>
        </p:txBody>
      </p:sp>
      <p:sp>
        <p:nvSpPr>
          <p:cNvPr id="25" name="Google Shape;25;p68"/>
          <p:cNvSpPr txBox="1">
            <a:spLocks noGrp="1"/>
          </p:cNvSpPr>
          <p:nvPr>
            <p:ph type="dt" idx="10"/>
          </p:nvPr>
        </p:nvSpPr>
        <p:spPr>
          <a:xfrm>
            <a:off x="629698" y="4775210"/>
            <a:ext cx="2061000" cy="27432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68"/>
          <p:cNvSpPr txBox="1">
            <a:spLocks noGrp="1"/>
          </p:cNvSpPr>
          <p:nvPr>
            <p:ph type="ftr" idx="11"/>
          </p:nvPr>
        </p:nvSpPr>
        <p:spPr>
          <a:xfrm>
            <a:off x="3033998" y="4775210"/>
            <a:ext cx="3091320" cy="27432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8"/>
          <p:cNvSpPr txBox="1">
            <a:spLocks noGrp="1"/>
          </p:cNvSpPr>
          <p:nvPr>
            <p:ph type="sldNum" idx="12"/>
          </p:nvPr>
        </p:nvSpPr>
        <p:spPr>
          <a:xfrm>
            <a:off x="6468713" y="4775210"/>
            <a:ext cx="2061000" cy="27432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2"/>
              <a:buFont typeface="Arial"/>
              <a:buNone/>
              <a:defRPr sz="902"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3265394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1917383"/>
            <a:ext cx="9326880" cy="1323023"/>
          </a:xfrm>
        </p:spPr>
        <p:txBody>
          <a:bodyPr/>
          <a:lstStyle/>
          <a:p>
            <a:r>
              <a:rPr lang="en-US"/>
              <a:t>Click to edit Master title style</a:t>
            </a:r>
          </a:p>
        </p:txBody>
      </p:sp>
      <p:sp>
        <p:nvSpPr>
          <p:cNvPr id="3" name="Subtitle 2"/>
          <p:cNvSpPr>
            <a:spLocks noGrp="1"/>
          </p:cNvSpPr>
          <p:nvPr>
            <p:ph type="subTitle" idx="1"/>
          </p:nvPr>
        </p:nvSpPr>
        <p:spPr>
          <a:xfrm>
            <a:off x="1645920" y="3497580"/>
            <a:ext cx="7680960" cy="1577340"/>
          </a:xfrm>
        </p:spPr>
        <p:txBody>
          <a:bodyPr/>
          <a:lstStyle>
            <a:lvl1pPr marL="0" indent="0" algn="ctr">
              <a:buNone/>
              <a:defRPr>
                <a:solidFill>
                  <a:schemeClr val="tx1">
                    <a:tint val="75000"/>
                  </a:schemeClr>
                </a:solidFill>
              </a:defRPr>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30691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9596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2026 JHF, PRHI, HCF, HFP</a:t>
            </a:r>
          </a:p>
        </p:txBody>
      </p:sp>
      <p:sp>
        <p:nvSpPr>
          <p:cNvPr id="6" name="Slide Number Placeholder 5"/>
          <p:cNvSpPr>
            <a:spLocks noGrp="1"/>
          </p:cNvSpPr>
          <p:nvPr>
            <p:ph type="sldNum" sz="quarter" idx="12"/>
          </p:nvPr>
        </p:nvSpPr>
        <p:spPr/>
        <p:txBody>
          <a:bodyPr/>
          <a:lstStyle/>
          <a:p>
            <a:fld id="{DE97A03E-C790-4462-A76B-258E5BF5C3E7}" type="slidenum">
              <a:rPr lang="en-US" smtClean="0"/>
              <a:t>‹#›</a:t>
            </a:fld>
            <a:endParaRPr lang="en-US"/>
          </a:p>
        </p:txBody>
      </p:sp>
    </p:spTree>
    <p:extLst>
      <p:ext uri="{BB962C8B-B14F-4D97-AF65-F5344CB8AC3E}">
        <p14:creationId xmlns:p14="http://schemas.microsoft.com/office/powerpoint/2010/main" val="21936610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3966211"/>
            <a:ext cx="9326880" cy="1225868"/>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866776" y="2616042"/>
            <a:ext cx="9326880" cy="1350168"/>
          </a:xfrm>
        </p:spPr>
        <p:txBody>
          <a:bodyPr anchor="b"/>
          <a:lstStyle>
            <a:lvl1pPr marL="0" indent="0">
              <a:buNone/>
              <a:defRPr sz="1800">
                <a:solidFill>
                  <a:schemeClr val="tx1">
                    <a:tint val="75000"/>
                  </a:schemeClr>
                </a:solidFill>
              </a:defRPr>
            </a:lvl1pPr>
            <a:lvl2pPr marL="411480" indent="0">
              <a:buNone/>
              <a:defRPr sz="1620">
                <a:solidFill>
                  <a:schemeClr val="tx1">
                    <a:tint val="75000"/>
                  </a:schemeClr>
                </a:solidFill>
              </a:defRPr>
            </a:lvl2pPr>
            <a:lvl3pPr marL="822960" indent="0">
              <a:buNone/>
              <a:defRPr sz="1440">
                <a:solidFill>
                  <a:schemeClr val="tx1">
                    <a:tint val="75000"/>
                  </a:schemeClr>
                </a:solidFill>
              </a:defRPr>
            </a:lvl3pPr>
            <a:lvl4pPr marL="1234440" indent="0">
              <a:buNone/>
              <a:defRPr sz="1260">
                <a:solidFill>
                  <a:schemeClr val="tx1">
                    <a:tint val="75000"/>
                  </a:schemeClr>
                </a:solidFill>
              </a:defRPr>
            </a:lvl4pPr>
            <a:lvl5pPr marL="1645920" indent="0">
              <a:buNone/>
              <a:defRPr sz="1260">
                <a:solidFill>
                  <a:schemeClr val="tx1">
                    <a:tint val="75000"/>
                  </a:schemeClr>
                </a:solidFill>
              </a:defRPr>
            </a:lvl5pPr>
            <a:lvl6pPr marL="2057400" indent="0">
              <a:buNone/>
              <a:defRPr sz="1260">
                <a:solidFill>
                  <a:schemeClr val="tx1">
                    <a:tint val="75000"/>
                  </a:schemeClr>
                </a:solidFill>
              </a:defRPr>
            </a:lvl6pPr>
            <a:lvl7pPr marL="2468880" indent="0">
              <a:buNone/>
              <a:defRPr sz="1260">
                <a:solidFill>
                  <a:schemeClr val="tx1">
                    <a:tint val="75000"/>
                  </a:schemeClr>
                </a:solidFill>
              </a:defRPr>
            </a:lvl7pPr>
            <a:lvl8pPr marL="2880360" indent="0">
              <a:buNone/>
              <a:defRPr sz="1260">
                <a:solidFill>
                  <a:schemeClr val="tx1">
                    <a:tint val="75000"/>
                  </a:schemeClr>
                </a:solidFill>
              </a:defRPr>
            </a:lvl8pPr>
            <a:lvl9pPr marL="3291840" indent="0">
              <a:buNone/>
              <a:defRPr sz="12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214910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8640" y="1440180"/>
            <a:ext cx="4846320" cy="4073367"/>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77840" y="1440180"/>
            <a:ext cx="4846320" cy="4073367"/>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717076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8640" y="1381602"/>
            <a:ext cx="4848226" cy="575786"/>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4" name="Content Placeholder 3"/>
          <p:cNvSpPr>
            <a:spLocks noGrp="1"/>
          </p:cNvSpPr>
          <p:nvPr>
            <p:ph sz="half" idx="2"/>
          </p:nvPr>
        </p:nvSpPr>
        <p:spPr>
          <a:xfrm>
            <a:off x="548640" y="1957387"/>
            <a:ext cx="4848226" cy="355616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1" y="1381602"/>
            <a:ext cx="4850130" cy="575786"/>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6" name="Content Placeholder 5"/>
          <p:cNvSpPr>
            <a:spLocks noGrp="1"/>
          </p:cNvSpPr>
          <p:nvPr>
            <p:ph sz="quarter" idx="4"/>
          </p:nvPr>
        </p:nvSpPr>
        <p:spPr>
          <a:xfrm>
            <a:off x="5574031" y="1957387"/>
            <a:ext cx="4850130" cy="355616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12704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14975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01535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245745"/>
            <a:ext cx="3609976" cy="1045845"/>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4290060" y="245745"/>
            <a:ext cx="6134100" cy="5267802"/>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8640" y="1291590"/>
            <a:ext cx="3609976" cy="4221957"/>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09620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4320540"/>
            <a:ext cx="6583680" cy="510065"/>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2150746" y="551498"/>
            <a:ext cx="6583680" cy="3703320"/>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a:p>
        </p:txBody>
      </p:sp>
      <p:sp>
        <p:nvSpPr>
          <p:cNvPr id="4" name="Text Placeholder 3"/>
          <p:cNvSpPr>
            <a:spLocks noGrp="1"/>
          </p:cNvSpPr>
          <p:nvPr>
            <p:ph type="body" sz="half" idx="2"/>
          </p:nvPr>
        </p:nvSpPr>
        <p:spPr>
          <a:xfrm>
            <a:off x="2150746" y="4830604"/>
            <a:ext cx="6583680" cy="724376"/>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91805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73957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247174"/>
            <a:ext cx="2468880" cy="52663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8640" y="247174"/>
            <a:ext cx="7223760" cy="52663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8267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4"/>
            <a:ext cx="7848600" cy="1445419"/>
          </a:xfrm>
        </p:spPr>
        <p:txBody>
          <a:bodyPr anchor="b">
            <a:noAutofit/>
          </a:bodyPr>
          <a:lstStyle>
            <a:lvl1pPr>
              <a:defRPr sz="3000" cap="all" baseline="0"/>
            </a:lvl1pPr>
          </a:lstStyle>
          <a:p>
            <a:r>
              <a:rPr lang="en-US"/>
              <a:t>Click to edit Master title style</a:t>
            </a:r>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120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theme" Target="../theme/theme2.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6" Type="http://schemas.openxmlformats.org/officeDocument/2006/relationships/theme" Target="../theme/theme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theme" Target="../theme/theme5.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6.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r>
              <a:rPr lang="en-US"/>
              <a:t>© 2026 JHF, PRHI, HCF, HFP</a:t>
            </a:r>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DE97A03E-C790-4462-A76B-258E5BF5C3E7}"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301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4" r:id="rId8"/>
  </p:sldLayoutIdLst>
  <p:hf hdr="0" dt="0"/>
  <p:txStyles>
    <p:titleStyle>
      <a:lvl1pPr algn="l" defTabSz="685800" rtl="0" eaLnBrk="1" latinLnBrk="0" hangingPunct="1">
        <a:lnSpc>
          <a:spcPct val="85000"/>
        </a:lnSpc>
        <a:spcBef>
          <a:spcPct val="0"/>
        </a:spcBef>
        <a:buNone/>
        <a:defRPr sz="3600" kern="1200" spc="-38" baseline="0">
          <a:solidFill>
            <a:srgbClr val="002060"/>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397120"/>
            <a:ext cx="8229600" cy="4751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361121310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409085466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436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prstClr val="white"/>
              </a:solidFill>
            </a:endParaRPr>
          </a:p>
        </p:txBody>
      </p:sp>
    </p:spTree>
    <p:extLst>
      <p:ext uri="{BB962C8B-B14F-4D97-AF65-F5344CB8AC3E}">
        <p14:creationId xmlns:p14="http://schemas.microsoft.com/office/powerpoint/2010/main" val="379343644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Lst>
  <p:hf hdr="0" dt="0"/>
  <p:txStyles>
    <p:titleStyle>
      <a:lvl1pPr algn="l" defTabSz="514350" rtl="0" eaLnBrk="1" latinLnBrk="0" hangingPunct="1">
        <a:spcBef>
          <a:spcPct val="0"/>
        </a:spcBef>
        <a:buNone/>
        <a:defRPr sz="3000" kern="1200" spc="-56" baseline="0">
          <a:solidFill>
            <a:schemeClr val="tx2"/>
          </a:solidFill>
          <a:latin typeface="+mj-lt"/>
          <a:ea typeface="+mj-ea"/>
          <a:cs typeface="+mj-cs"/>
        </a:defRPr>
      </a:lvl1pPr>
    </p:titleStyle>
    <p:bodyStyle>
      <a:lvl1pPr marL="102870" indent="-102870" algn="l" defTabSz="514350" rtl="0" eaLnBrk="1" latinLnBrk="0" hangingPunct="1">
        <a:spcBef>
          <a:spcPct val="20000"/>
        </a:spcBef>
        <a:buClr>
          <a:schemeClr val="accent1"/>
        </a:buClr>
        <a:buSzPct val="85000"/>
        <a:buFont typeface="Arial" pitchFamily="34" charset="0"/>
        <a:buChar char="•"/>
        <a:defRPr sz="1350" kern="1200">
          <a:solidFill>
            <a:schemeClr val="tx1"/>
          </a:solidFill>
          <a:latin typeface="+mn-lt"/>
          <a:ea typeface="+mn-ea"/>
          <a:cs typeface="+mn-cs"/>
        </a:defRPr>
      </a:lvl1pPr>
      <a:lvl2pPr marL="257175" indent="-102870" algn="l" defTabSz="514350" rtl="0" eaLnBrk="1" latinLnBrk="0" hangingPunct="1">
        <a:spcBef>
          <a:spcPct val="20000"/>
        </a:spcBef>
        <a:buClr>
          <a:schemeClr val="accent1"/>
        </a:buClr>
        <a:buSzPct val="85000"/>
        <a:buFont typeface="Arial" pitchFamily="34" charset="0"/>
        <a:buChar char="•"/>
        <a:defRPr sz="1125" kern="1200">
          <a:solidFill>
            <a:schemeClr val="tx1"/>
          </a:solidFill>
          <a:latin typeface="+mn-lt"/>
          <a:ea typeface="+mn-ea"/>
          <a:cs typeface="+mn-cs"/>
        </a:defRPr>
      </a:lvl2pPr>
      <a:lvl3pPr marL="411480" indent="-102870" algn="l" defTabSz="514350" rtl="0" eaLnBrk="1" latinLnBrk="0" hangingPunct="1">
        <a:spcBef>
          <a:spcPct val="20000"/>
        </a:spcBef>
        <a:buClr>
          <a:schemeClr val="accent1"/>
        </a:buClr>
        <a:buSzPct val="90000"/>
        <a:buFont typeface="Arial" pitchFamily="34" charset="0"/>
        <a:buChar char="•"/>
        <a:defRPr sz="1013" kern="1200">
          <a:solidFill>
            <a:schemeClr val="tx1"/>
          </a:solidFill>
          <a:latin typeface="+mn-lt"/>
          <a:ea typeface="+mn-ea"/>
          <a:cs typeface="+mn-cs"/>
        </a:defRPr>
      </a:lvl3pPr>
      <a:lvl4pPr marL="565785" indent="-102870" algn="l" defTabSz="514350" rtl="0" eaLnBrk="1" latinLnBrk="0" hangingPunct="1">
        <a:spcBef>
          <a:spcPct val="20000"/>
        </a:spcBef>
        <a:buClr>
          <a:schemeClr val="accent1"/>
        </a:buClr>
        <a:buFont typeface="Arial" pitchFamily="34" charset="0"/>
        <a:buChar char="•"/>
        <a:defRPr sz="900" kern="1200">
          <a:solidFill>
            <a:schemeClr val="tx1"/>
          </a:solidFill>
          <a:latin typeface="+mn-lt"/>
          <a:ea typeface="+mn-ea"/>
          <a:cs typeface="+mn-cs"/>
        </a:defRPr>
      </a:lvl4pPr>
      <a:lvl5pPr marL="668655" indent="-77153" algn="l" defTabSz="514350" rtl="0" eaLnBrk="1" latinLnBrk="0" hangingPunct="1">
        <a:spcBef>
          <a:spcPct val="20000"/>
        </a:spcBef>
        <a:buClr>
          <a:schemeClr val="accent1"/>
        </a:buClr>
        <a:buSzPct val="100000"/>
        <a:buFont typeface="Arial" pitchFamily="34" charset="0"/>
        <a:buChar char="•"/>
        <a:defRPr sz="788" kern="1200" baseline="0">
          <a:solidFill>
            <a:schemeClr val="tx1"/>
          </a:solidFill>
          <a:latin typeface="+mn-lt"/>
          <a:ea typeface="+mn-ea"/>
          <a:cs typeface="+mn-cs"/>
        </a:defRPr>
      </a:lvl5pPr>
      <a:lvl6pPr marL="77152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6pPr>
      <a:lvl7pPr marL="87439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7pPr>
      <a:lvl8pPr marL="97726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8pPr>
      <a:lvl9pPr marL="1080135" indent="-102870" algn="l" defTabSz="514350" rtl="0" eaLnBrk="1" latinLnBrk="0" hangingPunct="1">
        <a:spcBef>
          <a:spcPct val="20000"/>
        </a:spcBef>
        <a:buClr>
          <a:schemeClr val="accent1"/>
        </a:buClr>
        <a:buFont typeface="Arial" pitchFamily="34" charset="0"/>
        <a:buChar char="•"/>
        <a:defRPr sz="731"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457200" y="205979"/>
            <a:ext cx="8229600" cy="857250"/>
          </a:xfrm>
          <a:prstGeom prst="rect">
            <a:avLst/>
          </a:prstGeom>
          <a:noFill/>
          <a:ln>
            <a:noFill/>
          </a:ln>
        </p:spPr>
        <p:txBody>
          <a:bodyPr spcFirstLastPara="1" wrap="square" lIns="109375" tIns="109375" rIns="109375" bIns="109375"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44"/>
          <p:cNvSpPr txBox="1">
            <a:spLocks noGrp="1"/>
          </p:cNvSpPr>
          <p:nvPr>
            <p:ph type="body" idx="1"/>
          </p:nvPr>
        </p:nvSpPr>
        <p:spPr>
          <a:xfrm>
            <a:off x="457200" y="1200153"/>
            <a:ext cx="8229600" cy="3394471"/>
          </a:xfrm>
          <a:prstGeom prst="rect">
            <a:avLst/>
          </a:prstGeom>
          <a:noFill/>
          <a:ln>
            <a:noFill/>
          </a:ln>
        </p:spPr>
        <p:txBody>
          <a:bodyPr spcFirstLastPara="1" wrap="square" lIns="109375" tIns="109375" rIns="109375" bIns="109375"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44"/>
          <p:cNvSpPr txBox="1">
            <a:spLocks noGrp="1"/>
          </p:cNvSpPr>
          <p:nvPr>
            <p:ph type="dt" idx="10"/>
          </p:nvPr>
        </p:nvSpPr>
        <p:spPr>
          <a:xfrm>
            <a:off x="457207" y="4767266"/>
            <a:ext cx="2133599" cy="273844"/>
          </a:xfrm>
          <a:prstGeom prst="rect">
            <a:avLst/>
          </a:prstGeom>
          <a:noFill/>
          <a:ln>
            <a:noFill/>
          </a:ln>
        </p:spPr>
        <p:txBody>
          <a:bodyPr spcFirstLastPara="1" wrap="square" lIns="109375" tIns="109375" rIns="109375" bIns="109375" anchor="ctr" anchorCtr="0">
            <a:noAutofit/>
          </a:bodyPr>
          <a:lstStyle>
            <a:lvl1pPr marR="0" lvl="0" algn="l" rtl="0">
              <a:lnSpc>
                <a:spcPct val="100000"/>
              </a:lnSpc>
              <a:spcBef>
                <a:spcPts val="0"/>
              </a:spcBef>
              <a:spcAft>
                <a:spcPts val="0"/>
              </a:spcAft>
              <a:buClr>
                <a:srgbClr val="898989"/>
              </a:buClr>
              <a:buSzPts val="1200"/>
              <a:buFont typeface="Calibri"/>
              <a:buNone/>
              <a:defRPr sz="955"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3" name="Google Shape;13;p44"/>
          <p:cNvSpPr txBox="1">
            <a:spLocks noGrp="1"/>
          </p:cNvSpPr>
          <p:nvPr>
            <p:ph type="ftr" idx="11"/>
          </p:nvPr>
        </p:nvSpPr>
        <p:spPr>
          <a:xfrm>
            <a:off x="3124200" y="4767266"/>
            <a:ext cx="2895600" cy="273844"/>
          </a:xfrm>
          <a:prstGeom prst="rect">
            <a:avLst/>
          </a:prstGeom>
          <a:noFill/>
          <a:ln>
            <a:noFill/>
          </a:ln>
        </p:spPr>
        <p:txBody>
          <a:bodyPr spcFirstLastPara="1" wrap="square" lIns="109375" tIns="109375" rIns="109375" bIns="109375" anchor="ctr" anchorCtr="0">
            <a:noAutofit/>
          </a:bodyPr>
          <a:lstStyle>
            <a:lvl1pPr marR="0" lvl="0"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500" b="0" i="0" u="none" strike="noStrike" cap="none">
                <a:solidFill>
                  <a:schemeClr val="dk1"/>
                </a:solidFill>
                <a:latin typeface="Calibri"/>
                <a:ea typeface="Calibri"/>
                <a:cs typeface="Calibri"/>
                <a:sym typeface="Calibri"/>
              </a:defRPr>
            </a:lvl9pPr>
          </a:lstStyle>
          <a:p>
            <a:endParaRPr/>
          </a:p>
        </p:txBody>
      </p:sp>
      <p:sp>
        <p:nvSpPr>
          <p:cNvPr id="14" name="Google Shape;14;p44"/>
          <p:cNvSpPr txBox="1">
            <a:spLocks noGrp="1"/>
          </p:cNvSpPr>
          <p:nvPr>
            <p:ph type="sldNum" idx="12"/>
          </p:nvPr>
        </p:nvSpPr>
        <p:spPr>
          <a:xfrm>
            <a:off x="6553208" y="4767266"/>
            <a:ext cx="2133599" cy="273844"/>
          </a:xfrm>
          <a:prstGeom prst="rect">
            <a:avLst/>
          </a:prstGeom>
          <a:noFill/>
          <a:ln>
            <a:noFill/>
          </a:ln>
        </p:spPr>
        <p:txBody>
          <a:bodyPr spcFirstLastPara="1" wrap="square" lIns="109375" tIns="54675" rIns="109375" bIns="54675" anchor="ctr" anchorCtr="0">
            <a:noAutofit/>
          </a:bodyPr>
          <a:lstStyle>
            <a:lvl1pPr marL="0" marR="0" lvl="0"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300"/>
              <a:buFont typeface="Calibri"/>
              <a:buNone/>
              <a:defRPr sz="955"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79293905"/>
      </p:ext>
    </p:extLst>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55"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8640" y="247175"/>
            <a:ext cx="9875520" cy="10287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48640" y="1440180"/>
            <a:ext cx="9875520" cy="407336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8640" y="5720716"/>
            <a:ext cx="2560320" cy="328613"/>
          </a:xfrm>
          <a:prstGeom prst="rect">
            <a:avLst/>
          </a:prstGeom>
        </p:spPr>
        <p:txBody>
          <a:bodyPr vert="horz" lIns="91440" tIns="45720" rIns="91440" bIns="45720" rtlCol="0" anchor="ctr"/>
          <a:lstStyle>
            <a:lvl1pPr algn="l">
              <a:defRPr sz="1080">
                <a:solidFill>
                  <a:schemeClr val="tx1">
                    <a:tint val="75000"/>
                  </a:schemeClr>
                </a:solidFill>
              </a:defRPr>
            </a:lvl1pPr>
          </a:lstStyle>
          <a:p>
            <a:fld id="{1D8BD707-D9CF-40AE-B4C6-C98DA3205C09}" type="datetimeFigureOut">
              <a:rPr lang="en-US" smtClean="0"/>
              <a:pPr/>
              <a:t>6/23/2026</a:t>
            </a:fld>
            <a:endParaRPr lang="en-US"/>
          </a:p>
        </p:txBody>
      </p:sp>
      <p:sp>
        <p:nvSpPr>
          <p:cNvPr id="5" name="Footer Placeholder 4"/>
          <p:cNvSpPr>
            <a:spLocks noGrp="1"/>
          </p:cNvSpPr>
          <p:nvPr>
            <p:ph type="ftr" sz="quarter" idx="3"/>
          </p:nvPr>
        </p:nvSpPr>
        <p:spPr>
          <a:xfrm>
            <a:off x="3749040" y="5720716"/>
            <a:ext cx="3474720" cy="328613"/>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63840" y="5720716"/>
            <a:ext cx="2560320" cy="328613"/>
          </a:xfrm>
          <a:prstGeom prst="rect">
            <a:avLst/>
          </a:prstGeom>
        </p:spPr>
        <p:txBody>
          <a:bodyPr vert="horz" lIns="91440" tIns="45720" rIns="91440" bIns="45720" rtlCol="0" anchor="ctr"/>
          <a:lstStyle>
            <a:lvl1pPr algn="r">
              <a:defRPr sz="108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8346930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822960" rtl="0" eaLnBrk="1" latinLnBrk="0" hangingPunct="1">
        <a:spcBef>
          <a:spcPct val="0"/>
        </a:spcBef>
        <a:buNone/>
        <a:defRPr sz="3960" kern="1200">
          <a:solidFill>
            <a:schemeClr val="tx1"/>
          </a:solidFill>
          <a:latin typeface="+mj-lt"/>
          <a:ea typeface="+mj-ea"/>
          <a:cs typeface="+mj-cs"/>
        </a:defRPr>
      </a:lvl1pPr>
    </p:titleStyle>
    <p:bodyStyle>
      <a:lvl1pPr marL="308610" indent="-308610" algn="l" defTabSz="822960" rtl="0" eaLnBrk="1" latinLnBrk="0" hangingPunct="1">
        <a:spcBef>
          <a:spcPct val="20000"/>
        </a:spcBef>
        <a:buFont typeface="Arial" pitchFamily="34" charset="0"/>
        <a:buChar char="•"/>
        <a:defRPr sz="2880" kern="1200">
          <a:solidFill>
            <a:schemeClr val="tx1"/>
          </a:solidFill>
          <a:latin typeface="+mn-lt"/>
          <a:ea typeface="+mn-ea"/>
          <a:cs typeface="+mn-cs"/>
        </a:defRPr>
      </a:lvl1pPr>
      <a:lvl2pPr marL="668655" indent="-257175" algn="l" defTabSz="822960" rtl="0" eaLnBrk="1" latinLnBrk="0" hangingPunct="1">
        <a:spcBef>
          <a:spcPct val="20000"/>
        </a:spcBef>
        <a:buFont typeface="Arial" pitchFamily="34" charset="0"/>
        <a:buChar char="–"/>
        <a:defRPr sz="2520" kern="1200">
          <a:solidFill>
            <a:schemeClr val="tx1"/>
          </a:solidFill>
          <a:latin typeface="+mn-lt"/>
          <a:ea typeface="+mn-ea"/>
          <a:cs typeface="+mn-cs"/>
        </a:defRPr>
      </a:lvl2pPr>
      <a:lvl3pPr marL="1028700" indent="-205740" algn="l" defTabSz="822960" rtl="0" eaLnBrk="1" latinLnBrk="0" hangingPunct="1">
        <a:spcBef>
          <a:spcPct val="20000"/>
        </a:spcBef>
        <a:buFont typeface="Arial" pitchFamily="34" charset="0"/>
        <a:buChar char="•"/>
        <a:defRPr sz="2160" kern="1200">
          <a:solidFill>
            <a:schemeClr val="tx1"/>
          </a:solidFill>
          <a:latin typeface="+mn-lt"/>
          <a:ea typeface="+mn-ea"/>
          <a:cs typeface="+mn-cs"/>
        </a:defRPr>
      </a:lvl3pPr>
      <a:lvl4pPr marL="144018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85166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26314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7462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8610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9758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tomorrowshealthcare.or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6.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4.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slideLayout" Target="../slideLayouts/slideLayout84.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 Id="rId9"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84.xml"/><Relationship Id="rId6" Type="http://schemas.openxmlformats.org/officeDocument/2006/relationships/image" Target="../media/image25.png"/><Relationship Id="rId5" Type="http://schemas.openxmlformats.org/officeDocument/2006/relationships/image" Target="../media/image29.svg"/><Relationship Id="rId4" Type="http://schemas.openxmlformats.org/officeDocument/2006/relationships/image" Target="../media/image28.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84.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4.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svg"/><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4.svg"/><Relationship Id="rId1" Type="http://schemas.openxmlformats.org/officeDocument/2006/relationships/slideLayout" Target="../slideLayouts/slideLayout84.xml"/><Relationship Id="rId4" Type="http://schemas.openxmlformats.org/officeDocument/2006/relationships/hyperlink" Target="https://drive.google.com/drive/folders/1s4JdsQt1qPXYQJC5wEDL9XOR191K-SJC"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5.png"/><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9.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84.xml"/><Relationship Id="rId5" Type="http://schemas.openxmlformats.org/officeDocument/2006/relationships/image" Target="../media/image39.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84.xml"/><Relationship Id="rId5" Type="http://schemas.openxmlformats.org/officeDocument/2006/relationships/image" Target="../media/image41.png"/><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7.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7.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7.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7.xml"/></Relationships>
</file>

<file path=ppt/slides/_rels/slide4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5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5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5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5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56.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png"/><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57.xml"/><Relationship Id="rId4" Type="http://schemas.openxmlformats.org/officeDocument/2006/relationships/image" Target="../media/image25.png"/></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5.png"/><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57.xml"/><Relationship Id="rId5" Type="http://schemas.openxmlformats.org/officeDocument/2006/relationships/hyperlink" Target="https://nashp.org/state-tracker/maternal-depression-screening/" TargetMode="External"/><Relationship Id="rId4" Type="http://schemas.openxmlformats.org/officeDocument/2006/relationships/hyperlink" Target="https://policycentermmh.org/2024-state-maternal-mental-health-legislation-report/"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57.xml"/><Relationship Id="rId6" Type="http://schemas.openxmlformats.org/officeDocument/2006/relationships/image" Target="../media/image25.png"/><Relationship Id="rId5" Type="http://schemas.openxmlformats.org/officeDocument/2006/relationships/image" Target="../media/image47.png"/><Relationship Id="rId4" Type="http://schemas.openxmlformats.org/officeDocument/2006/relationships/hyperlink" Target="https://nashp.org/state-tracker/maternal-depression-screening/"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nashp.org/state-tracker/maternal-depression-screening/" TargetMode="External"/><Relationship Id="rId2" Type="http://schemas.openxmlformats.org/officeDocument/2006/relationships/notesSlide" Target="../notesSlides/notesSlide27.xml"/><Relationship Id="rId1" Type="http://schemas.openxmlformats.org/officeDocument/2006/relationships/slideLayout" Target="../slideLayouts/slideLayout54.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hyperlink" Target="https://docs.google.com/spreadsheets/d/1pxdlztDAxVs35NrtvjqJno8G19s5znzbWL4VAFuRa5U/edit?usp=sharing"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8.xml"/><Relationship Id="rId1" Type="http://schemas.openxmlformats.org/officeDocument/2006/relationships/slideLayout" Target="../slideLayouts/slideLayout57.xml"/><Relationship Id="rId4" Type="http://schemas.openxmlformats.org/officeDocument/2006/relationships/image" Target="../media/image25.png"/></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57.xml"/></Relationships>
</file>

<file path=ppt/slides/_rels/slide5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56.xml"/></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60.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60.xml"/></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57.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57.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57.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55.xml"/></Relationships>
</file>

<file path=ppt/slides/_rels/slide67.xml.rels><?xml version="1.0" encoding="UTF-8" standalone="yes"?>
<Relationships xmlns="http://schemas.openxmlformats.org/package/2006/relationships"><Relationship Id="rId3" Type="http://schemas.openxmlformats.org/officeDocument/2006/relationships/hyperlink" Target="mailto:anna.fetterolf@pennmedicine.upenn.edu" TargetMode="External"/><Relationship Id="rId7"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56.xml"/><Relationship Id="rId6" Type="http://schemas.openxmlformats.org/officeDocument/2006/relationships/image" Target="../media/image9.png"/><Relationship Id="rId5" Type="http://schemas.openxmlformats.org/officeDocument/2006/relationships/image" Target="../media/image51.png"/><Relationship Id="rId4" Type="http://schemas.openxmlformats.org/officeDocument/2006/relationships/hyperlink" Target="mailto:implicitinfo@fmec.net"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hyperlink" Target="https://share.hsforms.com/1hWImh6CEQgGFPodYaPyIJQct2ts" TargetMode="External"/><Relationship Id="rId2" Type="http://schemas.openxmlformats.org/officeDocument/2006/relationships/hyperlink" Target="https://us06web.zoom.us/meeting/register/AcQDXqJqRaGoLM81Iyo23Q#/registration"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www.tomorrowshealthcare.org/"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5.xml.rels><?xml version="1.0" encoding="UTF-8" standalone="yes"?>
<Relationships xmlns="http://schemas.openxmlformats.org/package/2006/relationships"><Relationship Id="rId3" Type="http://schemas.openxmlformats.org/officeDocument/2006/relationships/hyperlink" Target="https://www.surveymonkey.com/r/PD39XS2"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hyperlink" Target="https://cce.upmc.com/"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BD589-25DD-F545-E95D-2B0CFF6BF1BD}"/>
              </a:ext>
            </a:extLst>
          </p:cNvPr>
          <p:cNvSpPr>
            <a:spLocks noGrp="1"/>
          </p:cNvSpPr>
          <p:nvPr>
            <p:ph type="title"/>
          </p:nvPr>
        </p:nvSpPr>
        <p:spPr/>
        <p:txBody>
          <a:bodyPr/>
          <a:lstStyle/>
          <a:p>
            <a:r>
              <a:rPr lang="en-US" sz="3600">
                <a:latin typeface="Franklin Gothic Demi" panose="020B0703020102020204" pitchFamily="34" charset="0"/>
              </a:rPr>
              <a:t>Housekeeping Reminders</a:t>
            </a:r>
            <a:endParaRPr lang="en-US"/>
          </a:p>
        </p:txBody>
      </p:sp>
      <p:sp>
        <p:nvSpPr>
          <p:cNvPr id="3" name="Content Placeholder 2">
            <a:extLst>
              <a:ext uri="{FF2B5EF4-FFF2-40B4-BE49-F238E27FC236}">
                <a16:creationId xmlns:a16="http://schemas.microsoft.com/office/drawing/2014/main" id="{FCCC7945-5C9F-6BBA-849E-46CD9971E133}"/>
              </a:ext>
            </a:extLst>
          </p:cNvPr>
          <p:cNvSpPr>
            <a:spLocks noGrp="1"/>
          </p:cNvSpPr>
          <p:nvPr>
            <p:ph idx="1"/>
          </p:nvPr>
        </p:nvSpPr>
        <p:spPr>
          <a:xfrm>
            <a:off x="822960" y="1749573"/>
            <a:ext cx="7543800" cy="2652247"/>
          </a:xfrm>
        </p:spPr>
        <p:txBody>
          <a:bodyPr/>
          <a:lstStyle/>
          <a:p>
            <a:pPr marL="0" indent="0">
              <a:buNone/>
            </a:pPr>
            <a:r>
              <a:rPr lang="en-US" sz="1600" dirty="0"/>
              <a:t>Please submit questions via the Zoom chat during the presentation. </a:t>
            </a:r>
          </a:p>
          <a:p>
            <a:pPr marL="0" indent="0">
              <a:buNone/>
            </a:pPr>
            <a:r>
              <a:rPr lang="en-US" sz="1600" b="1" dirty="0">
                <a:solidFill>
                  <a:schemeClr val="accent1"/>
                </a:solidFill>
              </a:rPr>
              <a:t>For attendance</a:t>
            </a:r>
            <a:r>
              <a:rPr lang="en-US" sz="1600" dirty="0"/>
              <a:t>, please type in your name and organization in the chat.</a:t>
            </a:r>
          </a:p>
          <a:p>
            <a:pPr marL="0" indent="0">
              <a:buNone/>
            </a:pPr>
            <a:r>
              <a:rPr lang="en-US" sz="1600" dirty="0">
                <a:solidFill>
                  <a:srgbClr val="C00000"/>
                </a:solidFill>
              </a:rPr>
              <a:t>Attendees are muted upon entry. </a:t>
            </a:r>
            <a:r>
              <a:rPr lang="en-US" sz="1600" dirty="0"/>
              <a:t>Click “Unmute” when you would like to speak. Please mute yourself after speaking. </a:t>
            </a:r>
          </a:p>
          <a:p>
            <a:pPr marL="0" indent="0">
              <a:buNone/>
            </a:pPr>
            <a:r>
              <a:rPr lang="en-US" sz="1600" dirty="0">
                <a:solidFill>
                  <a:srgbClr val="C00000"/>
                </a:solidFill>
              </a:rPr>
              <a:t>The presentations</a:t>
            </a:r>
            <a:r>
              <a:rPr lang="en-US" sz="1600" dirty="0">
                <a:solidFill>
                  <a:srgbClr val="FF0000"/>
                </a:solidFill>
              </a:rPr>
              <a:t> </a:t>
            </a:r>
            <a:r>
              <a:rPr lang="en-US" sz="1600" dirty="0">
                <a:solidFill>
                  <a:schemeClr val="tx1"/>
                </a:solidFill>
              </a:rPr>
              <a:t>are p</a:t>
            </a:r>
            <a:r>
              <a:rPr lang="en-US" sz="1600" dirty="0"/>
              <a:t>osted on Tomorrow’s HealthCare </a:t>
            </a:r>
            <a:r>
              <a:rPr lang="en-US" sz="1600" dirty="0">
                <a:hlinkClick r:id="rId2"/>
              </a:rPr>
              <a:t>www.tomorrowshealthcare.org</a:t>
            </a:r>
            <a:endParaRPr lang="en-US" sz="1600" dirty="0"/>
          </a:p>
        </p:txBody>
      </p:sp>
      <p:sp>
        <p:nvSpPr>
          <p:cNvPr id="4" name="Footer Placeholder 3">
            <a:extLst>
              <a:ext uri="{FF2B5EF4-FFF2-40B4-BE49-F238E27FC236}">
                <a16:creationId xmlns:a16="http://schemas.microsoft.com/office/drawing/2014/main" id="{47BDC36B-B89F-3CE4-B5C0-0FDC9A062B9B}"/>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AFB61DD3-BC0D-85B8-E31F-D27149E94335}"/>
              </a:ext>
            </a:extLst>
          </p:cNvPr>
          <p:cNvSpPr>
            <a:spLocks noGrp="1"/>
          </p:cNvSpPr>
          <p:nvPr>
            <p:ph type="sldNum" sz="quarter" idx="12"/>
          </p:nvPr>
        </p:nvSpPr>
        <p:spPr/>
        <p:txBody>
          <a:bodyPr/>
          <a:lstStyle/>
          <a:p>
            <a:fld id="{DE97A03E-C790-4462-A76B-258E5BF5C3E7}" type="slidenum">
              <a:rPr lang="en-US" smtClean="0"/>
              <a:t>1</a:t>
            </a:fld>
            <a:endParaRPr lang="en-US"/>
          </a:p>
        </p:txBody>
      </p:sp>
    </p:spTree>
    <p:extLst>
      <p:ext uri="{BB962C8B-B14F-4D97-AF65-F5344CB8AC3E}">
        <p14:creationId xmlns:p14="http://schemas.microsoft.com/office/powerpoint/2010/main" val="59756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2BFDD"/>
        </a:solidFill>
        <a:effectLst/>
      </p:bgPr>
    </p:bg>
    <p:spTree>
      <p:nvGrpSpPr>
        <p:cNvPr id="1" name="Shape 189"/>
        <p:cNvGrpSpPr/>
        <p:nvPr/>
      </p:nvGrpSpPr>
      <p:grpSpPr>
        <a:xfrm>
          <a:off x="0" y="0"/>
          <a:ext cx="0" cy="0"/>
          <a:chOff x="0" y="0"/>
          <a:chExt cx="0" cy="0"/>
        </a:xfrm>
      </p:grpSpPr>
      <p:sp>
        <p:nvSpPr>
          <p:cNvPr id="190" name="Google Shape;190;g2c456374258_0_255"/>
          <p:cNvSpPr txBox="1"/>
          <p:nvPr/>
        </p:nvSpPr>
        <p:spPr>
          <a:xfrm>
            <a:off x="4440512" y="1665410"/>
            <a:ext cx="3530455" cy="1812682"/>
          </a:xfrm>
          <a:prstGeom prst="rect">
            <a:avLst/>
          </a:prstGeom>
          <a:noFill/>
          <a:ln>
            <a:noFill/>
          </a:ln>
        </p:spPr>
        <p:txBody>
          <a:bodyPr spcFirstLastPara="1" wrap="square" lIns="74574" tIns="37279" rIns="74574" bIns="37279" anchor="t" anchorCtr="0">
            <a:noAutofit/>
          </a:bodyPr>
          <a:lstStyle/>
          <a:p>
            <a:pPr algn="ctr" defTabSz="623461">
              <a:buClr>
                <a:srgbClr val="000000"/>
              </a:buClr>
              <a:buSzPts val="5300"/>
            </a:pPr>
            <a:r>
              <a:rPr lang="en-US" sz="3614" b="1" kern="0" dirty="0">
                <a:solidFill>
                  <a:srgbClr val="FFFFFF"/>
                </a:solidFill>
                <a:latin typeface="Comfortaa"/>
                <a:ea typeface="Comfortaa"/>
                <a:cs typeface="Comfortaa"/>
                <a:sym typeface="Comfortaa"/>
              </a:rPr>
              <a:t>IMPLICIT Network Overview</a:t>
            </a:r>
            <a:endParaRPr lang="en-US" sz="2318" b="1" kern="0" dirty="0">
              <a:solidFill>
                <a:srgbClr val="FFFFFF"/>
              </a:solidFill>
              <a:latin typeface="Comfortaa"/>
              <a:ea typeface="Comfortaa"/>
              <a:cs typeface="Comfortaa"/>
              <a:sym typeface="Comfortaa"/>
            </a:endParaRPr>
          </a:p>
        </p:txBody>
      </p:sp>
      <p:pic>
        <p:nvPicPr>
          <p:cNvPr id="191" name="Google Shape;191;g2c456374258_0_255"/>
          <p:cNvPicPr preferRelativeResize="0"/>
          <p:nvPr/>
        </p:nvPicPr>
        <p:blipFill rotWithShape="1">
          <a:blip r:embed="rId3">
            <a:alphaModFix/>
          </a:blip>
          <a:srcRect/>
          <a:stretch/>
        </p:blipFill>
        <p:spPr>
          <a:xfrm>
            <a:off x="1482307" y="1101170"/>
            <a:ext cx="3089692" cy="279550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48B0A-43F3-4558-F113-E25AB6600321}"/>
              </a:ext>
            </a:extLst>
          </p:cNvPr>
          <p:cNvSpPr>
            <a:spLocks noGrp="1"/>
          </p:cNvSpPr>
          <p:nvPr>
            <p:ph type="title"/>
          </p:nvPr>
        </p:nvSpPr>
        <p:spPr/>
        <p:txBody>
          <a:bodyPr>
            <a:normAutofit fontScale="90000"/>
          </a:bodyPr>
          <a:lstStyle/>
          <a:p>
            <a:pPr algn="ctr"/>
            <a:r>
              <a:rPr lang="en-US" b="1" dirty="0">
                <a:solidFill>
                  <a:srgbClr val="3BA1B2"/>
                </a:solidFill>
                <a:latin typeface="Literata" panose="020B0604020202020204" charset="0"/>
              </a:rPr>
              <a:t>What does the IMPLICIT Network do?</a:t>
            </a:r>
          </a:p>
        </p:txBody>
      </p:sp>
      <p:sp>
        <p:nvSpPr>
          <p:cNvPr id="3" name="Text Placeholder 2">
            <a:extLst>
              <a:ext uri="{FF2B5EF4-FFF2-40B4-BE49-F238E27FC236}">
                <a16:creationId xmlns:a16="http://schemas.microsoft.com/office/drawing/2014/main" id="{7DE16DCF-4706-EF83-08BD-A873F9C6DF44}"/>
              </a:ext>
            </a:extLst>
          </p:cNvPr>
          <p:cNvSpPr>
            <a:spLocks noGrp="1"/>
          </p:cNvSpPr>
          <p:nvPr>
            <p:ph type="body" idx="1"/>
          </p:nvPr>
        </p:nvSpPr>
        <p:spPr>
          <a:xfrm>
            <a:off x="1302679" y="1371501"/>
            <a:ext cx="6565256" cy="3268890"/>
          </a:xfrm>
        </p:spPr>
        <p:txBody>
          <a:bodyPr>
            <a:normAutofit fontScale="85000" lnSpcReduction="20000"/>
          </a:bodyPr>
          <a:lstStyle/>
          <a:p>
            <a:pPr>
              <a:buClr>
                <a:srgbClr val="4E2B85"/>
              </a:buClr>
            </a:pPr>
            <a:r>
              <a:rPr lang="en-US" sz="2160" b="1" u="sng" dirty="0">
                <a:solidFill>
                  <a:srgbClr val="4E2B85"/>
                </a:solidFill>
              </a:rPr>
              <a:t>I</a:t>
            </a:r>
            <a:r>
              <a:rPr lang="en-US" sz="2160" dirty="0">
                <a:solidFill>
                  <a:srgbClr val="4E2B85"/>
                </a:solidFill>
              </a:rPr>
              <a:t>nnovations for </a:t>
            </a:r>
            <a:r>
              <a:rPr lang="en-US" sz="2160" b="1" u="sng" dirty="0">
                <a:solidFill>
                  <a:srgbClr val="4E2B85"/>
                </a:solidFill>
              </a:rPr>
              <a:t>M</a:t>
            </a:r>
            <a:r>
              <a:rPr lang="en-US" sz="2160" dirty="0">
                <a:solidFill>
                  <a:srgbClr val="4E2B85"/>
                </a:solidFill>
              </a:rPr>
              <a:t>aternal and </a:t>
            </a:r>
            <a:r>
              <a:rPr lang="en-US" sz="2160" b="1" u="sng" dirty="0" err="1">
                <a:solidFill>
                  <a:srgbClr val="4E2B85"/>
                </a:solidFill>
              </a:rPr>
              <a:t>P</a:t>
            </a:r>
            <a:r>
              <a:rPr lang="en-US" sz="2160" dirty="0" err="1">
                <a:solidFill>
                  <a:srgbClr val="4E2B85"/>
                </a:solidFill>
              </a:rPr>
              <a:t>erinata</a:t>
            </a:r>
            <a:r>
              <a:rPr lang="en-US" sz="2160" b="1" u="sng" dirty="0" err="1">
                <a:solidFill>
                  <a:srgbClr val="4E2B85"/>
                </a:solidFill>
              </a:rPr>
              <a:t>L</a:t>
            </a:r>
            <a:r>
              <a:rPr lang="en-US" sz="2160" dirty="0">
                <a:solidFill>
                  <a:srgbClr val="4E2B85"/>
                </a:solidFill>
              </a:rPr>
              <a:t> </a:t>
            </a:r>
            <a:r>
              <a:rPr lang="en-US" sz="2160" b="1" u="sng" dirty="0">
                <a:solidFill>
                  <a:srgbClr val="4E2B85"/>
                </a:solidFill>
              </a:rPr>
              <a:t>C</a:t>
            </a:r>
            <a:r>
              <a:rPr lang="en-US" sz="2160" dirty="0">
                <a:solidFill>
                  <a:srgbClr val="4E2B85"/>
                </a:solidFill>
              </a:rPr>
              <a:t>are </a:t>
            </a:r>
            <a:r>
              <a:rPr lang="en-US" sz="2160" b="1" u="sng" dirty="0" err="1">
                <a:solidFill>
                  <a:srgbClr val="4E2B85"/>
                </a:solidFill>
              </a:rPr>
              <a:t>I</a:t>
            </a:r>
            <a:r>
              <a:rPr lang="en-US" sz="2160" dirty="0" err="1">
                <a:solidFill>
                  <a:srgbClr val="4E2B85"/>
                </a:solidFill>
              </a:rPr>
              <a:t>mprovemen</a:t>
            </a:r>
            <a:r>
              <a:rPr lang="en-US" sz="2160" b="1" u="sng" dirty="0" err="1">
                <a:solidFill>
                  <a:srgbClr val="4E2B85"/>
                </a:solidFill>
              </a:rPr>
              <a:t>T</a:t>
            </a:r>
            <a:endParaRPr lang="en-US" sz="2160" b="1" u="sng" dirty="0">
              <a:solidFill>
                <a:srgbClr val="4E2B85"/>
              </a:solidFill>
            </a:endParaRPr>
          </a:p>
          <a:p>
            <a:pPr>
              <a:buClr>
                <a:srgbClr val="4E2B85"/>
              </a:buClr>
            </a:pPr>
            <a:r>
              <a:rPr lang="en-US" sz="2160" dirty="0">
                <a:solidFill>
                  <a:srgbClr val="4E2B85"/>
                </a:solidFill>
              </a:rPr>
              <a:t>Established in 2003</a:t>
            </a:r>
          </a:p>
          <a:p>
            <a:pPr>
              <a:buClr>
                <a:srgbClr val="4E2B85"/>
              </a:buClr>
            </a:pPr>
            <a:r>
              <a:rPr lang="en-US" sz="2160" dirty="0">
                <a:solidFill>
                  <a:srgbClr val="4E2B85"/>
                </a:solidFill>
              </a:rPr>
              <a:t>Develops, implements, evaluates, and optimizes new and existing models of care focused on improving birth outcomes and the health of women/birthing people, infants and families</a:t>
            </a:r>
          </a:p>
          <a:p>
            <a:pPr>
              <a:buClr>
                <a:srgbClr val="003264"/>
              </a:buClr>
            </a:pPr>
            <a:r>
              <a:rPr lang="en-US" sz="2160" dirty="0">
                <a:solidFill>
                  <a:srgbClr val="4E2B85"/>
                </a:solidFill>
              </a:rPr>
              <a:t>Supports implementation of ICC and 4TM models at clinical sites</a:t>
            </a:r>
          </a:p>
          <a:p>
            <a:pPr>
              <a:buClr>
                <a:srgbClr val="003264"/>
              </a:buClr>
            </a:pPr>
            <a:r>
              <a:rPr lang="en-US" sz="2160" dirty="0">
                <a:solidFill>
                  <a:srgbClr val="4E2B85"/>
                </a:solidFill>
              </a:rPr>
              <a:t>Provides evidence, materials, resources, trainings and support for providers and residency faculty </a:t>
            </a:r>
          </a:p>
          <a:p>
            <a:pPr>
              <a:buClr>
                <a:srgbClr val="003264"/>
              </a:buClr>
            </a:pPr>
            <a:r>
              <a:rPr lang="en-US" sz="2160" dirty="0">
                <a:solidFill>
                  <a:srgbClr val="4E2B85"/>
                </a:solidFill>
              </a:rPr>
              <a:t>Creates a professional forum for primary care providers that grounds conversations about maternal and infant health outcomes in evidence, equity and justice. </a:t>
            </a:r>
          </a:p>
          <a:p>
            <a:pPr>
              <a:buClr>
                <a:srgbClr val="4E2B85"/>
              </a:buClr>
            </a:pPr>
            <a:endParaRPr lang="en-US" sz="2160" dirty="0">
              <a:solidFill>
                <a:srgbClr val="4E2B85"/>
              </a:solidFill>
            </a:endParaRPr>
          </a:p>
          <a:p>
            <a:endParaRPr lang="en-US" dirty="0"/>
          </a:p>
        </p:txBody>
      </p:sp>
      <p:pic>
        <p:nvPicPr>
          <p:cNvPr id="4" name="Google Shape;244;g2c456374258_0_89">
            <a:extLst>
              <a:ext uri="{FF2B5EF4-FFF2-40B4-BE49-F238E27FC236}">
                <a16:creationId xmlns:a16="http://schemas.microsoft.com/office/drawing/2014/main" id="{C0BFA53A-F517-06A0-CDBA-CBBBC40CBAFE}"/>
              </a:ext>
            </a:extLst>
          </p:cNvPr>
          <p:cNvPicPr preferRelativeResize="0"/>
          <p:nvPr/>
        </p:nvPicPr>
        <p:blipFill rotWithShape="1">
          <a:blip r:embed="rId2">
            <a:alphaModFix/>
          </a:blip>
          <a:srcRect/>
          <a:stretch/>
        </p:blipFill>
        <p:spPr>
          <a:xfrm>
            <a:off x="7456455" y="4640444"/>
            <a:ext cx="544546" cy="474974"/>
          </a:xfrm>
          <a:prstGeom prst="rect">
            <a:avLst/>
          </a:prstGeom>
          <a:noFill/>
          <a:ln>
            <a:noFill/>
          </a:ln>
        </p:spPr>
      </p:pic>
    </p:spTree>
    <p:extLst>
      <p:ext uri="{BB962C8B-B14F-4D97-AF65-F5344CB8AC3E}">
        <p14:creationId xmlns:p14="http://schemas.microsoft.com/office/powerpoint/2010/main" val="3716314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600" name="Google Shape;600;p44"/>
          <p:cNvPicPr preferRelativeResize="0"/>
          <p:nvPr/>
        </p:nvPicPr>
        <p:blipFill rotWithShape="1">
          <a:blip r:embed="rId3">
            <a:alphaModFix/>
          </a:blip>
          <a:srcRect/>
          <a:stretch/>
        </p:blipFill>
        <p:spPr>
          <a:xfrm>
            <a:off x="7228962" y="4629512"/>
            <a:ext cx="482203" cy="375047"/>
          </a:xfrm>
          <a:prstGeom prst="rect">
            <a:avLst/>
          </a:prstGeom>
          <a:noFill/>
          <a:ln>
            <a:noFill/>
          </a:ln>
        </p:spPr>
      </p:pic>
      <p:sp>
        <p:nvSpPr>
          <p:cNvPr id="8" name="Title 1">
            <a:extLst>
              <a:ext uri="{FF2B5EF4-FFF2-40B4-BE49-F238E27FC236}">
                <a16:creationId xmlns:a16="http://schemas.microsoft.com/office/drawing/2014/main" id="{C463E1A3-9160-215C-0C3C-7CB5E0A8E0CB}"/>
              </a:ext>
            </a:extLst>
          </p:cNvPr>
          <p:cNvSpPr txBox="1">
            <a:spLocks/>
          </p:cNvSpPr>
          <p:nvPr/>
        </p:nvSpPr>
        <p:spPr>
          <a:xfrm>
            <a:off x="1273207" y="104317"/>
            <a:ext cx="2275345" cy="133996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342900"/>
            <a:r>
              <a:rPr lang="en-US" sz="4320" b="1" dirty="0">
                <a:solidFill>
                  <a:srgbClr val="3BA1B2"/>
                </a:solidFill>
                <a:latin typeface="Literata" panose="020B0604020202020204" charset="0"/>
                <a:cs typeface="Calibri" panose="020F0502020204030204" pitchFamily="34" charset="0"/>
              </a:rPr>
              <a:t>Why?</a:t>
            </a:r>
          </a:p>
          <a:p>
            <a:pPr algn="ctr" defTabSz="342900"/>
            <a:r>
              <a:rPr lang="en-US" sz="1620" dirty="0">
                <a:solidFill>
                  <a:srgbClr val="4E2B85"/>
                </a:solidFill>
                <a:latin typeface="Calibri" panose="020F0502020204030204" pitchFamily="34" charset="0"/>
                <a:cs typeface="Calibri" panose="020F0502020204030204" pitchFamily="34" charset="0"/>
              </a:rPr>
              <a:t>MoD 2024 Report Card</a:t>
            </a:r>
            <a:endParaRPr lang="en-US" sz="1440" dirty="0">
              <a:solidFill>
                <a:srgbClr val="4E2B85"/>
              </a:solidFill>
              <a:latin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7E8D966A-A2ED-8AE7-CA0B-7951AFE6FB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2398" y="25004"/>
            <a:ext cx="4608602" cy="30264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654ADA6-F2FF-A5E5-6BA9-B963790243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247" b="9223"/>
          <a:stretch/>
        </p:blipFill>
        <p:spPr bwMode="auto">
          <a:xfrm>
            <a:off x="1143001" y="3112565"/>
            <a:ext cx="5989739" cy="20309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7ABDA6B-965E-A8AB-CDFD-2C9B5B929E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6120"/>
          <a:stretch/>
        </p:blipFill>
        <p:spPr bwMode="auto">
          <a:xfrm>
            <a:off x="1561101" y="1208387"/>
            <a:ext cx="1800225" cy="17796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7"/>
          <p:cNvSpPr txBox="1"/>
          <p:nvPr/>
        </p:nvSpPr>
        <p:spPr>
          <a:xfrm>
            <a:off x="1518840" y="113400"/>
            <a:ext cx="6106320" cy="649350"/>
          </a:xfrm>
          <a:prstGeom prst="rect">
            <a:avLst/>
          </a:prstGeom>
          <a:noFill/>
          <a:ln>
            <a:noFill/>
          </a:ln>
        </p:spPr>
        <p:txBody>
          <a:bodyPr spcFirstLastPara="1" wrap="square" lIns="0" tIns="48600" rIns="0" bIns="0" anchor="t" anchorCtr="0">
            <a:noAutofit/>
          </a:bodyPr>
          <a:lstStyle/>
          <a:p>
            <a:pPr algn="ctr" defTabSz="342900">
              <a:buClr>
                <a:srgbClr val="000000"/>
              </a:buClr>
              <a:buSzPts val="4000"/>
            </a:pPr>
            <a:r>
              <a:rPr lang="en-US" sz="3600" b="1" dirty="0">
                <a:solidFill>
                  <a:srgbClr val="3BA1B2"/>
                </a:solidFill>
                <a:latin typeface="Literata"/>
                <a:ea typeface="Literata"/>
                <a:cs typeface="Literata"/>
                <a:sym typeface="Literata"/>
              </a:rPr>
              <a:t>IMPLICIT Network Sites</a:t>
            </a:r>
            <a:endParaRPr sz="1260" dirty="0">
              <a:solidFill>
                <a:srgbClr val="3BA1B2"/>
              </a:solidFill>
              <a:latin typeface="Arial"/>
              <a:ea typeface="Arial"/>
              <a:cs typeface="Arial"/>
              <a:sym typeface="Arial"/>
            </a:endParaRPr>
          </a:p>
        </p:txBody>
      </p:sp>
      <p:sp>
        <p:nvSpPr>
          <p:cNvPr id="211" name="Google Shape;211;p7"/>
          <p:cNvSpPr txBox="1"/>
          <p:nvPr/>
        </p:nvSpPr>
        <p:spPr>
          <a:xfrm>
            <a:off x="1143000" y="907268"/>
            <a:ext cx="3271860" cy="4116420"/>
          </a:xfrm>
          <a:prstGeom prst="rect">
            <a:avLst/>
          </a:prstGeom>
          <a:noFill/>
          <a:ln>
            <a:noFill/>
          </a:ln>
        </p:spPr>
        <p:txBody>
          <a:bodyPr spcFirstLastPara="1" wrap="square" lIns="98438" tIns="49208" rIns="98438" bIns="49208" anchor="t" anchorCtr="0">
            <a:noAutofit/>
          </a:bodyPr>
          <a:lstStyle/>
          <a:p>
            <a:pPr marL="411480" indent="-285750" defTabSz="342900">
              <a:buClr>
                <a:srgbClr val="002060"/>
              </a:buClr>
              <a:buSzPts val="1400"/>
              <a:buFont typeface="Calibri"/>
              <a:buChar char="●"/>
            </a:pPr>
            <a:r>
              <a:rPr lang="en-US" sz="2160" dirty="0">
                <a:solidFill>
                  <a:srgbClr val="4E2B85"/>
                </a:solidFill>
                <a:latin typeface="Calibri"/>
                <a:ea typeface="Calibri"/>
                <a:cs typeface="Calibri"/>
                <a:sym typeface="Calibri"/>
              </a:rPr>
              <a:t>51 sites have utilized the Network to implement ICC </a:t>
            </a:r>
            <a:endParaRPr sz="2160" dirty="0">
              <a:solidFill>
                <a:srgbClr val="4E2B85"/>
              </a:solidFill>
              <a:latin typeface="Calibri"/>
              <a:ea typeface="Calibri"/>
              <a:cs typeface="Calibri"/>
              <a:sym typeface="Calibri"/>
            </a:endParaRPr>
          </a:p>
          <a:p>
            <a:pPr marL="411480" defTabSz="342900">
              <a:buClr>
                <a:srgbClr val="000000"/>
              </a:buClr>
              <a:buSzPts val="1800"/>
            </a:pPr>
            <a:endParaRPr sz="900" dirty="0">
              <a:solidFill>
                <a:srgbClr val="4E2B85"/>
              </a:solidFill>
              <a:latin typeface="Calibri"/>
              <a:ea typeface="Calibri"/>
              <a:cs typeface="Calibri"/>
              <a:sym typeface="Calibri"/>
            </a:endParaRPr>
          </a:p>
          <a:p>
            <a:pPr marL="411480" indent="-285750" defTabSz="342900">
              <a:buClr>
                <a:srgbClr val="002060"/>
              </a:buClr>
              <a:buSzPts val="1400"/>
              <a:buFont typeface="Calibri"/>
              <a:buChar char="●"/>
            </a:pPr>
            <a:r>
              <a:rPr lang="en-US" sz="2160" dirty="0">
                <a:solidFill>
                  <a:srgbClr val="4E2B85"/>
                </a:solidFill>
                <a:latin typeface="Calibri"/>
                <a:ea typeface="Calibri"/>
                <a:cs typeface="Calibri"/>
                <a:sym typeface="Calibri"/>
              </a:rPr>
              <a:t>44 sites are active with ICC in the Network</a:t>
            </a:r>
            <a:endParaRPr sz="2160" dirty="0">
              <a:solidFill>
                <a:srgbClr val="4E2B85"/>
              </a:solidFill>
              <a:latin typeface="Calibri"/>
              <a:ea typeface="Calibri"/>
              <a:cs typeface="Calibri"/>
              <a:sym typeface="Calibri"/>
            </a:endParaRPr>
          </a:p>
          <a:p>
            <a:pPr marL="411480" defTabSz="342900">
              <a:buClr>
                <a:srgbClr val="000000"/>
              </a:buClr>
              <a:buSzPts val="1800"/>
            </a:pPr>
            <a:endParaRPr sz="900" dirty="0">
              <a:solidFill>
                <a:srgbClr val="4E2B85"/>
              </a:solidFill>
              <a:latin typeface="Calibri"/>
              <a:ea typeface="Calibri"/>
              <a:cs typeface="Calibri"/>
              <a:sym typeface="Calibri"/>
            </a:endParaRPr>
          </a:p>
          <a:p>
            <a:pPr marL="411480" indent="-285750" defTabSz="342900">
              <a:buClr>
                <a:srgbClr val="002060"/>
              </a:buClr>
              <a:buSzPts val="1400"/>
              <a:buFont typeface="Calibri"/>
              <a:buChar char="●"/>
            </a:pPr>
            <a:r>
              <a:rPr lang="en-US" sz="2160" dirty="0">
                <a:solidFill>
                  <a:srgbClr val="4E2B85"/>
                </a:solidFill>
                <a:latin typeface="Calibri"/>
                <a:ea typeface="Calibri"/>
                <a:cs typeface="Calibri"/>
                <a:sym typeface="Calibri"/>
              </a:rPr>
              <a:t>29 sites share ICC data with the Network via </a:t>
            </a:r>
            <a:r>
              <a:rPr lang="en-US" sz="2160" dirty="0" err="1">
                <a:solidFill>
                  <a:srgbClr val="4E2B85"/>
                </a:solidFill>
                <a:latin typeface="Calibri"/>
                <a:ea typeface="Calibri"/>
                <a:cs typeface="Calibri"/>
                <a:sym typeface="Calibri"/>
              </a:rPr>
              <a:t>REDCap</a:t>
            </a:r>
            <a:endParaRPr sz="2160" dirty="0">
              <a:solidFill>
                <a:srgbClr val="4E2B85"/>
              </a:solidFill>
              <a:latin typeface="Calibri"/>
              <a:ea typeface="Calibri"/>
              <a:cs typeface="Calibri"/>
              <a:sym typeface="Calibri"/>
            </a:endParaRPr>
          </a:p>
          <a:p>
            <a:pPr marL="411480" defTabSz="342900"/>
            <a:endParaRPr sz="900" dirty="0">
              <a:solidFill>
                <a:srgbClr val="4E2B85"/>
              </a:solidFill>
              <a:latin typeface="Calibri"/>
              <a:ea typeface="Calibri"/>
              <a:cs typeface="Calibri"/>
              <a:sym typeface="Calibri"/>
            </a:endParaRPr>
          </a:p>
          <a:p>
            <a:pPr marL="411480" indent="-285750" defTabSz="342900">
              <a:buClr>
                <a:srgbClr val="002060"/>
              </a:buClr>
              <a:buSzPts val="1400"/>
              <a:buFont typeface="Calibri"/>
              <a:buChar char="●"/>
            </a:pPr>
            <a:r>
              <a:rPr lang="en-US" sz="2160" dirty="0">
                <a:solidFill>
                  <a:srgbClr val="4E2B85"/>
                </a:solidFill>
                <a:latin typeface="Calibri"/>
                <a:ea typeface="Calibri"/>
                <a:cs typeface="Calibri"/>
                <a:sym typeface="Calibri"/>
              </a:rPr>
              <a:t>12 sites are active with 4TM in the Network </a:t>
            </a:r>
            <a:endParaRPr sz="2160" dirty="0">
              <a:solidFill>
                <a:srgbClr val="4E2B85"/>
              </a:solidFill>
              <a:latin typeface="Calibri"/>
              <a:ea typeface="Calibri"/>
              <a:cs typeface="Calibri"/>
              <a:sym typeface="Calibri"/>
            </a:endParaRPr>
          </a:p>
          <a:p>
            <a:pPr defTabSz="342900"/>
            <a:endParaRPr sz="2160" dirty="0">
              <a:solidFill>
                <a:srgbClr val="4E2B85"/>
              </a:solidFill>
              <a:latin typeface="Calibri"/>
              <a:ea typeface="Calibri"/>
              <a:cs typeface="Calibri"/>
              <a:sym typeface="Calibri"/>
            </a:endParaRPr>
          </a:p>
        </p:txBody>
      </p:sp>
      <p:pic>
        <p:nvPicPr>
          <p:cNvPr id="2" name="Google Shape;244;g2c456374258_0_89">
            <a:extLst>
              <a:ext uri="{FF2B5EF4-FFF2-40B4-BE49-F238E27FC236}">
                <a16:creationId xmlns:a16="http://schemas.microsoft.com/office/drawing/2014/main" id="{E6450A5C-BC72-E73B-1AE5-A684F416938E}"/>
              </a:ext>
            </a:extLst>
          </p:cNvPr>
          <p:cNvPicPr preferRelativeResize="0"/>
          <p:nvPr/>
        </p:nvPicPr>
        <p:blipFill rotWithShape="1">
          <a:blip r:embed="rId3">
            <a:alphaModFix/>
          </a:blip>
          <a:srcRect/>
          <a:stretch/>
        </p:blipFill>
        <p:spPr>
          <a:xfrm>
            <a:off x="7456455" y="4640444"/>
            <a:ext cx="544546" cy="474974"/>
          </a:xfrm>
          <a:prstGeom prst="rect">
            <a:avLst/>
          </a:prstGeom>
          <a:noFill/>
          <a:ln>
            <a:noFill/>
          </a:ln>
        </p:spPr>
      </p:pic>
      <p:pic>
        <p:nvPicPr>
          <p:cNvPr id="4" name="Picture 3">
            <a:extLst>
              <a:ext uri="{FF2B5EF4-FFF2-40B4-BE49-F238E27FC236}">
                <a16:creationId xmlns:a16="http://schemas.microsoft.com/office/drawing/2014/main" id="{6A81A88B-181F-B271-F006-9A4E9F964F20}"/>
              </a:ext>
            </a:extLst>
          </p:cNvPr>
          <p:cNvPicPr>
            <a:picLocks noChangeAspect="1"/>
          </p:cNvPicPr>
          <p:nvPr/>
        </p:nvPicPr>
        <p:blipFill>
          <a:blip r:embed="rId4"/>
          <a:srcRect l="38165" t="15988" r="1651"/>
          <a:stretch/>
        </p:blipFill>
        <p:spPr>
          <a:xfrm>
            <a:off x="4276288" y="1014600"/>
            <a:ext cx="3567419" cy="355358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42BFDD"/>
        </a:solidFill>
        <a:effectLst/>
      </p:bgPr>
    </p:bg>
    <p:spTree>
      <p:nvGrpSpPr>
        <p:cNvPr id="1" name=""/>
        <p:cNvGrpSpPr/>
        <p:nvPr/>
      </p:nvGrpSpPr>
      <p:grpSpPr>
        <a:xfrm>
          <a:off x="0" y="0"/>
          <a:ext cx="0" cy="0"/>
          <a:chOff x="0" y="0"/>
          <a:chExt cx="0" cy="0"/>
        </a:xfrm>
      </p:grpSpPr>
      <p:sp>
        <p:nvSpPr>
          <p:cNvPr id="2" name="Freeform 2"/>
          <p:cNvSpPr/>
          <p:nvPr/>
        </p:nvSpPr>
        <p:spPr>
          <a:xfrm>
            <a:off x="1317907" y="1299254"/>
            <a:ext cx="3021299" cy="2544992"/>
          </a:xfrm>
          <a:custGeom>
            <a:avLst/>
            <a:gdLst/>
            <a:ahLst/>
            <a:cxnLst/>
            <a:rect l="l" t="t" r="r" b="b"/>
            <a:pathLst>
              <a:path w="4531548" h="4100078">
                <a:moveTo>
                  <a:pt x="0" y="0"/>
                </a:moveTo>
                <a:lnTo>
                  <a:pt x="4531548" y="0"/>
                </a:lnTo>
                <a:lnTo>
                  <a:pt x="4531548" y="4100078"/>
                </a:lnTo>
                <a:lnTo>
                  <a:pt x="0" y="4100078"/>
                </a:lnTo>
                <a:lnTo>
                  <a:pt x="0" y="0"/>
                </a:lnTo>
                <a:close/>
              </a:path>
            </a:pathLst>
          </a:custGeom>
          <a:blipFill>
            <a:blip r:embed="rId2"/>
            <a:stretch>
              <a:fillRect/>
            </a:stretch>
          </a:blipFill>
        </p:spPr>
        <p:txBody>
          <a:bodyPr/>
          <a:lstStyle/>
          <a:p>
            <a:pPr defTabSz="822960"/>
            <a:endParaRPr lang="en-US" sz="1620">
              <a:solidFill>
                <a:prstClr val="black"/>
              </a:solidFill>
              <a:latin typeface="Calibri"/>
            </a:endParaRPr>
          </a:p>
        </p:txBody>
      </p:sp>
      <p:sp>
        <p:nvSpPr>
          <p:cNvPr id="3" name="TextBox 3"/>
          <p:cNvSpPr txBox="1"/>
          <p:nvPr/>
        </p:nvSpPr>
        <p:spPr>
          <a:xfrm>
            <a:off x="4244829" y="2017752"/>
            <a:ext cx="3756172" cy="1107996"/>
          </a:xfrm>
          <a:prstGeom prst="rect">
            <a:avLst/>
          </a:prstGeom>
        </p:spPr>
        <p:txBody>
          <a:bodyPr wrap="square" lIns="0" tIns="0" rIns="0" bIns="0" rtlCol="0" anchor="t">
            <a:spAutoFit/>
          </a:bodyPr>
          <a:lstStyle/>
          <a:p>
            <a:pPr algn="ctr" defTabSz="822960">
              <a:spcBef>
                <a:spcPct val="0"/>
              </a:spcBef>
            </a:pPr>
            <a:r>
              <a:rPr lang="en-US" sz="3600" b="1" spc="38" dirty="0" err="1">
                <a:solidFill>
                  <a:srgbClr val="FFFFFF"/>
                </a:solidFill>
                <a:latin typeface="Comfortaa Bold"/>
                <a:ea typeface="Comfortaa Bold"/>
                <a:cs typeface="Comfortaa Bold"/>
                <a:sym typeface="Comfortaa Bold"/>
              </a:rPr>
              <a:t>Interconception</a:t>
            </a:r>
            <a:r>
              <a:rPr lang="en-US" sz="3600" b="1" spc="38" dirty="0">
                <a:solidFill>
                  <a:srgbClr val="FFFFFF"/>
                </a:solidFill>
                <a:latin typeface="Comfortaa Bold"/>
                <a:ea typeface="Comfortaa Bold"/>
                <a:cs typeface="Comfortaa Bold"/>
                <a:sym typeface="Comfortaa Bold"/>
              </a:rPr>
              <a:t> Care (ICC)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3" name="Picture 2">
            <a:extLst>
              <a:ext uri="{FF2B5EF4-FFF2-40B4-BE49-F238E27FC236}">
                <a16:creationId xmlns:a16="http://schemas.microsoft.com/office/drawing/2014/main" id="{C1DB24CA-D654-AB2E-46D1-99F07BC519C8}"/>
              </a:ext>
            </a:extLst>
          </p:cNvPr>
          <p:cNvPicPr>
            <a:picLocks noChangeAspect="1"/>
          </p:cNvPicPr>
          <p:nvPr/>
        </p:nvPicPr>
        <p:blipFill>
          <a:blip r:embed="rId3"/>
          <a:stretch>
            <a:fillRect/>
          </a:stretch>
        </p:blipFill>
        <p:spPr>
          <a:xfrm>
            <a:off x="1143000" y="0"/>
            <a:ext cx="6858000" cy="51435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3" name="Picture 2">
            <a:extLst>
              <a:ext uri="{FF2B5EF4-FFF2-40B4-BE49-F238E27FC236}">
                <a16:creationId xmlns:a16="http://schemas.microsoft.com/office/drawing/2014/main" id="{6C5FD0A3-E26F-A278-0547-6A148F5553FE}"/>
              </a:ext>
            </a:extLst>
          </p:cNvPr>
          <p:cNvPicPr>
            <a:picLocks noChangeAspect="1"/>
          </p:cNvPicPr>
          <p:nvPr/>
        </p:nvPicPr>
        <p:blipFill>
          <a:blip r:embed="rId3"/>
          <a:stretch>
            <a:fillRect/>
          </a:stretch>
        </p:blipFill>
        <p:spPr>
          <a:xfrm>
            <a:off x="1143000" y="0"/>
            <a:ext cx="6858000" cy="5143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67816" y="0"/>
            <a:ext cx="6733184" cy="5143500"/>
          </a:xfrm>
          <a:custGeom>
            <a:avLst/>
            <a:gdLst/>
            <a:ahLst/>
            <a:cxnLst/>
            <a:rect l="l" t="t" r="r" b="b"/>
            <a:pathLst>
              <a:path w="7481316" h="5715000">
                <a:moveTo>
                  <a:pt x="0" y="0"/>
                </a:moveTo>
                <a:lnTo>
                  <a:pt x="7481316" y="0"/>
                </a:lnTo>
                <a:lnTo>
                  <a:pt x="7481316" y="5715000"/>
                </a:lnTo>
                <a:lnTo>
                  <a:pt x="0" y="5715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822960"/>
            <a:endParaRPr lang="en-US" sz="1620">
              <a:solidFill>
                <a:prstClr val="black"/>
              </a:solidFill>
              <a:latin typeface="Calibri"/>
            </a:endParaRPr>
          </a:p>
        </p:txBody>
      </p:sp>
      <p:sp>
        <p:nvSpPr>
          <p:cNvPr id="3" name="TextBox 3"/>
          <p:cNvSpPr txBox="1"/>
          <p:nvPr/>
        </p:nvSpPr>
        <p:spPr>
          <a:xfrm>
            <a:off x="1845259" y="157023"/>
            <a:ext cx="5793785" cy="602601"/>
          </a:xfrm>
          <a:prstGeom prst="rect">
            <a:avLst/>
          </a:prstGeom>
        </p:spPr>
        <p:txBody>
          <a:bodyPr lIns="0" tIns="0" rIns="0" bIns="0" rtlCol="0" anchor="t">
            <a:spAutoFit/>
          </a:bodyPr>
          <a:lstStyle/>
          <a:p>
            <a:pPr defTabSz="822960">
              <a:lnSpc>
                <a:spcPts val="5035"/>
              </a:lnSpc>
            </a:pPr>
            <a:r>
              <a:rPr lang="en-US" sz="3596" b="1" spc="50" dirty="0">
                <a:solidFill>
                  <a:srgbClr val="3BA1B2"/>
                </a:solidFill>
                <a:latin typeface="Literata" panose="020B0604020202020204" charset="0"/>
                <a:ea typeface="Comfortaa Bold"/>
                <a:cs typeface="Comfortaa Bold"/>
                <a:sym typeface="Comfortaa Bold"/>
              </a:rPr>
              <a:t>IMPLICIT ICC Workflow </a:t>
            </a:r>
          </a:p>
        </p:txBody>
      </p:sp>
      <p:grpSp>
        <p:nvGrpSpPr>
          <p:cNvPr id="4" name="Group 4"/>
          <p:cNvGrpSpPr/>
          <p:nvPr/>
        </p:nvGrpSpPr>
        <p:grpSpPr>
          <a:xfrm>
            <a:off x="1332433" y="1197846"/>
            <a:ext cx="6493955" cy="2929852"/>
            <a:chOff x="280642" y="280642"/>
            <a:chExt cx="9620675" cy="4340521"/>
          </a:xfrm>
        </p:grpSpPr>
        <p:sp>
          <p:nvSpPr>
            <p:cNvPr id="5" name="Freeform 5"/>
            <p:cNvSpPr/>
            <p:nvPr/>
          </p:nvSpPr>
          <p:spPr>
            <a:xfrm rot="1773812">
              <a:off x="7683846" y="1231792"/>
              <a:ext cx="1224490" cy="978061"/>
            </a:xfrm>
            <a:custGeom>
              <a:avLst/>
              <a:gdLst/>
              <a:ahLst/>
              <a:cxnLst/>
              <a:rect l="l" t="t" r="r" b="b"/>
              <a:pathLst>
                <a:path w="1224490" h="978061">
                  <a:moveTo>
                    <a:pt x="0" y="0"/>
                  </a:moveTo>
                  <a:lnTo>
                    <a:pt x="1224489" y="0"/>
                  </a:lnTo>
                  <a:lnTo>
                    <a:pt x="1224489" y="978061"/>
                  </a:lnTo>
                  <a:lnTo>
                    <a:pt x="0" y="9780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22960"/>
              <a:endParaRPr lang="en-US" sz="1620">
                <a:solidFill>
                  <a:prstClr val="black"/>
                </a:solidFill>
                <a:latin typeface="Calibri"/>
              </a:endParaRPr>
            </a:p>
          </p:txBody>
        </p:sp>
        <p:sp>
          <p:nvSpPr>
            <p:cNvPr id="6" name="Freeform 6"/>
            <p:cNvSpPr/>
            <p:nvPr/>
          </p:nvSpPr>
          <p:spPr>
            <a:xfrm rot="3590285">
              <a:off x="1407988" y="2697990"/>
              <a:ext cx="1038463" cy="449135"/>
            </a:xfrm>
            <a:custGeom>
              <a:avLst/>
              <a:gdLst/>
              <a:ahLst/>
              <a:cxnLst/>
              <a:rect l="l" t="t" r="r" b="b"/>
              <a:pathLst>
                <a:path w="1038463" h="449135">
                  <a:moveTo>
                    <a:pt x="0" y="0"/>
                  </a:moveTo>
                  <a:lnTo>
                    <a:pt x="1038463" y="0"/>
                  </a:lnTo>
                  <a:lnTo>
                    <a:pt x="1038463" y="449136"/>
                  </a:lnTo>
                  <a:lnTo>
                    <a:pt x="0" y="44913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822960"/>
              <a:endParaRPr lang="en-US" sz="1620">
                <a:solidFill>
                  <a:prstClr val="black"/>
                </a:solidFill>
                <a:latin typeface="Calibri"/>
              </a:endParaRPr>
            </a:p>
          </p:txBody>
        </p:sp>
        <p:sp>
          <p:nvSpPr>
            <p:cNvPr id="7" name="Freeform 7"/>
            <p:cNvSpPr/>
            <p:nvPr/>
          </p:nvSpPr>
          <p:spPr>
            <a:xfrm rot="-2361430">
              <a:off x="4752437" y="2683388"/>
              <a:ext cx="1038463" cy="449135"/>
            </a:xfrm>
            <a:custGeom>
              <a:avLst/>
              <a:gdLst/>
              <a:ahLst/>
              <a:cxnLst/>
              <a:rect l="l" t="t" r="r" b="b"/>
              <a:pathLst>
                <a:path w="1038463" h="449135">
                  <a:moveTo>
                    <a:pt x="0" y="0"/>
                  </a:moveTo>
                  <a:lnTo>
                    <a:pt x="1038463" y="0"/>
                  </a:lnTo>
                  <a:lnTo>
                    <a:pt x="1038463" y="449135"/>
                  </a:lnTo>
                  <a:lnTo>
                    <a:pt x="0" y="44913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822960"/>
              <a:endParaRPr lang="en-US" sz="1620">
                <a:solidFill>
                  <a:prstClr val="black"/>
                </a:solidFill>
                <a:latin typeface="Calibri"/>
              </a:endParaRPr>
            </a:p>
          </p:txBody>
        </p:sp>
        <p:grpSp>
          <p:nvGrpSpPr>
            <p:cNvPr id="8" name="Group 8"/>
            <p:cNvGrpSpPr/>
            <p:nvPr/>
          </p:nvGrpSpPr>
          <p:grpSpPr>
            <a:xfrm rot="903050">
              <a:off x="280642" y="280642"/>
              <a:ext cx="2490480" cy="2490480"/>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E2B85"/>
              </a:solidFill>
            </p:spPr>
            <p:txBody>
              <a:bodyPr/>
              <a:lstStyle/>
              <a:p>
                <a:pPr defTabSz="822960"/>
                <a:endParaRPr lang="en-US" sz="1620">
                  <a:solidFill>
                    <a:prstClr val="black"/>
                  </a:solidFill>
                  <a:latin typeface="Calibri"/>
                </a:endParaRPr>
              </a:p>
            </p:txBody>
          </p:sp>
        </p:grpSp>
        <p:sp>
          <p:nvSpPr>
            <p:cNvPr id="10" name="Freeform 10"/>
            <p:cNvSpPr/>
            <p:nvPr/>
          </p:nvSpPr>
          <p:spPr>
            <a:xfrm>
              <a:off x="968834" y="1572116"/>
              <a:ext cx="954495" cy="811321"/>
            </a:xfrm>
            <a:custGeom>
              <a:avLst/>
              <a:gdLst/>
              <a:ahLst/>
              <a:cxnLst/>
              <a:rect l="l" t="t" r="r" b="b"/>
              <a:pathLst>
                <a:path w="954495" h="811321">
                  <a:moveTo>
                    <a:pt x="0" y="0"/>
                  </a:moveTo>
                  <a:lnTo>
                    <a:pt x="954494" y="0"/>
                  </a:lnTo>
                  <a:lnTo>
                    <a:pt x="954494" y="811321"/>
                  </a:lnTo>
                  <a:lnTo>
                    <a:pt x="0" y="8113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822960"/>
              <a:endParaRPr lang="en-US" sz="1620">
                <a:solidFill>
                  <a:prstClr val="black"/>
                </a:solidFill>
                <a:latin typeface="Calibri"/>
              </a:endParaRPr>
            </a:p>
          </p:txBody>
        </p:sp>
        <p:grpSp>
          <p:nvGrpSpPr>
            <p:cNvPr id="11" name="Group 11"/>
            <p:cNvGrpSpPr/>
            <p:nvPr/>
          </p:nvGrpSpPr>
          <p:grpSpPr>
            <a:xfrm rot="903050">
              <a:off x="2471103" y="2199400"/>
              <a:ext cx="2295610" cy="2295610"/>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2BFDD"/>
              </a:solidFill>
            </p:spPr>
            <p:txBody>
              <a:bodyPr/>
              <a:lstStyle/>
              <a:p>
                <a:pPr defTabSz="822960"/>
                <a:endParaRPr lang="en-US" sz="1620">
                  <a:solidFill>
                    <a:prstClr val="black"/>
                  </a:solidFill>
                  <a:latin typeface="Calibri"/>
                </a:endParaRPr>
              </a:p>
            </p:txBody>
          </p:sp>
        </p:grpSp>
        <p:sp>
          <p:nvSpPr>
            <p:cNvPr id="13" name="TextBox 13"/>
            <p:cNvSpPr txBox="1"/>
            <p:nvPr/>
          </p:nvSpPr>
          <p:spPr>
            <a:xfrm>
              <a:off x="3150989" y="2467737"/>
              <a:ext cx="1280637" cy="588955"/>
            </a:xfrm>
            <a:prstGeom prst="rect">
              <a:avLst/>
            </a:prstGeom>
          </p:spPr>
          <p:txBody>
            <a:bodyPr lIns="0" tIns="0" rIns="0" bIns="0" rtlCol="0" anchor="t">
              <a:spAutoFit/>
            </a:bodyPr>
            <a:lstStyle/>
            <a:p>
              <a:pPr algn="ctr" defTabSz="822960">
                <a:lnSpc>
                  <a:spcPts val="1589"/>
                </a:lnSpc>
              </a:pPr>
              <a:r>
                <a:rPr lang="en-US" sz="1135" b="1">
                  <a:solidFill>
                    <a:srgbClr val="FFFFFF"/>
                  </a:solidFill>
                  <a:latin typeface="Kollektif Bold"/>
                  <a:ea typeface="Kollektif Bold"/>
                  <a:cs typeface="Kollektif Bold"/>
                  <a:sym typeface="Kollektif Bold"/>
                </a:rPr>
                <a:t>Behavioral Risk Factors</a:t>
              </a:r>
            </a:p>
          </p:txBody>
        </p:sp>
        <p:sp>
          <p:nvSpPr>
            <p:cNvPr id="14" name="Freeform 14"/>
            <p:cNvSpPr/>
            <p:nvPr/>
          </p:nvSpPr>
          <p:spPr>
            <a:xfrm>
              <a:off x="2577650" y="2851300"/>
              <a:ext cx="541672" cy="645809"/>
            </a:xfrm>
            <a:custGeom>
              <a:avLst/>
              <a:gdLst/>
              <a:ahLst/>
              <a:cxnLst/>
              <a:rect l="l" t="t" r="r" b="b"/>
              <a:pathLst>
                <a:path w="541672" h="645809">
                  <a:moveTo>
                    <a:pt x="0" y="0"/>
                  </a:moveTo>
                  <a:lnTo>
                    <a:pt x="541672" y="0"/>
                  </a:lnTo>
                  <a:lnTo>
                    <a:pt x="541672" y="645809"/>
                  </a:lnTo>
                  <a:lnTo>
                    <a:pt x="0" y="6458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822960"/>
              <a:endParaRPr lang="en-US" sz="1620">
                <a:solidFill>
                  <a:prstClr val="black"/>
                </a:solidFill>
                <a:latin typeface="Calibri"/>
              </a:endParaRPr>
            </a:p>
          </p:txBody>
        </p:sp>
        <p:grpSp>
          <p:nvGrpSpPr>
            <p:cNvPr id="15" name="Group 15"/>
            <p:cNvGrpSpPr/>
            <p:nvPr/>
          </p:nvGrpSpPr>
          <p:grpSpPr>
            <a:xfrm rot="903050">
              <a:off x="5324608" y="353662"/>
              <a:ext cx="2295610" cy="2295610"/>
              <a:chOff x="0" y="0"/>
              <a:chExt cx="6350000" cy="6350000"/>
            </a:xfrm>
          </p:grpSpPr>
          <p:sp>
            <p:nvSpPr>
              <p:cNvPr id="16" name="Freeform 1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E2B85"/>
              </a:solidFill>
            </p:spPr>
            <p:txBody>
              <a:bodyPr/>
              <a:lstStyle/>
              <a:p>
                <a:pPr defTabSz="822960"/>
                <a:endParaRPr lang="en-US" sz="1620">
                  <a:solidFill>
                    <a:prstClr val="black"/>
                  </a:solidFill>
                  <a:latin typeface="Calibri"/>
                </a:endParaRPr>
              </a:p>
            </p:txBody>
          </p:sp>
        </p:grpSp>
        <p:grpSp>
          <p:nvGrpSpPr>
            <p:cNvPr id="17" name="Group 17"/>
            <p:cNvGrpSpPr/>
            <p:nvPr/>
          </p:nvGrpSpPr>
          <p:grpSpPr>
            <a:xfrm rot="903050">
              <a:off x="7605707" y="2325553"/>
              <a:ext cx="2295610" cy="2295610"/>
              <a:chOff x="0" y="0"/>
              <a:chExt cx="6350000" cy="6350000"/>
            </a:xfrm>
          </p:grpSpPr>
          <p:sp>
            <p:nvSpPr>
              <p:cNvPr id="18" name="Freeform 1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2BFDD"/>
              </a:solidFill>
            </p:spPr>
            <p:txBody>
              <a:bodyPr/>
              <a:lstStyle/>
              <a:p>
                <a:pPr defTabSz="822960"/>
                <a:endParaRPr lang="en-US" sz="1620">
                  <a:solidFill>
                    <a:prstClr val="black"/>
                  </a:solidFill>
                  <a:latin typeface="Calibri"/>
                </a:endParaRPr>
              </a:p>
            </p:txBody>
          </p:sp>
        </p:grpSp>
        <p:sp>
          <p:nvSpPr>
            <p:cNvPr id="19" name="Freeform 19"/>
            <p:cNvSpPr/>
            <p:nvPr/>
          </p:nvSpPr>
          <p:spPr>
            <a:xfrm rot="-851894">
              <a:off x="5508377" y="1475258"/>
              <a:ext cx="614351" cy="697136"/>
            </a:xfrm>
            <a:custGeom>
              <a:avLst/>
              <a:gdLst/>
              <a:ahLst/>
              <a:cxnLst/>
              <a:rect l="l" t="t" r="r" b="b"/>
              <a:pathLst>
                <a:path w="614351" h="697136">
                  <a:moveTo>
                    <a:pt x="0" y="0"/>
                  </a:moveTo>
                  <a:lnTo>
                    <a:pt x="614351" y="0"/>
                  </a:lnTo>
                  <a:lnTo>
                    <a:pt x="614351" y="697136"/>
                  </a:lnTo>
                  <a:lnTo>
                    <a:pt x="0" y="69713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822960"/>
              <a:endParaRPr lang="en-US" sz="1620">
                <a:solidFill>
                  <a:prstClr val="black"/>
                </a:solidFill>
                <a:latin typeface="Calibri"/>
              </a:endParaRPr>
            </a:p>
          </p:txBody>
        </p:sp>
        <p:sp>
          <p:nvSpPr>
            <p:cNvPr id="20" name="Freeform 20"/>
            <p:cNvSpPr/>
            <p:nvPr/>
          </p:nvSpPr>
          <p:spPr>
            <a:xfrm>
              <a:off x="8289561" y="2566910"/>
              <a:ext cx="969464" cy="906448"/>
            </a:xfrm>
            <a:custGeom>
              <a:avLst/>
              <a:gdLst/>
              <a:ahLst/>
              <a:cxnLst/>
              <a:rect l="l" t="t" r="r" b="b"/>
              <a:pathLst>
                <a:path w="969464" h="906448">
                  <a:moveTo>
                    <a:pt x="0" y="0"/>
                  </a:moveTo>
                  <a:lnTo>
                    <a:pt x="969464" y="0"/>
                  </a:lnTo>
                  <a:lnTo>
                    <a:pt x="969464" y="906448"/>
                  </a:lnTo>
                  <a:lnTo>
                    <a:pt x="0" y="90644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822960"/>
              <a:endParaRPr lang="en-US" sz="1620">
                <a:solidFill>
                  <a:prstClr val="black"/>
                </a:solidFill>
                <a:latin typeface="Calibri"/>
              </a:endParaRPr>
            </a:p>
          </p:txBody>
        </p:sp>
        <p:sp>
          <p:nvSpPr>
            <p:cNvPr id="21" name="TextBox 21"/>
            <p:cNvSpPr txBox="1"/>
            <p:nvPr/>
          </p:nvSpPr>
          <p:spPr>
            <a:xfrm>
              <a:off x="531089" y="546080"/>
              <a:ext cx="1831492" cy="624578"/>
            </a:xfrm>
            <a:prstGeom prst="rect">
              <a:avLst/>
            </a:prstGeom>
          </p:spPr>
          <p:txBody>
            <a:bodyPr lIns="0" tIns="0" rIns="0" bIns="0" rtlCol="0" anchor="t">
              <a:spAutoFit/>
            </a:bodyPr>
            <a:lstStyle/>
            <a:p>
              <a:pPr algn="ctr" defTabSz="822960">
                <a:lnSpc>
                  <a:spcPts val="1660"/>
                </a:lnSpc>
              </a:pPr>
              <a:r>
                <a:rPr lang="en-US" sz="1185" b="1">
                  <a:solidFill>
                    <a:srgbClr val="FFFFFF"/>
                  </a:solidFill>
                  <a:latin typeface="Kollektif Bold"/>
                  <a:ea typeface="Kollektif Bold"/>
                  <a:cs typeface="Kollektif Bold"/>
                  <a:sym typeface="Kollektif Bold"/>
                </a:rPr>
                <a:t>Screen &amp; Support Birthing Persons</a:t>
              </a:r>
            </a:p>
          </p:txBody>
        </p:sp>
        <p:sp>
          <p:nvSpPr>
            <p:cNvPr id="22" name="TextBox 22"/>
            <p:cNvSpPr txBox="1"/>
            <p:nvPr/>
          </p:nvSpPr>
          <p:spPr>
            <a:xfrm>
              <a:off x="3113122" y="3400411"/>
              <a:ext cx="1335153" cy="248881"/>
            </a:xfrm>
            <a:prstGeom prst="rect">
              <a:avLst/>
            </a:prstGeom>
          </p:spPr>
          <p:txBody>
            <a:bodyPr lIns="0" tIns="0" rIns="0" bIns="0" rtlCol="0" anchor="t">
              <a:spAutoFit/>
            </a:bodyPr>
            <a:lstStyle/>
            <a:p>
              <a:pPr algn="ctr" defTabSz="822960">
                <a:lnSpc>
                  <a:spcPts val="1377"/>
                </a:lnSpc>
              </a:pPr>
              <a:r>
                <a:rPr lang="en-US" sz="984" b="1">
                  <a:solidFill>
                    <a:srgbClr val="FFFFFF"/>
                  </a:solidFill>
                  <a:latin typeface="Kollektif Bold"/>
                  <a:ea typeface="Kollektif Bold"/>
                  <a:cs typeface="Kollektif Bold"/>
                  <a:sym typeface="Kollektif Bold"/>
                </a:rPr>
                <a:t>Depression</a:t>
              </a:r>
            </a:p>
          </p:txBody>
        </p:sp>
        <p:sp>
          <p:nvSpPr>
            <p:cNvPr id="23" name="TextBox 23"/>
            <p:cNvSpPr txBox="1"/>
            <p:nvPr/>
          </p:nvSpPr>
          <p:spPr>
            <a:xfrm>
              <a:off x="3089515" y="3145630"/>
              <a:ext cx="1335153" cy="248881"/>
            </a:xfrm>
            <a:prstGeom prst="rect">
              <a:avLst/>
            </a:prstGeom>
          </p:spPr>
          <p:txBody>
            <a:bodyPr lIns="0" tIns="0" rIns="0" bIns="0" rtlCol="0" anchor="t">
              <a:spAutoFit/>
            </a:bodyPr>
            <a:lstStyle/>
            <a:p>
              <a:pPr algn="ctr" defTabSz="822960">
                <a:lnSpc>
                  <a:spcPts val="1377"/>
                </a:lnSpc>
              </a:pPr>
              <a:r>
                <a:rPr lang="en-US" sz="984" b="1">
                  <a:solidFill>
                    <a:srgbClr val="FFFFFF"/>
                  </a:solidFill>
                  <a:latin typeface="Kollektif Bold"/>
                  <a:ea typeface="Kollektif Bold"/>
                  <a:cs typeface="Kollektif Bold"/>
                  <a:sym typeface="Kollektif Bold"/>
                </a:rPr>
                <a:t>Smoking</a:t>
              </a:r>
            </a:p>
          </p:txBody>
        </p:sp>
        <p:sp>
          <p:nvSpPr>
            <p:cNvPr id="24" name="TextBox 24"/>
            <p:cNvSpPr txBox="1"/>
            <p:nvPr/>
          </p:nvSpPr>
          <p:spPr>
            <a:xfrm>
              <a:off x="2987543" y="3660794"/>
              <a:ext cx="1539099" cy="248881"/>
            </a:xfrm>
            <a:prstGeom prst="rect">
              <a:avLst/>
            </a:prstGeom>
          </p:spPr>
          <p:txBody>
            <a:bodyPr lIns="0" tIns="0" rIns="0" bIns="0" rtlCol="0" anchor="t">
              <a:spAutoFit/>
            </a:bodyPr>
            <a:lstStyle/>
            <a:p>
              <a:pPr algn="ctr" defTabSz="822960">
                <a:lnSpc>
                  <a:spcPts val="1377"/>
                </a:lnSpc>
              </a:pPr>
              <a:r>
                <a:rPr lang="en-US" sz="984" b="1">
                  <a:solidFill>
                    <a:srgbClr val="FFFFFF"/>
                  </a:solidFill>
                  <a:latin typeface="Kollektif Bold"/>
                  <a:ea typeface="Kollektif Bold"/>
                  <a:cs typeface="Kollektif Bold"/>
                  <a:sym typeface="Kollektif Bold"/>
                </a:rPr>
                <a:t>Family Planning</a:t>
              </a:r>
            </a:p>
          </p:txBody>
        </p:sp>
        <p:sp>
          <p:nvSpPr>
            <p:cNvPr id="25" name="TextBox 25"/>
            <p:cNvSpPr txBox="1"/>
            <p:nvPr/>
          </p:nvSpPr>
          <p:spPr>
            <a:xfrm>
              <a:off x="2940307" y="3956819"/>
              <a:ext cx="1702002" cy="248881"/>
            </a:xfrm>
            <a:prstGeom prst="rect">
              <a:avLst/>
            </a:prstGeom>
          </p:spPr>
          <p:txBody>
            <a:bodyPr lIns="0" tIns="0" rIns="0" bIns="0" rtlCol="0" anchor="t">
              <a:spAutoFit/>
            </a:bodyPr>
            <a:lstStyle/>
            <a:p>
              <a:pPr algn="ctr" defTabSz="822960">
                <a:lnSpc>
                  <a:spcPts val="1377"/>
                </a:lnSpc>
              </a:pPr>
              <a:r>
                <a:rPr lang="en-US" sz="984" b="1">
                  <a:solidFill>
                    <a:srgbClr val="FFFFFF"/>
                  </a:solidFill>
                  <a:latin typeface="Kollektif Bold"/>
                  <a:ea typeface="Kollektif Bold"/>
                  <a:cs typeface="Kollektif Bold"/>
                  <a:sym typeface="Kollektif Bold"/>
                </a:rPr>
                <a:t>Multivitamin Use</a:t>
              </a:r>
            </a:p>
          </p:txBody>
        </p:sp>
        <p:sp>
          <p:nvSpPr>
            <p:cNvPr id="26" name="TextBox 26"/>
            <p:cNvSpPr txBox="1"/>
            <p:nvPr/>
          </p:nvSpPr>
          <p:spPr>
            <a:xfrm>
              <a:off x="5581238" y="577049"/>
              <a:ext cx="1831492" cy="284978"/>
            </a:xfrm>
            <a:prstGeom prst="rect">
              <a:avLst/>
            </a:prstGeom>
          </p:spPr>
          <p:txBody>
            <a:bodyPr lIns="0" tIns="0" rIns="0" bIns="0" rtlCol="0" anchor="t">
              <a:spAutoFit/>
            </a:bodyPr>
            <a:lstStyle/>
            <a:p>
              <a:pPr algn="ctr" defTabSz="822960">
                <a:lnSpc>
                  <a:spcPts val="1589"/>
                </a:lnSpc>
              </a:pPr>
              <a:r>
                <a:rPr lang="en-US" sz="1135" b="1">
                  <a:solidFill>
                    <a:srgbClr val="FFFFFF"/>
                  </a:solidFill>
                  <a:latin typeface="Kollektif Bold"/>
                  <a:ea typeface="Kollektif Bold"/>
                  <a:cs typeface="Kollektif Bold"/>
                  <a:sym typeface="Kollektif Bold"/>
                </a:rPr>
                <a:t>At child's</a:t>
              </a:r>
            </a:p>
          </p:txBody>
        </p:sp>
        <p:sp>
          <p:nvSpPr>
            <p:cNvPr id="27" name="TextBox 27"/>
            <p:cNvSpPr txBox="1"/>
            <p:nvPr/>
          </p:nvSpPr>
          <p:spPr>
            <a:xfrm>
              <a:off x="5837645" y="795313"/>
              <a:ext cx="1280637" cy="678058"/>
            </a:xfrm>
            <a:prstGeom prst="rect">
              <a:avLst/>
            </a:prstGeom>
          </p:spPr>
          <p:txBody>
            <a:bodyPr lIns="0" tIns="0" rIns="0" bIns="0" rtlCol="0" anchor="t">
              <a:spAutoFit/>
            </a:bodyPr>
            <a:lstStyle/>
            <a:p>
              <a:pPr algn="ctr" defTabSz="822960">
                <a:lnSpc>
                  <a:spcPts val="3815"/>
                </a:lnSpc>
              </a:pPr>
              <a:r>
                <a:rPr lang="en-US" sz="2724" b="1">
                  <a:solidFill>
                    <a:srgbClr val="42BFDD"/>
                  </a:solidFill>
                  <a:latin typeface="Kollektif Bold"/>
                  <a:ea typeface="Kollektif Bold"/>
                  <a:cs typeface="Kollektif Bold"/>
                  <a:sym typeface="Kollektif Bold"/>
                </a:rPr>
                <a:t>0-24</a:t>
              </a:r>
            </a:p>
          </p:txBody>
        </p:sp>
        <p:sp>
          <p:nvSpPr>
            <p:cNvPr id="28" name="TextBox 28"/>
            <p:cNvSpPr txBox="1"/>
            <p:nvPr/>
          </p:nvSpPr>
          <p:spPr>
            <a:xfrm>
              <a:off x="5854822" y="1521934"/>
              <a:ext cx="1684056" cy="892932"/>
            </a:xfrm>
            <a:prstGeom prst="rect">
              <a:avLst/>
            </a:prstGeom>
          </p:spPr>
          <p:txBody>
            <a:bodyPr lIns="0" tIns="0" rIns="0" bIns="0" rtlCol="0" anchor="t">
              <a:spAutoFit/>
            </a:bodyPr>
            <a:lstStyle/>
            <a:p>
              <a:pPr algn="ctr" defTabSz="822960">
                <a:lnSpc>
                  <a:spcPts val="1589"/>
                </a:lnSpc>
              </a:pPr>
              <a:r>
                <a:rPr lang="en-US" sz="1135" b="1">
                  <a:solidFill>
                    <a:srgbClr val="FFFFFF"/>
                  </a:solidFill>
                  <a:latin typeface="Kollektif Bold"/>
                  <a:ea typeface="Kollektif Bold"/>
                  <a:cs typeface="Kollektif Bold"/>
                  <a:sym typeface="Kollektif Bold"/>
                </a:rPr>
                <a:t>month </a:t>
              </a:r>
            </a:p>
            <a:p>
              <a:pPr algn="ctr" defTabSz="822960">
                <a:lnSpc>
                  <a:spcPts val="1589"/>
                </a:lnSpc>
              </a:pPr>
              <a:r>
                <a:rPr lang="en-US" sz="1135" b="1">
                  <a:solidFill>
                    <a:srgbClr val="FFFFFF"/>
                  </a:solidFill>
                  <a:latin typeface="Kollektif Bold"/>
                  <a:ea typeface="Kollektif Bold"/>
                  <a:cs typeface="Kollektif Bold"/>
                  <a:sym typeface="Kollektif Bold"/>
                </a:rPr>
                <a:t>Well Child </a:t>
              </a:r>
            </a:p>
            <a:p>
              <a:pPr algn="ctr" defTabSz="822960">
                <a:lnSpc>
                  <a:spcPts val="1589"/>
                </a:lnSpc>
              </a:pPr>
              <a:r>
                <a:rPr lang="en-US" sz="1135" b="1">
                  <a:solidFill>
                    <a:srgbClr val="FFFFFF"/>
                  </a:solidFill>
                  <a:latin typeface="Kollektif Bold"/>
                  <a:ea typeface="Kollektif Bold"/>
                  <a:cs typeface="Kollektif Bold"/>
                  <a:sym typeface="Kollektif Bold"/>
                </a:rPr>
                <a:t>Visits</a:t>
              </a:r>
            </a:p>
          </p:txBody>
        </p:sp>
        <p:sp>
          <p:nvSpPr>
            <p:cNvPr id="29" name="TextBox 29"/>
            <p:cNvSpPr txBox="1"/>
            <p:nvPr/>
          </p:nvSpPr>
          <p:spPr>
            <a:xfrm>
              <a:off x="7752475" y="3468533"/>
              <a:ext cx="2043636" cy="892932"/>
            </a:xfrm>
            <a:prstGeom prst="rect">
              <a:avLst/>
            </a:prstGeom>
          </p:spPr>
          <p:txBody>
            <a:bodyPr lIns="0" tIns="0" rIns="0" bIns="0" rtlCol="0" anchor="t">
              <a:spAutoFit/>
            </a:bodyPr>
            <a:lstStyle/>
            <a:p>
              <a:pPr algn="ctr" defTabSz="822960">
                <a:lnSpc>
                  <a:spcPts val="1589"/>
                </a:lnSpc>
              </a:pPr>
              <a:r>
                <a:rPr lang="en-US" sz="1135" b="1">
                  <a:solidFill>
                    <a:srgbClr val="FFFFFF"/>
                  </a:solidFill>
                  <a:latin typeface="Kollektif Bold"/>
                  <a:ea typeface="Kollektif Bold"/>
                  <a:cs typeface="Kollektif Bold"/>
                  <a:sym typeface="Kollektif Bold"/>
                </a:rPr>
                <a:t>To ensure a healthy mom and thus a healthy family</a:t>
              </a:r>
            </a:p>
          </p:txBody>
        </p:sp>
      </p:grpSp>
      <p:sp>
        <p:nvSpPr>
          <p:cNvPr id="30" name="Freeform 30"/>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9"/>
            <a:stretch>
              <a:fillRect/>
            </a:stretch>
          </a:blipFill>
        </p:spPr>
        <p:txBody>
          <a:bodyPr/>
          <a:lstStyle/>
          <a:p>
            <a:pPr defTabSz="822960"/>
            <a:endParaRPr lang="en-US" sz="1620">
              <a:solidFill>
                <a:prstClr val="black"/>
              </a:solidFill>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32779" y="1925100"/>
            <a:ext cx="1120591" cy="965746"/>
          </a:xfrm>
          <a:custGeom>
            <a:avLst/>
            <a:gdLst/>
            <a:ahLst/>
            <a:cxnLst/>
            <a:rect l="l" t="t" r="r" b="b"/>
            <a:pathLst>
              <a:path w="1245101" h="1073051">
                <a:moveTo>
                  <a:pt x="0" y="0"/>
                </a:moveTo>
                <a:lnTo>
                  <a:pt x="1245101" y="0"/>
                </a:lnTo>
                <a:lnTo>
                  <a:pt x="1245101" y="1073051"/>
                </a:lnTo>
                <a:lnTo>
                  <a:pt x="0" y="107305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822960"/>
            <a:endParaRPr lang="en-US" sz="1620">
              <a:solidFill>
                <a:prstClr val="black"/>
              </a:solidFill>
              <a:latin typeface="Calibri"/>
            </a:endParaRPr>
          </a:p>
        </p:txBody>
      </p:sp>
      <p:sp>
        <p:nvSpPr>
          <p:cNvPr id="3" name="Freeform 3"/>
          <p:cNvSpPr/>
          <p:nvPr/>
        </p:nvSpPr>
        <p:spPr>
          <a:xfrm>
            <a:off x="3360666" y="1925100"/>
            <a:ext cx="668110" cy="1012288"/>
          </a:xfrm>
          <a:custGeom>
            <a:avLst/>
            <a:gdLst/>
            <a:ahLst/>
            <a:cxnLst/>
            <a:rect l="l" t="t" r="r" b="b"/>
            <a:pathLst>
              <a:path w="742344" h="1124764">
                <a:moveTo>
                  <a:pt x="0" y="0"/>
                </a:moveTo>
                <a:lnTo>
                  <a:pt x="742344" y="0"/>
                </a:lnTo>
                <a:lnTo>
                  <a:pt x="742344" y="1124765"/>
                </a:lnTo>
                <a:lnTo>
                  <a:pt x="0" y="11247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22960"/>
            <a:endParaRPr lang="en-US" sz="1620">
              <a:solidFill>
                <a:prstClr val="black"/>
              </a:solidFill>
              <a:latin typeface="Calibri"/>
            </a:endParaRPr>
          </a:p>
        </p:txBody>
      </p:sp>
      <p:sp>
        <p:nvSpPr>
          <p:cNvPr id="4" name="Freeform 4"/>
          <p:cNvSpPr/>
          <p:nvPr/>
        </p:nvSpPr>
        <p:spPr>
          <a:xfrm>
            <a:off x="4787461" y="2018195"/>
            <a:ext cx="1247291" cy="779557"/>
          </a:xfrm>
          <a:custGeom>
            <a:avLst/>
            <a:gdLst/>
            <a:ahLst/>
            <a:cxnLst/>
            <a:rect l="l" t="t" r="r" b="b"/>
            <a:pathLst>
              <a:path w="1385878" h="866174">
                <a:moveTo>
                  <a:pt x="0" y="0"/>
                </a:moveTo>
                <a:lnTo>
                  <a:pt x="1385878" y="0"/>
                </a:lnTo>
                <a:lnTo>
                  <a:pt x="1385878" y="866174"/>
                </a:lnTo>
                <a:lnTo>
                  <a:pt x="0" y="8661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defTabSz="822960"/>
            <a:endParaRPr lang="en-US" sz="1620">
              <a:solidFill>
                <a:prstClr val="black"/>
              </a:solidFill>
              <a:latin typeface="Calibri"/>
            </a:endParaRPr>
          </a:p>
        </p:txBody>
      </p:sp>
      <p:sp>
        <p:nvSpPr>
          <p:cNvPr id="5" name="Freeform 5"/>
          <p:cNvSpPr/>
          <p:nvPr/>
        </p:nvSpPr>
        <p:spPr>
          <a:xfrm>
            <a:off x="6525909" y="1890788"/>
            <a:ext cx="1080913" cy="1080913"/>
          </a:xfrm>
          <a:custGeom>
            <a:avLst/>
            <a:gdLst/>
            <a:ahLst/>
            <a:cxnLst/>
            <a:rect l="l" t="t" r="r" b="b"/>
            <a:pathLst>
              <a:path w="1201014" h="1201014">
                <a:moveTo>
                  <a:pt x="0" y="0"/>
                </a:moveTo>
                <a:lnTo>
                  <a:pt x="1201014" y="0"/>
                </a:lnTo>
                <a:lnTo>
                  <a:pt x="1201014" y="1201013"/>
                </a:lnTo>
                <a:lnTo>
                  <a:pt x="0" y="120101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822960"/>
            <a:endParaRPr lang="en-US" sz="1620">
              <a:solidFill>
                <a:prstClr val="black"/>
              </a:solidFill>
              <a:latin typeface="Calibri"/>
            </a:endParaRPr>
          </a:p>
        </p:txBody>
      </p:sp>
      <p:grpSp>
        <p:nvGrpSpPr>
          <p:cNvPr id="6" name="Group 6"/>
          <p:cNvGrpSpPr/>
          <p:nvPr/>
        </p:nvGrpSpPr>
        <p:grpSpPr>
          <a:xfrm>
            <a:off x="1921699" y="262617"/>
            <a:ext cx="5371992" cy="1101150"/>
            <a:chOff x="0" y="-19049"/>
            <a:chExt cx="7958506" cy="1631334"/>
          </a:xfrm>
        </p:grpSpPr>
        <p:sp>
          <p:nvSpPr>
            <p:cNvPr id="7" name="TextBox 7"/>
            <p:cNvSpPr txBox="1"/>
            <p:nvPr/>
          </p:nvSpPr>
          <p:spPr>
            <a:xfrm>
              <a:off x="0" y="-19049"/>
              <a:ext cx="7958506" cy="854935"/>
            </a:xfrm>
            <a:prstGeom prst="rect">
              <a:avLst/>
            </a:prstGeom>
          </p:spPr>
          <p:txBody>
            <a:bodyPr lIns="0" tIns="0" rIns="0" bIns="0" rtlCol="0" anchor="t">
              <a:spAutoFit/>
            </a:bodyPr>
            <a:lstStyle/>
            <a:p>
              <a:pPr algn="ctr" defTabSz="822960">
                <a:lnSpc>
                  <a:spcPts val="4513"/>
                </a:lnSpc>
              </a:pPr>
              <a:r>
                <a:rPr lang="en-US" sz="3760" b="1" dirty="0">
                  <a:solidFill>
                    <a:srgbClr val="3BA1B2"/>
                  </a:solidFill>
                  <a:latin typeface="Literata" panose="020B0604020202020204" charset="0"/>
                  <a:ea typeface="Comfortaa Bold"/>
                  <a:cs typeface="Comfortaa Bold"/>
                  <a:sym typeface="Comfortaa Bold"/>
                </a:rPr>
                <a:t>The Model</a:t>
              </a:r>
            </a:p>
          </p:txBody>
        </p:sp>
        <p:sp>
          <p:nvSpPr>
            <p:cNvPr id="8" name="TextBox 8"/>
            <p:cNvSpPr txBox="1"/>
            <p:nvPr/>
          </p:nvSpPr>
          <p:spPr>
            <a:xfrm>
              <a:off x="0" y="905538"/>
              <a:ext cx="7958506" cy="706747"/>
            </a:xfrm>
            <a:prstGeom prst="rect">
              <a:avLst/>
            </a:prstGeom>
          </p:spPr>
          <p:txBody>
            <a:bodyPr lIns="0" tIns="0" rIns="0" bIns="0" rtlCol="0" anchor="t">
              <a:spAutoFit/>
            </a:bodyPr>
            <a:lstStyle/>
            <a:p>
              <a:pPr algn="ctr" defTabSz="822960">
                <a:lnSpc>
                  <a:spcPts val="1945"/>
                </a:lnSpc>
              </a:pPr>
              <a:r>
                <a:rPr lang="en-US" sz="1497" b="1">
                  <a:solidFill>
                    <a:srgbClr val="4E2B85"/>
                  </a:solidFill>
                  <a:latin typeface="Comfortaa Bold"/>
                  <a:ea typeface="Comfortaa Bold"/>
                  <a:cs typeface="Comfortaa Bold"/>
                  <a:sym typeface="Comfortaa Bold"/>
                </a:rPr>
                <a:t>Focus on four evidence-based risk factors affecting future birth outcomes.</a:t>
              </a:r>
            </a:p>
          </p:txBody>
        </p:sp>
      </p:grpSp>
      <p:sp>
        <p:nvSpPr>
          <p:cNvPr id="9" name="TextBox 9"/>
          <p:cNvSpPr txBox="1"/>
          <p:nvPr/>
        </p:nvSpPr>
        <p:spPr>
          <a:xfrm>
            <a:off x="1143000" y="3194288"/>
            <a:ext cx="1606823" cy="223587"/>
          </a:xfrm>
          <a:prstGeom prst="rect">
            <a:avLst/>
          </a:prstGeom>
        </p:spPr>
        <p:txBody>
          <a:bodyPr lIns="0" tIns="0" rIns="0" bIns="0" rtlCol="0" anchor="t">
            <a:spAutoFit/>
          </a:bodyPr>
          <a:lstStyle/>
          <a:p>
            <a:pPr algn="ctr" defTabSz="822960">
              <a:lnSpc>
                <a:spcPts val="1790"/>
              </a:lnSpc>
            </a:pPr>
            <a:r>
              <a:rPr lang="en-US" sz="1491" b="1">
                <a:solidFill>
                  <a:srgbClr val="4E2B85"/>
                </a:solidFill>
                <a:latin typeface="Comfortaa Bold"/>
                <a:ea typeface="Comfortaa Bold"/>
                <a:cs typeface="Comfortaa Bold"/>
                <a:sym typeface="Comfortaa Bold"/>
              </a:rPr>
              <a:t>Smoking</a:t>
            </a:r>
          </a:p>
        </p:txBody>
      </p:sp>
      <p:sp>
        <p:nvSpPr>
          <p:cNvPr id="10" name="TextBox 10"/>
          <p:cNvSpPr txBox="1"/>
          <p:nvPr/>
        </p:nvSpPr>
        <p:spPr>
          <a:xfrm>
            <a:off x="2891309" y="3194288"/>
            <a:ext cx="1606823" cy="223587"/>
          </a:xfrm>
          <a:prstGeom prst="rect">
            <a:avLst/>
          </a:prstGeom>
        </p:spPr>
        <p:txBody>
          <a:bodyPr lIns="0" tIns="0" rIns="0" bIns="0" rtlCol="0" anchor="t">
            <a:spAutoFit/>
          </a:bodyPr>
          <a:lstStyle/>
          <a:p>
            <a:pPr algn="ctr" defTabSz="822960">
              <a:lnSpc>
                <a:spcPts val="1790"/>
              </a:lnSpc>
            </a:pPr>
            <a:r>
              <a:rPr lang="en-US" sz="1491" b="1">
                <a:solidFill>
                  <a:srgbClr val="4E2B85"/>
                </a:solidFill>
                <a:latin typeface="Comfortaa Bold"/>
                <a:ea typeface="Comfortaa Bold"/>
                <a:cs typeface="Comfortaa Bold"/>
                <a:sym typeface="Comfortaa Bold"/>
              </a:rPr>
              <a:t>Depression</a:t>
            </a:r>
          </a:p>
        </p:txBody>
      </p:sp>
      <p:sp>
        <p:nvSpPr>
          <p:cNvPr id="11" name="TextBox 11"/>
          <p:cNvSpPr txBox="1"/>
          <p:nvPr/>
        </p:nvSpPr>
        <p:spPr>
          <a:xfrm>
            <a:off x="4607695" y="3194288"/>
            <a:ext cx="1606823" cy="223587"/>
          </a:xfrm>
          <a:prstGeom prst="rect">
            <a:avLst/>
          </a:prstGeom>
        </p:spPr>
        <p:txBody>
          <a:bodyPr lIns="0" tIns="0" rIns="0" bIns="0" rtlCol="0" anchor="t">
            <a:spAutoFit/>
          </a:bodyPr>
          <a:lstStyle/>
          <a:p>
            <a:pPr algn="ctr" defTabSz="822960">
              <a:lnSpc>
                <a:spcPts val="1790"/>
              </a:lnSpc>
            </a:pPr>
            <a:r>
              <a:rPr lang="en-US" sz="1491" b="1">
                <a:solidFill>
                  <a:srgbClr val="4E2B85"/>
                </a:solidFill>
                <a:latin typeface="Comfortaa Bold"/>
                <a:ea typeface="Comfortaa Bold"/>
                <a:cs typeface="Comfortaa Bold"/>
                <a:sym typeface="Comfortaa Bold"/>
              </a:rPr>
              <a:t>Family Planning</a:t>
            </a:r>
          </a:p>
        </p:txBody>
      </p:sp>
      <p:sp>
        <p:nvSpPr>
          <p:cNvPr id="12" name="TextBox 12"/>
          <p:cNvSpPr txBox="1"/>
          <p:nvPr/>
        </p:nvSpPr>
        <p:spPr>
          <a:xfrm>
            <a:off x="6394177" y="3194288"/>
            <a:ext cx="1606823" cy="223587"/>
          </a:xfrm>
          <a:prstGeom prst="rect">
            <a:avLst/>
          </a:prstGeom>
        </p:spPr>
        <p:txBody>
          <a:bodyPr lIns="0" tIns="0" rIns="0" bIns="0" rtlCol="0" anchor="t">
            <a:spAutoFit/>
          </a:bodyPr>
          <a:lstStyle/>
          <a:p>
            <a:pPr algn="ctr" defTabSz="822960">
              <a:lnSpc>
                <a:spcPts val="1790"/>
              </a:lnSpc>
            </a:pPr>
            <a:r>
              <a:rPr lang="en-US" sz="1491" b="1">
                <a:solidFill>
                  <a:srgbClr val="4E2B85"/>
                </a:solidFill>
                <a:latin typeface="Comfortaa Bold"/>
                <a:ea typeface="Comfortaa Bold"/>
                <a:cs typeface="Comfortaa Bold"/>
                <a:sym typeface="Comfortaa Bold"/>
              </a:rPr>
              <a:t>MVI w/ folic acid</a:t>
            </a:r>
          </a:p>
        </p:txBody>
      </p:sp>
      <p:sp>
        <p:nvSpPr>
          <p:cNvPr id="13" name="TextBox 13"/>
          <p:cNvSpPr txBox="1"/>
          <p:nvPr/>
        </p:nvSpPr>
        <p:spPr>
          <a:xfrm>
            <a:off x="1572839" y="4128690"/>
            <a:ext cx="5998324" cy="521746"/>
          </a:xfrm>
          <a:prstGeom prst="rect">
            <a:avLst/>
          </a:prstGeom>
        </p:spPr>
        <p:txBody>
          <a:bodyPr lIns="0" tIns="0" rIns="0" bIns="0" rtlCol="0" anchor="t">
            <a:spAutoFit/>
          </a:bodyPr>
          <a:lstStyle/>
          <a:p>
            <a:pPr algn="ctr" defTabSz="822960">
              <a:lnSpc>
                <a:spcPts val="2088"/>
              </a:lnSpc>
            </a:pPr>
            <a:r>
              <a:rPr lang="en-US" sz="1491" b="1">
                <a:solidFill>
                  <a:srgbClr val="4E2B85"/>
                </a:solidFill>
                <a:latin typeface="Comfortaa Bold"/>
                <a:ea typeface="Comfortaa Bold"/>
                <a:cs typeface="Comfortaa Bold"/>
                <a:sym typeface="Comfortaa Bold"/>
              </a:rPr>
              <a:t>Complete screen during well child visits from 0 -24 months. </a:t>
            </a:r>
          </a:p>
          <a:p>
            <a:pPr algn="ctr" defTabSz="822960">
              <a:lnSpc>
                <a:spcPts val="2088"/>
              </a:lnSpc>
            </a:pPr>
            <a:r>
              <a:rPr lang="en-US" sz="1491" b="1">
                <a:solidFill>
                  <a:srgbClr val="4E2B85"/>
                </a:solidFill>
                <a:latin typeface="Comfortaa Bold"/>
                <a:ea typeface="Comfortaa Bold"/>
                <a:cs typeface="Comfortaa Bold"/>
                <a:sym typeface="Comfortaa Bold"/>
              </a:rPr>
              <a:t>Repeated screening can help identify and address risk factors.</a:t>
            </a:r>
          </a:p>
        </p:txBody>
      </p:sp>
      <p:sp>
        <p:nvSpPr>
          <p:cNvPr id="14" name="Freeform 14"/>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6"/>
            <a:stretch>
              <a:fillRect/>
            </a:stretch>
          </a:blipFill>
        </p:spPr>
        <p:txBody>
          <a:bodyPr/>
          <a:lstStyle/>
          <a:p>
            <a:pPr defTabSz="822960"/>
            <a:endParaRPr lang="en-US" sz="1620">
              <a:solidFill>
                <a:prstClr val="black"/>
              </a:solidFill>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E8E94902-9462-1369-9DD5-E6E6A97440CA}"/>
              </a:ext>
            </a:extLst>
          </p:cNvPr>
          <p:cNvGrpSpPr/>
          <p:nvPr/>
        </p:nvGrpSpPr>
        <p:grpSpPr>
          <a:xfrm>
            <a:off x="1143000" y="2971172"/>
            <a:ext cx="2200886" cy="1357255"/>
            <a:chOff x="0" y="0"/>
            <a:chExt cx="2095507" cy="1292270"/>
          </a:xfrm>
          <a:solidFill>
            <a:srgbClr val="42BFDD"/>
          </a:solidFill>
        </p:grpSpPr>
        <p:sp>
          <p:nvSpPr>
            <p:cNvPr id="9" name="Freeform 3">
              <a:extLst>
                <a:ext uri="{FF2B5EF4-FFF2-40B4-BE49-F238E27FC236}">
                  <a16:creationId xmlns:a16="http://schemas.microsoft.com/office/drawing/2014/main" id="{2FDFE945-CD26-AF33-2004-C6E9CF874AF8}"/>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grpFill/>
          </p:spPr>
          <p:txBody>
            <a:bodyPr/>
            <a:lstStyle/>
            <a:p>
              <a:pPr defTabSz="342900"/>
              <a:endParaRPr lang="en-US" sz="1620">
                <a:solidFill>
                  <a:prstClr val="black"/>
                </a:solidFill>
                <a:latin typeface="Calibri"/>
              </a:endParaRPr>
            </a:p>
          </p:txBody>
        </p:sp>
      </p:grpSp>
      <p:grpSp>
        <p:nvGrpSpPr>
          <p:cNvPr id="10" name="Group 4">
            <a:extLst>
              <a:ext uri="{FF2B5EF4-FFF2-40B4-BE49-F238E27FC236}">
                <a16:creationId xmlns:a16="http://schemas.microsoft.com/office/drawing/2014/main" id="{251DFBC1-9AC1-DCAE-EDF9-9FC4861D4F3E}"/>
              </a:ext>
            </a:extLst>
          </p:cNvPr>
          <p:cNvGrpSpPr/>
          <p:nvPr/>
        </p:nvGrpSpPr>
        <p:grpSpPr>
          <a:xfrm>
            <a:off x="3479833" y="2971172"/>
            <a:ext cx="2200886" cy="1357255"/>
            <a:chOff x="0" y="0"/>
            <a:chExt cx="2095507" cy="1292270"/>
          </a:xfrm>
        </p:grpSpPr>
        <p:sp>
          <p:nvSpPr>
            <p:cNvPr id="11" name="Freeform 5">
              <a:extLst>
                <a:ext uri="{FF2B5EF4-FFF2-40B4-BE49-F238E27FC236}">
                  <a16:creationId xmlns:a16="http://schemas.microsoft.com/office/drawing/2014/main" id="{C7587717-E4D1-7D61-0E8E-2AFEB6C2F783}"/>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3BA1B2"/>
            </a:solidFill>
          </p:spPr>
          <p:txBody>
            <a:bodyPr/>
            <a:lstStyle/>
            <a:p>
              <a:pPr defTabSz="342900"/>
              <a:endParaRPr lang="en-US" sz="1620">
                <a:solidFill>
                  <a:prstClr val="black"/>
                </a:solidFill>
                <a:latin typeface="Calibri"/>
              </a:endParaRPr>
            </a:p>
          </p:txBody>
        </p:sp>
      </p:grpSp>
      <p:grpSp>
        <p:nvGrpSpPr>
          <p:cNvPr id="12" name="Group 6">
            <a:extLst>
              <a:ext uri="{FF2B5EF4-FFF2-40B4-BE49-F238E27FC236}">
                <a16:creationId xmlns:a16="http://schemas.microsoft.com/office/drawing/2014/main" id="{81007021-598B-B49E-ECE4-C9161B7A683E}"/>
              </a:ext>
            </a:extLst>
          </p:cNvPr>
          <p:cNvGrpSpPr/>
          <p:nvPr/>
        </p:nvGrpSpPr>
        <p:grpSpPr>
          <a:xfrm>
            <a:off x="5800114" y="2971172"/>
            <a:ext cx="2200886" cy="1357255"/>
            <a:chOff x="0" y="0"/>
            <a:chExt cx="2095507" cy="1292270"/>
          </a:xfrm>
        </p:grpSpPr>
        <p:sp>
          <p:nvSpPr>
            <p:cNvPr id="13" name="Freeform 7">
              <a:extLst>
                <a:ext uri="{FF2B5EF4-FFF2-40B4-BE49-F238E27FC236}">
                  <a16:creationId xmlns:a16="http://schemas.microsoft.com/office/drawing/2014/main" id="{333A4A28-3203-1A68-A250-C0BAA4F07517}"/>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E2B85"/>
            </a:solidFill>
          </p:spPr>
          <p:txBody>
            <a:bodyPr/>
            <a:lstStyle/>
            <a:p>
              <a:pPr defTabSz="342900"/>
              <a:endParaRPr lang="en-US" sz="1620">
                <a:solidFill>
                  <a:prstClr val="black"/>
                </a:solidFill>
                <a:latin typeface="Calibri"/>
              </a:endParaRPr>
            </a:p>
          </p:txBody>
        </p:sp>
      </p:grpSp>
      <p:grpSp>
        <p:nvGrpSpPr>
          <p:cNvPr id="2" name="Group 2"/>
          <p:cNvGrpSpPr>
            <a:grpSpLocks noChangeAspect="1"/>
          </p:cNvGrpSpPr>
          <p:nvPr/>
        </p:nvGrpSpPr>
        <p:grpSpPr>
          <a:xfrm>
            <a:off x="1143000" y="642938"/>
            <a:ext cx="6858000" cy="2023919"/>
            <a:chOff x="0" y="0"/>
            <a:chExt cx="24384000" cy="7196157"/>
          </a:xfrm>
        </p:grpSpPr>
        <p:sp>
          <p:nvSpPr>
            <p:cNvPr id="3" name="Freeform 3"/>
            <p:cNvSpPr/>
            <p:nvPr/>
          </p:nvSpPr>
          <p:spPr>
            <a:xfrm>
              <a:off x="0" y="0"/>
              <a:ext cx="24384000" cy="7196201"/>
            </a:xfrm>
            <a:custGeom>
              <a:avLst/>
              <a:gdLst/>
              <a:ahLst/>
              <a:cxnLst/>
              <a:rect l="l" t="t" r="r" b="b"/>
              <a:pathLst>
                <a:path w="24384000" h="7196201">
                  <a:moveTo>
                    <a:pt x="0" y="0"/>
                  </a:moveTo>
                  <a:lnTo>
                    <a:pt x="24384000" y="0"/>
                  </a:lnTo>
                  <a:lnTo>
                    <a:pt x="24384000" y="7196201"/>
                  </a:lnTo>
                  <a:lnTo>
                    <a:pt x="0" y="7196201"/>
                  </a:lnTo>
                  <a:close/>
                </a:path>
              </a:pathLst>
            </a:custGeom>
            <a:solidFill>
              <a:srgbClr val="FF5F5F"/>
            </a:solidFill>
          </p:spPr>
          <p:txBody>
            <a:bodyPr/>
            <a:lstStyle/>
            <a:p>
              <a:pPr defTabSz="342900"/>
              <a:endParaRPr lang="en-US" sz="675" dirty="0">
                <a:solidFill>
                  <a:prstClr val="black"/>
                </a:solidFill>
                <a:latin typeface="Calibri"/>
              </a:endParaRPr>
            </a:p>
          </p:txBody>
        </p:sp>
      </p:grpSp>
      <p:sp>
        <p:nvSpPr>
          <p:cNvPr id="4" name="Freeform 4"/>
          <p:cNvSpPr/>
          <p:nvPr/>
        </p:nvSpPr>
        <p:spPr>
          <a:xfrm>
            <a:off x="6248680" y="815074"/>
            <a:ext cx="1196749" cy="1679647"/>
          </a:xfrm>
          <a:custGeom>
            <a:avLst/>
            <a:gdLst/>
            <a:ahLst/>
            <a:cxnLst/>
            <a:rect l="l" t="t" r="r" b="b"/>
            <a:pathLst>
              <a:path w="3191329" h="4479058">
                <a:moveTo>
                  <a:pt x="0" y="0"/>
                </a:moveTo>
                <a:lnTo>
                  <a:pt x="3191329" y="0"/>
                </a:lnTo>
                <a:lnTo>
                  <a:pt x="3191329" y="4479058"/>
                </a:lnTo>
                <a:lnTo>
                  <a:pt x="0" y="4479058"/>
                </a:lnTo>
                <a:lnTo>
                  <a:pt x="0" y="0"/>
                </a:lnTo>
                <a:close/>
              </a:path>
            </a:pathLst>
          </a:custGeom>
          <a:blipFill>
            <a:blip r:embed="rId2"/>
            <a:stretch>
              <a:fillRect r="-284" b="-308"/>
            </a:stretch>
          </a:blipFill>
        </p:spPr>
        <p:txBody>
          <a:bodyPr/>
          <a:lstStyle/>
          <a:p>
            <a:pPr defTabSz="342900"/>
            <a:endParaRPr lang="en-US" sz="675">
              <a:solidFill>
                <a:prstClr val="black"/>
              </a:solidFill>
              <a:latin typeface="Calibri"/>
            </a:endParaRPr>
          </a:p>
        </p:txBody>
      </p:sp>
      <p:sp>
        <p:nvSpPr>
          <p:cNvPr id="5" name="TextBox 5"/>
          <p:cNvSpPr txBox="1"/>
          <p:nvPr/>
        </p:nvSpPr>
        <p:spPr>
          <a:xfrm>
            <a:off x="1341370" y="1115932"/>
            <a:ext cx="4351739" cy="974690"/>
          </a:xfrm>
          <a:prstGeom prst="rect">
            <a:avLst/>
          </a:prstGeom>
        </p:spPr>
        <p:txBody>
          <a:bodyPr lIns="0" tIns="0" rIns="0" bIns="0" rtlCol="0" anchor="t">
            <a:spAutoFit/>
          </a:bodyPr>
          <a:lstStyle/>
          <a:p>
            <a:pPr defTabSz="342900">
              <a:lnSpc>
                <a:spcPts val="3825"/>
              </a:lnSpc>
            </a:pPr>
            <a:r>
              <a:rPr lang="en-US" sz="3600" dirty="0">
                <a:solidFill>
                  <a:srgbClr val="4E2B85"/>
                </a:solidFill>
                <a:latin typeface="Literata" panose="020B0604020202020204" charset="0"/>
                <a:ea typeface="Aileron"/>
                <a:cs typeface="Aileron"/>
                <a:sym typeface="Aileron"/>
              </a:rPr>
              <a:t>Prevalence of Maternal Depression</a:t>
            </a:r>
            <a:endParaRPr lang="en-US" sz="3600" b="1" dirty="0">
              <a:solidFill>
                <a:srgbClr val="4E2B85"/>
              </a:solidFill>
              <a:latin typeface="Literata" panose="020B0604020202020204" charset="0"/>
              <a:ea typeface="Aileron Bold"/>
              <a:cs typeface="Aileron Bold"/>
              <a:sym typeface="Aileron Bold"/>
            </a:endParaRPr>
          </a:p>
        </p:txBody>
      </p:sp>
      <p:sp>
        <p:nvSpPr>
          <p:cNvPr id="6" name="TextBox 6"/>
          <p:cNvSpPr txBox="1"/>
          <p:nvPr/>
        </p:nvSpPr>
        <p:spPr>
          <a:xfrm>
            <a:off x="1287404" y="2971172"/>
            <a:ext cx="1912077" cy="1384995"/>
          </a:xfrm>
          <a:prstGeom prst="rect">
            <a:avLst/>
          </a:prstGeom>
        </p:spPr>
        <p:txBody>
          <a:bodyPr wrap="square" lIns="0" tIns="0" rIns="0" bIns="0" rtlCol="0" anchor="t">
            <a:spAutoFit/>
          </a:bodyPr>
          <a:lstStyle/>
          <a:p>
            <a:pPr algn="ctr" defTabSz="342900"/>
            <a:r>
              <a:rPr lang="en-US" b="1" dirty="0">
                <a:solidFill>
                  <a:srgbClr val="4E2B85"/>
                </a:solidFill>
                <a:latin typeface="Aileron Bold"/>
                <a:ea typeface="Aileron Bold"/>
                <a:cs typeface="Aileron Bold"/>
                <a:sym typeface="Aileron Bold"/>
              </a:rPr>
              <a:t>1 in 8 mothers/birthing people experience postpartum depression</a:t>
            </a:r>
          </a:p>
        </p:txBody>
      </p:sp>
      <p:sp>
        <p:nvSpPr>
          <p:cNvPr id="7" name="TextBox 7"/>
          <p:cNvSpPr txBox="1"/>
          <p:nvPr/>
        </p:nvSpPr>
        <p:spPr>
          <a:xfrm>
            <a:off x="3724331" y="3109671"/>
            <a:ext cx="1695339" cy="1107996"/>
          </a:xfrm>
          <a:prstGeom prst="rect">
            <a:avLst/>
          </a:prstGeom>
        </p:spPr>
        <p:txBody>
          <a:bodyPr wrap="square" lIns="0" tIns="0" rIns="0" bIns="0" rtlCol="0" anchor="t">
            <a:spAutoFit/>
          </a:bodyPr>
          <a:lstStyle/>
          <a:p>
            <a:pPr algn="ctr" defTabSz="342900"/>
            <a:r>
              <a:rPr lang="en-US" b="1" dirty="0">
                <a:solidFill>
                  <a:srgbClr val="4E2B85"/>
                </a:solidFill>
                <a:latin typeface="Aileron Bold"/>
                <a:ea typeface="Aileron Bold"/>
                <a:cs typeface="Aileron Bold"/>
                <a:sym typeface="Aileron Bold"/>
              </a:rPr>
              <a:t>Depression has a peripartum recurrence of 40%</a:t>
            </a:r>
          </a:p>
        </p:txBody>
      </p:sp>
      <p:sp>
        <p:nvSpPr>
          <p:cNvPr id="15" name="TextBox 14">
            <a:extLst>
              <a:ext uri="{FF2B5EF4-FFF2-40B4-BE49-F238E27FC236}">
                <a16:creationId xmlns:a16="http://schemas.microsoft.com/office/drawing/2014/main" id="{BE4417DA-B0FC-7723-6A5D-586F4F29212F}"/>
              </a:ext>
            </a:extLst>
          </p:cNvPr>
          <p:cNvSpPr txBox="1"/>
          <p:nvPr/>
        </p:nvSpPr>
        <p:spPr>
          <a:xfrm>
            <a:off x="5822136" y="3087045"/>
            <a:ext cx="2156843" cy="1246495"/>
          </a:xfrm>
          <a:prstGeom prst="rect">
            <a:avLst/>
          </a:prstGeom>
          <a:noFill/>
        </p:spPr>
        <p:txBody>
          <a:bodyPr wrap="square">
            <a:spAutoFit/>
          </a:bodyPr>
          <a:lstStyle/>
          <a:p>
            <a:pPr algn="ctr" defTabSz="342900"/>
            <a:r>
              <a:rPr lang="en-US" sz="1500" b="1" dirty="0">
                <a:solidFill>
                  <a:prstClr val="white"/>
                </a:solidFill>
                <a:latin typeface="Aileron Bold" panose="020B0604020202020204" charset="0"/>
              </a:rPr>
              <a:t>Postpartum depression is one of the most underdiagnosed obstetric complications in America</a:t>
            </a:r>
            <a:endParaRPr lang="en-US" sz="1500" dirty="0">
              <a:solidFill>
                <a:prstClr val="white"/>
              </a:solidFill>
              <a:latin typeface="Aileron Bold" panose="020B0604020202020204" charset="0"/>
            </a:endParaRPr>
          </a:p>
        </p:txBody>
      </p:sp>
      <p:sp>
        <p:nvSpPr>
          <p:cNvPr id="16" name="Freeform 14">
            <a:extLst>
              <a:ext uri="{FF2B5EF4-FFF2-40B4-BE49-F238E27FC236}">
                <a16:creationId xmlns:a16="http://schemas.microsoft.com/office/drawing/2014/main" id="{28F85041-967C-ED64-D0FC-8BBFA7E0CE16}"/>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822960"/>
            <a:endParaRPr lang="en-US" sz="1620">
              <a:solidFill>
                <a:prstClr val="black"/>
              </a:solidFill>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9C4FE-DB9B-40B9-ADA4-3131076FD130}"/>
              </a:ext>
            </a:extLst>
          </p:cNvPr>
          <p:cNvSpPr>
            <a:spLocks noGrp="1"/>
          </p:cNvSpPr>
          <p:nvPr>
            <p:ph type="ctrTitle"/>
          </p:nvPr>
        </p:nvSpPr>
        <p:spPr>
          <a:xfrm>
            <a:off x="825038" y="464475"/>
            <a:ext cx="7543800" cy="2674620"/>
          </a:xfrm>
        </p:spPr>
        <p:txBody>
          <a:bodyPr>
            <a:normAutofit/>
          </a:bodyPr>
          <a:lstStyle/>
          <a:p>
            <a:br>
              <a:rPr lang="en-US" sz="4000" dirty="0">
                <a:latin typeface="Franklin Gothic Demi" panose="020B0703020102020204" pitchFamily="34" charset="0"/>
              </a:rPr>
            </a:br>
            <a:r>
              <a:rPr lang="en-US" sz="4000" dirty="0">
                <a:latin typeface="Franklin Gothic Demi" panose="020B0703020102020204" pitchFamily="34" charset="0"/>
              </a:rPr>
              <a:t>2026 PCMH Perinatal Care in Family and Pediatric Offices</a:t>
            </a:r>
            <a:br>
              <a:rPr lang="en-US" sz="4000" dirty="0">
                <a:latin typeface="Franklin Gothic Demi" panose="020B0703020102020204" pitchFamily="34" charset="0"/>
              </a:rPr>
            </a:br>
            <a:r>
              <a:rPr lang="en-US" sz="4000" dirty="0">
                <a:latin typeface="Franklin Gothic Demi" panose="020B0703020102020204" pitchFamily="34" charset="0"/>
              </a:rPr>
              <a:t>Sprint Session #3</a:t>
            </a:r>
          </a:p>
        </p:txBody>
      </p:sp>
      <p:sp>
        <p:nvSpPr>
          <p:cNvPr id="3" name="Subtitle 2">
            <a:extLst>
              <a:ext uri="{FF2B5EF4-FFF2-40B4-BE49-F238E27FC236}">
                <a16:creationId xmlns:a16="http://schemas.microsoft.com/office/drawing/2014/main" id="{A21A769B-E7FC-4DE3-9477-77CFA8939772}"/>
              </a:ext>
            </a:extLst>
          </p:cNvPr>
          <p:cNvSpPr>
            <a:spLocks noGrp="1"/>
          </p:cNvSpPr>
          <p:nvPr>
            <p:ph type="subTitle" idx="1"/>
          </p:nvPr>
        </p:nvSpPr>
        <p:spPr>
          <a:xfrm>
            <a:off x="870330" y="3331544"/>
            <a:ext cx="7543800" cy="1401269"/>
          </a:xfrm>
        </p:spPr>
        <p:txBody>
          <a:bodyPr>
            <a:normAutofit/>
          </a:bodyPr>
          <a:lstStyle/>
          <a:p>
            <a:pPr>
              <a:spcBef>
                <a:spcPts val="600"/>
              </a:spcBef>
            </a:pPr>
            <a:r>
              <a:rPr lang="en-US" dirty="0">
                <a:solidFill>
                  <a:schemeClr val="tx2"/>
                </a:solidFill>
                <a:latin typeface="+mn-lt"/>
              </a:rPr>
              <a:t>June 23, 2026</a:t>
            </a:r>
          </a:p>
          <a:p>
            <a:pPr>
              <a:spcBef>
                <a:spcPts val="600"/>
              </a:spcBef>
            </a:pPr>
            <a:r>
              <a:rPr lang="en-US" dirty="0">
                <a:solidFill>
                  <a:schemeClr val="tx2"/>
                </a:solidFill>
                <a:latin typeface="+mn-lt"/>
              </a:rPr>
              <a:t>Pittsburgh Regional Health Initiative</a:t>
            </a: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9241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9C4F4-830F-B03C-5FEC-00E9AB345DE0}"/>
            </a:ext>
          </a:extLst>
        </p:cNvPr>
        <p:cNvGrpSpPr/>
        <p:nvPr/>
      </p:nvGrpSpPr>
      <p:grpSpPr>
        <a:xfrm>
          <a:off x="0" y="0"/>
          <a:ext cx="0" cy="0"/>
          <a:chOff x="0" y="0"/>
          <a:chExt cx="0" cy="0"/>
        </a:xfrm>
      </p:grpSpPr>
      <p:grpSp>
        <p:nvGrpSpPr>
          <p:cNvPr id="8" name="Group 2">
            <a:extLst>
              <a:ext uri="{FF2B5EF4-FFF2-40B4-BE49-F238E27FC236}">
                <a16:creationId xmlns:a16="http://schemas.microsoft.com/office/drawing/2014/main" id="{75EB1DAD-4B64-6F08-CCE7-38660DA89661}"/>
              </a:ext>
            </a:extLst>
          </p:cNvPr>
          <p:cNvGrpSpPr/>
          <p:nvPr/>
        </p:nvGrpSpPr>
        <p:grpSpPr>
          <a:xfrm>
            <a:off x="1143000" y="2971171"/>
            <a:ext cx="2200886" cy="1838573"/>
            <a:chOff x="0" y="0"/>
            <a:chExt cx="2095507" cy="1292270"/>
          </a:xfrm>
          <a:solidFill>
            <a:srgbClr val="42BFDD"/>
          </a:solidFill>
        </p:grpSpPr>
        <p:sp>
          <p:nvSpPr>
            <p:cNvPr id="9" name="Freeform 3">
              <a:extLst>
                <a:ext uri="{FF2B5EF4-FFF2-40B4-BE49-F238E27FC236}">
                  <a16:creationId xmlns:a16="http://schemas.microsoft.com/office/drawing/2014/main" id="{2864A372-B504-2893-F6A0-4D56510B8C46}"/>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grpFill/>
          </p:spPr>
          <p:txBody>
            <a:bodyPr/>
            <a:lstStyle/>
            <a:p>
              <a:pPr defTabSz="342900"/>
              <a:endParaRPr lang="en-US" sz="1620">
                <a:solidFill>
                  <a:prstClr val="black"/>
                </a:solidFill>
                <a:latin typeface="Calibri"/>
              </a:endParaRPr>
            </a:p>
          </p:txBody>
        </p:sp>
      </p:grpSp>
      <p:grpSp>
        <p:nvGrpSpPr>
          <p:cNvPr id="10" name="Group 4">
            <a:extLst>
              <a:ext uri="{FF2B5EF4-FFF2-40B4-BE49-F238E27FC236}">
                <a16:creationId xmlns:a16="http://schemas.microsoft.com/office/drawing/2014/main" id="{DADF712D-AF59-CBEC-2E3F-63B78E5C84B3}"/>
              </a:ext>
            </a:extLst>
          </p:cNvPr>
          <p:cNvGrpSpPr/>
          <p:nvPr/>
        </p:nvGrpSpPr>
        <p:grpSpPr>
          <a:xfrm>
            <a:off x="3479833" y="2971171"/>
            <a:ext cx="2200886" cy="1838573"/>
            <a:chOff x="0" y="0"/>
            <a:chExt cx="2095507" cy="1292270"/>
          </a:xfrm>
        </p:grpSpPr>
        <p:sp>
          <p:nvSpPr>
            <p:cNvPr id="11" name="Freeform 5">
              <a:extLst>
                <a:ext uri="{FF2B5EF4-FFF2-40B4-BE49-F238E27FC236}">
                  <a16:creationId xmlns:a16="http://schemas.microsoft.com/office/drawing/2014/main" id="{ED011717-9E5C-6CEF-E835-F27F583F7C48}"/>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3BA1B2"/>
            </a:solidFill>
          </p:spPr>
          <p:txBody>
            <a:bodyPr/>
            <a:lstStyle/>
            <a:p>
              <a:pPr defTabSz="342900"/>
              <a:endParaRPr lang="en-US" sz="1620">
                <a:solidFill>
                  <a:prstClr val="black"/>
                </a:solidFill>
                <a:latin typeface="Calibri"/>
              </a:endParaRPr>
            </a:p>
          </p:txBody>
        </p:sp>
      </p:grpSp>
      <p:grpSp>
        <p:nvGrpSpPr>
          <p:cNvPr id="12" name="Group 6">
            <a:extLst>
              <a:ext uri="{FF2B5EF4-FFF2-40B4-BE49-F238E27FC236}">
                <a16:creationId xmlns:a16="http://schemas.microsoft.com/office/drawing/2014/main" id="{2FA5073B-C8C0-2F94-821F-ABF1AB927DE3}"/>
              </a:ext>
            </a:extLst>
          </p:cNvPr>
          <p:cNvGrpSpPr/>
          <p:nvPr/>
        </p:nvGrpSpPr>
        <p:grpSpPr>
          <a:xfrm>
            <a:off x="5800114" y="2971171"/>
            <a:ext cx="2200886" cy="1838573"/>
            <a:chOff x="0" y="0"/>
            <a:chExt cx="2095507" cy="1292270"/>
          </a:xfrm>
        </p:grpSpPr>
        <p:sp>
          <p:nvSpPr>
            <p:cNvPr id="13" name="Freeform 7">
              <a:extLst>
                <a:ext uri="{FF2B5EF4-FFF2-40B4-BE49-F238E27FC236}">
                  <a16:creationId xmlns:a16="http://schemas.microsoft.com/office/drawing/2014/main" id="{F4E9F7FB-6BDE-B8D1-60B6-1783A2EF7052}"/>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E2B85"/>
            </a:solidFill>
          </p:spPr>
          <p:txBody>
            <a:bodyPr/>
            <a:lstStyle/>
            <a:p>
              <a:pPr defTabSz="342900"/>
              <a:endParaRPr lang="en-US" sz="1350">
                <a:solidFill>
                  <a:prstClr val="black"/>
                </a:solidFill>
                <a:latin typeface="Calibri"/>
              </a:endParaRPr>
            </a:p>
          </p:txBody>
        </p:sp>
      </p:grpSp>
      <p:grpSp>
        <p:nvGrpSpPr>
          <p:cNvPr id="2" name="Group 2">
            <a:extLst>
              <a:ext uri="{FF2B5EF4-FFF2-40B4-BE49-F238E27FC236}">
                <a16:creationId xmlns:a16="http://schemas.microsoft.com/office/drawing/2014/main" id="{14EF4792-78CD-60B7-BE97-E5821BB0A1F6}"/>
              </a:ext>
            </a:extLst>
          </p:cNvPr>
          <p:cNvGrpSpPr>
            <a:grpSpLocks noChangeAspect="1"/>
          </p:cNvGrpSpPr>
          <p:nvPr/>
        </p:nvGrpSpPr>
        <p:grpSpPr>
          <a:xfrm>
            <a:off x="1143000" y="642938"/>
            <a:ext cx="6858000" cy="2023919"/>
            <a:chOff x="0" y="0"/>
            <a:chExt cx="24384000" cy="7196157"/>
          </a:xfrm>
        </p:grpSpPr>
        <p:sp>
          <p:nvSpPr>
            <p:cNvPr id="3" name="Freeform 3">
              <a:extLst>
                <a:ext uri="{FF2B5EF4-FFF2-40B4-BE49-F238E27FC236}">
                  <a16:creationId xmlns:a16="http://schemas.microsoft.com/office/drawing/2014/main" id="{40C740C1-2C32-0CEE-EF2E-B47799FAD6E0}"/>
                </a:ext>
              </a:extLst>
            </p:cNvPr>
            <p:cNvSpPr/>
            <p:nvPr/>
          </p:nvSpPr>
          <p:spPr>
            <a:xfrm>
              <a:off x="0" y="0"/>
              <a:ext cx="24384000" cy="7196201"/>
            </a:xfrm>
            <a:custGeom>
              <a:avLst/>
              <a:gdLst/>
              <a:ahLst/>
              <a:cxnLst/>
              <a:rect l="l" t="t" r="r" b="b"/>
              <a:pathLst>
                <a:path w="24384000" h="7196201">
                  <a:moveTo>
                    <a:pt x="0" y="0"/>
                  </a:moveTo>
                  <a:lnTo>
                    <a:pt x="24384000" y="0"/>
                  </a:lnTo>
                  <a:lnTo>
                    <a:pt x="24384000" y="7196201"/>
                  </a:lnTo>
                  <a:lnTo>
                    <a:pt x="0" y="7196201"/>
                  </a:lnTo>
                  <a:close/>
                </a:path>
              </a:pathLst>
            </a:custGeom>
            <a:solidFill>
              <a:srgbClr val="FF5F5F"/>
            </a:solidFill>
          </p:spPr>
          <p:txBody>
            <a:bodyPr/>
            <a:lstStyle/>
            <a:p>
              <a:pPr defTabSz="342900"/>
              <a:endParaRPr lang="en-US" sz="675" dirty="0">
                <a:solidFill>
                  <a:prstClr val="black"/>
                </a:solidFill>
                <a:latin typeface="Calibri"/>
              </a:endParaRPr>
            </a:p>
          </p:txBody>
        </p:sp>
      </p:grpSp>
      <p:sp>
        <p:nvSpPr>
          <p:cNvPr id="4" name="Freeform 4">
            <a:extLst>
              <a:ext uri="{FF2B5EF4-FFF2-40B4-BE49-F238E27FC236}">
                <a16:creationId xmlns:a16="http://schemas.microsoft.com/office/drawing/2014/main" id="{12D07E51-B7CD-490F-FA3D-57AF63E210AC}"/>
              </a:ext>
            </a:extLst>
          </p:cNvPr>
          <p:cNvSpPr/>
          <p:nvPr/>
        </p:nvSpPr>
        <p:spPr>
          <a:xfrm>
            <a:off x="6447048" y="815080"/>
            <a:ext cx="1196749" cy="1679647"/>
          </a:xfrm>
          <a:custGeom>
            <a:avLst/>
            <a:gdLst/>
            <a:ahLst/>
            <a:cxnLst/>
            <a:rect l="l" t="t" r="r" b="b"/>
            <a:pathLst>
              <a:path w="3191329" h="4479058">
                <a:moveTo>
                  <a:pt x="0" y="0"/>
                </a:moveTo>
                <a:lnTo>
                  <a:pt x="3191329" y="0"/>
                </a:lnTo>
                <a:lnTo>
                  <a:pt x="3191329" y="4479058"/>
                </a:lnTo>
                <a:lnTo>
                  <a:pt x="0" y="4479058"/>
                </a:lnTo>
                <a:lnTo>
                  <a:pt x="0" y="0"/>
                </a:lnTo>
                <a:close/>
              </a:path>
            </a:pathLst>
          </a:custGeom>
          <a:blipFill>
            <a:blip r:embed="rId2"/>
            <a:stretch>
              <a:fillRect r="-284" b="-308"/>
            </a:stretch>
          </a:blipFill>
        </p:spPr>
        <p:txBody>
          <a:bodyPr/>
          <a:lstStyle/>
          <a:p>
            <a:pPr defTabSz="342900"/>
            <a:endParaRPr lang="en-US" sz="675">
              <a:solidFill>
                <a:prstClr val="black"/>
              </a:solidFill>
              <a:latin typeface="Calibri"/>
            </a:endParaRPr>
          </a:p>
        </p:txBody>
      </p:sp>
      <p:sp>
        <p:nvSpPr>
          <p:cNvPr id="5" name="TextBox 5">
            <a:extLst>
              <a:ext uri="{FF2B5EF4-FFF2-40B4-BE49-F238E27FC236}">
                <a16:creationId xmlns:a16="http://schemas.microsoft.com/office/drawing/2014/main" id="{D67D8260-240F-C049-289C-DD71A85D1D28}"/>
              </a:ext>
            </a:extLst>
          </p:cNvPr>
          <p:cNvSpPr txBox="1"/>
          <p:nvPr/>
        </p:nvSpPr>
        <p:spPr>
          <a:xfrm>
            <a:off x="1341369" y="1115932"/>
            <a:ext cx="4907310" cy="974690"/>
          </a:xfrm>
          <a:prstGeom prst="rect">
            <a:avLst/>
          </a:prstGeom>
        </p:spPr>
        <p:txBody>
          <a:bodyPr wrap="square" lIns="0" tIns="0" rIns="0" bIns="0" rtlCol="0" anchor="t">
            <a:spAutoFit/>
          </a:bodyPr>
          <a:lstStyle/>
          <a:p>
            <a:pPr defTabSz="342900">
              <a:lnSpc>
                <a:spcPts val="3825"/>
              </a:lnSpc>
            </a:pPr>
            <a:r>
              <a:rPr lang="en-US" sz="3600" dirty="0">
                <a:solidFill>
                  <a:srgbClr val="4E2B85"/>
                </a:solidFill>
                <a:latin typeface="Literata" panose="020B0604020202020204" charset="0"/>
                <a:ea typeface="Aileron"/>
                <a:cs typeface="Aileron"/>
                <a:sym typeface="Aileron"/>
              </a:rPr>
              <a:t>Evidence for Maternal</a:t>
            </a:r>
          </a:p>
          <a:p>
            <a:pPr defTabSz="342900">
              <a:lnSpc>
                <a:spcPts val="3825"/>
              </a:lnSpc>
            </a:pPr>
            <a:r>
              <a:rPr lang="en-US" sz="3600" b="1" dirty="0">
                <a:solidFill>
                  <a:srgbClr val="4E2B85"/>
                </a:solidFill>
                <a:latin typeface="Literata" panose="020B0604020202020204" charset="0"/>
                <a:ea typeface="Aileron Bold"/>
                <a:cs typeface="Aileron Bold"/>
                <a:sym typeface="Aileron Bold"/>
              </a:rPr>
              <a:t>Depression Screening</a:t>
            </a:r>
          </a:p>
        </p:txBody>
      </p:sp>
      <p:sp>
        <p:nvSpPr>
          <p:cNvPr id="6" name="TextBox 6">
            <a:extLst>
              <a:ext uri="{FF2B5EF4-FFF2-40B4-BE49-F238E27FC236}">
                <a16:creationId xmlns:a16="http://schemas.microsoft.com/office/drawing/2014/main" id="{2828208D-1E54-DA56-50C2-3F6915543C11}"/>
              </a:ext>
            </a:extLst>
          </p:cNvPr>
          <p:cNvSpPr txBox="1"/>
          <p:nvPr/>
        </p:nvSpPr>
        <p:spPr>
          <a:xfrm>
            <a:off x="1287404" y="2971171"/>
            <a:ext cx="1912077" cy="1615827"/>
          </a:xfrm>
          <a:prstGeom prst="rect">
            <a:avLst/>
          </a:prstGeom>
        </p:spPr>
        <p:txBody>
          <a:bodyPr wrap="square" lIns="0" tIns="0" rIns="0" bIns="0" rtlCol="0" anchor="t">
            <a:spAutoFit/>
          </a:bodyPr>
          <a:lstStyle/>
          <a:p>
            <a:pPr algn="ctr" defTabSz="342900"/>
            <a:r>
              <a:rPr lang="en-US" sz="1500" b="1" dirty="0">
                <a:solidFill>
                  <a:srgbClr val="4E2B85"/>
                </a:solidFill>
                <a:latin typeface="Aileron Bold"/>
                <a:ea typeface="Aileron Bold"/>
                <a:cs typeface="Aileron Bold"/>
                <a:sym typeface="Aileron Bold"/>
              </a:rPr>
              <a:t>Maternal depression can create an environment that places the child at higher risk of language, cognitive, social, and emotional delays </a:t>
            </a:r>
          </a:p>
        </p:txBody>
      </p:sp>
      <p:sp>
        <p:nvSpPr>
          <p:cNvPr id="7" name="TextBox 7">
            <a:extLst>
              <a:ext uri="{FF2B5EF4-FFF2-40B4-BE49-F238E27FC236}">
                <a16:creationId xmlns:a16="http://schemas.microsoft.com/office/drawing/2014/main" id="{26CAE23D-D235-AE1B-EAFD-FCFC85A6E6AC}"/>
              </a:ext>
            </a:extLst>
          </p:cNvPr>
          <p:cNvSpPr txBox="1"/>
          <p:nvPr/>
        </p:nvSpPr>
        <p:spPr>
          <a:xfrm>
            <a:off x="3488290" y="3109671"/>
            <a:ext cx="2192429" cy="1661993"/>
          </a:xfrm>
          <a:prstGeom prst="rect">
            <a:avLst/>
          </a:prstGeom>
        </p:spPr>
        <p:txBody>
          <a:bodyPr wrap="square" lIns="0" tIns="0" rIns="0" bIns="0" rtlCol="0" anchor="t">
            <a:spAutoFit/>
          </a:bodyPr>
          <a:lstStyle/>
          <a:p>
            <a:pPr algn="ctr" defTabSz="342900"/>
            <a:r>
              <a:rPr lang="en-US" b="1" dirty="0">
                <a:solidFill>
                  <a:srgbClr val="4E2B85"/>
                </a:solidFill>
                <a:latin typeface="Aileron Bold"/>
                <a:ea typeface="Aileron Bold"/>
                <a:cs typeface="Aileron Bold"/>
                <a:sym typeface="Aileron Bold"/>
              </a:rPr>
              <a:t>Effective treatment of depression in MBPs reduces the risk of problem behavior and psychopathology in children </a:t>
            </a:r>
          </a:p>
        </p:txBody>
      </p:sp>
      <p:sp>
        <p:nvSpPr>
          <p:cNvPr id="15" name="TextBox 14">
            <a:extLst>
              <a:ext uri="{FF2B5EF4-FFF2-40B4-BE49-F238E27FC236}">
                <a16:creationId xmlns:a16="http://schemas.microsoft.com/office/drawing/2014/main" id="{C02DAB86-D0AF-8B6A-C6BC-D48528D5C4AD}"/>
              </a:ext>
            </a:extLst>
          </p:cNvPr>
          <p:cNvSpPr txBox="1"/>
          <p:nvPr/>
        </p:nvSpPr>
        <p:spPr>
          <a:xfrm>
            <a:off x="5800114" y="2971171"/>
            <a:ext cx="2156843" cy="1846659"/>
          </a:xfrm>
          <a:prstGeom prst="rect">
            <a:avLst/>
          </a:prstGeom>
          <a:noFill/>
        </p:spPr>
        <p:txBody>
          <a:bodyPr wrap="square">
            <a:spAutoFit/>
          </a:bodyPr>
          <a:lstStyle/>
          <a:p>
            <a:pPr algn="ctr" defTabSz="342900"/>
            <a:r>
              <a:rPr lang="en-US" sz="1425" b="1" dirty="0">
                <a:solidFill>
                  <a:prstClr val="white"/>
                </a:solidFill>
                <a:latin typeface="Aileron Bold" panose="020B0604020202020204" charset="0"/>
              </a:rPr>
              <a:t>AAP states that pediatric medical homes should establish a system to screen for depression at the 1-, 2-, 4-, and 6-month well-child visits and provide referrals when necessary </a:t>
            </a:r>
            <a:endParaRPr lang="en-US" sz="1425" dirty="0">
              <a:solidFill>
                <a:prstClr val="white"/>
              </a:solidFill>
              <a:latin typeface="Aileron Bold" panose="020B0604020202020204" charset="0"/>
            </a:endParaRPr>
          </a:p>
        </p:txBody>
      </p:sp>
      <p:sp>
        <p:nvSpPr>
          <p:cNvPr id="16" name="Freeform 14">
            <a:extLst>
              <a:ext uri="{FF2B5EF4-FFF2-40B4-BE49-F238E27FC236}">
                <a16:creationId xmlns:a16="http://schemas.microsoft.com/office/drawing/2014/main" id="{3B959770-AF41-0A01-C255-88D832A57FB3}"/>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822960"/>
            <a:endParaRPr lang="en-US" sz="1620">
              <a:solidFill>
                <a:prstClr val="black"/>
              </a:solidFill>
              <a:latin typeface="Calibri"/>
            </a:endParaRPr>
          </a:p>
        </p:txBody>
      </p:sp>
    </p:spTree>
    <p:extLst>
      <p:ext uri="{BB962C8B-B14F-4D97-AF65-F5344CB8AC3E}">
        <p14:creationId xmlns:p14="http://schemas.microsoft.com/office/powerpoint/2010/main" val="31750357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084E1-9DA7-2CAA-4486-0E96D9130A37}"/>
            </a:ext>
          </a:extLst>
        </p:cNvPr>
        <p:cNvGrpSpPr/>
        <p:nvPr/>
      </p:nvGrpSpPr>
      <p:grpSpPr>
        <a:xfrm>
          <a:off x="0" y="0"/>
          <a:ext cx="0" cy="0"/>
          <a:chOff x="0" y="0"/>
          <a:chExt cx="0" cy="0"/>
        </a:xfrm>
      </p:grpSpPr>
      <p:grpSp>
        <p:nvGrpSpPr>
          <p:cNvPr id="8" name="Group 2">
            <a:extLst>
              <a:ext uri="{FF2B5EF4-FFF2-40B4-BE49-F238E27FC236}">
                <a16:creationId xmlns:a16="http://schemas.microsoft.com/office/drawing/2014/main" id="{14D03A5E-3A5C-783A-F03F-BC977D81A463}"/>
              </a:ext>
            </a:extLst>
          </p:cNvPr>
          <p:cNvGrpSpPr/>
          <p:nvPr/>
        </p:nvGrpSpPr>
        <p:grpSpPr>
          <a:xfrm>
            <a:off x="1143000" y="2971171"/>
            <a:ext cx="2200886" cy="1838573"/>
            <a:chOff x="0" y="0"/>
            <a:chExt cx="2095507" cy="1292270"/>
          </a:xfrm>
          <a:solidFill>
            <a:srgbClr val="42BFDD"/>
          </a:solidFill>
        </p:grpSpPr>
        <p:sp>
          <p:nvSpPr>
            <p:cNvPr id="9" name="Freeform 3">
              <a:extLst>
                <a:ext uri="{FF2B5EF4-FFF2-40B4-BE49-F238E27FC236}">
                  <a16:creationId xmlns:a16="http://schemas.microsoft.com/office/drawing/2014/main" id="{4C12397B-163A-C6D7-0AD8-3828FCD7C3A7}"/>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grpFill/>
          </p:spPr>
          <p:txBody>
            <a:bodyPr/>
            <a:lstStyle/>
            <a:p>
              <a:pPr defTabSz="342900"/>
              <a:endParaRPr lang="en-US" sz="1620">
                <a:solidFill>
                  <a:prstClr val="black"/>
                </a:solidFill>
                <a:latin typeface="Calibri"/>
              </a:endParaRPr>
            </a:p>
          </p:txBody>
        </p:sp>
      </p:grpSp>
      <p:grpSp>
        <p:nvGrpSpPr>
          <p:cNvPr id="10" name="Group 4">
            <a:extLst>
              <a:ext uri="{FF2B5EF4-FFF2-40B4-BE49-F238E27FC236}">
                <a16:creationId xmlns:a16="http://schemas.microsoft.com/office/drawing/2014/main" id="{06CA05DD-6115-E853-1788-BD25FD24E0A3}"/>
              </a:ext>
            </a:extLst>
          </p:cNvPr>
          <p:cNvGrpSpPr/>
          <p:nvPr/>
        </p:nvGrpSpPr>
        <p:grpSpPr>
          <a:xfrm>
            <a:off x="3479833" y="2971171"/>
            <a:ext cx="2200886" cy="1838573"/>
            <a:chOff x="0" y="0"/>
            <a:chExt cx="2095507" cy="1292270"/>
          </a:xfrm>
        </p:grpSpPr>
        <p:sp>
          <p:nvSpPr>
            <p:cNvPr id="11" name="Freeform 5">
              <a:extLst>
                <a:ext uri="{FF2B5EF4-FFF2-40B4-BE49-F238E27FC236}">
                  <a16:creationId xmlns:a16="http://schemas.microsoft.com/office/drawing/2014/main" id="{C09B029D-78E3-E30A-A69C-02F06AD7BC28}"/>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3BA1B2"/>
            </a:solidFill>
          </p:spPr>
          <p:txBody>
            <a:bodyPr/>
            <a:lstStyle/>
            <a:p>
              <a:pPr defTabSz="342900"/>
              <a:endParaRPr lang="en-US" sz="1620">
                <a:solidFill>
                  <a:prstClr val="black"/>
                </a:solidFill>
                <a:latin typeface="Calibri"/>
              </a:endParaRPr>
            </a:p>
          </p:txBody>
        </p:sp>
      </p:grpSp>
      <p:grpSp>
        <p:nvGrpSpPr>
          <p:cNvPr id="12" name="Group 6">
            <a:extLst>
              <a:ext uri="{FF2B5EF4-FFF2-40B4-BE49-F238E27FC236}">
                <a16:creationId xmlns:a16="http://schemas.microsoft.com/office/drawing/2014/main" id="{20DB1CBC-3F62-EE75-5917-200D2CCAF410}"/>
              </a:ext>
            </a:extLst>
          </p:cNvPr>
          <p:cNvGrpSpPr/>
          <p:nvPr/>
        </p:nvGrpSpPr>
        <p:grpSpPr>
          <a:xfrm>
            <a:off x="5800114" y="2971171"/>
            <a:ext cx="2200886" cy="1838573"/>
            <a:chOff x="0" y="0"/>
            <a:chExt cx="2095507" cy="1292270"/>
          </a:xfrm>
        </p:grpSpPr>
        <p:sp>
          <p:nvSpPr>
            <p:cNvPr id="13" name="Freeform 7">
              <a:extLst>
                <a:ext uri="{FF2B5EF4-FFF2-40B4-BE49-F238E27FC236}">
                  <a16:creationId xmlns:a16="http://schemas.microsoft.com/office/drawing/2014/main" id="{F62E0DED-C8B2-E56D-3368-3B20036E20C4}"/>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E2B85"/>
            </a:solidFill>
          </p:spPr>
          <p:txBody>
            <a:bodyPr/>
            <a:lstStyle/>
            <a:p>
              <a:pPr defTabSz="342900"/>
              <a:endParaRPr lang="en-US" sz="1350">
                <a:solidFill>
                  <a:prstClr val="black"/>
                </a:solidFill>
                <a:latin typeface="Calibri"/>
              </a:endParaRPr>
            </a:p>
          </p:txBody>
        </p:sp>
      </p:grpSp>
      <p:grpSp>
        <p:nvGrpSpPr>
          <p:cNvPr id="2" name="Group 2">
            <a:extLst>
              <a:ext uri="{FF2B5EF4-FFF2-40B4-BE49-F238E27FC236}">
                <a16:creationId xmlns:a16="http://schemas.microsoft.com/office/drawing/2014/main" id="{CBE30B0A-0E4C-DD7D-888C-F69E7E407261}"/>
              </a:ext>
            </a:extLst>
          </p:cNvPr>
          <p:cNvGrpSpPr>
            <a:grpSpLocks noChangeAspect="1"/>
          </p:cNvGrpSpPr>
          <p:nvPr/>
        </p:nvGrpSpPr>
        <p:grpSpPr>
          <a:xfrm>
            <a:off x="1143000" y="642938"/>
            <a:ext cx="6858000" cy="2023919"/>
            <a:chOff x="0" y="0"/>
            <a:chExt cx="24384000" cy="7196157"/>
          </a:xfrm>
        </p:grpSpPr>
        <p:sp>
          <p:nvSpPr>
            <p:cNvPr id="3" name="Freeform 3">
              <a:extLst>
                <a:ext uri="{FF2B5EF4-FFF2-40B4-BE49-F238E27FC236}">
                  <a16:creationId xmlns:a16="http://schemas.microsoft.com/office/drawing/2014/main" id="{BDE424B1-5604-9121-E4C1-FCED41A40ADD}"/>
                </a:ext>
              </a:extLst>
            </p:cNvPr>
            <p:cNvSpPr/>
            <p:nvPr/>
          </p:nvSpPr>
          <p:spPr>
            <a:xfrm>
              <a:off x="0" y="0"/>
              <a:ext cx="24384000" cy="7196201"/>
            </a:xfrm>
            <a:custGeom>
              <a:avLst/>
              <a:gdLst/>
              <a:ahLst/>
              <a:cxnLst/>
              <a:rect l="l" t="t" r="r" b="b"/>
              <a:pathLst>
                <a:path w="24384000" h="7196201">
                  <a:moveTo>
                    <a:pt x="0" y="0"/>
                  </a:moveTo>
                  <a:lnTo>
                    <a:pt x="24384000" y="0"/>
                  </a:lnTo>
                  <a:lnTo>
                    <a:pt x="24384000" y="7196201"/>
                  </a:lnTo>
                  <a:lnTo>
                    <a:pt x="0" y="7196201"/>
                  </a:lnTo>
                  <a:close/>
                </a:path>
              </a:pathLst>
            </a:custGeom>
            <a:solidFill>
              <a:srgbClr val="FF5F5F"/>
            </a:solidFill>
          </p:spPr>
          <p:txBody>
            <a:bodyPr/>
            <a:lstStyle/>
            <a:p>
              <a:pPr defTabSz="342900"/>
              <a:endParaRPr lang="en-US" sz="675" dirty="0">
                <a:solidFill>
                  <a:prstClr val="black"/>
                </a:solidFill>
                <a:latin typeface="Calibri"/>
              </a:endParaRPr>
            </a:p>
          </p:txBody>
        </p:sp>
      </p:grpSp>
      <p:sp>
        <p:nvSpPr>
          <p:cNvPr id="4" name="Freeform 4">
            <a:extLst>
              <a:ext uri="{FF2B5EF4-FFF2-40B4-BE49-F238E27FC236}">
                <a16:creationId xmlns:a16="http://schemas.microsoft.com/office/drawing/2014/main" id="{147A4052-BEE6-20D8-93BB-767E12F44231}"/>
              </a:ext>
            </a:extLst>
          </p:cNvPr>
          <p:cNvSpPr/>
          <p:nvPr/>
        </p:nvSpPr>
        <p:spPr>
          <a:xfrm>
            <a:off x="6653934" y="815080"/>
            <a:ext cx="1196749" cy="1679647"/>
          </a:xfrm>
          <a:custGeom>
            <a:avLst/>
            <a:gdLst/>
            <a:ahLst/>
            <a:cxnLst/>
            <a:rect l="l" t="t" r="r" b="b"/>
            <a:pathLst>
              <a:path w="3191329" h="4479058">
                <a:moveTo>
                  <a:pt x="0" y="0"/>
                </a:moveTo>
                <a:lnTo>
                  <a:pt x="3191329" y="0"/>
                </a:lnTo>
                <a:lnTo>
                  <a:pt x="3191329" y="4479058"/>
                </a:lnTo>
                <a:lnTo>
                  <a:pt x="0" y="4479058"/>
                </a:lnTo>
                <a:lnTo>
                  <a:pt x="0" y="0"/>
                </a:lnTo>
                <a:close/>
              </a:path>
            </a:pathLst>
          </a:custGeom>
          <a:blipFill>
            <a:blip r:embed="rId2"/>
            <a:stretch>
              <a:fillRect r="-284" b="-308"/>
            </a:stretch>
          </a:blipFill>
        </p:spPr>
        <p:txBody>
          <a:bodyPr/>
          <a:lstStyle/>
          <a:p>
            <a:pPr defTabSz="342900"/>
            <a:endParaRPr lang="en-US" sz="675">
              <a:solidFill>
                <a:prstClr val="black"/>
              </a:solidFill>
              <a:latin typeface="Calibri"/>
            </a:endParaRPr>
          </a:p>
        </p:txBody>
      </p:sp>
      <p:sp>
        <p:nvSpPr>
          <p:cNvPr id="5" name="TextBox 5">
            <a:extLst>
              <a:ext uri="{FF2B5EF4-FFF2-40B4-BE49-F238E27FC236}">
                <a16:creationId xmlns:a16="http://schemas.microsoft.com/office/drawing/2014/main" id="{EF0C1841-927F-AD32-1DA6-FA6902E56778}"/>
              </a:ext>
            </a:extLst>
          </p:cNvPr>
          <p:cNvSpPr txBox="1"/>
          <p:nvPr/>
        </p:nvSpPr>
        <p:spPr>
          <a:xfrm>
            <a:off x="1209534" y="1164384"/>
            <a:ext cx="5858778" cy="974690"/>
          </a:xfrm>
          <a:prstGeom prst="rect">
            <a:avLst/>
          </a:prstGeom>
        </p:spPr>
        <p:txBody>
          <a:bodyPr wrap="square" lIns="0" tIns="0" rIns="0" bIns="0" rtlCol="0" anchor="t">
            <a:spAutoFit/>
          </a:bodyPr>
          <a:lstStyle/>
          <a:p>
            <a:pPr defTabSz="342900">
              <a:lnSpc>
                <a:spcPts val="3825"/>
              </a:lnSpc>
            </a:pPr>
            <a:r>
              <a:rPr lang="en-US" sz="3600" dirty="0">
                <a:solidFill>
                  <a:srgbClr val="4E2B85"/>
                </a:solidFill>
                <a:latin typeface="Literata" panose="020B0604020202020204" charset="0"/>
                <a:ea typeface="Aileron"/>
                <a:cs typeface="Aileron"/>
                <a:sym typeface="Aileron"/>
              </a:rPr>
              <a:t>Best Practices for Maternal</a:t>
            </a:r>
          </a:p>
          <a:p>
            <a:pPr defTabSz="342900">
              <a:lnSpc>
                <a:spcPts val="3825"/>
              </a:lnSpc>
            </a:pPr>
            <a:r>
              <a:rPr lang="en-US" sz="3600" b="1" dirty="0">
                <a:solidFill>
                  <a:srgbClr val="4E2B85"/>
                </a:solidFill>
                <a:latin typeface="Literata" panose="020B0604020202020204" charset="0"/>
                <a:ea typeface="Aileron Bold"/>
                <a:cs typeface="Aileron Bold"/>
                <a:sym typeface="Aileron Bold"/>
              </a:rPr>
              <a:t>Depression Screening</a:t>
            </a:r>
          </a:p>
        </p:txBody>
      </p:sp>
      <p:sp>
        <p:nvSpPr>
          <p:cNvPr id="6" name="TextBox 6">
            <a:extLst>
              <a:ext uri="{FF2B5EF4-FFF2-40B4-BE49-F238E27FC236}">
                <a16:creationId xmlns:a16="http://schemas.microsoft.com/office/drawing/2014/main" id="{F0FECBA3-D498-AB99-F9E2-ACBF0C4E9FAF}"/>
              </a:ext>
            </a:extLst>
          </p:cNvPr>
          <p:cNvSpPr txBox="1"/>
          <p:nvPr/>
        </p:nvSpPr>
        <p:spPr>
          <a:xfrm>
            <a:off x="1287404" y="2971172"/>
            <a:ext cx="1912077" cy="1846659"/>
          </a:xfrm>
          <a:prstGeom prst="rect">
            <a:avLst/>
          </a:prstGeom>
        </p:spPr>
        <p:txBody>
          <a:bodyPr wrap="square" lIns="0" tIns="0" rIns="0" bIns="0" rtlCol="0" anchor="t">
            <a:spAutoFit/>
          </a:bodyPr>
          <a:lstStyle/>
          <a:p>
            <a:pPr algn="ctr" defTabSz="342900"/>
            <a:r>
              <a:rPr lang="en-US" sz="1500" b="1" dirty="0">
                <a:solidFill>
                  <a:srgbClr val="4E2B85"/>
                </a:solidFill>
                <a:latin typeface="Aileron Bold" panose="020B0604020202020204"/>
              </a:rPr>
              <a:t>The AAP, ACOG, and USPSTF all endorse the Edinburgh Postnatal Depression Scale and the two-question Patient Health Questionnaire (PHQ- 2) screen for depression</a:t>
            </a:r>
            <a:endParaRPr lang="en-US" sz="1500" b="1" dirty="0">
              <a:solidFill>
                <a:srgbClr val="4E2B85"/>
              </a:solidFill>
              <a:latin typeface="Aileron Bold" panose="020B0604020202020204"/>
              <a:ea typeface="Aileron Bold" panose="020B0604020202020204"/>
              <a:cs typeface="Aileron Bold" panose="020B0604020202020204"/>
              <a:sym typeface="Aileron Bold"/>
            </a:endParaRPr>
          </a:p>
        </p:txBody>
      </p:sp>
      <p:sp>
        <p:nvSpPr>
          <p:cNvPr id="7" name="TextBox 7">
            <a:extLst>
              <a:ext uri="{FF2B5EF4-FFF2-40B4-BE49-F238E27FC236}">
                <a16:creationId xmlns:a16="http://schemas.microsoft.com/office/drawing/2014/main" id="{F0437284-6BF9-D336-B025-F5C4BE9D24A7}"/>
              </a:ext>
            </a:extLst>
          </p:cNvPr>
          <p:cNvSpPr txBox="1"/>
          <p:nvPr/>
        </p:nvSpPr>
        <p:spPr>
          <a:xfrm>
            <a:off x="3488290" y="2971171"/>
            <a:ext cx="2192429" cy="1777410"/>
          </a:xfrm>
          <a:prstGeom prst="rect">
            <a:avLst/>
          </a:prstGeom>
        </p:spPr>
        <p:txBody>
          <a:bodyPr wrap="square" lIns="0" tIns="0" rIns="0" bIns="0" rtlCol="0" anchor="t">
            <a:spAutoFit/>
          </a:bodyPr>
          <a:lstStyle/>
          <a:p>
            <a:pPr algn="ctr" defTabSz="342900"/>
            <a:r>
              <a:rPr lang="en-US" sz="1650" b="1" dirty="0">
                <a:solidFill>
                  <a:srgbClr val="4E2B85"/>
                </a:solidFill>
                <a:latin typeface="Aileron Bold"/>
                <a:ea typeface="Aileron Bold"/>
                <a:cs typeface="Aileron Bold"/>
                <a:sym typeface="Aileron Bold"/>
              </a:rPr>
              <a:t>After initial screening at 1-month, repeated screening at 6 and 12 months postpartum identifies an additional 13 percent of women at high risk of depression</a:t>
            </a:r>
          </a:p>
        </p:txBody>
      </p:sp>
      <p:sp>
        <p:nvSpPr>
          <p:cNvPr id="15" name="TextBox 14">
            <a:extLst>
              <a:ext uri="{FF2B5EF4-FFF2-40B4-BE49-F238E27FC236}">
                <a16:creationId xmlns:a16="http://schemas.microsoft.com/office/drawing/2014/main" id="{E611CFD5-4EBD-806D-577D-578A44057116}"/>
              </a:ext>
            </a:extLst>
          </p:cNvPr>
          <p:cNvSpPr txBox="1"/>
          <p:nvPr/>
        </p:nvSpPr>
        <p:spPr>
          <a:xfrm>
            <a:off x="5800114" y="2971172"/>
            <a:ext cx="2156843" cy="1754326"/>
          </a:xfrm>
          <a:prstGeom prst="rect">
            <a:avLst/>
          </a:prstGeom>
          <a:noFill/>
        </p:spPr>
        <p:txBody>
          <a:bodyPr wrap="square">
            <a:spAutoFit/>
          </a:bodyPr>
          <a:lstStyle/>
          <a:p>
            <a:pPr algn="ctr" defTabSz="342900"/>
            <a:r>
              <a:rPr lang="en-US" sz="1350" b="1" dirty="0">
                <a:solidFill>
                  <a:prstClr val="white"/>
                </a:solidFill>
                <a:latin typeface="Aileron Bold" panose="020B0604020202020204" charset="0"/>
              </a:rPr>
              <a:t>Screening should be non-stigmatizing, assuage an MBP’s fear of being reported to authorities, and use language that frames questions about the MBP’s well-being in terms of their child’s health </a:t>
            </a:r>
            <a:endParaRPr lang="en-US" sz="1350" dirty="0">
              <a:solidFill>
                <a:prstClr val="white"/>
              </a:solidFill>
              <a:latin typeface="Aileron Bold" panose="020B0604020202020204" charset="0"/>
            </a:endParaRPr>
          </a:p>
        </p:txBody>
      </p:sp>
      <p:sp>
        <p:nvSpPr>
          <p:cNvPr id="16" name="Freeform 14">
            <a:extLst>
              <a:ext uri="{FF2B5EF4-FFF2-40B4-BE49-F238E27FC236}">
                <a16:creationId xmlns:a16="http://schemas.microsoft.com/office/drawing/2014/main" id="{A5F346CC-2E06-099D-014A-3E22D37870D7}"/>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822960"/>
            <a:endParaRPr lang="en-US" sz="1620">
              <a:solidFill>
                <a:prstClr val="black"/>
              </a:solidFill>
              <a:latin typeface="Calibri"/>
            </a:endParaRPr>
          </a:p>
        </p:txBody>
      </p:sp>
    </p:spTree>
    <p:extLst>
      <p:ext uri="{BB962C8B-B14F-4D97-AF65-F5344CB8AC3E}">
        <p14:creationId xmlns:p14="http://schemas.microsoft.com/office/powerpoint/2010/main" val="2107525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4EE903-F19E-6D5E-1A2C-639DF6EA200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25B39AC-8F25-2653-0A40-C02C8C7D207E}"/>
              </a:ext>
            </a:extLst>
          </p:cNvPr>
          <p:cNvSpPr txBox="1"/>
          <p:nvPr/>
        </p:nvSpPr>
        <p:spPr>
          <a:xfrm>
            <a:off x="1143001" y="125511"/>
            <a:ext cx="6858000" cy="465961"/>
          </a:xfrm>
          <a:prstGeom prst="rect">
            <a:avLst/>
          </a:prstGeom>
        </p:spPr>
        <p:txBody>
          <a:bodyPr wrap="square" lIns="0" tIns="0" rIns="0" bIns="0" rtlCol="0" anchor="t">
            <a:spAutoFit/>
          </a:bodyPr>
          <a:lstStyle/>
          <a:p>
            <a:pPr algn="ctr" defTabSz="342900">
              <a:lnSpc>
                <a:spcPts val="3980"/>
              </a:lnSpc>
            </a:pPr>
            <a:r>
              <a:rPr lang="en-US" sz="2400" b="1" spc="50" dirty="0">
                <a:solidFill>
                  <a:srgbClr val="3BA1B2"/>
                </a:solidFill>
                <a:latin typeface="Literata" panose="020B0604020202020204" charset="0"/>
                <a:ea typeface="Montserrat 1 Bold"/>
                <a:cs typeface="Montserrat 1 Bold"/>
                <a:sym typeface="Montserrat 1 Bold"/>
              </a:rPr>
              <a:t>Evidence for Maternal Depression Screening</a:t>
            </a:r>
          </a:p>
        </p:txBody>
      </p:sp>
      <p:sp>
        <p:nvSpPr>
          <p:cNvPr id="4" name="TextBox 4">
            <a:extLst>
              <a:ext uri="{FF2B5EF4-FFF2-40B4-BE49-F238E27FC236}">
                <a16:creationId xmlns:a16="http://schemas.microsoft.com/office/drawing/2014/main" id="{8B9EA6C0-9C34-A1D0-DEF2-4C83040E13CF}"/>
              </a:ext>
            </a:extLst>
          </p:cNvPr>
          <p:cNvSpPr txBox="1"/>
          <p:nvPr/>
        </p:nvSpPr>
        <p:spPr>
          <a:xfrm>
            <a:off x="1319169" y="718854"/>
            <a:ext cx="6543413" cy="4154984"/>
          </a:xfrm>
          <a:prstGeom prst="rect">
            <a:avLst/>
          </a:prstGeom>
        </p:spPr>
        <p:txBody>
          <a:bodyPr wrap="square" lIns="0" tIns="0" rIns="0" bIns="0" rtlCol="0" anchor="t">
            <a:spAutoFit/>
          </a:bodyPr>
          <a:lstStyle/>
          <a:p>
            <a:pPr defTabSz="342900"/>
            <a:r>
              <a:rPr lang="en-US" sz="1350" b="1" dirty="0">
                <a:solidFill>
                  <a:srgbClr val="000000"/>
                </a:solidFill>
                <a:latin typeface="Graphik Bold"/>
              </a:rPr>
              <a:t>Scope of the problem </a:t>
            </a:r>
            <a:endParaRPr lang="en-US" sz="1350" dirty="0">
              <a:solidFill>
                <a:srgbClr val="000000"/>
              </a:solidFill>
              <a:latin typeface="Graphik Bold"/>
            </a:endParaRPr>
          </a:p>
          <a:p>
            <a:pPr marL="214313" indent="-214313" defTabSz="342900">
              <a:buFont typeface="Arial" panose="020B0604020202020204" pitchFamily="34" charset="0"/>
              <a:buChar char="•"/>
            </a:pPr>
            <a:r>
              <a:rPr lang="en-US" sz="1350" dirty="0">
                <a:solidFill>
                  <a:srgbClr val="000000"/>
                </a:solidFill>
                <a:latin typeface="Graphik Regular"/>
              </a:rPr>
              <a:t>1 in 8 women is affected by perinatal depression (depression during pregnancy or in first 12 months after delivery) (Bauman et al., 2020). </a:t>
            </a:r>
          </a:p>
          <a:p>
            <a:pPr marL="214313" indent="-214313" defTabSz="342900">
              <a:buFont typeface="Arial" panose="020B0604020202020204" pitchFamily="34" charset="0"/>
              <a:buChar char="•"/>
            </a:pPr>
            <a:r>
              <a:rPr lang="en-US" sz="1350" dirty="0">
                <a:solidFill>
                  <a:srgbClr val="000000"/>
                </a:solidFill>
                <a:latin typeface="Graphik Regular"/>
              </a:rPr>
              <a:t>Mental health conditions were the underlying cause of 22% of pregnancy-related deaths (Trost et al., 2022). </a:t>
            </a:r>
          </a:p>
          <a:p>
            <a:pPr marL="214313" indent="-214313" defTabSz="342900">
              <a:buFont typeface="Arial" panose="020B0604020202020204" pitchFamily="34" charset="0"/>
              <a:buChar char="•"/>
            </a:pPr>
            <a:r>
              <a:rPr lang="en-US" sz="1350" dirty="0">
                <a:solidFill>
                  <a:srgbClr val="000000"/>
                </a:solidFill>
                <a:latin typeface="Graphik Regular"/>
              </a:rPr>
              <a:t>USPSTF (2023) guidelines recommend screening for depression in adults, including during pregnancy and the postpartum period. </a:t>
            </a:r>
          </a:p>
          <a:p>
            <a:pPr marL="214313" indent="-214313" defTabSz="342900">
              <a:buFont typeface="Arial" panose="020B0604020202020204" pitchFamily="34" charset="0"/>
              <a:buChar char="•"/>
            </a:pPr>
            <a:r>
              <a:rPr lang="en-US" sz="1350" dirty="0">
                <a:solidFill>
                  <a:srgbClr val="000000"/>
                </a:solidFill>
                <a:latin typeface="Graphik Regular"/>
              </a:rPr>
              <a:t>In the United States, 400,000 infants are born each year to depressed MBPs (Earls &amp; AAP Committee on Psychosocial Aspects of Child and Family Health, 2010). </a:t>
            </a:r>
          </a:p>
          <a:p>
            <a:pPr marL="214313" indent="-214313" defTabSz="342900">
              <a:buFont typeface="Arial" panose="020B0604020202020204" pitchFamily="34" charset="0"/>
              <a:buChar char="•"/>
            </a:pPr>
            <a:r>
              <a:rPr lang="en-US" sz="1350" dirty="0">
                <a:solidFill>
                  <a:srgbClr val="000000"/>
                </a:solidFill>
                <a:latin typeface="Graphik Regular"/>
              </a:rPr>
              <a:t>Major depression peaks 6 weeks after birth and minor depression 2 to 3 months after birth; another peak in depression occurs 6 months after birth (Earls et al., 2018). </a:t>
            </a:r>
          </a:p>
          <a:p>
            <a:pPr marL="214313" indent="-214313" defTabSz="342900">
              <a:buFont typeface="Arial" panose="020B0604020202020204" pitchFamily="34" charset="0"/>
              <a:buChar char="•"/>
            </a:pPr>
            <a:r>
              <a:rPr lang="en-US" sz="1350" dirty="0">
                <a:solidFill>
                  <a:srgbClr val="000000"/>
                </a:solidFill>
                <a:latin typeface="Graphik Regular"/>
              </a:rPr>
              <a:t>MBPs often change their primary healthcare providers when they begin prenatal care, and the relationship with their pre-pregnancy providers may not resume after giving birth. This period of transition can stretch from pregnancy through the first year postpartum, potentially creating an 18- to 24-month disruption in usual care providers (Dietrich et al., 2003; Hill, Greenberg, Holzman &amp; Schulkin, 2001; LaRocco-Cockburn, Melville, Bell &amp; Katon, 2003; Katon, et al, 2017). </a:t>
            </a:r>
          </a:p>
          <a:p>
            <a:pPr marL="214313" indent="-214313" defTabSz="342900">
              <a:buFont typeface="Arial" panose="020B0604020202020204" pitchFamily="34" charset="0"/>
              <a:buChar char="•"/>
            </a:pPr>
            <a:r>
              <a:rPr lang="en-US" sz="1350" dirty="0">
                <a:solidFill>
                  <a:srgbClr val="000000"/>
                </a:solidFill>
                <a:latin typeface="Graphik Regular"/>
              </a:rPr>
              <a:t>Competing demands make it more difficult for MBPs to maintain ongoing relationships with specialty mental health providers. </a:t>
            </a:r>
          </a:p>
          <a:p>
            <a:pPr defTabSz="342900"/>
            <a:endParaRPr lang="en-US" sz="1350" dirty="0">
              <a:solidFill>
                <a:srgbClr val="000000"/>
              </a:solidFill>
              <a:latin typeface="Graphik Regular"/>
            </a:endParaRPr>
          </a:p>
        </p:txBody>
      </p:sp>
      <p:sp>
        <p:nvSpPr>
          <p:cNvPr id="6" name="Freeform 6">
            <a:extLst>
              <a:ext uri="{FF2B5EF4-FFF2-40B4-BE49-F238E27FC236}">
                <a16:creationId xmlns:a16="http://schemas.microsoft.com/office/drawing/2014/main" id="{FB332913-7F32-05E5-56BC-5C27C6319C6A}"/>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prstClr val="black"/>
              </a:solidFill>
              <a:latin typeface="Calibri"/>
            </a:endParaRPr>
          </a:p>
        </p:txBody>
      </p:sp>
    </p:spTree>
    <p:extLst>
      <p:ext uri="{BB962C8B-B14F-4D97-AF65-F5344CB8AC3E}">
        <p14:creationId xmlns:p14="http://schemas.microsoft.com/office/powerpoint/2010/main" val="2384073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BF4A40D-15E6-D2CC-EE9B-AE57D85BF1B3}"/>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84395524-F48C-FBC8-5CDA-485B6190C404}"/>
              </a:ext>
            </a:extLst>
          </p:cNvPr>
          <p:cNvSpPr txBox="1"/>
          <p:nvPr/>
        </p:nvSpPr>
        <p:spPr>
          <a:xfrm>
            <a:off x="1143000" y="125511"/>
            <a:ext cx="6858000" cy="465961"/>
          </a:xfrm>
          <a:prstGeom prst="rect">
            <a:avLst/>
          </a:prstGeom>
        </p:spPr>
        <p:txBody>
          <a:bodyPr wrap="square" lIns="0" tIns="0" rIns="0" bIns="0" rtlCol="0" anchor="t">
            <a:spAutoFit/>
          </a:bodyPr>
          <a:lstStyle/>
          <a:p>
            <a:pPr algn="ctr" defTabSz="342900">
              <a:lnSpc>
                <a:spcPts val="3980"/>
              </a:lnSpc>
            </a:pPr>
            <a:r>
              <a:rPr lang="en-US" sz="2400" b="1" spc="50" dirty="0">
                <a:solidFill>
                  <a:srgbClr val="3BA1B2"/>
                </a:solidFill>
                <a:latin typeface="Literata" panose="020B0604020202020204" charset="0"/>
                <a:ea typeface="Montserrat 1 Bold"/>
                <a:cs typeface="Montserrat 1 Bold"/>
                <a:sym typeface="Montserrat 1 Bold"/>
              </a:rPr>
              <a:t>Evidence for Maternal Depression Screening</a:t>
            </a:r>
          </a:p>
        </p:txBody>
      </p:sp>
      <p:sp>
        <p:nvSpPr>
          <p:cNvPr id="4" name="TextBox 4">
            <a:extLst>
              <a:ext uri="{FF2B5EF4-FFF2-40B4-BE49-F238E27FC236}">
                <a16:creationId xmlns:a16="http://schemas.microsoft.com/office/drawing/2014/main" id="{C9E81687-F14C-A90D-13DD-EE0D1FF2677A}"/>
              </a:ext>
            </a:extLst>
          </p:cNvPr>
          <p:cNvSpPr txBox="1"/>
          <p:nvPr/>
        </p:nvSpPr>
        <p:spPr>
          <a:xfrm>
            <a:off x="1319169" y="718854"/>
            <a:ext cx="6543413" cy="4154984"/>
          </a:xfrm>
          <a:prstGeom prst="rect">
            <a:avLst/>
          </a:prstGeom>
        </p:spPr>
        <p:txBody>
          <a:bodyPr wrap="square" lIns="0" tIns="0" rIns="0" bIns="0" rtlCol="0" anchor="t">
            <a:spAutoFit/>
          </a:bodyPr>
          <a:lstStyle/>
          <a:p>
            <a:pPr defTabSz="342900"/>
            <a:r>
              <a:rPr lang="en-US" sz="1350" b="1" dirty="0">
                <a:solidFill>
                  <a:srgbClr val="000000"/>
                </a:solidFill>
                <a:latin typeface="Graphik Bold"/>
              </a:rPr>
              <a:t>Evidence for association of maternal depression and child outcomes </a:t>
            </a:r>
            <a:endParaRPr lang="en-US" sz="1350" dirty="0">
              <a:solidFill>
                <a:srgbClr val="000000"/>
              </a:solidFill>
              <a:latin typeface="Graphik Bold"/>
            </a:endParaRPr>
          </a:p>
          <a:p>
            <a:pPr marL="214313" indent="-214313" defTabSz="342900">
              <a:buFont typeface="Arial" panose="020B0604020202020204" pitchFamily="34" charset="0"/>
              <a:buChar char="•"/>
            </a:pPr>
            <a:r>
              <a:rPr lang="en-US" sz="1350" dirty="0">
                <a:solidFill>
                  <a:srgbClr val="000000"/>
                </a:solidFill>
                <a:latin typeface="Graphik Regular"/>
              </a:rPr>
              <a:t>Maternal depression can create an environment that places the child at higher risk of language, cognitive, social, and emotional delays (Sutherland et al., 2022; Earls et al., 2018, </a:t>
            </a:r>
            <a:r>
              <a:rPr lang="en-US" sz="1350" dirty="0" err="1">
                <a:solidFill>
                  <a:srgbClr val="000000"/>
                </a:solidFill>
                <a:latin typeface="Graphik Regular"/>
              </a:rPr>
              <a:t>Netsi</a:t>
            </a:r>
            <a:r>
              <a:rPr lang="en-US" sz="1350" dirty="0">
                <a:solidFill>
                  <a:srgbClr val="000000"/>
                </a:solidFill>
                <a:latin typeface="Graphik Regular"/>
              </a:rPr>
              <a:t> et al., 2018). </a:t>
            </a:r>
          </a:p>
          <a:p>
            <a:pPr marL="214313" indent="-214313" defTabSz="342900">
              <a:buFont typeface="Arial" panose="020B0604020202020204" pitchFamily="34" charset="0"/>
              <a:buChar char="•"/>
            </a:pPr>
            <a:r>
              <a:rPr lang="en-US" sz="1350" dirty="0">
                <a:solidFill>
                  <a:srgbClr val="000000"/>
                </a:solidFill>
                <a:latin typeface="Graphik Regular"/>
              </a:rPr>
              <a:t>Effective treatment of depression in MBPs reduces the risk of problem behavior and psychopathology in children (Earls et al., 2018; Weissman et al., 2006). </a:t>
            </a:r>
          </a:p>
          <a:p>
            <a:pPr defTabSz="342900"/>
            <a:endParaRPr lang="en-US" sz="1350" dirty="0">
              <a:solidFill>
                <a:srgbClr val="000000"/>
              </a:solidFill>
              <a:latin typeface="Graphik Regular"/>
            </a:endParaRPr>
          </a:p>
          <a:p>
            <a:pPr defTabSz="342900"/>
            <a:r>
              <a:rPr lang="en-US" sz="1350" b="1" dirty="0">
                <a:solidFill>
                  <a:srgbClr val="000000"/>
                </a:solidFill>
                <a:latin typeface="Graphik Bold"/>
              </a:rPr>
              <a:t>Evidence in pediatric/postpartum care </a:t>
            </a:r>
            <a:endParaRPr lang="en-US" sz="1350" dirty="0">
              <a:solidFill>
                <a:srgbClr val="000000"/>
              </a:solidFill>
              <a:latin typeface="Graphik Bold"/>
            </a:endParaRPr>
          </a:p>
          <a:p>
            <a:pPr marL="214313" indent="-214313" defTabSz="342900">
              <a:buFont typeface="Arial" panose="020B0604020202020204" pitchFamily="34" charset="0"/>
              <a:buChar char="•"/>
            </a:pPr>
            <a:r>
              <a:rPr lang="en-US" sz="1350" dirty="0">
                <a:solidFill>
                  <a:srgbClr val="000000"/>
                </a:solidFill>
                <a:latin typeface="Graphik Regular"/>
              </a:rPr>
              <a:t>The USPSTF (2019) recommends referring postpartum people who are at increased risk of perinatal depression to counseling. </a:t>
            </a:r>
          </a:p>
          <a:p>
            <a:pPr marL="214313" indent="-214313" defTabSz="342900">
              <a:buFont typeface="Arial" panose="020B0604020202020204" pitchFamily="34" charset="0"/>
              <a:buChar char="•"/>
            </a:pPr>
            <a:r>
              <a:rPr lang="en-US" sz="1350" dirty="0">
                <a:solidFill>
                  <a:srgbClr val="000000"/>
                </a:solidFill>
                <a:latin typeface="Graphik Regular"/>
              </a:rPr>
              <a:t>AAP states that pediatric medical homes should establish a system to screen for depression at the 1-, 2-, 4-, and 6-month well-child visits and provide referrals when necessary (Earls et al., 2018). </a:t>
            </a:r>
          </a:p>
          <a:p>
            <a:pPr marL="214313" indent="-214313" defTabSz="342900">
              <a:buFont typeface="Arial" panose="020B0604020202020204" pitchFamily="34" charset="0"/>
              <a:buChar char="•"/>
            </a:pPr>
            <a:r>
              <a:rPr lang="en-US" sz="1350" dirty="0">
                <a:solidFill>
                  <a:srgbClr val="000000"/>
                </a:solidFill>
                <a:latin typeface="Graphik Regular"/>
              </a:rPr>
              <a:t>Many pediatricians can screen for and address maternal depression (Earls et al., 2018; USPSTF, 2016). </a:t>
            </a:r>
          </a:p>
          <a:p>
            <a:pPr marL="214313" indent="-214313" defTabSz="342900">
              <a:buFont typeface="Arial" panose="020B0604020202020204" pitchFamily="34" charset="0"/>
              <a:buChar char="•"/>
            </a:pPr>
            <a:r>
              <a:rPr lang="en-US" sz="1350" dirty="0">
                <a:solidFill>
                  <a:srgbClr val="000000"/>
                </a:solidFill>
                <a:latin typeface="Graphik Regular"/>
              </a:rPr>
              <a:t>The benefits of screening MBPs outweigh the risks legally, ethically, and practically (Earls et al., 2018). </a:t>
            </a:r>
          </a:p>
          <a:p>
            <a:pPr marL="214313" indent="-214313" defTabSz="342900">
              <a:buFont typeface="Arial" panose="020B0604020202020204" pitchFamily="34" charset="0"/>
              <a:buChar char="•"/>
            </a:pPr>
            <a:r>
              <a:rPr lang="en-US" sz="1350" dirty="0">
                <a:solidFill>
                  <a:srgbClr val="000000"/>
                </a:solidFill>
                <a:latin typeface="Graphik Regular"/>
              </a:rPr>
              <a:t>Randomized trials show benefit of implementing team-based care for perinatal depression in sites providing non-specialty mental health services (Grote et al., 2015; Melville et al., 2014; Reist et al., 2022). </a:t>
            </a:r>
          </a:p>
        </p:txBody>
      </p:sp>
      <p:sp>
        <p:nvSpPr>
          <p:cNvPr id="6" name="Freeform 6">
            <a:extLst>
              <a:ext uri="{FF2B5EF4-FFF2-40B4-BE49-F238E27FC236}">
                <a16:creationId xmlns:a16="http://schemas.microsoft.com/office/drawing/2014/main" id="{2CACFCAF-A04D-FA98-4C26-F1E98972DB13}"/>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prstClr val="black"/>
              </a:solidFill>
              <a:latin typeface="Calibri"/>
            </a:endParaRPr>
          </a:p>
        </p:txBody>
      </p:sp>
    </p:spTree>
    <p:extLst>
      <p:ext uri="{BB962C8B-B14F-4D97-AF65-F5344CB8AC3E}">
        <p14:creationId xmlns:p14="http://schemas.microsoft.com/office/powerpoint/2010/main" val="798357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2F51402-E013-7DB9-EB57-9A7BE6C76C8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818E4E35-894D-15ED-05FF-956ADC9CD59C}"/>
              </a:ext>
            </a:extLst>
          </p:cNvPr>
          <p:cNvSpPr txBox="1"/>
          <p:nvPr/>
        </p:nvSpPr>
        <p:spPr>
          <a:xfrm>
            <a:off x="1143000" y="0"/>
            <a:ext cx="6858000" cy="465961"/>
          </a:xfrm>
          <a:prstGeom prst="rect">
            <a:avLst/>
          </a:prstGeom>
        </p:spPr>
        <p:txBody>
          <a:bodyPr wrap="square" lIns="0" tIns="0" rIns="0" bIns="0" rtlCol="0" anchor="t">
            <a:spAutoFit/>
          </a:bodyPr>
          <a:lstStyle/>
          <a:p>
            <a:pPr algn="ctr" defTabSz="342900">
              <a:lnSpc>
                <a:spcPts val="3980"/>
              </a:lnSpc>
            </a:pPr>
            <a:r>
              <a:rPr lang="en-US" sz="2400" b="1" spc="50" dirty="0">
                <a:solidFill>
                  <a:srgbClr val="3BA1B2"/>
                </a:solidFill>
                <a:latin typeface="Literata" panose="020B0604020202020204" charset="0"/>
                <a:ea typeface="Montserrat 1 Bold"/>
                <a:cs typeface="Montserrat 1 Bold"/>
                <a:sym typeface="Montserrat 1 Bold"/>
              </a:rPr>
              <a:t>Evidence for Maternal Depression Screening</a:t>
            </a:r>
          </a:p>
        </p:txBody>
      </p:sp>
      <p:sp>
        <p:nvSpPr>
          <p:cNvPr id="4" name="TextBox 4">
            <a:extLst>
              <a:ext uri="{FF2B5EF4-FFF2-40B4-BE49-F238E27FC236}">
                <a16:creationId xmlns:a16="http://schemas.microsoft.com/office/drawing/2014/main" id="{39C5E992-0F3D-CFD3-263D-4B984691BD36}"/>
              </a:ext>
            </a:extLst>
          </p:cNvPr>
          <p:cNvSpPr txBox="1"/>
          <p:nvPr/>
        </p:nvSpPr>
        <p:spPr>
          <a:xfrm>
            <a:off x="1300294" y="473736"/>
            <a:ext cx="6543413" cy="4512774"/>
          </a:xfrm>
          <a:prstGeom prst="rect">
            <a:avLst/>
          </a:prstGeom>
        </p:spPr>
        <p:txBody>
          <a:bodyPr wrap="square" lIns="0" tIns="0" rIns="0" bIns="0" rtlCol="0" anchor="t">
            <a:spAutoFit/>
          </a:bodyPr>
          <a:lstStyle/>
          <a:p>
            <a:pPr defTabSz="342900"/>
            <a:r>
              <a:rPr lang="en-US" sz="1275" b="1" dirty="0">
                <a:solidFill>
                  <a:srgbClr val="000000"/>
                </a:solidFill>
                <a:latin typeface="Graphik Bold"/>
              </a:rPr>
              <a:t>Evidence for best screening method </a:t>
            </a:r>
            <a:endParaRPr lang="en-US" sz="1275" dirty="0">
              <a:solidFill>
                <a:srgbClr val="000000"/>
              </a:solidFill>
              <a:latin typeface="Graphik Bold"/>
            </a:endParaRPr>
          </a:p>
          <a:p>
            <a:pPr marL="214313" indent="-214313" defTabSz="342900">
              <a:buFont typeface="Arial" panose="020B0604020202020204" pitchFamily="34" charset="0"/>
              <a:buChar char="•"/>
            </a:pPr>
            <a:r>
              <a:rPr lang="en-US" sz="1275" dirty="0">
                <a:solidFill>
                  <a:srgbClr val="000000"/>
                </a:solidFill>
                <a:latin typeface="Graphik Regular"/>
              </a:rPr>
              <a:t>The AAP, ACOG, and USPSTF all endorse the Edinburgh Postnatal Depression Scale and the two-question Patient Health Questionnaire (PHQ- 2) screen for depression. (AAP, 2022; ACOG, 2015; USPSTF, 2023). </a:t>
            </a:r>
          </a:p>
          <a:p>
            <a:pPr marL="214313" indent="-214313" defTabSz="342900">
              <a:buFont typeface="Arial" panose="020B0604020202020204" pitchFamily="34" charset="0"/>
              <a:buChar char="•"/>
            </a:pPr>
            <a:r>
              <a:rPr lang="en-US" sz="1275" dirty="0">
                <a:solidFill>
                  <a:srgbClr val="000000"/>
                </a:solidFill>
                <a:latin typeface="Graphik Regular"/>
              </a:rPr>
              <a:t>Bennett and colleagues (2008) compared the Edinburgh Postnatal Depression Scale with a 2- item screen (Spitzer et al., 1994) modified from the PHQ-2. The authors found that the simpler 2- item screen is efficient in ruling out depression and can be used as a pre-screen for a longer tool, such as the PHQ-9 (9-question depression screen; Table 4). See Table 5 for a comparison of the two-question screens. </a:t>
            </a:r>
          </a:p>
          <a:p>
            <a:pPr marL="214313" indent="-214313" defTabSz="342900">
              <a:buFont typeface="Arial" panose="020B0604020202020204" pitchFamily="34" charset="0"/>
              <a:buChar char="•"/>
            </a:pPr>
            <a:r>
              <a:rPr lang="en-US" sz="1275" dirty="0">
                <a:solidFill>
                  <a:srgbClr val="000000"/>
                </a:solidFill>
                <a:latin typeface="Graphik Regular"/>
              </a:rPr>
              <a:t>After initial screening at 1 month, repeated screening at 6 and 12 months postpartum identifies an additional 13 percent of women at high risk of depression (Yawn, Bertram, Kurland &amp; Wollan, 2015). </a:t>
            </a:r>
          </a:p>
          <a:p>
            <a:pPr marL="214313" indent="-214313" defTabSz="342900">
              <a:buFont typeface="Arial" panose="020B0604020202020204" pitchFamily="34" charset="0"/>
              <a:buChar char="•"/>
            </a:pPr>
            <a:r>
              <a:rPr lang="en-US" sz="1275" dirty="0">
                <a:solidFill>
                  <a:srgbClr val="000000"/>
                </a:solidFill>
                <a:latin typeface="Graphik Regular"/>
              </a:rPr>
              <a:t>Screening should be </a:t>
            </a:r>
            <a:r>
              <a:rPr lang="en-US" sz="1275" dirty="0" err="1">
                <a:solidFill>
                  <a:srgbClr val="000000"/>
                </a:solidFill>
                <a:latin typeface="Graphik Regular"/>
              </a:rPr>
              <a:t>nonstigmatizing</a:t>
            </a:r>
            <a:r>
              <a:rPr lang="en-US" sz="1275" dirty="0">
                <a:solidFill>
                  <a:srgbClr val="000000"/>
                </a:solidFill>
                <a:latin typeface="Graphik Regular"/>
              </a:rPr>
              <a:t>, assuage an MBP’s fear of being reported to authorities, and use language that frames questions about the MBP’s well-being in terms of their child’s health (Byatt, Biebel, Friedman, </a:t>
            </a:r>
            <a:r>
              <a:rPr lang="en-US" sz="1275" dirty="0" err="1">
                <a:solidFill>
                  <a:srgbClr val="000000"/>
                </a:solidFill>
                <a:latin typeface="Graphik Regular"/>
              </a:rPr>
              <a:t>Debordes</a:t>
            </a:r>
            <a:r>
              <a:rPr lang="en-US" sz="1275" dirty="0">
                <a:solidFill>
                  <a:srgbClr val="000000"/>
                </a:solidFill>
                <a:latin typeface="Graphik Regular"/>
              </a:rPr>
              <a:t>-Jackson &amp; </a:t>
            </a:r>
            <a:r>
              <a:rPr lang="en-US" sz="1275" dirty="0" err="1">
                <a:solidFill>
                  <a:srgbClr val="000000"/>
                </a:solidFill>
                <a:latin typeface="Graphik Regular"/>
              </a:rPr>
              <a:t>Ziedonis</a:t>
            </a:r>
            <a:r>
              <a:rPr lang="en-US" sz="1275" dirty="0">
                <a:solidFill>
                  <a:srgbClr val="000000"/>
                </a:solidFill>
                <a:latin typeface="Graphik Regular"/>
              </a:rPr>
              <a:t>, 2013). </a:t>
            </a:r>
          </a:p>
          <a:p>
            <a:pPr defTabSz="342900"/>
            <a:r>
              <a:rPr lang="en-US" sz="1275" b="1" dirty="0">
                <a:solidFill>
                  <a:srgbClr val="000000"/>
                </a:solidFill>
                <a:latin typeface="Graphik Bold"/>
              </a:rPr>
              <a:t>Evidence for best intervention </a:t>
            </a:r>
            <a:endParaRPr lang="en-US" sz="1275" dirty="0">
              <a:solidFill>
                <a:srgbClr val="000000"/>
              </a:solidFill>
              <a:latin typeface="Graphik Bold"/>
            </a:endParaRPr>
          </a:p>
          <a:p>
            <a:pPr marL="214313" indent="-214313" defTabSz="342900">
              <a:buFont typeface="Arial" panose="020B0604020202020204" pitchFamily="34" charset="0"/>
              <a:buChar char="•"/>
            </a:pPr>
            <a:r>
              <a:rPr lang="en-US" sz="1275" dirty="0">
                <a:solidFill>
                  <a:srgbClr val="000000"/>
                </a:solidFill>
                <a:latin typeface="Graphik Regular"/>
              </a:rPr>
              <a:t>The Motivating Our Mothers (MOM) trial screened MBPs at well-child visits, followed by an educational intervention with motivational and destigmatizing language, followed by a telephone booster. The outcome of the randomized controlled study was an increase in MBPs who reported attempting to contact identified resources: 73 percent intervention vs. 53 percent control (Fernandez y Garcia et al., 2015). </a:t>
            </a:r>
          </a:p>
          <a:p>
            <a:pPr marL="214313" indent="-214313" defTabSz="342900">
              <a:buFont typeface="Arial" panose="020B0604020202020204" pitchFamily="34" charset="0"/>
              <a:buChar char="•"/>
            </a:pPr>
            <a:r>
              <a:rPr lang="en-US" sz="1275" dirty="0">
                <a:solidFill>
                  <a:srgbClr val="000000"/>
                </a:solidFill>
                <a:latin typeface="Graphik Regular"/>
              </a:rPr>
              <a:t>Engaging with community partners can reveal public and private resources for follow-up and treatment (Earls &amp; AAP Committee on Psychosocial Aspects of Child and Family Health, 2010). </a:t>
            </a:r>
          </a:p>
        </p:txBody>
      </p:sp>
      <p:sp>
        <p:nvSpPr>
          <p:cNvPr id="6" name="Freeform 6">
            <a:extLst>
              <a:ext uri="{FF2B5EF4-FFF2-40B4-BE49-F238E27FC236}">
                <a16:creationId xmlns:a16="http://schemas.microsoft.com/office/drawing/2014/main" id="{451CF4B3-63BE-EE0C-4474-71400C686066}"/>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prstClr val="black"/>
              </a:solidFill>
              <a:latin typeface="Calibri"/>
            </a:endParaRPr>
          </a:p>
        </p:txBody>
      </p:sp>
    </p:spTree>
    <p:extLst>
      <p:ext uri="{BB962C8B-B14F-4D97-AF65-F5344CB8AC3E}">
        <p14:creationId xmlns:p14="http://schemas.microsoft.com/office/powerpoint/2010/main" val="627876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7DB67-EB10-5194-D357-B69250B3489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1B962A9-620D-967B-E8C5-16AE5955F4CE}"/>
              </a:ext>
            </a:extLst>
          </p:cNvPr>
          <p:cNvSpPr txBox="1"/>
          <p:nvPr/>
        </p:nvSpPr>
        <p:spPr>
          <a:xfrm>
            <a:off x="1143000" y="125511"/>
            <a:ext cx="6858000" cy="465961"/>
          </a:xfrm>
          <a:prstGeom prst="rect">
            <a:avLst/>
          </a:prstGeom>
        </p:spPr>
        <p:txBody>
          <a:bodyPr wrap="square" lIns="0" tIns="0" rIns="0" bIns="0" rtlCol="0" anchor="t">
            <a:spAutoFit/>
          </a:bodyPr>
          <a:lstStyle/>
          <a:p>
            <a:pPr algn="ctr" defTabSz="342900">
              <a:lnSpc>
                <a:spcPts val="3980"/>
              </a:lnSpc>
            </a:pPr>
            <a:r>
              <a:rPr lang="en-US" sz="2400" b="1" spc="50" dirty="0">
                <a:solidFill>
                  <a:srgbClr val="3BA1B2"/>
                </a:solidFill>
                <a:latin typeface="Literata" panose="020B0604020202020204" charset="0"/>
                <a:ea typeface="Montserrat 1 Bold"/>
                <a:cs typeface="Montserrat 1 Bold"/>
                <a:sym typeface="Montserrat 1 Bold"/>
              </a:rPr>
              <a:t>Evidence for Maternal Depression Screening</a:t>
            </a:r>
          </a:p>
        </p:txBody>
      </p:sp>
      <p:sp>
        <p:nvSpPr>
          <p:cNvPr id="6" name="Freeform 6">
            <a:extLst>
              <a:ext uri="{FF2B5EF4-FFF2-40B4-BE49-F238E27FC236}">
                <a16:creationId xmlns:a16="http://schemas.microsoft.com/office/drawing/2014/main" id="{B8E3A43D-49C8-EBF9-E39A-20BE08947654}"/>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prstClr val="black"/>
              </a:solidFill>
              <a:latin typeface="Calibri"/>
            </a:endParaRPr>
          </a:p>
        </p:txBody>
      </p:sp>
      <p:pic>
        <p:nvPicPr>
          <p:cNvPr id="5" name="Picture 4">
            <a:extLst>
              <a:ext uri="{FF2B5EF4-FFF2-40B4-BE49-F238E27FC236}">
                <a16:creationId xmlns:a16="http://schemas.microsoft.com/office/drawing/2014/main" id="{879E968F-EF5D-1FC2-BA5C-5E1A1E1ED5FF}"/>
              </a:ext>
            </a:extLst>
          </p:cNvPr>
          <p:cNvPicPr>
            <a:picLocks noChangeAspect="1"/>
          </p:cNvPicPr>
          <p:nvPr/>
        </p:nvPicPr>
        <p:blipFill>
          <a:blip r:embed="rId3"/>
          <a:stretch>
            <a:fillRect/>
          </a:stretch>
        </p:blipFill>
        <p:spPr>
          <a:xfrm>
            <a:off x="1453504" y="1602781"/>
            <a:ext cx="3219296" cy="1997858"/>
          </a:xfrm>
          <a:prstGeom prst="rect">
            <a:avLst/>
          </a:prstGeom>
        </p:spPr>
      </p:pic>
      <p:pic>
        <p:nvPicPr>
          <p:cNvPr id="8" name="Picture 7">
            <a:extLst>
              <a:ext uri="{FF2B5EF4-FFF2-40B4-BE49-F238E27FC236}">
                <a16:creationId xmlns:a16="http://schemas.microsoft.com/office/drawing/2014/main" id="{2C867BA3-1C46-001B-1ED7-4C108BF01264}"/>
              </a:ext>
            </a:extLst>
          </p:cNvPr>
          <p:cNvPicPr>
            <a:picLocks noChangeAspect="1"/>
          </p:cNvPicPr>
          <p:nvPr/>
        </p:nvPicPr>
        <p:blipFill>
          <a:blip r:embed="rId4"/>
          <a:stretch>
            <a:fillRect/>
          </a:stretch>
        </p:blipFill>
        <p:spPr>
          <a:xfrm>
            <a:off x="4767044" y="873769"/>
            <a:ext cx="2787373" cy="3730406"/>
          </a:xfrm>
          <a:prstGeom prst="rect">
            <a:avLst/>
          </a:prstGeom>
        </p:spPr>
      </p:pic>
    </p:spTree>
    <p:extLst>
      <p:ext uri="{BB962C8B-B14F-4D97-AF65-F5344CB8AC3E}">
        <p14:creationId xmlns:p14="http://schemas.microsoft.com/office/powerpoint/2010/main" val="2951968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42BFDD"/>
        </a:solidFill>
        <a:effectLst/>
      </p:bgPr>
    </p:bg>
    <p:spTree>
      <p:nvGrpSpPr>
        <p:cNvPr id="1" name="">
          <a:extLst>
            <a:ext uri="{FF2B5EF4-FFF2-40B4-BE49-F238E27FC236}">
              <a16:creationId xmlns:a16="http://schemas.microsoft.com/office/drawing/2014/main" id="{8F24DE1F-5B59-8D5E-0BE8-F729768BB96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35FDB0E-053F-AE0A-49EE-F0D71962F7AF}"/>
              </a:ext>
            </a:extLst>
          </p:cNvPr>
          <p:cNvSpPr/>
          <p:nvPr/>
        </p:nvSpPr>
        <p:spPr>
          <a:xfrm>
            <a:off x="1317907" y="1299254"/>
            <a:ext cx="3021299" cy="2544992"/>
          </a:xfrm>
          <a:custGeom>
            <a:avLst/>
            <a:gdLst/>
            <a:ahLst/>
            <a:cxnLst/>
            <a:rect l="l" t="t" r="r" b="b"/>
            <a:pathLst>
              <a:path w="4531548" h="4100078">
                <a:moveTo>
                  <a:pt x="0" y="0"/>
                </a:moveTo>
                <a:lnTo>
                  <a:pt x="4531548" y="0"/>
                </a:lnTo>
                <a:lnTo>
                  <a:pt x="4531548" y="4100078"/>
                </a:lnTo>
                <a:lnTo>
                  <a:pt x="0" y="4100078"/>
                </a:lnTo>
                <a:lnTo>
                  <a:pt x="0" y="0"/>
                </a:lnTo>
                <a:close/>
              </a:path>
            </a:pathLst>
          </a:custGeom>
          <a:blipFill>
            <a:blip r:embed="rId2"/>
            <a:stretch>
              <a:fillRect/>
            </a:stretch>
          </a:blipFill>
        </p:spPr>
        <p:txBody>
          <a:bodyPr/>
          <a:lstStyle/>
          <a:p>
            <a:pPr defTabSz="822960"/>
            <a:endParaRPr lang="en-US" sz="1620">
              <a:solidFill>
                <a:prstClr val="black"/>
              </a:solidFill>
              <a:latin typeface="Calibri"/>
            </a:endParaRPr>
          </a:p>
        </p:txBody>
      </p:sp>
      <p:sp>
        <p:nvSpPr>
          <p:cNvPr id="3" name="TextBox 3">
            <a:extLst>
              <a:ext uri="{FF2B5EF4-FFF2-40B4-BE49-F238E27FC236}">
                <a16:creationId xmlns:a16="http://schemas.microsoft.com/office/drawing/2014/main" id="{9CBD60A2-533F-94FF-4FA4-3E516AB91EF0}"/>
              </a:ext>
            </a:extLst>
          </p:cNvPr>
          <p:cNvSpPr txBox="1"/>
          <p:nvPr/>
        </p:nvSpPr>
        <p:spPr>
          <a:xfrm>
            <a:off x="4244829" y="2017752"/>
            <a:ext cx="3756172" cy="1661993"/>
          </a:xfrm>
          <a:prstGeom prst="rect">
            <a:avLst/>
          </a:prstGeom>
        </p:spPr>
        <p:txBody>
          <a:bodyPr wrap="square" lIns="0" tIns="0" rIns="0" bIns="0" rtlCol="0" anchor="t">
            <a:spAutoFit/>
          </a:bodyPr>
          <a:lstStyle/>
          <a:p>
            <a:pPr algn="ctr" defTabSz="822960">
              <a:spcBef>
                <a:spcPct val="0"/>
              </a:spcBef>
            </a:pPr>
            <a:r>
              <a:rPr lang="en-US" sz="3600" b="1" spc="38" dirty="0">
                <a:solidFill>
                  <a:srgbClr val="FFFFFF"/>
                </a:solidFill>
                <a:latin typeface="Comfortaa Bold"/>
                <a:ea typeface="Comfortaa Bold"/>
                <a:cs typeface="Comfortaa Bold"/>
                <a:sym typeface="Comfortaa Bold"/>
              </a:rPr>
              <a:t>Completing ICC at the WCV</a:t>
            </a:r>
          </a:p>
          <a:p>
            <a:pPr algn="ctr" defTabSz="822960">
              <a:spcBef>
                <a:spcPct val="0"/>
              </a:spcBef>
            </a:pPr>
            <a:endParaRPr lang="en-US" sz="3600" b="1" spc="38" dirty="0">
              <a:solidFill>
                <a:srgbClr val="FFFFFF"/>
              </a:solidFill>
              <a:latin typeface="Comfortaa Bold"/>
              <a:ea typeface="Comfortaa Bold"/>
              <a:cs typeface="Comfortaa Bold"/>
              <a:sym typeface="Comfortaa Bold"/>
            </a:endParaRPr>
          </a:p>
        </p:txBody>
      </p:sp>
      <p:sp>
        <p:nvSpPr>
          <p:cNvPr id="5" name="TextBox 4">
            <a:extLst>
              <a:ext uri="{FF2B5EF4-FFF2-40B4-BE49-F238E27FC236}">
                <a16:creationId xmlns:a16="http://schemas.microsoft.com/office/drawing/2014/main" id="{CF0FBBB5-DA2E-A1AF-E295-10B797A27D81}"/>
              </a:ext>
            </a:extLst>
          </p:cNvPr>
          <p:cNvSpPr txBox="1"/>
          <p:nvPr/>
        </p:nvSpPr>
        <p:spPr>
          <a:xfrm>
            <a:off x="4572000" y="3206539"/>
            <a:ext cx="3021299" cy="502702"/>
          </a:xfrm>
          <a:prstGeom prst="rect">
            <a:avLst/>
          </a:prstGeom>
          <a:noFill/>
        </p:spPr>
        <p:txBody>
          <a:bodyPr wrap="square">
            <a:spAutoFit/>
          </a:bodyPr>
          <a:lstStyle/>
          <a:p>
            <a:pPr algn="ctr" defTabSz="342900">
              <a:lnSpc>
                <a:spcPts val="1560"/>
              </a:lnSpc>
            </a:pPr>
            <a:r>
              <a:rPr lang="en-US" sz="1350" b="1" i="1" dirty="0">
                <a:solidFill>
                  <a:srgbClr val="4E2B85"/>
                </a:solidFill>
                <a:latin typeface="Aileron Bold"/>
                <a:ea typeface="Aileron Bold"/>
                <a:cs typeface="Aileron Bold"/>
                <a:sym typeface="Aileron Bold"/>
              </a:rPr>
              <a:t>How do I integrate the screening questions into the well child visit? </a:t>
            </a:r>
          </a:p>
        </p:txBody>
      </p:sp>
    </p:spTree>
    <p:extLst>
      <p:ext uri="{BB962C8B-B14F-4D97-AF65-F5344CB8AC3E}">
        <p14:creationId xmlns:p14="http://schemas.microsoft.com/office/powerpoint/2010/main" val="2102264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43849" y="3644108"/>
            <a:ext cx="6857152" cy="856455"/>
            <a:chOff x="0" y="0"/>
            <a:chExt cx="24380983" cy="3045172"/>
          </a:xfrm>
          <a:solidFill>
            <a:srgbClr val="3BA1B2"/>
          </a:solidFill>
        </p:grpSpPr>
        <p:sp>
          <p:nvSpPr>
            <p:cNvPr id="3" name="Freeform 3"/>
            <p:cNvSpPr/>
            <p:nvPr/>
          </p:nvSpPr>
          <p:spPr>
            <a:xfrm>
              <a:off x="0" y="0"/>
              <a:ext cx="24380952" cy="3045206"/>
            </a:xfrm>
            <a:custGeom>
              <a:avLst/>
              <a:gdLst/>
              <a:ahLst/>
              <a:cxnLst/>
              <a:rect l="l" t="t" r="r" b="b"/>
              <a:pathLst>
                <a:path w="24380952" h="3045206">
                  <a:moveTo>
                    <a:pt x="0" y="0"/>
                  </a:moveTo>
                  <a:lnTo>
                    <a:pt x="24380952" y="0"/>
                  </a:lnTo>
                  <a:lnTo>
                    <a:pt x="24380952" y="3045206"/>
                  </a:lnTo>
                  <a:lnTo>
                    <a:pt x="0" y="3045206"/>
                  </a:lnTo>
                  <a:close/>
                </a:path>
              </a:pathLst>
            </a:custGeom>
            <a:grpFill/>
          </p:spPr>
          <p:txBody>
            <a:bodyPr/>
            <a:lstStyle/>
            <a:p>
              <a:pPr defTabSz="342900"/>
              <a:endParaRPr lang="en-US" sz="675">
                <a:solidFill>
                  <a:prstClr val="black"/>
                </a:solidFill>
                <a:latin typeface="Calibri"/>
              </a:endParaRPr>
            </a:p>
          </p:txBody>
        </p:sp>
      </p:grpSp>
      <p:grpSp>
        <p:nvGrpSpPr>
          <p:cNvPr id="4" name="Group 4"/>
          <p:cNvGrpSpPr>
            <a:grpSpLocks noChangeAspect="1"/>
          </p:cNvGrpSpPr>
          <p:nvPr/>
        </p:nvGrpSpPr>
        <p:grpSpPr>
          <a:xfrm>
            <a:off x="1143001" y="642938"/>
            <a:ext cx="1473506" cy="3001171"/>
            <a:chOff x="0" y="0"/>
            <a:chExt cx="5239132" cy="10670828"/>
          </a:xfrm>
        </p:grpSpPr>
        <p:sp>
          <p:nvSpPr>
            <p:cNvPr id="5" name="Freeform 5"/>
            <p:cNvSpPr/>
            <p:nvPr/>
          </p:nvSpPr>
          <p:spPr>
            <a:xfrm>
              <a:off x="0" y="0"/>
              <a:ext cx="5239131" cy="10670794"/>
            </a:xfrm>
            <a:custGeom>
              <a:avLst/>
              <a:gdLst/>
              <a:ahLst/>
              <a:cxnLst/>
              <a:rect l="l" t="t" r="r" b="b"/>
              <a:pathLst>
                <a:path w="5239131" h="10670794">
                  <a:moveTo>
                    <a:pt x="0" y="0"/>
                  </a:moveTo>
                  <a:lnTo>
                    <a:pt x="5239131" y="0"/>
                  </a:lnTo>
                  <a:lnTo>
                    <a:pt x="5239131" y="10670794"/>
                  </a:lnTo>
                  <a:lnTo>
                    <a:pt x="0" y="10670794"/>
                  </a:lnTo>
                  <a:close/>
                </a:path>
              </a:pathLst>
            </a:custGeom>
            <a:solidFill>
              <a:srgbClr val="FF5F5F"/>
            </a:solidFill>
          </p:spPr>
          <p:txBody>
            <a:bodyPr/>
            <a:lstStyle/>
            <a:p>
              <a:pPr defTabSz="342900"/>
              <a:endParaRPr lang="en-US" sz="675">
                <a:solidFill>
                  <a:prstClr val="black"/>
                </a:solidFill>
                <a:latin typeface="Calibri"/>
              </a:endParaRPr>
            </a:p>
          </p:txBody>
        </p:sp>
      </p:grpSp>
      <p:sp>
        <p:nvSpPr>
          <p:cNvPr id="9" name="TextBox 9"/>
          <p:cNvSpPr txBox="1"/>
          <p:nvPr/>
        </p:nvSpPr>
        <p:spPr>
          <a:xfrm>
            <a:off x="2728520" y="921942"/>
            <a:ext cx="4886719" cy="1949252"/>
          </a:xfrm>
          <a:prstGeom prst="rect">
            <a:avLst/>
          </a:prstGeom>
        </p:spPr>
        <p:txBody>
          <a:bodyPr wrap="square" lIns="0" tIns="0" rIns="0" bIns="0" rtlCol="0" anchor="t">
            <a:spAutoFit/>
          </a:bodyPr>
          <a:lstStyle/>
          <a:p>
            <a:pPr algn="ctr" defTabSz="342900">
              <a:lnSpc>
                <a:spcPts val="3825"/>
              </a:lnSpc>
            </a:pPr>
            <a:r>
              <a:rPr lang="en-US" sz="3188" dirty="0">
                <a:solidFill>
                  <a:srgbClr val="4E2B85"/>
                </a:solidFill>
                <a:latin typeface="Aileron"/>
                <a:ea typeface="Aileron"/>
                <a:cs typeface="Aileron"/>
                <a:sym typeface="Aileron"/>
              </a:rPr>
              <a:t>Family medicine physicians are </a:t>
            </a:r>
            <a:r>
              <a:rPr lang="en-US" sz="3188" b="1" dirty="0">
                <a:solidFill>
                  <a:srgbClr val="4E2B85"/>
                </a:solidFill>
                <a:latin typeface="Aileron Bold"/>
                <a:ea typeface="Aileron Bold"/>
                <a:cs typeface="Aileron Bold"/>
                <a:sym typeface="Aileron Bold"/>
              </a:rPr>
              <a:t>uniquely</a:t>
            </a:r>
            <a:r>
              <a:rPr lang="en-US" sz="3188" dirty="0">
                <a:solidFill>
                  <a:srgbClr val="4E2B85"/>
                </a:solidFill>
                <a:latin typeface="Aileron"/>
                <a:ea typeface="Aileron"/>
                <a:cs typeface="Aileron"/>
                <a:sym typeface="Aileron"/>
              </a:rPr>
              <a:t> suited to addressing issues during the </a:t>
            </a:r>
            <a:r>
              <a:rPr lang="en-US" sz="3188" dirty="0" err="1">
                <a:solidFill>
                  <a:srgbClr val="4E2B85"/>
                </a:solidFill>
                <a:latin typeface="Aileron"/>
                <a:ea typeface="Aileron"/>
                <a:cs typeface="Aileron"/>
                <a:sym typeface="Aileron"/>
              </a:rPr>
              <a:t>interconception</a:t>
            </a:r>
            <a:r>
              <a:rPr lang="en-US" sz="3188" dirty="0">
                <a:solidFill>
                  <a:srgbClr val="4E2B85"/>
                </a:solidFill>
                <a:latin typeface="Aileron"/>
                <a:ea typeface="Aileron"/>
                <a:cs typeface="Aileron"/>
                <a:sym typeface="Aileron"/>
              </a:rPr>
              <a:t> period</a:t>
            </a:r>
          </a:p>
        </p:txBody>
      </p:sp>
      <p:sp>
        <p:nvSpPr>
          <p:cNvPr id="12" name="Freeform 14">
            <a:extLst>
              <a:ext uri="{FF2B5EF4-FFF2-40B4-BE49-F238E27FC236}">
                <a16:creationId xmlns:a16="http://schemas.microsoft.com/office/drawing/2014/main" id="{B1328078-573E-078C-EC67-AD16FDD638EB}"/>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822960"/>
            <a:endParaRPr lang="en-US" sz="1620">
              <a:solidFill>
                <a:prstClr val="black"/>
              </a:solidFill>
              <a:latin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59840" y="3896716"/>
            <a:ext cx="423824" cy="1104138"/>
          </a:xfrm>
          <a:custGeom>
            <a:avLst/>
            <a:gdLst/>
            <a:ahLst/>
            <a:cxnLst/>
            <a:rect l="l" t="t" r="r" b="b"/>
            <a:pathLst>
              <a:path w="470916" h="1226820">
                <a:moveTo>
                  <a:pt x="0" y="0"/>
                </a:moveTo>
                <a:lnTo>
                  <a:pt x="470916" y="0"/>
                </a:lnTo>
                <a:lnTo>
                  <a:pt x="470916" y="1226820"/>
                </a:lnTo>
                <a:lnTo>
                  <a:pt x="0" y="12268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342900"/>
            <a:endParaRPr lang="en-US" sz="1620">
              <a:solidFill>
                <a:prstClr val="black"/>
              </a:solidFill>
              <a:latin typeface="Calibri"/>
            </a:endParaRPr>
          </a:p>
        </p:txBody>
      </p:sp>
      <p:sp>
        <p:nvSpPr>
          <p:cNvPr id="3" name="TextBox 3"/>
          <p:cNvSpPr txBox="1"/>
          <p:nvPr/>
        </p:nvSpPr>
        <p:spPr>
          <a:xfrm>
            <a:off x="1459840" y="125510"/>
            <a:ext cx="6188822" cy="1025922"/>
          </a:xfrm>
          <a:prstGeom prst="rect">
            <a:avLst/>
          </a:prstGeom>
        </p:spPr>
        <p:txBody>
          <a:bodyPr wrap="square" lIns="0" tIns="0" rIns="0" bIns="0" rtlCol="0" anchor="t">
            <a:spAutoFit/>
          </a:bodyPr>
          <a:lstStyle/>
          <a:p>
            <a:pPr algn="ctr" defTabSz="342900">
              <a:lnSpc>
                <a:spcPts val="3980"/>
              </a:lnSpc>
            </a:pPr>
            <a:r>
              <a:rPr lang="en-US" sz="3618" b="1" spc="50" dirty="0">
                <a:solidFill>
                  <a:srgbClr val="3BA1B2"/>
                </a:solidFill>
                <a:latin typeface="Literata" panose="020B0604020202020204" charset="0"/>
                <a:ea typeface="Montserrat 1 Bold"/>
                <a:cs typeface="Montserrat 1 Bold"/>
                <a:sym typeface="Montserrat 1 Bold"/>
              </a:rPr>
              <a:t>Addressing Positive </a:t>
            </a:r>
          </a:p>
          <a:p>
            <a:pPr algn="ctr" defTabSz="342900">
              <a:lnSpc>
                <a:spcPts val="3980"/>
              </a:lnSpc>
            </a:pPr>
            <a:r>
              <a:rPr lang="en-US" sz="3618" b="1" spc="50" dirty="0">
                <a:solidFill>
                  <a:srgbClr val="3BA1B2"/>
                </a:solidFill>
                <a:latin typeface="Literata" panose="020B0604020202020204" charset="0"/>
                <a:ea typeface="Montserrat 1 Bold"/>
                <a:cs typeface="Montserrat 1 Bold"/>
                <a:sym typeface="Montserrat 1 Bold"/>
              </a:rPr>
              <a:t>Screens</a:t>
            </a:r>
          </a:p>
        </p:txBody>
      </p:sp>
      <p:sp>
        <p:nvSpPr>
          <p:cNvPr id="4" name="TextBox 4"/>
          <p:cNvSpPr txBox="1"/>
          <p:nvPr/>
        </p:nvSpPr>
        <p:spPr>
          <a:xfrm>
            <a:off x="1580170" y="1165747"/>
            <a:ext cx="5983661" cy="2579296"/>
          </a:xfrm>
          <a:prstGeom prst="rect">
            <a:avLst/>
          </a:prstGeom>
        </p:spPr>
        <p:txBody>
          <a:bodyPr lIns="0" tIns="0" rIns="0" bIns="0" rtlCol="0" anchor="t">
            <a:spAutoFit/>
          </a:bodyPr>
          <a:lstStyle/>
          <a:p>
            <a:pPr marL="305456" lvl="1" indent="-152727" defTabSz="342900">
              <a:lnSpc>
                <a:spcPct val="150000"/>
              </a:lnSpc>
              <a:buFont typeface="Arial"/>
              <a:buChar char="•"/>
            </a:pPr>
            <a:r>
              <a:rPr lang="en-US" sz="1415" spc="26" dirty="0">
                <a:solidFill>
                  <a:srgbClr val="4E2B85"/>
                </a:solidFill>
                <a:latin typeface="Comfortaa"/>
                <a:ea typeface="Comfortaa"/>
                <a:cs typeface="Comfortaa"/>
                <a:sym typeface="Comfortaa"/>
              </a:rPr>
              <a:t>Need to develop workflows for addressing positive screens, especially if mother/birthing person is not a patient</a:t>
            </a:r>
          </a:p>
          <a:p>
            <a:pPr marL="305456" lvl="1" indent="-152727" defTabSz="342900">
              <a:lnSpc>
                <a:spcPct val="150000"/>
              </a:lnSpc>
              <a:buFont typeface="Arial"/>
              <a:buChar char="•"/>
            </a:pPr>
            <a:r>
              <a:rPr lang="en-US" sz="1415" spc="26" dirty="0">
                <a:solidFill>
                  <a:srgbClr val="4E2B85"/>
                </a:solidFill>
                <a:latin typeface="Comfortaa"/>
                <a:ea typeface="Comfortaa"/>
                <a:cs typeface="Comfortaa"/>
                <a:sym typeface="Comfortaa"/>
              </a:rPr>
              <a:t>Additional appointments or referrals often needed to improve maternal health</a:t>
            </a:r>
          </a:p>
          <a:p>
            <a:pPr marL="305456" lvl="1" indent="-152727" defTabSz="342900">
              <a:lnSpc>
                <a:spcPct val="150000"/>
              </a:lnSpc>
              <a:buFont typeface="Arial"/>
              <a:buChar char="•"/>
            </a:pPr>
            <a:r>
              <a:rPr lang="en-US" sz="1415" spc="26" dirty="0">
                <a:solidFill>
                  <a:srgbClr val="4E2B85"/>
                </a:solidFill>
                <a:latin typeface="Comfortaa"/>
                <a:ea typeface="Comfortaa"/>
                <a:cs typeface="Comfortaa"/>
                <a:sym typeface="Comfortaa"/>
              </a:rPr>
              <a:t>Some sites are testing case management strategies</a:t>
            </a:r>
          </a:p>
          <a:p>
            <a:pPr marL="305456" lvl="1" indent="-152727" defTabSz="342900">
              <a:lnSpc>
                <a:spcPct val="150000"/>
              </a:lnSpc>
              <a:buFont typeface="Arial"/>
              <a:buChar char="•"/>
            </a:pPr>
            <a:r>
              <a:rPr lang="en-US" sz="1415" spc="26" dirty="0">
                <a:solidFill>
                  <a:srgbClr val="4E2B85"/>
                </a:solidFill>
                <a:latin typeface="Comfortaa"/>
                <a:ea typeface="Comfortaa"/>
                <a:cs typeface="Comfortaa"/>
                <a:sym typeface="Comfortaa"/>
              </a:rPr>
              <a:t>Most sites have patient education materials that focus on the four risk factors</a:t>
            </a:r>
          </a:p>
          <a:p>
            <a:pPr marL="305456" lvl="1" indent="-152727" defTabSz="342900">
              <a:lnSpc>
                <a:spcPct val="150000"/>
              </a:lnSpc>
              <a:buFont typeface="Arial"/>
              <a:buChar char="•"/>
            </a:pPr>
            <a:r>
              <a:rPr lang="en-US" sz="1415" spc="26" dirty="0">
                <a:solidFill>
                  <a:srgbClr val="4E2B85"/>
                </a:solidFill>
                <a:latin typeface="Comfortaa"/>
                <a:ea typeface="Comfortaa"/>
                <a:cs typeface="Comfortaa"/>
                <a:sym typeface="Comfortaa"/>
              </a:rPr>
              <a:t>Build a care team system for referrals</a:t>
            </a:r>
          </a:p>
        </p:txBody>
      </p:sp>
      <p:sp>
        <p:nvSpPr>
          <p:cNvPr id="5" name="TextBox 5"/>
          <p:cNvSpPr txBox="1"/>
          <p:nvPr/>
        </p:nvSpPr>
        <p:spPr>
          <a:xfrm>
            <a:off x="1944504" y="4035389"/>
            <a:ext cx="5542146" cy="836191"/>
          </a:xfrm>
          <a:prstGeom prst="rect">
            <a:avLst/>
          </a:prstGeom>
        </p:spPr>
        <p:txBody>
          <a:bodyPr lIns="0" tIns="0" rIns="0" bIns="0" rtlCol="0" anchor="t">
            <a:spAutoFit/>
          </a:bodyPr>
          <a:lstStyle/>
          <a:p>
            <a:pPr algn="ctr" defTabSz="342900">
              <a:lnSpc>
                <a:spcPts val="2099"/>
              </a:lnSpc>
            </a:pPr>
            <a:r>
              <a:rPr lang="en-US" sz="1499" b="1" spc="-10">
                <a:solidFill>
                  <a:srgbClr val="FF5F5F"/>
                </a:solidFill>
                <a:latin typeface="Comfortaa Bold"/>
                <a:ea typeface="Comfortaa Bold"/>
                <a:cs typeface="Comfortaa Bold"/>
                <a:sym typeface="Comfortaa Bold"/>
              </a:rPr>
              <a:t>Workflows for addressing positive depression screens </a:t>
            </a:r>
          </a:p>
          <a:p>
            <a:pPr algn="ctr" defTabSz="342900">
              <a:lnSpc>
                <a:spcPts val="2333"/>
              </a:lnSpc>
            </a:pPr>
            <a:r>
              <a:rPr lang="en-US" sz="1498" b="1" spc="-10">
                <a:solidFill>
                  <a:srgbClr val="FF5F5F"/>
                </a:solidFill>
                <a:latin typeface="Comfortaa Bold"/>
                <a:ea typeface="Comfortaa Bold"/>
                <a:cs typeface="Comfortaa Bold"/>
                <a:sym typeface="Comfortaa Bold"/>
              </a:rPr>
              <a:t>are crucial for acute suicidality/homicidality since screening occurs during WCV</a:t>
            </a:r>
          </a:p>
        </p:txBody>
      </p:sp>
      <p:sp>
        <p:nvSpPr>
          <p:cNvPr id="6" name="Freeform 6"/>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prstClr val="black"/>
              </a:solidFill>
              <a:latin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43000" y="2571751"/>
            <a:ext cx="2200886" cy="1357255"/>
            <a:chOff x="0" y="0"/>
            <a:chExt cx="2095507" cy="1292270"/>
          </a:xfrm>
        </p:grpSpPr>
        <p:sp>
          <p:nvSpPr>
            <p:cNvPr id="3" name="Freeform 3"/>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2BFDD"/>
            </a:solidFill>
          </p:spPr>
          <p:txBody>
            <a:bodyPr/>
            <a:lstStyle/>
            <a:p>
              <a:pPr defTabSz="342900"/>
              <a:endParaRPr lang="en-US" sz="1620" dirty="0">
                <a:solidFill>
                  <a:prstClr val="black"/>
                </a:solidFill>
                <a:latin typeface="Calibri"/>
              </a:endParaRPr>
            </a:p>
          </p:txBody>
        </p:sp>
      </p:grpSp>
      <p:grpSp>
        <p:nvGrpSpPr>
          <p:cNvPr id="4" name="Group 4"/>
          <p:cNvGrpSpPr/>
          <p:nvPr/>
        </p:nvGrpSpPr>
        <p:grpSpPr>
          <a:xfrm>
            <a:off x="3479833" y="2571751"/>
            <a:ext cx="2200886" cy="1357255"/>
            <a:chOff x="0" y="0"/>
            <a:chExt cx="2095507" cy="1292270"/>
          </a:xfrm>
        </p:grpSpPr>
        <p:sp>
          <p:nvSpPr>
            <p:cNvPr id="5" name="Freeform 5"/>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3BA1B2"/>
            </a:solidFill>
          </p:spPr>
          <p:txBody>
            <a:bodyPr/>
            <a:lstStyle/>
            <a:p>
              <a:pPr defTabSz="342900"/>
              <a:endParaRPr lang="en-US" sz="1620" dirty="0">
                <a:solidFill>
                  <a:prstClr val="black"/>
                </a:solidFill>
                <a:latin typeface="Calibri"/>
              </a:endParaRPr>
            </a:p>
          </p:txBody>
        </p:sp>
      </p:grpSp>
      <p:grpSp>
        <p:nvGrpSpPr>
          <p:cNvPr id="6" name="Group 6"/>
          <p:cNvGrpSpPr/>
          <p:nvPr/>
        </p:nvGrpSpPr>
        <p:grpSpPr>
          <a:xfrm>
            <a:off x="5800114" y="2571751"/>
            <a:ext cx="2200886" cy="1357255"/>
            <a:chOff x="0" y="0"/>
            <a:chExt cx="2095507" cy="1292270"/>
          </a:xfrm>
        </p:grpSpPr>
        <p:sp>
          <p:nvSpPr>
            <p:cNvPr id="7" name="Freeform 7"/>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E2B85"/>
            </a:solidFill>
          </p:spPr>
          <p:txBody>
            <a:bodyPr/>
            <a:lstStyle/>
            <a:p>
              <a:pPr defTabSz="342900"/>
              <a:endParaRPr lang="en-US" sz="1620" dirty="0">
                <a:solidFill>
                  <a:prstClr val="black"/>
                </a:solidFill>
                <a:latin typeface="Calibri"/>
              </a:endParaRPr>
            </a:p>
          </p:txBody>
        </p:sp>
      </p:grpSp>
      <p:sp>
        <p:nvSpPr>
          <p:cNvPr id="8" name="Freeform 8"/>
          <p:cNvSpPr/>
          <p:nvPr/>
        </p:nvSpPr>
        <p:spPr>
          <a:xfrm>
            <a:off x="2005760" y="3024169"/>
            <a:ext cx="376390" cy="794490"/>
          </a:xfrm>
          <a:custGeom>
            <a:avLst/>
            <a:gdLst/>
            <a:ahLst/>
            <a:cxnLst/>
            <a:rect l="l" t="t" r="r" b="b"/>
            <a:pathLst>
              <a:path w="418211" h="882767">
                <a:moveTo>
                  <a:pt x="0" y="0"/>
                </a:moveTo>
                <a:lnTo>
                  <a:pt x="418211" y="0"/>
                </a:lnTo>
                <a:lnTo>
                  <a:pt x="418211" y="882768"/>
                </a:lnTo>
                <a:lnTo>
                  <a:pt x="0" y="88276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342900"/>
            <a:endParaRPr lang="en-US" sz="1620">
              <a:solidFill>
                <a:prstClr val="black"/>
              </a:solidFill>
              <a:latin typeface="Calibri"/>
            </a:endParaRPr>
          </a:p>
        </p:txBody>
      </p:sp>
      <p:sp>
        <p:nvSpPr>
          <p:cNvPr id="9" name="TextBox 9"/>
          <p:cNvSpPr txBox="1"/>
          <p:nvPr/>
        </p:nvSpPr>
        <p:spPr>
          <a:xfrm>
            <a:off x="1842824" y="291751"/>
            <a:ext cx="5474906" cy="512191"/>
          </a:xfrm>
          <a:prstGeom prst="rect">
            <a:avLst/>
          </a:prstGeom>
        </p:spPr>
        <p:txBody>
          <a:bodyPr lIns="0" tIns="0" rIns="0" bIns="0" rtlCol="0" anchor="t">
            <a:spAutoFit/>
          </a:bodyPr>
          <a:lstStyle/>
          <a:p>
            <a:pPr algn="ctr" defTabSz="342900">
              <a:lnSpc>
                <a:spcPts val="3938"/>
              </a:lnSpc>
            </a:pPr>
            <a:r>
              <a:rPr lang="en-US" sz="4050" b="1" dirty="0">
                <a:solidFill>
                  <a:srgbClr val="3BA1B2"/>
                </a:solidFill>
                <a:latin typeface="Literata" panose="020B0604020202020204" charset="0"/>
                <a:ea typeface="Comfortaa Bold"/>
                <a:cs typeface="Comfortaa Bold"/>
                <a:sym typeface="Comfortaa Bold"/>
              </a:rPr>
              <a:t>ICC at the WCV</a:t>
            </a:r>
          </a:p>
        </p:txBody>
      </p:sp>
      <p:sp>
        <p:nvSpPr>
          <p:cNvPr id="10" name="TextBox 10"/>
          <p:cNvSpPr txBox="1"/>
          <p:nvPr/>
        </p:nvSpPr>
        <p:spPr>
          <a:xfrm>
            <a:off x="1593520" y="1042525"/>
            <a:ext cx="5956960" cy="1128514"/>
          </a:xfrm>
          <a:prstGeom prst="rect">
            <a:avLst/>
          </a:prstGeom>
        </p:spPr>
        <p:txBody>
          <a:bodyPr wrap="square" lIns="0" tIns="0" rIns="0" bIns="0" rtlCol="0" anchor="t">
            <a:spAutoFit/>
          </a:bodyPr>
          <a:lstStyle/>
          <a:p>
            <a:pPr algn="ctr" defTabSz="342900">
              <a:lnSpc>
                <a:spcPts val="1506"/>
              </a:lnSpc>
            </a:pPr>
            <a:r>
              <a:rPr lang="en-US" sz="1350" b="1" dirty="0">
                <a:solidFill>
                  <a:srgbClr val="4E2B85"/>
                </a:solidFill>
                <a:latin typeface="Comfortaa Bold"/>
                <a:ea typeface="Comfortaa Bold"/>
                <a:cs typeface="Comfortaa Bold"/>
                <a:sym typeface="Comfortaa Bold"/>
              </a:rPr>
              <a:t>How to include ICC in the WCV</a:t>
            </a:r>
          </a:p>
          <a:p>
            <a:pPr algn="ctr" defTabSz="342900">
              <a:lnSpc>
                <a:spcPts val="1038"/>
              </a:lnSpc>
            </a:pPr>
            <a:endParaRPr lang="en-US" sz="1350" b="1" dirty="0">
              <a:solidFill>
                <a:srgbClr val="4E2B85"/>
              </a:solidFill>
              <a:latin typeface="Comfortaa Bold"/>
              <a:ea typeface="Comfortaa Bold"/>
              <a:cs typeface="Comfortaa Bold"/>
              <a:sym typeface="Comfortaa Bold"/>
            </a:endParaRPr>
          </a:p>
          <a:p>
            <a:pPr algn="ctr" defTabSz="342900">
              <a:lnSpc>
                <a:spcPts val="1389"/>
              </a:lnSpc>
            </a:pPr>
            <a:r>
              <a:rPr lang="en-US" sz="1350" dirty="0">
                <a:solidFill>
                  <a:srgbClr val="4E2B85"/>
                </a:solidFill>
                <a:latin typeface="Comfortaa"/>
                <a:ea typeface="Comfortaa"/>
                <a:cs typeface="Comfortaa"/>
                <a:sym typeface="Comfortaa"/>
              </a:rPr>
              <a:t>Ask mother/birthing person how they are doing </a:t>
            </a:r>
            <a:r>
              <a:rPr lang="en-US" sz="1350" b="1" dirty="0">
                <a:solidFill>
                  <a:srgbClr val="FF5F5F"/>
                </a:solidFill>
                <a:latin typeface="Comfortaa Bold"/>
                <a:ea typeface="Comfortaa Bold"/>
                <a:cs typeface="Comfortaa Bold"/>
                <a:sym typeface="Comfortaa Bold"/>
              </a:rPr>
              <a:t>while</a:t>
            </a:r>
            <a:r>
              <a:rPr lang="en-US" sz="1350" dirty="0">
                <a:solidFill>
                  <a:srgbClr val="4E2B85"/>
                </a:solidFill>
                <a:latin typeface="Comfortaa"/>
                <a:ea typeface="Comfortaa"/>
                <a:cs typeface="Comfortaa"/>
                <a:sym typeface="Comfortaa"/>
              </a:rPr>
              <a:t> you are examining baby!</a:t>
            </a:r>
          </a:p>
          <a:p>
            <a:pPr algn="ctr" defTabSz="342900">
              <a:lnSpc>
                <a:spcPts val="1038"/>
              </a:lnSpc>
            </a:pPr>
            <a:endParaRPr lang="en-US" sz="1350" dirty="0">
              <a:solidFill>
                <a:srgbClr val="4E2B85"/>
              </a:solidFill>
              <a:latin typeface="Comfortaa"/>
              <a:ea typeface="Comfortaa"/>
              <a:cs typeface="Comfortaa"/>
              <a:sym typeface="Comfortaa"/>
            </a:endParaRPr>
          </a:p>
          <a:p>
            <a:pPr algn="ctr" defTabSz="342900">
              <a:lnSpc>
                <a:spcPts val="1389"/>
              </a:lnSpc>
            </a:pPr>
            <a:r>
              <a:rPr lang="en-US" sz="1350" dirty="0">
                <a:solidFill>
                  <a:srgbClr val="4E2B85"/>
                </a:solidFill>
                <a:latin typeface="Comfortaa"/>
                <a:ea typeface="Comfortaa"/>
                <a:cs typeface="Comfortaa"/>
                <a:sym typeface="Comfortaa"/>
              </a:rPr>
              <a:t>Ask mother/birthing person how they are doing </a:t>
            </a:r>
            <a:r>
              <a:rPr lang="en-US" sz="1350" b="1" dirty="0">
                <a:solidFill>
                  <a:srgbClr val="FF5F5F"/>
                </a:solidFill>
                <a:latin typeface="Comfortaa Bold"/>
                <a:ea typeface="Comfortaa Bold"/>
                <a:cs typeface="Comfortaa Bold"/>
                <a:sym typeface="Comfortaa Bold"/>
              </a:rPr>
              <a:t>after </a:t>
            </a:r>
            <a:r>
              <a:rPr lang="en-US" sz="1350" dirty="0">
                <a:solidFill>
                  <a:srgbClr val="4E2B85"/>
                </a:solidFill>
                <a:latin typeface="Comfortaa"/>
                <a:ea typeface="Comfortaa"/>
                <a:cs typeface="Comfortaa"/>
                <a:sym typeface="Comfortaa"/>
              </a:rPr>
              <a:t>you are done examining baby!</a:t>
            </a:r>
          </a:p>
          <a:p>
            <a:pPr algn="ctr" defTabSz="342900">
              <a:lnSpc>
                <a:spcPts val="1038"/>
              </a:lnSpc>
            </a:pPr>
            <a:endParaRPr lang="en-US" sz="1350" dirty="0">
              <a:solidFill>
                <a:srgbClr val="4E2B85"/>
              </a:solidFill>
              <a:latin typeface="Comfortaa"/>
              <a:ea typeface="Comfortaa"/>
              <a:cs typeface="Comfortaa"/>
              <a:sym typeface="Comfortaa"/>
            </a:endParaRPr>
          </a:p>
          <a:p>
            <a:pPr algn="ctr" defTabSz="342900">
              <a:lnSpc>
                <a:spcPts val="1506"/>
              </a:lnSpc>
            </a:pPr>
            <a:r>
              <a:rPr lang="en-US" sz="1350" b="1" dirty="0">
                <a:solidFill>
                  <a:srgbClr val="4E2B85"/>
                </a:solidFill>
                <a:latin typeface="Comfortaa Bold"/>
                <a:ea typeface="Comfortaa Bold"/>
                <a:cs typeface="Comfortaa Bold"/>
                <a:sym typeface="Comfortaa Bold"/>
              </a:rPr>
              <a:t>It's totally up to you! </a:t>
            </a:r>
          </a:p>
        </p:txBody>
      </p:sp>
      <p:sp>
        <p:nvSpPr>
          <p:cNvPr id="11" name="TextBox 11"/>
          <p:cNvSpPr txBox="1"/>
          <p:nvPr/>
        </p:nvSpPr>
        <p:spPr>
          <a:xfrm>
            <a:off x="3669520" y="2790680"/>
            <a:ext cx="1821515" cy="756682"/>
          </a:xfrm>
          <a:prstGeom prst="rect">
            <a:avLst/>
          </a:prstGeom>
        </p:spPr>
        <p:txBody>
          <a:bodyPr lIns="0" tIns="0" rIns="0" bIns="0" rtlCol="0" anchor="t">
            <a:spAutoFit/>
          </a:bodyPr>
          <a:lstStyle/>
          <a:p>
            <a:pPr defTabSz="342900">
              <a:lnSpc>
                <a:spcPts val="1459"/>
              </a:lnSpc>
            </a:pPr>
            <a:r>
              <a:rPr lang="en-US" sz="1043" b="1">
                <a:solidFill>
                  <a:srgbClr val="FFFFFF"/>
                </a:solidFill>
                <a:latin typeface="Aileron Bold"/>
                <a:ea typeface="Aileron Bold"/>
                <a:cs typeface="Aileron Bold"/>
                <a:sym typeface="Aileron Bold"/>
              </a:rPr>
              <a:t>We should explain to mother/birthing person why we are asking these questions at the well child visits . . .</a:t>
            </a:r>
          </a:p>
        </p:txBody>
      </p:sp>
      <p:sp>
        <p:nvSpPr>
          <p:cNvPr id="12" name="TextBox 12"/>
          <p:cNvSpPr txBox="1"/>
          <p:nvPr/>
        </p:nvSpPr>
        <p:spPr>
          <a:xfrm>
            <a:off x="1332685" y="2790681"/>
            <a:ext cx="1821515" cy="179601"/>
          </a:xfrm>
          <a:prstGeom prst="rect">
            <a:avLst/>
          </a:prstGeom>
        </p:spPr>
        <p:txBody>
          <a:bodyPr lIns="0" tIns="0" rIns="0" bIns="0" rtlCol="0" anchor="t">
            <a:spAutoFit/>
          </a:bodyPr>
          <a:lstStyle/>
          <a:p>
            <a:pPr algn="ctr" defTabSz="342900">
              <a:lnSpc>
                <a:spcPts val="1459"/>
              </a:lnSpc>
            </a:pPr>
            <a:r>
              <a:rPr lang="en-US" sz="1043" b="1">
                <a:solidFill>
                  <a:srgbClr val="FFFFFF"/>
                </a:solidFill>
                <a:latin typeface="Aileron Bold"/>
                <a:ea typeface="Aileron Bold"/>
                <a:cs typeface="Aileron Bold"/>
                <a:sym typeface="Aileron Bold"/>
              </a:rPr>
              <a:t>Something to consider. . .</a:t>
            </a:r>
          </a:p>
        </p:txBody>
      </p:sp>
      <p:sp>
        <p:nvSpPr>
          <p:cNvPr id="13" name="TextBox 13"/>
          <p:cNvSpPr txBox="1"/>
          <p:nvPr/>
        </p:nvSpPr>
        <p:spPr>
          <a:xfrm>
            <a:off x="5894957" y="2681804"/>
            <a:ext cx="2011200" cy="1141403"/>
          </a:xfrm>
          <a:prstGeom prst="rect">
            <a:avLst/>
          </a:prstGeom>
        </p:spPr>
        <p:txBody>
          <a:bodyPr lIns="0" tIns="0" rIns="0" bIns="0" rtlCol="0" anchor="t">
            <a:spAutoFit/>
          </a:bodyPr>
          <a:lstStyle/>
          <a:p>
            <a:pPr defTabSz="342900">
              <a:lnSpc>
                <a:spcPts val="1459"/>
              </a:lnSpc>
            </a:pPr>
            <a:r>
              <a:rPr lang="en-US" sz="1043" b="1">
                <a:solidFill>
                  <a:srgbClr val="FFFFFF"/>
                </a:solidFill>
                <a:latin typeface="Aileron Bold"/>
                <a:ea typeface="Aileron Bold"/>
                <a:cs typeface="Aileron Bold"/>
                <a:sym typeface="Aileron Bold"/>
              </a:rPr>
              <a:t>Example: </a:t>
            </a:r>
          </a:p>
          <a:p>
            <a:pPr defTabSz="342900">
              <a:lnSpc>
                <a:spcPts val="1459"/>
              </a:lnSpc>
            </a:pPr>
            <a:r>
              <a:rPr lang="en-US" sz="1043" b="1">
                <a:solidFill>
                  <a:srgbClr val="FFFFFF"/>
                </a:solidFill>
                <a:latin typeface="Aileron Bold"/>
                <a:ea typeface="Aileron Bold"/>
                <a:cs typeface="Aileron Bold"/>
                <a:sym typeface="Aileron Bold"/>
              </a:rPr>
              <a:t>"Asking these questions help us to provide the best possible care for your family. We want to make sure we support your family as best we can!"</a:t>
            </a:r>
          </a:p>
        </p:txBody>
      </p:sp>
      <p:sp>
        <p:nvSpPr>
          <p:cNvPr id="14" name="Freeform 14"/>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prstClr val="black"/>
              </a:solidFill>
              <a:latin typeface="Calibri"/>
            </a:endParaRPr>
          </a:p>
        </p:txBody>
      </p:sp>
      <p:sp>
        <p:nvSpPr>
          <p:cNvPr id="16" name="TextBox 15">
            <a:extLst>
              <a:ext uri="{FF2B5EF4-FFF2-40B4-BE49-F238E27FC236}">
                <a16:creationId xmlns:a16="http://schemas.microsoft.com/office/drawing/2014/main" id="{8F5151BA-AD5D-EEB0-664F-85A6C28B130D}"/>
              </a:ext>
            </a:extLst>
          </p:cNvPr>
          <p:cNvSpPr txBox="1"/>
          <p:nvPr/>
        </p:nvSpPr>
        <p:spPr>
          <a:xfrm>
            <a:off x="1171698" y="4807627"/>
            <a:ext cx="3570445" cy="300082"/>
          </a:xfrm>
          <a:prstGeom prst="rect">
            <a:avLst/>
          </a:prstGeom>
          <a:noFill/>
        </p:spPr>
        <p:txBody>
          <a:bodyPr wrap="square">
            <a:spAutoFit/>
          </a:bodyPr>
          <a:lstStyle/>
          <a:p>
            <a:pPr defTabSz="342900"/>
            <a:r>
              <a:rPr lang="en-US" sz="1350" i="1" dirty="0">
                <a:solidFill>
                  <a:srgbClr val="FF5F5F"/>
                </a:solidFill>
                <a:latin typeface="Aileron Bold" panose="020B0604020202020204" charset="0"/>
                <a:hlinkClick r:id="rId4">
                  <a:extLst>
                    <a:ext uri="{A12FA001-AC4F-418D-AE19-62706E023703}">
                      <ahyp:hlinkClr xmlns:ahyp="http://schemas.microsoft.com/office/drawing/2018/hyperlinkcolor" val="tx"/>
                    </a:ext>
                  </a:extLst>
                </a:hlinkClick>
              </a:rPr>
              <a:t>Video examples </a:t>
            </a:r>
            <a:r>
              <a:rPr lang="en-US" sz="1350" i="1" dirty="0">
                <a:solidFill>
                  <a:srgbClr val="4E2B85"/>
                </a:solidFill>
                <a:latin typeface="Aileron Bold" panose="020B0604020202020204" charset="0"/>
              </a:rPr>
              <a:t>of ICC conducted at WCVs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atin typeface="Franklin Gothic Demi" panose="020B0703020102020204" pitchFamily="34" charset="0"/>
              </a:rPr>
              <a:t>Continuing Education Information</a:t>
            </a:r>
            <a:endParaRPr lang="en-US"/>
          </a:p>
        </p:txBody>
      </p:sp>
      <p:sp>
        <p:nvSpPr>
          <p:cNvPr id="7" name="Content Placeholder 6"/>
          <p:cNvSpPr>
            <a:spLocks noGrp="1"/>
          </p:cNvSpPr>
          <p:nvPr>
            <p:ph idx="1"/>
          </p:nvPr>
        </p:nvSpPr>
        <p:spPr/>
        <p:txBody>
          <a:bodyPr>
            <a:normAutofit/>
          </a:bodyPr>
          <a:lstStyle/>
          <a:p>
            <a:r>
              <a:rPr lang="en-US"/>
              <a:t>In support of improving patient care, this activity has been planned and implemented by the University of Pittsburgh and The Jewish Healthcare Foundation. The University of Pittsburgh is jointly accredited by the </a:t>
            </a:r>
            <a:r>
              <a:rPr lang="en-US" b="1">
                <a:solidFill>
                  <a:schemeClr val="accent1"/>
                </a:solidFill>
              </a:rPr>
              <a:t>Accreditation Council for Continuing Medical Education (ACCME) </a:t>
            </a:r>
            <a:r>
              <a:rPr lang="en-US">
                <a:solidFill>
                  <a:schemeClr val="accent1"/>
                </a:solidFill>
              </a:rPr>
              <a:t>and the </a:t>
            </a:r>
            <a:r>
              <a:rPr lang="en-US" b="1">
                <a:solidFill>
                  <a:schemeClr val="accent1"/>
                </a:solidFill>
              </a:rPr>
              <a:t>American Nurses Credentialing Center (ANCC)</a:t>
            </a:r>
            <a:r>
              <a:rPr lang="en-US"/>
              <a:t>, to provide continuing education for the healthcare team.</a:t>
            </a:r>
            <a:r>
              <a:rPr lang="en-US" b="1"/>
              <a:t> </a:t>
            </a:r>
            <a:r>
              <a:rPr lang="en-US" b="1">
                <a:solidFill>
                  <a:schemeClr val="accent1"/>
                </a:solidFill>
              </a:rPr>
              <a:t>1.5 hours are approved for this course. </a:t>
            </a:r>
          </a:p>
          <a:p>
            <a:r>
              <a:rPr lang="en-US"/>
              <a:t>As a Jointly Accredited Organization, University of Pittsburgh is approved to offer social work continuing education by the </a:t>
            </a:r>
            <a:r>
              <a:rPr lang="en-US" b="1">
                <a:solidFill>
                  <a:schemeClr val="accent1"/>
                </a:solidFill>
              </a:rPr>
              <a:t>Association of Social Work Boards (ASWB) </a:t>
            </a:r>
            <a:r>
              <a:rPr lang="en-US"/>
              <a:t>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a:t>
            </a:r>
            <a:r>
              <a:rPr lang="en-US" b="1"/>
              <a:t> </a:t>
            </a:r>
            <a:r>
              <a:rPr lang="en-US" b="1">
                <a:solidFill>
                  <a:schemeClr val="accent1"/>
                </a:solidFill>
              </a:rPr>
              <a:t>1.5 continuing education credits</a:t>
            </a:r>
            <a:r>
              <a:rPr lang="en-US">
                <a:solidFill>
                  <a:schemeClr val="accent1"/>
                </a:solidFill>
              </a:rPr>
              <a:t>.</a:t>
            </a:r>
          </a:p>
          <a:p>
            <a:endParaRPr lang="en-US"/>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ooter Placeholder 3">
            <a:extLst>
              <a:ext uri="{FF2B5EF4-FFF2-40B4-BE49-F238E27FC236}">
                <a16:creationId xmlns:a16="http://schemas.microsoft.com/office/drawing/2014/main" id="{5C2E50EA-B9E5-468A-8F89-6B6F5D7C24BD}"/>
              </a:ext>
            </a:extLst>
          </p:cNvPr>
          <p:cNvSpPr>
            <a:spLocks noGrp="1"/>
          </p:cNvSpPr>
          <p:nvPr>
            <p:ph type="ftr" sz="quarter" idx="11"/>
          </p:nvPr>
        </p:nvSpPr>
        <p:spPr>
          <a:xfrm>
            <a:off x="2764639" y="4844839"/>
            <a:ext cx="3617103" cy="273844"/>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Tree>
    <p:extLst>
      <p:ext uri="{BB962C8B-B14F-4D97-AF65-F5344CB8AC3E}">
        <p14:creationId xmlns:p14="http://schemas.microsoft.com/office/powerpoint/2010/main" val="1129319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8D30ED-84F9-022D-7B0F-ED65384482FF}"/>
              </a:ext>
            </a:extLst>
          </p:cNvPr>
          <p:cNvSpPr>
            <a:spLocks noGrp="1"/>
          </p:cNvSpPr>
          <p:nvPr>
            <p:ph type="title"/>
          </p:nvPr>
        </p:nvSpPr>
        <p:spPr>
          <a:xfrm>
            <a:off x="1243853" y="161936"/>
            <a:ext cx="6656295" cy="857250"/>
          </a:xfrm>
        </p:spPr>
        <p:txBody>
          <a:bodyPr>
            <a:normAutofit fontScale="90000"/>
          </a:bodyPr>
          <a:lstStyle/>
          <a:p>
            <a:r>
              <a:rPr lang="en-US" b="1" dirty="0">
                <a:solidFill>
                  <a:srgbClr val="3BA1B2"/>
                </a:solidFill>
                <a:latin typeface="Literata" panose="020B0604020202020204" charset="0"/>
              </a:rPr>
              <a:t>Sample Family Medicine Workflow</a:t>
            </a:r>
          </a:p>
        </p:txBody>
      </p:sp>
      <p:pic>
        <p:nvPicPr>
          <p:cNvPr id="4" name="Picture 3">
            <a:extLst>
              <a:ext uri="{FF2B5EF4-FFF2-40B4-BE49-F238E27FC236}">
                <a16:creationId xmlns:a16="http://schemas.microsoft.com/office/drawing/2014/main" id="{CD7BE7FA-D6D3-2855-5B53-6E14FC8E5042}"/>
              </a:ext>
            </a:extLst>
          </p:cNvPr>
          <p:cNvPicPr>
            <a:picLocks noChangeAspect="1"/>
          </p:cNvPicPr>
          <p:nvPr/>
        </p:nvPicPr>
        <p:blipFill>
          <a:blip r:embed="rId2"/>
          <a:srcRect l="16840" t="28504" r="5518" b="-1304"/>
          <a:stretch>
            <a:fillRect/>
          </a:stretch>
        </p:blipFill>
        <p:spPr>
          <a:xfrm>
            <a:off x="1243853" y="1195432"/>
            <a:ext cx="6656295" cy="3133288"/>
          </a:xfrm>
          <a:prstGeom prst="rect">
            <a:avLst/>
          </a:prstGeom>
        </p:spPr>
      </p:pic>
      <p:sp>
        <p:nvSpPr>
          <p:cNvPr id="2" name="Freeform 14">
            <a:extLst>
              <a:ext uri="{FF2B5EF4-FFF2-40B4-BE49-F238E27FC236}">
                <a16:creationId xmlns:a16="http://schemas.microsoft.com/office/drawing/2014/main" id="{6D756A23-11A8-4201-037B-04B1850E9789}"/>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057968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3D134A-82E5-484A-5E91-8893452F2EA5}"/>
              </a:ext>
            </a:extLst>
          </p:cNvPr>
          <p:cNvSpPr>
            <a:spLocks noGrp="1"/>
          </p:cNvSpPr>
          <p:nvPr>
            <p:ph type="body" idx="1"/>
          </p:nvPr>
        </p:nvSpPr>
        <p:spPr/>
        <p:txBody>
          <a:bodyPr>
            <a:normAutofit fontScale="85000" lnSpcReduction="10000"/>
          </a:bodyPr>
          <a:lstStyle/>
          <a:p>
            <a:r>
              <a:rPr lang="en-US" dirty="0">
                <a:solidFill>
                  <a:srgbClr val="4E2B85"/>
                </a:solidFill>
              </a:rPr>
              <a:t>ICC questions are on a laminated sheet that is given to the mother/birthing person (MBP) at the time of rooming</a:t>
            </a:r>
          </a:p>
          <a:p>
            <a:r>
              <a:rPr lang="en-US" dirty="0">
                <a:solidFill>
                  <a:srgbClr val="4E2B85"/>
                </a:solidFill>
              </a:rPr>
              <a:t>MBP completes the screening questions, including the PHQ-9, prior to the provider entering the room</a:t>
            </a:r>
          </a:p>
          <a:p>
            <a:r>
              <a:rPr lang="en-US" dirty="0">
                <a:solidFill>
                  <a:srgbClr val="4E2B85"/>
                </a:solidFill>
              </a:rPr>
              <a:t>Provider reviews the ICC questions during the visit and addresses any positive risks </a:t>
            </a:r>
          </a:p>
        </p:txBody>
      </p:sp>
      <p:sp>
        <p:nvSpPr>
          <p:cNvPr id="3" name="Title 2">
            <a:extLst>
              <a:ext uri="{FF2B5EF4-FFF2-40B4-BE49-F238E27FC236}">
                <a16:creationId xmlns:a16="http://schemas.microsoft.com/office/drawing/2014/main" id="{23770F83-61E5-0AB4-E6DB-92AF8FEAD4FC}"/>
              </a:ext>
            </a:extLst>
          </p:cNvPr>
          <p:cNvSpPr>
            <a:spLocks noGrp="1"/>
          </p:cNvSpPr>
          <p:nvPr>
            <p:ph type="title"/>
          </p:nvPr>
        </p:nvSpPr>
        <p:spPr>
          <a:xfrm>
            <a:off x="1275127" y="205979"/>
            <a:ext cx="6600038" cy="857250"/>
          </a:xfrm>
        </p:spPr>
        <p:txBody>
          <a:bodyPr>
            <a:noAutofit/>
          </a:bodyPr>
          <a:lstStyle/>
          <a:p>
            <a:r>
              <a:rPr lang="en-US" b="1" dirty="0">
                <a:solidFill>
                  <a:srgbClr val="3BA1B2"/>
                </a:solidFill>
                <a:latin typeface="Literata" panose="020B0604020202020204" charset="0"/>
              </a:rPr>
              <a:t>Sample Family Medicine Workflow</a:t>
            </a:r>
            <a:endParaRPr lang="en-US" b="1" dirty="0">
              <a:latin typeface="Literata" panose="020B0604020202020204" charset="0"/>
            </a:endParaRPr>
          </a:p>
        </p:txBody>
      </p:sp>
      <p:sp>
        <p:nvSpPr>
          <p:cNvPr id="4" name="Freeform 14">
            <a:extLst>
              <a:ext uri="{FF2B5EF4-FFF2-40B4-BE49-F238E27FC236}">
                <a16:creationId xmlns:a16="http://schemas.microsoft.com/office/drawing/2014/main" id="{1AB624F8-768F-78F2-3918-E0FBA6E364EB}"/>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8981916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2C8A5-E1AE-D3F3-2EDF-F8CB989F97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4890F3D-9D18-4217-650F-90128E0F9287}"/>
              </a:ext>
            </a:extLst>
          </p:cNvPr>
          <p:cNvSpPr>
            <a:spLocks noGrp="1"/>
          </p:cNvSpPr>
          <p:nvPr>
            <p:ph type="title"/>
          </p:nvPr>
        </p:nvSpPr>
        <p:spPr>
          <a:xfrm>
            <a:off x="1778467" y="47189"/>
            <a:ext cx="5517858" cy="490756"/>
          </a:xfrm>
        </p:spPr>
        <p:txBody>
          <a:bodyPr>
            <a:noAutofit/>
          </a:bodyPr>
          <a:lstStyle/>
          <a:p>
            <a:r>
              <a:rPr lang="en-US" sz="3600" b="1" dirty="0">
                <a:solidFill>
                  <a:srgbClr val="3BA1B2"/>
                </a:solidFill>
                <a:latin typeface="Literata" panose="020B0604020202020204" charset="0"/>
              </a:rPr>
              <a:t>ICC Screening Form</a:t>
            </a:r>
            <a:endParaRPr lang="en-US" sz="3600" b="1" dirty="0">
              <a:latin typeface="Literata" panose="020B0604020202020204" charset="0"/>
            </a:endParaRPr>
          </a:p>
        </p:txBody>
      </p:sp>
      <p:pic>
        <p:nvPicPr>
          <p:cNvPr id="1026" name="Picture 2">
            <a:extLst>
              <a:ext uri="{FF2B5EF4-FFF2-40B4-BE49-F238E27FC236}">
                <a16:creationId xmlns:a16="http://schemas.microsoft.com/office/drawing/2014/main" id="{AEBCDE48-D281-67F6-6FE8-532DFE8A34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6" t="1336"/>
          <a:stretch/>
        </p:blipFill>
        <p:spPr bwMode="auto">
          <a:xfrm>
            <a:off x="1143001" y="622883"/>
            <a:ext cx="4659059" cy="44734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5C40EEE-31FD-5F0F-9646-7BF49E6B2E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64" r="3458"/>
          <a:stretch/>
        </p:blipFill>
        <p:spPr bwMode="auto">
          <a:xfrm>
            <a:off x="4153598" y="2277514"/>
            <a:ext cx="3856839" cy="1374872"/>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14">
            <a:extLst>
              <a:ext uri="{FF2B5EF4-FFF2-40B4-BE49-F238E27FC236}">
                <a16:creationId xmlns:a16="http://schemas.microsoft.com/office/drawing/2014/main" id="{5C17783F-2E40-3B08-3863-744AAB0AC562}"/>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4"/>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992488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16"/>
          <p:cNvPicPr preferRelativeResize="0"/>
          <p:nvPr/>
        </p:nvPicPr>
        <p:blipFill rotWithShape="1">
          <a:blip r:embed="rId3">
            <a:alphaModFix/>
          </a:blip>
          <a:srcRect/>
          <a:stretch/>
        </p:blipFill>
        <p:spPr>
          <a:xfrm>
            <a:off x="6919436" y="4224013"/>
            <a:ext cx="1148715" cy="873140"/>
          </a:xfrm>
          <a:prstGeom prst="rect">
            <a:avLst/>
          </a:prstGeom>
          <a:noFill/>
          <a:ln>
            <a:noFill/>
          </a:ln>
        </p:spPr>
      </p:pic>
      <p:sp>
        <p:nvSpPr>
          <p:cNvPr id="287" name="Google Shape;287;p16"/>
          <p:cNvSpPr txBox="1"/>
          <p:nvPr/>
        </p:nvSpPr>
        <p:spPr>
          <a:xfrm>
            <a:off x="1548051" y="91441"/>
            <a:ext cx="6272978" cy="591503"/>
          </a:xfrm>
          <a:prstGeom prst="rect">
            <a:avLst/>
          </a:prstGeom>
          <a:noFill/>
          <a:ln>
            <a:noFill/>
          </a:ln>
        </p:spPr>
        <p:txBody>
          <a:bodyPr spcFirstLastPara="1" wrap="square" lIns="0" tIns="32400" rIns="0" bIns="0" anchor="t" anchorCtr="0">
            <a:noAutofit/>
          </a:bodyPr>
          <a:lstStyle/>
          <a:p>
            <a:pPr algn="ctr" defTabSz="342900">
              <a:buClr>
                <a:srgbClr val="000000"/>
              </a:buClr>
              <a:buSzPts val="4000"/>
            </a:pPr>
            <a:r>
              <a:rPr lang="en-US" sz="3600" b="1" dirty="0">
                <a:solidFill>
                  <a:srgbClr val="3BA1B2"/>
                </a:solidFill>
                <a:latin typeface="Literata"/>
                <a:ea typeface="Literata"/>
                <a:cs typeface="Literata"/>
                <a:sym typeface="Literata"/>
              </a:rPr>
              <a:t>Intervention Spectrum</a:t>
            </a:r>
            <a:endParaRPr sz="3600" dirty="0">
              <a:solidFill>
                <a:srgbClr val="3BA1B2"/>
              </a:solidFill>
              <a:latin typeface="Arial"/>
              <a:ea typeface="Arial"/>
              <a:cs typeface="Arial"/>
              <a:sym typeface="Arial"/>
            </a:endParaRPr>
          </a:p>
        </p:txBody>
      </p:sp>
      <p:pic>
        <p:nvPicPr>
          <p:cNvPr id="2" name="Google Shape;244;g2c456374258_0_89">
            <a:extLst>
              <a:ext uri="{FF2B5EF4-FFF2-40B4-BE49-F238E27FC236}">
                <a16:creationId xmlns:a16="http://schemas.microsoft.com/office/drawing/2014/main" id="{2C39379D-AC39-AF97-1DD8-536A42D25B45}"/>
              </a:ext>
            </a:extLst>
          </p:cNvPr>
          <p:cNvPicPr preferRelativeResize="0"/>
          <p:nvPr/>
        </p:nvPicPr>
        <p:blipFill rotWithShape="1">
          <a:blip r:embed="rId4">
            <a:alphaModFix/>
          </a:blip>
          <a:srcRect/>
          <a:stretch/>
        </p:blipFill>
        <p:spPr>
          <a:xfrm>
            <a:off x="7566870" y="4741516"/>
            <a:ext cx="434130" cy="373902"/>
          </a:xfrm>
          <a:prstGeom prst="rect">
            <a:avLst/>
          </a:prstGeom>
          <a:noFill/>
          <a:ln>
            <a:noFill/>
          </a:ln>
        </p:spPr>
      </p:pic>
      <p:pic>
        <p:nvPicPr>
          <p:cNvPr id="4" name="Picture 3" descr="A diagram of a patient's health&#10;&#10;AI-generated content may be incorrect.">
            <a:extLst>
              <a:ext uri="{FF2B5EF4-FFF2-40B4-BE49-F238E27FC236}">
                <a16:creationId xmlns:a16="http://schemas.microsoft.com/office/drawing/2014/main" id="{0C0BB5B5-2596-F7F4-C14F-7AC13BA59C82}"/>
              </a:ext>
            </a:extLst>
          </p:cNvPr>
          <p:cNvPicPr>
            <a:picLocks noChangeAspect="1"/>
          </p:cNvPicPr>
          <p:nvPr/>
        </p:nvPicPr>
        <p:blipFill>
          <a:blip r:embed="rId5"/>
          <a:srcRect t="9478" b="11434"/>
          <a:stretch/>
        </p:blipFill>
        <p:spPr>
          <a:xfrm>
            <a:off x="1381615" y="841952"/>
            <a:ext cx="6380771" cy="3899564"/>
          </a:xfrm>
          <a:prstGeom prst="rect">
            <a:avLst/>
          </a:prstGeom>
        </p:spPr>
      </p:pic>
      <p:sp>
        <p:nvSpPr>
          <p:cNvPr id="5" name="Oval 4">
            <a:extLst>
              <a:ext uri="{FF2B5EF4-FFF2-40B4-BE49-F238E27FC236}">
                <a16:creationId xmlns:a16="http://schemas.microsoft.com/office/drawing/2014/main" id="{B2FE7E68-A11E-AF19-9D59-FD1089DC5E78}"/>
              </a:ext>
            </a:extLst>
          </p:cNvPr>
          <p:cNvSpPr/>
          <p:nvPr/>
        </p:nvSpPr>
        <p:spPr>
          <a:xfrm>
            <a:off x="1415210" y="607724"/>
            <a:ext cx="664699" cy="430472"/>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endParaRPr lang="en-US" sz="1620">
              <a:solidFill>
                <a:prstClr val="white"/>
              </a:solidFill>
              <a:latin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FC6146-210D-B115-EA3A-39FB578E6060}"/>
              </a:ext>
            </a:extLst>
          </p:cNvPr>
          <p:cNvSpPr>
            <a:spLocks noGrp="1"/>
          </p:cNvSpPr>
          <p:nvPr>
            <p:ph type="body" idx="1"/>
          </p:nvPr>
        </p:nvSpPr>
        <p:spPr/>
        <p:txBody>
          <a:bodyPr>
            <a:normAutofit fontScale="85000" lnSpcReduction="20000"/>
          </a:bodyPr>
          <a:lstStyle/>
          <a:p>
            <a:r>
              <a:rPr lang="en-US" dirty="0">
                <a:solidFill>
                  <a:srgbClr val="4E2B85"/>
                </a:solidFill>
              </a:rPr>
              <a:t>Informational handout with relevant phone numbers and resources </a:t>
            </a:r>
          </a:p>
          <a:p>
            <a:r>
              <a:rPr lang="en-US" dirty="0">
                <a:solidFill>
                  <a:srgbClr val="4E2B85"/>
                </a:solidFill>
              </a:rPr>
              <a:t>Referral to integrated counselor or community counseling services</a:t>
            </a:r>
          </a:p>
          <a:p>
            <a:r>
              <a:rPr lang="en-US" dirty="0">
                <a:solidFill>
                  <a:srgbClr val="4E2B85"/>
                </a:solidFill>
              </a:rPr>
              <a:t>Separate appointment scheduled to further discuss symptoms and treatment options</a:t>
            </a:r>
          </a:p>
          <a:p>
            <a:r>
              <a:rPr lang="en-US" dirty="0">
                <a:solidFill>
                  <a:srgbClr val="4E2B85"/>
                </a:solidFill>
              </a:rPr>
              <a:t>Prescription for new medication or adjustment of current medications</a:t>
            </a:r>
          </a:p>
        </p:txBody>
      </p:sp>
      <p:sp>
        <p:nvSpPr>
          <p:cNvPr id="3" name="Title 2">
            <a:extLst>
              <a:ext uri="{FF2B5EF4-FFF2-40B4-BE49-F238E27FC236}">
                <a16:creationId xmlns:a16="http://schemas.microsoft.com/office/drawing/2014/main" id="{F615AC8E-B961-FCD8-8F2C-7FD41BF51246}"/>
              </a:ext>
            </a:extLst>
          </p:cNvPr>
          <p:cNvSpPr>
            <a:spLocks noGrp="1"/>
          </p:cNvSpPr>
          <p:nvPr>
            <p:ph type="title"/>
          </p:nvPr>
        </p:nvSpPr>
        <p:spPr>
          <a:xfrm>
            <a:off x="1275127" y="228529"/>
            <a:ext cx="6593746" cy="857250"/>
          </a:xfrm>
        </p:spPr>
        <p:txBody>
          <a:bodyPr>
            <a:noAutofit/>
          </a:bodyPr>
          <a:lstStyle/>
          <a:p>
            <a:r>
              <a:rPr lang="en-US" b="1" dirty="0">
                <a:solidFill>
                  <a:srgbClr val="3BA1B2"/>
                </a:solidFill>
                <a:latin typeface="Literata" panose="020B0604020202020204" charset="0"/>
              </a:rPr>
              <a:t>Interventions if the Clinic is PCP</a:t>
            </a:r>
          </a:p>
        </p:txBody>
      </p:sp>
      <p:sp>
        <p:nvSpPr>
          <p:cNvPr id="4" name="Freeform 14">
            <a:extLst>
              <a:ext uri="{FF2B5EF4-FFF2-40B4-BE49-F238E27FC236}">
                <a16:creationId xmlns:a16="http://schemas.microsoft.com/office/drawing/2014/main" id="{15E20185-3CEB-170C-A23F-3BDD3A30F80C}"/>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1761523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DBD7A-14A2-34BF-FD36-E574B73408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F38299-5894-3EC8-39DA-855B9A246C18}"/>
              </a:ext>
            </a:extLst>
          </p:cNvPr>
          <p:cNvSpPr>
            <a:spLocks noGrp="1"/>
          </p:cNvSpPr>
          <p:nvPr>
            <p:ph type="body" idx="1"/>
          </p:nvPr>
        </p:nvSpPr>
        <p:spPr>
          <a:xfrm>
            <a:off x="1485900" y="1346433"/>
            <a:ext cx="6172977" cy="2711288"/>
          </a:xfrm>
        </p:spPr>
        <p:txBody>
          <a:bodyPr>
            <a:normAutofit fontScale="92500" lnSpcReduction="10000"/>
          </a:bodyPr>
          <a:lstStyle/>
          <a:p>
            <a:r>
              <a:rPr lang="en-US" dirty="0">
                <a:solidFill>
                  <a:srgbClr val="4E2B85"/>
                </a:solidFill>
              </a:rPr>
              <a:t>Informational handout with relevant phone numbers and resources </a:t>
            </a:r>
          </a:p>
          <a:p>
            <a:r>
              <a:rPr lang="en-US" dirty="0">
                <a:solidFill>
                  <a:srgbClr val="4E2B85"/>
                </a:solidFill>
              </a:rPr>
              <a:t>Referral back to or direct communication with PCP</a:t>
            </a:r>
          </a:p>
          <a:p>
            <a:r>
              <a:rPr lang="en-US" dirty="0">
                <a:solidFill>
                  <a:srgbClr val="4E2B85"/>
                </a:solidFill>
              </a:rPr>
              <a:t>If no PCP, offer to have the MBP establish at the clinic </a:t>
            </a:r>
          </a:p>
        </p:txBody>
      </p:sp>
      <p:sp>
        <p:nvSpPr>
          <p:cNvPr id="3" name="Title 2">
            <a:extLst>
              <a:ext uri="{FF2B5EF4-FFF2-40B4-BE49-F238E27FC236}">
                <a16:creationId xmlns:a16="http://schemas.microsoft.com/office/drawing/2014/main" id="{8C4F429B-3BFC-0A01-F022-54A7D6F89CA9}"/>
              </a:ext>
            </a:extLst>
          </p:cNvPr>
          <p:cNvSpPr>
            <a:spLocks noGrp="1"/>
          </p:cNvSpPr>
          <p:nvPr>
            <p:ph type="title"/>
          </p:nvPr>
        </p:nvSpPr>
        <p:spPr>
          <a:xfrm>
            <a:off x="1485900" y="205978"/>
            <a:ext cx="6172159" cy="939119"/>
          </a:xfrm>
        </p:spPr>
        <p:txBody>
          <a:bodyPr>
            <a:noAutofit/>
          </a:bodyPr>
          <a:lstStyle/>
          <a:p>
            <a:r>
              <a:rPr lang="en-US" b="1" dirty="0">
                <a:solidFill>
                  <a:srgbClr val="3BA1B2"/>
                </a:solidFill>
                <a:latin typeface="Literata" panose="020B0604020202020204" charset="0"/>
              </a:rPr>
              <a:t>Interventions if the Clinic is Not PCP</a:t>
            </a:r>
          </a:p>
        </p:txBody>
      </p:sp>
      <p:sp>
        <p:nvSpPr>
          <p:cNvPr id="4" name="Freeform 14">
            <a:extLst>
              <a:ext uri="{FF2B5EF4-FFF2-40B4-BE49-F238E27FC236}">
                <a16:creationId xmlns:a16="http://schemas.microsoft.com/office/drawing/2014/main" id="{2E6250EB-07CF-BFCE-CBB7-055A1BF1D07B}"/>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1603621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7"/>
          <p:cNvSpPr txBox="1"/>
          <p:nvPr/>
        </p:nvSpPr>
        <p:spPr>
          <a:xfrm>
            <a:off x="1445155" y="0"/>
            <a:ext cx="6253690" cy="673217"/>
          </a:xfrm>
          <a:prstGeom prst="rect">
            <a:avLst/>
          </a:prstGeom>
          <a:noFill/>
          <a:ln>
            <a:noFill/>
          </a:ln>
        </p:spPr>
        <p:txBody>
          <a:bodyPr spcFirstLastPara="1" wrap="square" lIns="0" tIns="51840" rIns="0" bIns="0" anchor="t" anchorCtr="0">
            <a:noAutofit/>
          </a:bodyPr>
          <a:lstStyle/>
          <a:p>
            <a:pPr algn="ctr" defTabSz="342900">
              <a:buClr>
                <a:srgbClr val="000000"/>
              </a:buClr>
              <a:buSzPts val="4025"/>
            </a:pPr>
            <a:r>
              <a:rPr lang="en-US" sz="3623" b="1" dirty="0">
                <a:solidFill>
                  <a:srgbClr val="3BA1B2"/>
                </a:solidFill>
                <a:latin typeface="Literata"/>
                <a:ea typeface="Literata"/>
                <a:cs typeface="Literata"/>
                <a:sym typeface="Literata"/>
              </a:rPr>
              <a:t>ICC Patient Education</a:t>
            </a:r>
            <a:endParaRPr sz="1170" dirty="0">
              <a:solidFill>
                <a:srgbClr val="3BA1B2"/>
              </a:solidFill>
              <a:latin typeface="Arial"/>
              <a:ea typeface="Arial"/>
              <a:cs typeface="Arial"/>
              <a:sym typeface="Arial"/>
            </a:endParaRPr>
          </a:p>
        </p:txBody>
      </p:sp>
      <p:pic>
        <p:nvPicPr>
          <p:cNvPr id="2" name="Google Shape;244;g2c456374258_0_89">
            <a:extLst>
              <a:ext uri="{FF2B5EF4-FFF2-40B4-BE49-F238E27FC236}">
                <a16:creationId xmlns:a16="http://schemas.microsoft.com/office/drawing/2014/main" id="{1AF70595-E372-EFB3-B1BF-5CFB4B21FAF7}"/>
              </a:ext>
            </a:extLst>
          </p:cNvPr>
          <p:cNvPicPr preferRelativeResize="0"/>
          <p:nvPr/>
        </p:nvPicPr>
        <p:blipFill rotWithShape="1">
          <a:blip r:embed="rId3">
            <a:alphaModFix/>
          </a:blip>
          <a:srcRect/>
          <a:stretch/>
        </p:blipFill>
        <p:spPr>
          <a:xfrm>
            <a:off x="7456455" y="4640444"/>
            <a:ext cx="544546" cy="474974"/>
          </a:xfrm>
          <a:prstGeom prst="rect">
            <a:avLst/>
          </a:prstGeom>
          <a:noFill/>
          <a:ln>
            <a:noFill/>
          </a:ln>
        </p:spPr>
      </p:pic>
      <p:pic>
        <p:nvPicPr>
          <p:cNvPr id="4" name="Picture 3">
            <a:extLst>
              <a:ext uri="{FF2B5EF4-FFF2-40B4-BE49-F238E27FC236}">
                <a16:creationId xmlns:a16="http://schemas.microsoft.com/office/drawing/2014/main" id="{300D3568-3324-8B3A-E77C-6D393BAEB02D}"/>
              </a:ext>
            </a:extLst>
          </p:cNvPr>
          <p:cNvPicPr>
            <a:picLocks noChangeAspect="1"/>
          </p:cNvPicPr>
          <p:nvPr/>
        </p:nvPicPr>
        <p:blipFill>
          <a:blip r:embed="rId4"/>
          <a:stretch>
            <a:fillRect/>
          </a:stretch>
        </p:blipFill>
        <p:spPr>
          <a:xfrm>
            <a:off x="1143000" y="762109"/>
            <a:ext cx="3397001" cy="4381391"/>
          </a:xfrm>
          <a:prstGeom prst="rect">
            <a:avLst/>
          </a:prstGeom>
        </p:spPr>
      </p:pic>
      <p:pic>
        <p:nvPicPr>
          <p:cNvPr id="6" name="Picture 5">
            <a:extLst>
              <a:ext uri="{FF2B5EF4-FFF2-40B4-BE49-F238E27FC236}">
                <a16:creationId xmlns:a16="http://schemas.microsoft.com/office/drawing/2014/main" id="{4395F351-F9D0-32FF-1233-E2442057478E}"/>
              </a:ext>
            </a:extLst>
          </p:cNvPr>
          <p:cNvPicPr>
            <a:picLocks noChangeAspect="1"/>
          </p:cNvPicPr>
          <p:nvPr/>
        </p:nvPicPr>
        <p:blipFill>
          <a:blip r:embed="rId5"/>
          <a:stretch>
            <a:fillRect/>
          </a:stretch>
        </p:blipFill>
        <p:spPr>
          <a:xfrm>
            <a:off x="4604001" y="762110"/>
            <a:ext cx="3397001" cy="439208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636B26-AD86-F91A-3AF3-A0A221799CBA}"/>
              </a:ext>
            </a:extLst>
          </p:cNvPr>
          <p:cNvSpPr>
            <a:spLocks noGrp="1"/>
          </p:cNvSpPr>
          <p:nvPr>
            <p:ph type="body" idx="1"/>
          </p:nvPr>
        </p:nvSpPr>
        <p:spPr>
          <a:xfrm>
            <a:off x="1485900" y="1200150"/>
            <a:ext cx="6252882" cy="3654238"/>
          </a:xfrm>
        </p:spPr>
        <p:txBody>
          <a:bodyPr>
            <a:normAutofit fontScale="92500" lnSpcReduction="20000"/>
          </a:bodyPr>
          <a:lstStyle/>
          <a:p>
            <a:r>
              <a:rPr lang="en-US" dirty="0">
                <a:solidFill>
                  <a:srgbClr val="4E2B85"/>
                </a:solidFill>
              </a:rPr>
              <a:t>Interventions are documented in the child’s chart under the ICC workflow</a:t>
            </a:r>
          </a:p>
          <a:p>
            <a:r>
              <a:rPr lang="en-US" dirty="0">
                <a:solidFill>
                  <a:srgbClr val="4E2B85"/>
                </a:solidFill>
              </a:rPr>
              <a:t>If the MBP is a patient, can consider an add-on visit that day or document in a telephone encounter</a:t>
            </a:r>
          </a:p>
          <a:p>
            <a:r>
              <a:rPr lang="en-US" dirty="0">
                <a:solidFill>
                  <a:srgbClr val="4E2B85"/>
                </a:solidFill>
              </a:rPr>
              <a:t>If the MBP is a patient and is agreeable to the add-on visit, then the discussion and intervention can be billed as a regular office visit</a:t>
            </a:r>
          </a:p>
        </p:txBody>
      </p:sp>
      <p:sp>
        <p:nvSpPr>
          <p:cNvPr id="3" name="Title 2">
            <a:extLst>
              <a:ext uri="{FF2B5EF4-FFF2-40B4-BE49-F238E27FC236}">
                <a16:creationId xmlns:a16="http://schemas.microsoft.com/office/drawing/2014/main" id="{27F3E65A-885F-38EA-3859-E28C2629DD99}"/>
              </a:ext>
            </a:extLst>
          </p:cNvPr>
          <p:cNvSpPr>
            <a:spLocks noGrp="1"/>
          </p:cNvSpPr>
          <p:nvPr>
            <p:ph type="title"/>
          </p:nvPr>
        </p:nvSpPr>
        <p:spPr/>
        <p:txBody>
          <a:bodyPr>
            <a:normAutofit/>
          </a:bodyPr>
          <a:lstStyle/>
          <a:p>
            <a:r>
              <a:rPr lang="en-US" sz="3600" b="1" dirty="0">
                <a:solidFill>
                  <a:srgbClr val="3BA1B2"/>
                </a:solidFill>
                <a:latin typeface="Literata" panose="020B0604020202020204" charset="0"/>
              </a:rPr>
              <a:t>Documenting Interventions</a:t>
            </a:r>
          </a:p>
        </p:txBody>
      </p:sp>
      <p:sp>
        <p:nvSpPr>
          <p:cNvPr id="4" name="Freeform 14">
            <a:extLst>
              <a:ext uri="{FF2B5EF4-FFF2-40B4-BE49-F238E27FC236}">
                <a16:creationId xmlns:a16="http://schemas.microsoft.com/office/drawing/2014/main" id="{3DEB3AC8-FDEF-52BD-4B37-8FEF77E09552}"/>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4060987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A504284D-75A2-C951-B8AC-B0B4708F712D}"/>
            </a:ext>
          </a:extLst>
        </p:cNvPr>
        <p:cNvGrpSpPr/>
        <p:nvPr/>
      </p:nvGrpSpPr>
      <p:grpSpPr>
        <a:xfrm>
          <a:off x="0" y="0"/>
          <a:ext cx="0" cy="0"/>
          <a:chOff x="0" y="0"/>
          <a:chExt cx="0" cy="0"/>
        </a:xfrm>
      </p:grpSpPr>
      <p:sp>
        <p:nvSpPr>
          <p:cNvPr id="286" name="Google Shape;286;g2fb33a188cb_0_32">
            <a:extLst>
              <a:ext uri="{FF2B5EF4-FFF2-40B4-BE49-F238E27FC236}">
                <a16:creationId xmlns:a16="http://schemas.microsoft.com/office/drawing/2014/main" id="{267476DF-6031-EF72-6A7F-F513B56A57BA}"/>
              </a:ext>
            </a:extLst>
          </p:cNvPr>
          <p:cNvSpPr txBox="1"/>
          <p:nvPr/>
        </p:nvSpPr>
        <p:spPr>
          <a:xfrm>
            <a:off x="2325290" y="1297134"/>
            <a:ext cx="4572000" cy="2059772"/>
          </a:xfrm>
          <a:prstGeom prst="rect">
            <a:avLst/>
          </a:prstGeom>
          <a:noFill/>
          <a:ln>
            <a:noFill/>
          </a:ln>
        </p:spPr>
        <p:txBody>
          <a:bodyPr spcFirstLastPara="1" wrap="square" lIns="74574" tIns="37278" rIns="74574" bIns="37278" anchor="t" anchorCtr="0">
            <a:noAutofit/>
          </a:bodyPr>
          <a:lstStyle/>
          <a:p>
            <a:pPr algn="ctr" defTabSz="342900">
              <a:buSzPts val="4800"/>
            </a:pPr>
            <a:r>
              <a:rPr lang="en-US" sz="3272">
                <a:solidFill>
                  <a:srgbClr val="FFFFFF"/>
                </a:solidFill>
                <a:latin typeface="Calibri"/>
                <a:ea typeface="Calibri"/>
                <a:cs typeface="Calibri"/>
                <a:sym typeface="Calibri"/>
              </a:rPr>
              <a:t>White lettering on a color block is especially effective for catching attention</a:t>
            </a:r>
            <a:endParaRPr sz="1160">
              <a:solidFill>
                <a:srgbClr val="000000"/>
              </a:solidFill>
              <a:latin typeface="Arial"/>
            </a:endParaRPr>
          </a:p>
          <a:p>
            <a:pPr algn="ctr" defTabSz="342900">
              <a:buSzPts val="4800"/>
            </a:pPr>
            <a:r>
              <a:rPr lang="en-US" sz="3272" b="1">
                <a:solidFill>
                  <a:srgbClr val="FFFFFF"/>
                </a:solidFill>
                <a:latin typeface="Calibri"/>
                <a:ea typeface="Calibri"/>
                <a:cs typeface="Calibri"/>
                <a:sym typeface="Calibri"/>
              </a:rPr>
              <a:t>and for retention.</a:t>
            </a:r>
            <a:endParaRPr sz="1160">
              <a:solidFill>
                <a:srgbClr val="000000"/>
              </a:solidFill>
              <a:latin typeface="Arial"/>
            </a:endParaRPr>
          </a:p>
          <a:p>
            <a:pPr defTabSz="342900">
              <a:buSzPts val="4800"/>
            </a:pPr>
            <a:endParaRPr sz="3272" b="1">
              <a:solidFill>
                <a:srgbClr val="FFFFFF"/>
              </a:solidFill>
              <a:latin typeface="Calibri"/>
              <a:ea typeface="Calibri"/>
              <a:cs typeface="Calibri"/>
              <a:sym typeface="Calibri"/>
            </a:endParaRPr>
          </a:p>
        </p:txBody>
      </p:sp>
      <p:sp>
        <p:nvSpPr>
          <p:cNvPr id="287" name="Google Shape;287;g2fb33a188cb_0_32">
            <a:extLst>
              <a:ext uri="{FF2B5EF4-FFF2-40B4-BE49-F238E27FC236}">
                <a16:creationId xmlns:a16="http://schemas.microsoft.com/office/drawing/2014/main" id="{F3B0D5FB-77AB-9A01-8D13-44C2F228F88D}"/>
              </a:ext>
            </a:extLst>
          </p:cNvPr>
          <p:cNvSpPr/>
          <p:nvPr/>
        </p:nvSpPr>
        <p:spPr>
          <a:xfrm>
            <a:off x="1885956" y="1020041"/>
            <a:ext cx="5543591" cy="2660114"/>
          </a:xfrm>
          <a:prstGeom prst="roundRect">
            <a:avLst>
              <a:gd name="adj" fmla="val 16667"/>
            </a:avLst>
          </a:prstGeom>
          <a:solidFill>
            <a:srgbClr val="4E2B85"/>
          </a:solidFill>
          <a:ln>
            <a:noFill/>
          </a:ln>
        </p:spPr>
        <p:txBody>
          <a:bodyPr spcFirstLastPara="1" wrap="square" lIns="74574" tIns="37278" rIns="74574" bIns="37278" anchor="ctr" anchorCtr="0">
            <a:noAutofit/>
          </a:bodyPr>
          <a:lstStyle/>
          <a:p>
            <a:pPr defTabSz="342900">
              <a:buSzPts val="2200"/>
            </a:pPr>
            <a:endParaRPr sz="1500">
              <a:solidFill>
                <a:srgbClr val="4E2B85"/>
              </a:solidFill>
              <a:latin typeface="Calibri"/>
              <a:ea typeface="Calibri"/>
              <a:cs typeface="Calibri"/>
              <a:sym typeface="Calibri"/>
            </a:endParaRPr>
          </a:p>
        </p:txBody>
      </p:sp>
      <p:sp>
        <p:nvSpPr>
          <p:cNvPr id="288" name="Google Shape;288;g2fb33a188cb_0_32">
            <a:extLst>
              <a:ext uri="{FF2B5EF4-FFF2-40B4-BE49-F238E27FC236}">
                <a16:creationId xmlns:a16="http://schemas.microsoft.com/office/drawing/2014/main" id="{B8EEA41D-99AE-FB34-12E2-4B016FE1FDA6}"/>
              </a:ext>
            </a:extLst>
          </p:cNvPr>
          <p:cNvSpPr txBox="1"/>
          <p:nvPr/>
        </p:nvSpPr>
        <p:spPr>
          <a:xfrm>
            <a:off x="2065415" y="1678803"/>
            <a:ext cx="5091750" cy="1342591"/>
          </a:xfrm>
          <a:prstGeom prst="rect">
            <a:avLst/>
          </a:prstGeom>
          <a:noFill/>
          <a:ln>
            <a:noFill/>
          </a:ln>
        </p:spPr>
        <p:txBody>
          <a:bodyPr spcFirstLastPara="1" wrap="square" lIns="74574" tIns="37278" rIns="74574" bIns="37278" anchor="t" anchorCtr="0">
            <a:noAutofit/>
          </a:bodyPr>
          <a:lstStyle/>
          <a:p>
            <a:pPr algn="ctr" defTabSz="342900">
              <a:buSzPts val="5700"/>
            </a:pPr>
            <a:r>
              <a:rPr lang="en-US" sz="3887" b="1" dirty="0">
                <a:solidFill>
                  <a:srgbClr val="FFFFFF"/>
                </a:solidFill>
                <a:latin typeface="Comfortaa"/>
                <a:ea typeface="Comfortaa"/>
                <a:cs typeface="Comfortaa"/>
                <a:sym typeface="Comfortaa"/>
              </a:rPr>
              <a:t>ICC in Pediatric Setting</a:t>
            </a:r>
            <a:endParaRPr sz="3614" dirty="0">
              <a:solidFill>
                <a:srgbClr val="000000"/>
              </a:solidFill>
              <a:latin typeface="Comfortaa"/>
              <a:ea typeface="Comfortaa"/>
              <a:cs typeface="Comfortaa"/>
              <a:sym typeface="Comfortaa"/>
            </a:endParaRPr>
          </a:p>
        </p:txBody>
      </p:sp>
      <p:pic>
        <p:nvPicPr>
          <p:cNvPr id="289" name="Google Shape;289;g2fb33a188cb_0_32">
            <a:extLst>
              <a:ext uri="{FF2B5EF4-FFF2-40B4-BE49-F238E27FC236}">
                <a16:creationId xmlns:a16="http://schemas.microsoft.com/office/drawing/2014/main" id="{0D985D17-5267-5A62-EEA9-28CF01AC17B8}"/>
              </a:ext>
            </a:extLst>
          </p:cNvPr>
          <p:cNvPicPr preferRelativeResize="0"/>
          <p:nvPr/>
        </p:nvPicPr>
        <p:blipFill rotWithShape="1">
          <a:blip r:embed="rId3">
            <a:alphaModFix/>
          </a:blip>
          <a:srcRect/>
          <a:stretch/>
        </p:blipFill>
        <p:spPr>
          <a:xfrm>
            <a:off x="7113375" y="4262456"/>
            <a:ext cx="887627" cy="803114"/>
          </a:xfrm>
          <a:prstGeom prst="rect">
            <a:avLst/>
          </a:prstGeom>
          <a:noFill/>
          <a:ln>
            <a:noFill/>
          </a:ln>
        </p:spPr>
      </p:pic>
    </p:spTree>
    <p:extLst>
      <p:ext uri="{BB962C8B-B14F-4D97-AF65-F5344CB8AC3E}">
        <p14:creationId xmlns:p14="http://schemas.microsoft.com/office/powerpoint/2010/main" val="2108786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FD075-10E7-6A17-F989-234AD6659BCA}"/>
              </a:ext>
            </a:extLst>
          </p:cNvPr>
          <p:cNvSpPr>
            <a:spLocks noGrp="1"/>
          </p:cNvSpPr>
          <p:nvPr>
            <p:ph type="title"/>
          </p:nvPr>
        </p:nvSpPr>
        <p:spPr>
          <a:xfrm>
            <a:off x="1350894" y="102882"/>
            <a:ext cx="6442214" cy="688427"/>
          </a:xfrm>
        </p:spPr>
        <p:txBody>
          <a:bodyPr>
            <a:normAutofit/>
          </a:bodyPr>
          <a:lstStyle/>
          <a:p>
            <a:pPr algn="ctr"/>
            <a:r>
              <a:rPr lang="en-US" sz="4050" b="1" dirty="0">
                <a:solidFill>
                  <a:srgbClr val="3BA1B2"/>
                </a:solidFill>
                <a:latin typeface="Literata" panose="020B0604020202020204" charset="0"/>
              </a:rPr>
              <a:t>ICC in Pediatric Setting</a:t>
            </a:r>
          </a:p>
        </p:txBody>
      </p:sp>
      <p:sp>
        <p:nvSpPr>
          <p:cNvPr id="3" name="Text Placeholder 2">
            <a:extLst>
              <a:ext uri="{FF2B5EF4-FFF2-40B4-BE49-F238E27FC236}">
                <a16:creationId xmlns:a16="http://schemas.microsoft.com/office/drawing/2014/main" id="{6B59EA1B-7776-75F3-6618-868296550CEE}"/>
              </a:ext>
            </a:extLst>
          </p:cNvPr>
          <p:cNvSpPr>
            <a:spLocks noGrp="1"/>
          </p:cNvSpPr>
          <p:nvPr>
            <p:ph type="body" idx="1"/>
          </p:nvPr>
        </p:nvSpPr>
        <p:spPr>
          <a:xfrm>
            <a:off x="1609560" y="1081404"/>
            <a:ext cx="5924880" cy="1561086"/>
          </a:xfrm>
        </p:spPr>
        <p:txBody>
          <a:bodyPr>
            <a:normAutofit fontScale="92500" lnSpcReduction="20000"/>
          </a:bodyPr>
          <a:lstStyle/>
          <a:p>
            <a:pPr marL="308610">
              <a:spcBef>
                <a:spcPts val="0"/>
              </a:spcBef>
              <a:buClr>
                <a:srgbClr val="4E2B85"/>
              </a:buClr>
              <a:buSzPts val="2000"/>
            </a:pPr>
            <a:r>
              <a:rPr lang="en-US" sz="1620" dirty="0">
                <a:solidFill>
                  <a:srgbClr val="4E2B85"/>
                </a:solidFill>
              </a:rPr>
              <a:t>In a 2013 study by Walker, et al in the </a:t>
            </a:r>
            <a:r>
              <a:rPr lang="en-US" sz="1620" i="1" dirty="0">
                <a:solidFill>
                  <a:srgbClr val="4E2B85"/>
                </a:solidFill>
              </a:rPr>
              <a:t>Journal of Pediatric Health Care</a:t>
            </a:r>
            <a:r>
              <a:rPr lang="en-US" sz="1620" dirty="0">
                <a:solidFill>
                  <a:srgbClr val="4E2B85"/>
                </a:solidFill>
              </a:rPr>
              <a:t>, more than 85% of mothers found it acceptable to discuss their health, including depression, smoking, and alcohol use, at their child’s pediatric visits</a:t>
            </a:r>
          </a:p>
          <a:p>
            <a:pPr marL="308610">
              <a:spcBef>
                <a:spcPts val="675"/>
              </a:spcBef>
              <a:buClr>
                <a:srgbClr val="4E2B85"/>
              </a:buClr>
              <a:buSzPts val="2000"/>
            </a:pPr>
            <a:r>
              <a:rPr lang="en-US" sz="1620" dirty="0">
                <a:solidFill>
                  <a:srgbClr val="4E2B85"/>
                </a:solidFill>
              </a:rPr>
              <a:t>In addition, maternal screening for smoking and depression is recommended by the American Academy of Pediatrics during well child exams </a:t>
            </a:r>
          </a:p>
          <a:p>
            <a:pPr marL="308610">
              <a:spcBef>
                <a:spcPts val="675"/>
              </a:spcBef>
              <a:buClr>
                <a:srgbClr val="4E2B85"/>
              </a:buClr>
              <a:buSzPts val="2000"/>
            </a:pPr>
            <a:r>
              <a:rPr lang="en-US" sz="1620" dirty="0">
                <a:solidFill>
                  <a:srgbClr val="4E2B85"/>
                </a:solidFill>
              </a:rPr>
              <a:t>Pediatrics and Family Medicine physicians are a team</a:t>
            </a:r>
          </a:p>
          <a:p>
            <a:endParaRPr lang="en-US" sz="1620" dirty="0">
              <a:solidFill>
                <a:srgbClr val="4E2B85"/>
              </a:solidFill>
            </a:endParaRPr>
          </a:p>
        </p:txBody>
      </p:sp>
      <p:pic>
        <p:nvPicPr>
          <p:cNvPr id="4" name="Picture 3">
            <a:extLst>
              <a:ext uri="{FF2B5EF4-FFF2-40B4-BE49-F238E27FC236}">
                <a16:creationId xmlns:a16="http://schemas.microsoft.com/office/drawing/2014/main" id="{A0573995-61D3-8CEA-D1AA-6706912F2EB2}"/>
              </a:ext>
            </a:extLst>
          </p:cNvPr>
          <p:cNvPicPr>
            <a:picLocks noChangeAspect="1"/>
          </p:cNvPicPr>
          <p:nvPr/>
        </p:nvPicPr>
        <p:blipFill>
          <a:blip r:embed="rId2"/>
          <a:stretch>
            <a:fillRect/>
          </a:stretch>
        </p:blipFill>
        <p:spPr>
          <a:xfrm>
            <a:off x="1350893" y="2932588"/>
            <a:ext cx="3868248" cy="1618628"/>
          </a:xfrm>
          <a:prstGeom prst="rect">
            <a:avLst/>
          </a:prstGeom>
        </p:spPr>
      </p:pic>
      <p:pic>
        <p:nvPicPr>
          <p:cNvPr id="5" name="Picture 4">
            <a:extLst>
              <a:ext uri="{FF2B5EF4-FFF2-40B4-BE49-F238E27FC236}">
                <a16:creationId xmlns:a16="http://schemas.microsoft.com/office/drawing/2014/main" id="{B6457B0D-E5F4-B8A4-2755-7662B8ADC108}"/>
              </a:ext>
            </a:extLst>
          </p:cNvPr>
          <p:cNvPicPr>
            <a:picLocks noChangeAspect="1"/>
          </p:cNvPicPr>
          <p:nvPr/>
        </p:nvPicPr>
        <p:blipFill>
          <a:blip r:embed="rId3"/>
          <a:srcRect l="21700"/>
          <a:stretch/>
        </p:blipFill>
        <p:spPr>
          <a:xfrm>
            <a:off x="4751364" y="3279333"/>
            <a:ext cx="3041744" cy="1761287"/>
          </a:xfrm>
          <a:prstGeom prst="rect">
            <a:avLst/>
          </a:prstGeom>
        </p:spPr>
      </p:pic>
      <p:sp>
        <p:nvSpPr>
          <p:cNvPr id="6" name="Freeform 14">
            <a:extLst>
              <a:ext uri="{FF2B5EF4-FFF2-40B4-BE49-F238E27FC236}">
                <a16:creationId xmlns:a16="http://schemas.microsoft.com/office/drawing/2014/main" id="{5872DF9A-CF12-F089-C4C0-DF0917DA0FF5}"/>
              </a:ext>
            </a:extLst>
          </p:cNvPr>
          <p:cNvSpPr/>
          <p:nvPr/>
        </p:nvSpPr>
        <p:spPr>
          <a:xfrm>
            <a:off x="7466202" y="4687348"/>
            <a:ext cx="534798" cy="456152"/>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4"/>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4207685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Disclosures</a:t>
            </a:r>
            <a:endParaRPr lang="en-US"/>
          </a:p>
        </p:txBody>
      </p:sp>
      <p:sp>
        <p:nvSpPr>
          <p:cNvPr id="3" name="Content Placeholder 2"/>
          <p:cNvSpPr>
            <a:spLocks noGrp="1"/>
          </p:cNvSpPr>
          <p:nvPr>
            <p:ph idx="1"/>
          </p:nvPr>
        </p:nvSpPr>
        <p:spPr/>
        <p:txBody>
          <a:bodyPr/>
          <a:lstStyle/>
          <a:p>
            <a:r>
              <a:rPr lang="en-US" sz="2400" b="1">
                <a:solidFill>
                  <a:schemeClr val="accent1"/>
                </a:solidFill>
              </a:rPr>
              <a:t>No members</a:t>
            </a:r>
            <a:r>
              <a:rPr lang="en-US" sz="2400">
                <a:solidFill>
                  <a:schemeClr val="accent1"/>
                </a:solidFill>
              </a:rPr>
              <a:t> </a:t>
            </a:r>
            <a:r>
              <a:rPr lang="en-US" sz="2400"/>
              <a:t>of the planning committee, speakers, presenters, authors, content reviewers and/or anyone else in a position to control the content of this education activity </a:t>
            </a:r>
            <a:r>
              <a:rPr lang="en-US" sz="2400" b="1">
                <a:solidFill>
                  <a:schemeClr val="accent1"/>
                </a:solidFill>
              </a:rPr>
              <a:t>have relevant financial relationships </a:t>
            </a:r>
            <a:r>
              <a:rPr lang="en-US" sz="2400"/>
              <a:t>with any entity producing, marketing, re-selling, or distributing health care goods or services, used on, or consumed by, patients</a:t>
            </a:r>
            <a:br>
              <a:rPr lang="en-US" sz="2400"/>
            </a:br>
            <a:r>
              <a:rPr lang="en-US" sz="2400" b="1">
                <a:solidFill>
                  <a:schemeClr val="accent1"/>
                </a:solidFill>
              </a:rPr>
              <a:t>to disclose</a:t>
            </a:r>
            <a:r>
              <a:rPr lang="en-US" sz="2400">
                <a:solidFill>
                  <a:schemeClr val="accent1"/>
                </a:solidFill>
              </a:rPr>
              <a:t>.</a:t>
            </a:r>
            <a:endParaRPr lang="en-US" sz="2400" b="1">
              <a:solidFill>
                <a:schemeClr val="accent1"/>
              </a:solidFill>
            </a:endParaRPr>
          </a:p>
          <a:p>
            <a:endParaRPr lang="en-US"/>
          </a:p>
        </p:txBody>
      </p:sp>
      <p:sp>
        <p:nvSpPr>
          <p:cNvPr id="4" name="Footer Placeholder 3"/>
          <p:cNvSpPr>
            <a:spLocks noGrp="1"/>
          </p:cNvSpPr>
          <p:nvPr>
            <p:ph type="ftr" sz="quarter" idx="11"/>
          </p:nvPr>
        </p:nvSpPr>
        <p:spPr/>
        <p: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4</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870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30C0-A6E3-FED8-9B2C-03DE667FE6A8}"/>
              </a:ext>
            </a:extLst>
          </p:cNvPr>
          <p:cNvSpPr>
            <a:spLocks noGrp="1"/>
          </p:cNvSpPr>
          <p:nvPr>
            <p:ph type="title"/>
          </p:nvPr>
        </p:nvSpPr>
        <p:spPr>
          <a:xfrm>
            <a:off x="1615274" y="167342"/>
            <a:ext cx="5924880" cy="770128"/>
          </a:xfrm>
        </p:spPr>
        <p:txBody>
          <a:bodyPr>
            <a:normAutofit/>
          </a:bodyPr>
          <a:lstStyle/>
          <a:p>
            <a:pPr algn="ctr"/>
            <a:r>
              <a:rPr lang="en-US" sz="3960" b="1" dirty="0">
                <a:solidFill>
                  <a:srgbClr val="3BA1B2"/>
                </a:solidFill>
                <a:latin typeface="Literata" panose="020B0604020202020204" charset="0"/>
              </a:rPr>
              <a:t>ICC at UMMC</a:t>
            </a:r>
          </a:p>
        </p:txBody>
      </p:sp>
      <p:sp>
        <p:nvSpPr>
          <p:cNvPr id="3" name="Text Placeholder 2">
            <a:extLst>
              <a:ext uri="{FF2B5EF4-FFF2-40B4-BE49-F238E27FC236}">
                <a16:creationId xmlns:a16="http://schemas.microsoft.com/office/drawing/2014/main" id="{220892FC-67A1-ACCE-668F-7913473C18E5}"/>
              </a:ext>
            </a:extLst>
          </p:cNvPr>
          <p:cNvSpPr>
            <a:spLocks noGrp="1"/>
          </p:cNvSpPr>
          <p:nvPr>
            <p:ph type="body" idx="1"/>
          </p:nvPr>
        </p:nvSpPr>
        <p:spPr>
          <a:xfrm>
            <a:off x="1615274" y="937469"/>
            <a:ext cx="5924880" cy="3931730"/>
          </a:xfrm>
        </p:spPr>
        <p:txBody>
          <a:bodyPr>
            <a:normAutofit fontScale="62500" lnSpcReduction="20000"/>
          </a:bodyPr>
          <a:lstStyle/>
          <a:p>
            <a:pPr marL="308610">
              <a:lnSpc>
                <a:spcPct val="120000"/>
              </a:lnSpc>
              <a:spcBef>
                <a:spcPts val="675"/>
              </a:spcBef>
              <a:buClr>
                <a:srgbClr val="4E2B85"/>
              </a:buClr>
              <a:buSzPts val="2000"/>
            </a:pPr>
            <a:r>
              <a:rPr lang="en-US" dirty="0">
                <a:solidFill>
                  <a:srgbClr val="4E2B85"/>
                </a:solidFill>
              </a:rPr>
              <a:t>2 pediatric clinic sites at University of Mississippi Medical Center</a:t>
            </a:r>
          </a:p>
          <a:p>
            <a:pPr marL="720090" lvl="1">
              <a:lnSpc>
                <a:spcPct val="120000"/>
              </a:lnSpc>
              <a:spcBef>
                <a:spcPts val="675"/>
              </a:spcBef>
              <a:buClr>
                <a:srgbClr val="4E2B85"/>
              </a:buClr>
              <a:buSzPts val="2000"/>
            </a:pPr>
            <a:r>
              <a:rPr lang="en-US" dirty="0">
                <a:solidFill>
                  <a:srgbClr val="4E2B85"/>
                </a:solidFill>
              </a:rPr>
              <a:t>Jackson Medical Mall (JMM) and North Clinic (NC)</a:t>
            </a:r>
          </a:p>
          <a:p>
            <a:pPr marL="1208723" lvl="3" indent="-257175">
              <a:lnSpc>
                <a:spcPct val="120000"/>
              </a:lnSpc>
              <a:spcBef>
                <a:spcPts val="140"/>
              </a:spcBef>
              <a:buClr>
                <a:srgbClr val="4E2B85"/>
              </a:buClr>
              <a:buSzPct val="80000"/>
              <a:buFont typeface="Courier New" panose="02070309020205020404" pitchFamily="49" charset="0"/>
              <a:buChar char="o"/>
            </a:pPr>
            <a:r>
              <a:rPr lang="en-US" dirty="0">
                <a:solidFill>
                  <a:srgbClr val="4E2B85"/>
                </a:solidFill>
              </a:rPr>
              <a:t>JMM Complex Care and General Pediatrics</a:t>
            </a:r>
          </a:p>
          <a:p>
            <a:pPr marL="1208723" lvl="3" indent="-257175">
              <a:lnSpc>
                <a:spcPct val="120000"/>
              </a:lnSpc>
              <a:spcBef>
                <a:spcPts val="282"/>
              </a:spcBef>
              <a:buClr>
                <a:srgbClr val="4E2B85"/>
              </a:buClr>
              <a:buSzPct val="80000"/>
              <a:buFont typeface="Courier New" panose="02070309020205020404" pitchFamily="49" charset="0"/>
              <a:buChar char="o"/>
            </a:pPr>
            <a:r>
              <a:rPr lang="en-US" dirty="0">
                <a:solidFill>
                  <a:srgbClr val="4E2B85"/>
                </a:solidFill>
              </a:rPr>
              <a:t>NC General Pediatrics</a:t>
            </a:r>
          </a:p>
          <a:p>
            <a:pPr marL="308610">
              <a:lnSpc>
                <a:spcPct val="120000"/>
              </a:lnSpc>
              <a:spcBef>
                <a:spcPts val="815"/>
              </a:spcBef>
              <a:buClr>
                <a:srgbClr val="4E2B85"/>
              </a:buClr>
              <a:buSzPts val="2000"/>
            </a:pPr>
            <a:r>
              <a:rPr lang="en-US" dirty="0">
                <a:solidFill>
                  <a:srgbClr val="4E2B85"/>
                </a:solidFill>
              </a:rPr>
              <a:t>10 attending and 47 resident physicians per year were trained or re-trained.</a:t>
            </a:r>
          </a:p>
          <a:p>
            <a:pPr marL="308610">
              <a:lnSpc>
                <a:spcPct val="120000"/>
              </a:lnSpc>
              <a:spcBef>
                <a:spcPts val="675"/>
              </a:spcBef>
              <a:buClr>
                <a:srgbClr val="4E2B85"/>
              </a:buClr>
              <a:buSzPts val="2000"/>
            </a:pPr>
            <a:r>
              <a:rPr lang="en-US" dirty="0">
                <a:solidFill>
                  <a:srgbClr val="4E2B85"/>
                </a:solidFill>
              </a:rPr>
              <a:t>The first screen was 3/22/2017 (IMPLICIT phase 2) in EPIC. </a:t>
            </a:r>
          </a:p>
          <a:p>
            <a:pPr marL="308610">
              <a:lnSpc>
                <a:spcPct val="120000"/>
              </a:lnSpc>
              <a:spcBef>
                <a:spcPts val="675"/>
              </a:spcBef>
              <a:buClr>
                <a:srgbClr val="4E2B85"/>
              </a:buClr>
              <a:buSzPts val="2000"/>
            </a:pPr>
            <a:r>
              <a:rPr lang="en-US" dirty="0">
                <a:solidFill>
                  <a:srgbClr val="4E2B85"/>
                </a:solidFill>
              </a:rPr>
              <a:t>Phase 3 started on 6/30/2019 and was transitioned to Redcap on 12/3/2019</a:t>
            </a:r>
          </a:p>
        </p:txBody>
      </p:sp>
      <p:sp>
        <p:nvSpPr>
          <p:cNvPr id="4" name="Freeform 14">
            <a:extLst>
              <a:ext uri="{FF2B5EF4-FFF2-40B4-BE49-F238E27FC236}">
                <a16:creationId xmlns:a16="http://schemas.microsoft.com/office/drawing/2014/main" id="{465D6284-DCAA-1AF9-77EA-3B584044F4C2}"/>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3718922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CF3FF-DC8F-DA5F-A379-1C291E459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0E5FA-C1A7-D831-EBAC-7DB68EAA2B16}"/>
              </a:ext>
            </a:extLst>
          </p:cNvPr>
          <p:cNvSpPr>
            <a:spLocks noGrp="1"/>
          </p:cNvSpPr>
          <p:nvPr>
            <p:ph type="title"/>
          </p:nvPr>
        </p:nvSpPr>
        <p:spPr>
          <a:xfrm>
            <a:off x="1353774" y="79257"/>
            <a:ext cx="6436453" cy="995760"/>
          </a:xfrm>
        </p:spPr>
        <p:txBody>
          <a:bodyPr>
            <a:noAutofit/>
          </a:bodyPr>
          <a:lstStyle/>
          <a:p>
            <a:pPr algn="ctr"/>
            <a:r>
              <a:rPr lang="en-US" sz="3240" b="1" dirty="0">
                <a:solidFill>
                  <a:srgbClr val="3BA1B2"/>
                </a:solidFill>
                <a:latin typeface="Literata" panose="020B0604020202020204" charset="0"/>
              </a:rPr>
              <a:t>UMMC: Provider Education and Retention</a:t>
            </a:r>
          </a:p>
        </p:txBody>
      </p:sp>
      <p:sp>
        <p:nvSpPr>
          <p:cNvPr id="3" name="Text Placeholder 2">
            <a:extLst>
              <a:ext uri="{FF2B5EF4-FFF2-40B4-BE49-F238E27FC236}">
                <a16:creationId xmlns:a16="http://schemas.microsoft.com/office/drawing/2014/main" id="{44CCBED7-71B3-18B6-54E9-956B21A35470}"/>
              </a:ext>
            </a:extLst>
          </p:cNvPr>
          <p:cNvSpPr>
            <a:spLocks noGrp="1"/>
          </p:cNvSpPr>
          <p:nvPr>
            <p:ph type="body" idx="1"/>
          </p:nvPr>
        </p:nvSpPr>
        <p:spPr>
          <a:xfrm>
            <a:off x="1382086" y="1170264"/>
            <a:ext cx="6436453" cy="3893979"/>
          </a:xfrm>
        </p:spPr>
        <p:txBody>
          <a:bodyPr>
            <a:normAutofit fontScale="62500" lnSpcReduction="20000"/>
          </a:bodyPr>
          <a:lstStyle/>
          <a:p>
            <a:pPr marL="308610">
              <a:lnSpc>
                <a:spcPct val="120000"/>
              </a:lnSpc>
              <a:spcBef>
                <a:spcPts val="0"/>
              </a:spcBef>
              <a:buClr>
                <a:srgbClr val="4E2B85"/>
              </a:buClr>
              <a:buSzPts val="2000"/>
            </a:pPr>
            <a:r>
              <a:rPr lang="en-US" dirty="0">
                <a:solidFill>
                  <a:srgbClr val="4E2B85"/>
                </a:solidFill>
              </a:rPr>
              <a:t>Pediatric primary care providers (PCP), both resident and attending physicians, at 2 sites were initially educated on the IMPLICIT project, screening tools, action plans, and standardized resources</a:t>
            </a:r>
          </a:p>
          <a:p>
            <a:pPr marL="720090" lvl="1">
              <a:lnSpc>
                <a:spcPct val="120000"/>
              </a:lnSpc>
              <a:spcBef>
                <a:spcPts val="0"/>
              </a:spcBef>
              <a:buClr>
                <a:srgbClr val="4E2B85"/>
              </a:buClr>
              <a:buSzPct val="69000"/>
              <a:buFont typeface="Courier New" panose="02070309020205020404" pitchFamily="49" charset="0"/>
              <a:buChar char="o"/>
            </a:pPr>
            <a:r>
              <a:rPr lang="en-US" dirty="0">
                <a:solidFill>
                  <a:srgbClr val="4E2B85"/>
                </a:solidFill>
              </a:rPr>
              <a:t>The education was performed over several weeks in a series of informational emails, small group meetings, and one lecture session prior to project initiation </a:t>
            </a:r>
          </a:p>
          <a:p>
            <a:pPr marL="308610">
              <a:lnSpc>
                <a:spcPct val="120000"/>
              </a:lnSpc>
              <a:spcBef>
                <a:spcPts val="815"/>
              </a:spcBef>
              <a:buClr>
                <a:srgbClr val="4E2B85"/>
              </a:buClr>
              <a:buSzPts val="2000"/>
            </a:pPr>
            <a:r>
              <a:rPr lang="en-US" dirty="0">
                <a:solidFill>
                  <a:srgbClr val="4E2B85"/>
                </a:solidFill>
              </a:rPr>
              <a:t>With implementation, clinic and provider data was reviewed monthly and follow up reminders sent to attending PCPs to encourage participation and clarify usage</a:t>
            </a:r>
          </a:p>
        </p:txBody>
      </p:sp>
      <p:sp>
        <p:nvSpPr>
          <p:cNvPr id="4" name="Freeform 14">
            <a:extLst>
              <a:ext uri="{FF2B5EF4-FFF2-40B4-BE49-F238E27FC236}">
                <a16:creationId xmlns:a16="http://schemas.microsoft.com/office/drawing/2014/main" id="{3F6022F5-5038-EE0E-BA49-B928F8DB5DC5}"/>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2718683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E1D9C-B651-D076-A8BE-72C8BC19F8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BBE32-94A2-8757-ED1D-B517A5E1022A}"/>
              </a:ext>
            </a:extLst>
          </p:cNvPr>
          <p:cNvSpPr>
            <a:spLocks noGrp="1"/>
          </p:cNvSpPr>
          <p:nvPr>
            <p:ph type="title"/>
          </p:nvPr>
        </p:nvSpPr>
        <p:spPr>
          <a:xfrm>
            <a:off x="1609560" y="116397"/>
            <a:ext cx="5924880" cy="995760"/>
          </a:xfrm>
        </p:spPr>
        <p:txBody>
          <a:bodyPr>
            <a:noAutofit/>
          </a:bodyPr>
          <a:lstStyle/>
          <a:p>
            <a:pPr algn="ctr"/>
            <a:r>
              <a:rPr lang="en-US" sz="3240" b="1" dirty="0">
                <a:solidFill>
                  <a:srgbClr val="3BA1B2"/>
                </a:solidFill>
                <a:latin typeface="Literata" panose="020B0604020202020204" charset="0"/>
              </a:rPr>
              <a:t>UMMC: Provider Education and Retention</a:t>
            </a:r>
          </a:p>
        </p:txBody>
      </p:sp>
      <p:sp>
        <p:nvSpPr>
          <p:cNvPr id="3" name="Text Placeholder 2">
            <a:extLst>
              <a:ext uri="{FF2B5EF4-FFF2-40B4-BE49-F238E27FC236}">
                <a16:creationId xmlns:a16="http://schemas.microsoft.com/office/drawing/2014/main" id="{6C671CD0-6B7D-1DA1-387C-497E928C6F22}"/>
              </a:ext>
            </a:extLst>
          </p:cNvPr>
          <p:cNvSpPr>
            <a:spLocks noGrp="1"/>
          </p:cNvSpPr>
          <p:nvPr>
            <p:ph type="body" idx="1"/>
          </p:nvPr>
        </p:nvSpPr>
        <p:spPr>
          <a:xfrm>
            <a:off x="1275127" y="1163973"/>
            <a:ext cx="6430161" cy="3863131"/>
          </a:xfrm>
        </p:spPr>
        <p:txBody>
          <a:bodyPr>
            <a:normAutofit fontScale="70000" lnSpcReduction="20000"/>
          </a:bodyPr>
          <a:lstStyle/>
          <a:p>
            <a:pPr marL="308610">
              <a:lnSpc>
                <a:spcPct val="110000"/>
              </a:lnSpc>
              <a:spcBef>
                <a:spcPts val="0"/>
              </a:spcBef>
              <a:buClr>
                <a:srgbClr val="4E2B85"/>
              </a:buClr>
              <a:buSzPts val="2000"/>
            </a:pPr>
            <a:r>
              <a:rPr lang="en-US" dirty="0">
                <a:solidFill>
                  <a:srgbClr val="4E2B85"/>
                </a:solidFill>
              </a:rPr>
              <a:t>The attending physicians during resident continuity clinic ask the resident with each well child encounter the details of the screen and concerns addressed to re-enforce the use of the screening tool and appropriate education</a:t>
            </a:r>
          </a:p>
          <a:p>
            <a:pPr marL="308610">
              <a:lnSpc>
                <a:spcPct val="110000"/>
              </a:lnSpc>
              <a:spcBef>
                <a:spcPts val="675"/>
              </a:spcBef>
              <a:buClr>
                <a:srgbClr val="4E2B85"/>
              </a:buClr>
              <a:buSzPts val="2000"/>
            </a:pPr>
            <a:r>
              <a:rPr lang="en-US" dirty="0">
                <a:solidFill>
                  <a:srgbClr val="4E2B85"/>
                </a:solidFill>
              </a:rPr>
              <a:t>Annual presentations of de-identified data (e.g., screenings completed; positive findings on screening items) were presented to provider groups </a:t>
            </a:r>
          </a:p>
          <a:p>
            <a:pPr marL="308610">
              <a:lnSpc>
                <a:spcPct val="110000"/>
              </a:lnSpc>
              <a:spcBef>
                <a:spcPts val="675"/>
              </a:spcBef>
              <a:buClr>
                <a:srgbClr val="4E2B85"/>
              </a:buClr>
              <a:buSzPts val="2000"/>
            </a:pPr>
            <a:r>
              <a:rPr lang="en-US" dirty="0">
                <a:solidFill>
                  <a:srgbClr val="4E2B85"/>
                </a:solidFill>
              </a:rPr>
              <a:t>PCPs were offered Maintenance of Certification (MOC) credit for participation 6/1/2018-12/1/2018 to encourage participation </a:t>
            </a:r>
          </a:p>
        </p:txBody>
      </p:sp>
      <p:sp>
        <p:nvSpPr>
          <p:cNvPr id="4" name="Freeform 14">
            <a:extLst>
              <a:ext uri="{FF2B5EF4-FFF2-40B4-BE49-F238E27FC236}">
                <a16:creationId xmlns:a16="http://schemas.microsoft.com/office/drawing/2014/main" id="{576CC518-EE78-A222-73ED-AD4735FC7707}"/>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2"/>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159656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7" name="Google Shape;577;p49"/>
          <p:cNvSpPr txBox="1"/>
          <p:nvPr/>
        </p:nvSpPr>
        <p:spPr>
          <a:xfrm>
            <a:off x="1256252" y="728183"/>
            <a:ext cx="3378666" cy="1298411"/>
          </a:xfrm>
          <a:prstGeom prst="rect">
            <a:avLst/>
          </a:prstGeom>
          <a:noFill/>
          <a:ln>
            <a:noFill/>
          </a:ln>
        </p:spPr>
        <p:txBody>
          <a:bodyPr spcFirstLastPara="1" wrap="square" lIns="51427" tIns="25707" rIns="51427" bIns="25707" anchor="t" anchorCtr="0">
            <a:spAutoFit/>
          </a:bodyPr>
          <a:lstStyle/>
          <a:p>
            <a:pPr algn="ctr" defTabSz="342900">
              <a:lnSpc>
                <a:spcPct val="150000"/>
              </a:lnSpc>
            </a:pPr>
            <a:r>
              <a:rPr lang="en-US" sz="1350" dirty="0">
                <a:solidFill>
                  <a:srgbClr val="4E2B85"/>
                </a:solidFill>
                <a:latin typeface="Literata" panose="020B0604020202020204" charset="0"/>
                <a:ea typeface="Calibri"/>
                <a:cs typeface="Calibri"/>
                <a:sym typeface="Calibri"/>
              </a:rPr>
              <a:t>Maternal Smoking Cessation</a:t>
            </a:r>
            <a:endParaRPr sz="900" dirty="0">
              <a:solidFill>
                <a:srgbClr val="4E2B85"/>
              </a:solidFill>
              <a:latin typeface="Literata" panose="020B0604020202020204" charset="0"/>
            </a:endParaRPr>
          </a:p>
          <a:p>
            <a:pPr algn="ctr" defTabSz="342900">
              <a:lnSpc>
                <a:spcPct val="150000"/>
              </a:lnSpc>
            </a:pPr>
            <a:r>
              <a:rPr lang="en-US" sz="1350" dirty="0">
                <a:solidFill>
                  <a:srgbClr val="4E2B85"/>
                </a:solidFill>
                <a:latin typeface="Literata" panose="020B0604020202020204" charset="0"/>
                <a:ea typeface="Calibri"/>
                <a:cs typeface="Calibri"/>
                <a:sym typeface="Calibri"/>
              </a:rPr>
              <a:t>Family Planning</a:t>
            </a:r>
            <a:r>
              <a:rPr lang="en-US" sz="1350" baseline="30000" dirty="0">
                <a:solidFill>
                  <a:srgbClr val="4E2B85"/>
                </a:solidFill>
                <a:latin typeface="Literata" panose="020B0604020202020204" charset="0"/>
                <a:ea typeface="Calibri"/>
                <a:cs typeface="Calibri"/>
                <a:sym typeface="Calibri"/>
              </a:rPr>
              <a:t> </a:t>
            </a:r>
            <a:r>
              <a:rPr lang="en-US" sz="1350" dirty="0">
                <a:solidFill>
                  <a:srgbClr val="4E2B85"/>
                </a:solidFill>
                <a:latin typeface="Literata" panose="020B0604020202020204" charset="0"/>
                <a:ea typeface="Calibri"/>
                <a:cs typeface="Calibri"/>
                <a:sym typeface="Calibri"/>
              </a:rPr>
              <a:t>and Preconception </a:t>
            </a:r>
            <a:endParaRPr sz="900" dirty="0">
              <a:solidFill>
                <a:srgbClr val="4E2B85"/>
              </a:solidFill>
              <a:latin typeface="Literata" panose="020B0604020202020204" charset="0"/>
            </a:endParaRPr>
          </a:p>
          <a:p>
            <a:pPr algn="ctr" defTabSz="342900">
              <a:lnSpc>
                <a:spcPct val="150000"/>
              </a:lnSpc>
            </a:pPr>
            <a:r>
              <a:rPr lang="en-US" sz="1350" dirty="0">
                <a:solidFill>
                  <a:srgbClr val="4E2B85"/>
                </a:solidFill>
                <a:latin typeface="Literata" panose="020B0604020202020204" charset="0"/>
                <a:ea typeface="Calibri"/>
                <a:cs typeface="Calibri"/>
                <a:sym typeface="Calibri"/>
              </a:rPr>
              <a:t>Folic acid/Multivitamin Supplementation</a:t>
            </a:r>
            <a:endParaRPr sz="900" dirty="0">
              <a:solidFill>
                <a:srgbClr val="4E2B85"/>
              </a:solidFill>
              <a:latin typeface="Literata" panose="020B0604020202020204" charset="0"/>
            </a:endParaRPr>
          </a:p>
          <a:p>
            <a:pPr algn="ctr" defTabSz="342900">
              <a:lnSpc>
                <a:spcPct val="150000"/>
              </a:lnSpc>
            </a:pPr>
            <a:r>
              <a:rPr lang="en-US" sz="1350" dirty="0">
                <a:solidFill>
                  <a:srgbClr val="4E2B85"/>
                </a:solidFill>
                <a:latin typeface="Literata" panose="020B0604020202020204" charset="0"/>
                <a:ea typeface="Calibri"/>
                <a:cs typeface="Calibri"/>
                <a:sym typeface="Calibri"/>
              </a:rPr>
              <a:t>Action Plan</a:t>
            </a:r>
            <a:endParaRPr sz="900" dirty="0">
              <a:solidFill>
                <a:srgbClr val="4E2B85"/>
              </a:solidFill>
              <a:latin typeface="Literata" panose="020B0604020202020204" charset="0"/>
            </a:endParaRPr>
          </a:p>
        </p:txBody>
      </p:sp>
      <p:graphicFrame>
        <p:nvGraphicFramePr>
          <p:cNvPr id="5" name="Diagram 4">
            <a:extLst>
              <a:ext uri="{FF2B5EF4-FFF2-40B4-BE49-F238E27FC236}">
                <a16:creationId xmlns:a16="http://schemas.microsoft.com/office/drawing/2014/main" id="{F657DD82-1E3B-4778-A17E-E1779579814B}"/>
              </a:ext>
            </a:extLst>
          </p:cNvPr>
          <p:cNvGraphicFramePr/>
          <p:nvPr/>
        </p:nvGraphicFramePr>
        <p:xfrm>
          <a:off x="2281806" y="50334"/>
          <a:ext cx="6455328" cy="5042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FCAC08A7-4570-CEEE-4BC1-BFC5B2DA7A00}"/>
              </a:ext>
            </a:extLst>
          </p:cNvPr>
          <p:cNvSpPr txBox="1">
            <a:spLocks/>
          </p:cNvSpPr>
          <p:nvPr/>
        </p:nvSpPr>
        <p:spPr>
          <a:xfrm>
            <a:off x="832044" y="110106"/>
            <a:ext cx="4227081" cy="88399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9pPr>
          </a:lstStyle>
          <a:p>
            <a:pPr algn="ctr" defTabSz="685800"/>
            <a:r>
              <a:rPr lang="en-US" sz="3600" b="1" kern="0" dirty="0">
                <a:solidFill>
                  <a:srgbClr val="3BA1B2"/>
                </a:solidFill>
                <a:latin typeface="Literata" panose="020B0604020202020204" charset="0"/>
              </a:rPr>
              <a:t>ICC Workflow</a:t>
            </a:r>
          </a:p>
        </p:txBody>
      </p:sp>
      <p:sp>
        <p:nvSpPr>
          <p:cNvPr id="4" name="Freeform 14">
            <a:extLst>
              <a:ext uri="{FF2B5EF4-FFF2-40B4-BE49-F238E27FC236}">
                <a16:creationId xmlns:a16="http://schemas.microsoft.com/office/drawing/2014/main" id="{93F4F89C-1F0B-9C84-3D27-DF078FE860F7}"/>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8"/>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194489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79D7373-E94A-4542-8594-2F8D2599BA67}"/>
              </a:ext>
            </a:extLst>
          </p:cNvPr>
          <p:cNvGraphicFramePr/>
          <p:nvPr/>
        </p:nvGraphicFramePr>
        <p:xfrm>
          <a:off x="1394671" y="1"/>
          <a:ext cx="7228967" cy="51434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83" name="Google Shape;583;p50"/>
          <p:cNvSpPr txBox="1"/>
          <p:nvPr/>
        </p:nvSpPr>
        <p:spPr>
          <a:xfrm>
            <a:off x="5207466" y="69211"/>
            <a:ext cx="2596244" cy="550514"/>
          </a:xfrm>
          <a:prstGeom prst="rect">
            <a:avLst/>
          </a:prstGeom>
          <a:noFill/>
          <a:ln>
            <a:noFill/>
          </a:ln>
        </p:spPr>
        <p:txBody>
          <a:bodyPr spcFirstLastPara="1" wrap="square" lIns="51427" tIns="25707" rIns="51427" bIns="25707" anchor="t" anchorCtr="0">
            <a:spAutoFit/>
          </a:bodyPr>
          <a:lstStyle/>
          <a:p>
            <a:pPr algn="ctr" defTabSz="342900"/>
            <a:r>
              <a:rPr lang="en-US" sz="1620" b="1" dirty="0">
                <a:solidFill>
                  <a:srgbClr val="4E2B85"/>
                </a:solidFill>
                <a:latin typeface="Calibri"/>
                <a:ea typeface="Calibri"/>
                <a:cs typeface="Calibri"/>
                <a:sym typeface="Calibri"/>
              </a:rPr>
              <a:t>Maternal Depression Screen Action Plan</a:t>
            </a:r>
            <a:endParaRPr sz="990" b="1" dirty="0">
              <a:solidFill>
                <a:srgbClr val="4E2B85"/>
              </a:solidFill>
              <a:latin typeface="Arial"/>
            </a:endParaRPr>
          </a:p>
        </p:txBody>
      </p:sp>
      <p:sp>
        <p:nvSpPr>
          <p:cNvPr id="2" name="Title 1">
            <a:extLst>
              <a:ext uri="{FF2B5EF4-FFF2-40B4-BE49-F238E27FC236}">
                <a16:creationId xmlns:a16="http://schemas.microsoft.com/office/drawing/2014/main" id="{83CC40B3-AF7B-A0E8-2A29-545F82D36CFD}"/>
              </a:ext>
            </a:extLst>
          </p:cNvPr>
          <p:cNvSpPr txBox="1">
            <a:spLocks/>
          </p:cNvSpPr>
          <p:nvPr/>
        </p:nvSpPr>
        <p:spPr>
          <a:xfrm>
            <a:off x="832044" y="-4221"/>
            <a:ext cx="3362452" cy="883990"/>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73" b="0" i="0" u="none" strike="noStrike" cap="none">
                <a:solidFill>
                  <a:srgbClr val="000000"/>
                </a:solidFill>
                <a:latin typeface="Arial"/>
                <a:ea typeface="Arial"/>
                <a:cs typeface="Arial"/>
                <a:sym typeface="Arial"/>
              </a:defRPr>
            </a:lvl9pPr>
          </a:lstStyle>
          <a:p>
            <a:pPr algn="ctr" defTabSz="685800"/>
            <a:r>
              <a:rPr lang="en-US" sz="3000" b="1" kern="0" dirty="0">
                <a:solidFill>
                  <a:srgbClr val="3BA1B2"/>
                </a:solidFill>
                <a:latin typeface="Literata" panose="020B0604020202020204" charset="0"/>
              </a:rPr>
              <a:t>ICC Workflow</a:t>
            </a:r>
          </a:p>
        </p:txBody>
      </p:sp>
      <p:sp>
        <p:nvSpPr>
          <p:cNvPr id="3" name="Freeform 14">
            <a:extLst>
              <a:ext uri="{FF2B5EF4-FFF2-40B4-BE49-F238E27FC236}">
                <a16:creationId xmlns:a16="http://schemas.microsoft.com/office/drawing/2014/main" id="{EAF836BB-7588-26DE-5BE6-8C7E02472DDB}"/>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8"/>
            <a:stretch>
              <a:fillRect/>
            </a:stretch>
          </a:blipFill>
        </p:spPr>
        <p:txBody>
          <a:bodyPr/>
          <a:lstStyle/>
          <a:p>
            <a:pPr defTabSz="342900"/>
            <a:endParaRPr lang="en-US" sz="1620">
              <a:solidFill>
                <a:srgbClr val="000000"/>
              </a:solidFill>
              <a:latin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3" name="Google Shape;583;p50"/>
          <p:cNvSpPr txBox="1"/>
          <p:nvPr/>
        </p:nvSpPr>
        <p:spPr>
          <a:xfrm>
            <a:off x="1270969" y="241748"/>
            <a:ext cx="2103353" cy="550514"/>
          </a:xfrm>
          <a:prstGeom prst="rect">
            <a:avLst/>
          </a:prstGeom>
          <a:noFill/>
          <a:ln>
            <a:noFill/>
          </a:ln>
        </p:spPr>
        <p:txBody>
          <a:bodyPr spcFirstLastPara="1" wrap="square" lIns="51427" tIns="25707" rIns="51427" bIns="25707" anchor="t" anchorCtr="0">
            <a:spAutoFit/>
          </a:bodyPr>
          <a:lstStyle/>
          <a:p>
            <a:pPr defTabSz="342900"/>
            <a:r>
              <a:rPr lang="en-US" sz="1620" b="1" dirty="0">
                <a:solidFill>
                  <a:srgbClr val="4E2B85"/>
                </a:solidFill>
                <a:latin typeface="Calibri"/>
                <a:ea typeface="Calibri"/>
                <a:cs typeface="Calibri"/>
                <a:sym typeface="Calibri"/>
              </a:rPr>
              <a:t>Maternal Depression Screen Action Plan</a:t>
            </a:r>
            <a:endParaRPr sz="990" b="1" dirty="0">
              <a:solidFill>
                <a:srgbClr val="4E2B85"/>
              </a:solidFill>
              <a:latin typeface="Arial"/>
            </a:endParaRPr>
          </a:p>
        </p:txBody>
      </p:sp>
      <p:graphicFrame>
        <p:nvGraphicFramePr>
          <p:cNvPr id="4" name="Diagram 3">
            <a:extLst>
              <a:ext uri="{FF2B5EF4-FFF2-40B4-BE49-F238E27FC236}">
                <a16:creationId xmlns:a16="http://schemas.microsoft.com/office/drawing/2014/main" id="{779D7373-E94A-4542-8594-2F8D2599BA67}"/>
              </a:ext>
            </a:extLst>
          </p:cNvPr>
          <p:cNvGraphicFramePr/>
          <p:nvPr/>
        </p:nvGraphicFramePr>
        <p:xfrm>
          <a:off x="1882810" y="1"/>
          <a:ext cx="7254467" cy="5089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reeform 14">
            <a:extLst>
              <a:ext uri="{FF2B5EF4-FFF2-40B4-BE49-F238E27FC236}">
                <a16:creationId xmlns:a16="http://schemas.microsoft.com/office/drawing/2014/main" id="{537838F8-41C9-B9CA-B3F0-BD8DD8CECB08}"/>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8"/>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4102904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3" name="Google Shape;583;p50"/>
          <p:cNvSpPr txBox="1"/>
          <p:nvPr/>
        </p:nvSpPr>
        <p:spPr>
          <a:xfrm>
            <a:off x="1270969" y="241748"/>
            <a:ext cx="2103353" cy="550514"/>
          </a:xfrm>
          <a:prstGeom prst="rect">
            <a:avLst/>
          </a:prstGeom>
          <a:noFill/>
          <a:ln>
            <a:noFill/>
          </a:ln>
        </p:spPr>
        <p:txBody>
          <a:bodyPr spcFirstLastPara="1" wrap="square" lIns="51427" tIns="25707" rIns="51427" bIns="25707" anchor="t" anchorCtr="0">
            <a:spAutoFit/>
          </a:bodyPr>
          <a:lstStyle/>
          <a:p>
            <a:pPr defTabSz="342900"/>
            <a:r>
              <a:rPr lang="en-US" sz="1620" b="1" dirty="0">
                <a:solidFill>
                  <a:srgbClr val="4E2B85"/>
                </a:solidFill>
                <a:latin typeface="Calibri"/>
                <a:ea typeface="Calibri"/>
                <a:cs typeface="Calibri"/>
                <a:sym typeface="Calibri"/>
              </a:rPr>
              <a:t>Maternal Depression Screen Action Plan</a:t>
            </a:r>
            <a:endParaRPr sz="990" b="1" dirty="0">
              <a:solidFill>
                <a:srgbClr val="4E2B85"/>
              </a:solidFill>
              <a:latin typeface="Arial"/>
            </a:endParaRPr>
          </a:p>
        </p:txBody>
      </p:sp>
      <p:graphicFrame>
        <p:nvGraphicFramePr>
          <p:cNvPr id="4" name="Diagram 3">
            <a:extLst>
              <a:ext uri="{FF2B5EF4-FFF2-40B4-BE49-F238E27FC236}">
                <a16:creationId xmlns:a16="http://schemas.microsoft.com/office/drawing/2014/main" id="{779D7373-E94A-4542-8594-2F8D2599BA67}"/>
              </a:ext>
            </a:extLst>
          </p:cNvPr>
          <p:cNvGraphicFramePr/>
          <p:nvPr/>
        </p:nvGraphicFramePr>
        <p:xfrm>
          <a:off x="1882810" y="1"/>
          <a:ext cx="7254467" cy="5089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reeform 14">
            <a:extLst>
              <a:ext uri="{FF2B5EF4-FFF2-40B4-BE49-F238E27FC236}">
                <a16:creationId xmlns:a16="http://schemas.microsoft.com/office/drawing/2014/main" id="{ADF33C75-4EB4-D711-D41A-AA0988B73797}"/>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8"/>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3504844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CFCCD1B1-16E2-99C2-1AA1-832C39579C01}"/>
            </a:ext>
          </a:extLst>
        </p:cNvPr>
        <p:cNvGrpSpPr/>
        <p:nvPr/>
      </p:nvGrpSpPr>
      <p:grpSpPr>
        <a:xfrm>
          <a:off x="0" y="0"/>
          <a:ext cx="0" cy="0"/>
          <a:chOff x="0" y="0"/>
          <a:chExt cx="0" cy="0"/>
        </a:xfrm>
      </p:grpSpPr>
      <p:sp>
        <p:nvSpPr>
          <p:cNvPr id="286" name="Google Shape;286;g2fb33a188cb_0_32">
            <a:extLst>
              <a:ext uri="{FF2B5EF4-FFF2-40B4-BE49-F238E27FC236}">
                <a16:creationId xmlns:a16="http://schemas.microsoft.com/office/drawing/2014/main" id="{7B41C103-3C39-6900-2EA1-BB4B995811E4}"/>
              </a:ext>
            </a:extLst>
          </p:cNvPr>
          <p:cNvSpPr txBox="1"/>
          <p:nvPr/>
        </p:nvSpPr>
        <p:spPr>
          <a:xfrm>
            <a:off x="2325290" y="1297134"/>
            <a:ext cx="4572000" cy="2059772"/>
          </a:xfrm>
          <a:prstGeom prst="rect">
            <a:avLst/>
          </a:prstGeom>
          <a:noFill/>
          <a:ln>
            <a:noFill/>
          </a:ln>
        </p:spPr>
        <p:txBody>
          <a:bodyPr spcFirstLastPara="1" wrap="square" lIns="74574" tIns="37278" rIns="74574" bIns="37278" anchor="t" anchorCtr="0">
            <a:noAutofit/>
          </a:bodyPr>
          <a:lstStyle/>
          <a:p>
            <a:pPr algn="ctr" defTabSz="342900">
              <a:buSzPts val="4800"/>
            </a:pPr>
            <a:r>
              <a:rPr lang="en-US" sz="3272">
                <a:solidFill>
                  <a:srgbClr val="FFFFFF"/>
                </a:solidFill>
                <a:latin typeface="Calibri"/>
                <a:ea typeface="Calibri"/>
                <a:cs typeface="Calibri"/>
                <a:sym typeface="Calibri"/>
              </a:rPr>
              <a:t>White lettering on a color block is especially effective for catching attention</a:t>
            </a:r>
            <a:endParaRPr sz="1160">
              <a:solidFill>
                <a:srgbClr val="000000"/>
              </a:solidFill>
              <a:latin typeface="Arial"/>
            </a:endParaRPr>
          </a:p>
          <a:p>
            <a:pPr algn="ctr" defTabSz="342900">
              <a:buSzPts val="4800"/>
            </a:pPr>
            <a:r>
              <a:rPr lang="en-US" sz="3272" b="1">
                <a:solidFill>
                  <a:srgbClr val="FFFFFF"/>
                </a:solidFill>
                <a:latin typeface="Calibri"/>
                <a:ea typeface="Calibri"/>
                <a:cs typeface="Calibri"/>
                <a:sym typeface="Calibri"/>
              </a:rPr>
              <a:t>and for retention.</a:t>
            </a:r>
            <a:endParaRPr sz="1160">
              <a:solidFill>
                <a:srgbClr val="000000"/>
              </a:solidFill>
              <a:latin typeface="Arial"/>
            </a:endParaRPr>
          </a:p>
          <a:p>
            <a:pPr defTabSz="342900">
              <a:buSzPts val="4800"/>
            </a:pPr>
            <a:endParaRPr sz="3272" b="1">
              <a:solidFill>
                <a:srgbClr val="FFFFFF"/>
              </a:solidFill>
              <a:latin typeface="Calibri"/>
              <a:ea typeface="Calibri"/>
              <a:cs typeface="Calibri"/>
              <a:sym typeface="Calibri"/>
            </a:endParaRPr>
          </a:p>
        </p:txBody>
      </p:sp>
      <p:sp>
        <p:nvSpPr>
          <p:cNvPr id="287" name="Google Shape;287;g2fb33a188cb_0_32">
            <a:extLst>
              <a:ext uri="{FF2B5EF4-FFF2-40B4-BE49-F238E27FC236}">
                <a16:creationId xmlns:a16="http://schemas.microsoft.com/office/drawing/2014/main" id="{8BE915B8-C4C7-301F-396D-08E9B55CD0B6}"/>
              </a:ext>
            </a:extLst>
          </p:cNvPr>
          <p:cNvSpPr/>
          <p:nvPr/>
        </p:nvSpPr>
        <p:spPr>
          <a:xfrm>
            <a:off x="1885956" y="1020041"/>
            <a:ext cx="5543591" cy="2660114"/>
          </a:xfrm>
          <a:prstGeom prst="roundRect">
            <a:avLst>
              <a:gd name="adj" fmla="val 16667"/>
            </a:avLst>
          </a:prstGeom>
          <a:solidFill>
            <a:srgbClr val="4E2B85"/>
          </a:solidFill>
          <a:ln>
            <a:noFill/>
          </a:ln>
        </p:spPr>
        <p:txBody>
          <a:bodyPr spcFirstLastPara="1" wrap="square" lIns="74574" tIns="37278" rIns="74574" bIns="37278" anchor="ctr" anchorCtr="0">
            <a:noAutofit/>
          </a:bodyPr>
          <a:lstStyle/>
          <a:p>
            <a:pPr defTabSz="342900">
              <a:buSzPts val="2200"/>
            </a:pPr>
            <a:endParaRPr sz="1500">
              <a:solidFill>
                <a:srgbClr val="4E2B85"/>
              </a:solidFill>
              <a:latin typeface="Calibri"/>
              <a:ea typeface="Calibri"/>
              <a:cs typeface="Calibri"/>
              <a:sym typeface="Calibri"/>
            </a:endParaRPr>
          </a:p>
        </p:txBody>
      </p:sp>
      <p:sp>
        <p:nvSpPr>
          <p:cNvPr id="288" name="Google Shape;288;g2fb33a188cb_0_32">
            <a:extLst>
              <a:ext uri="{FF2B5EF4-FFF2-40B4-BE49-F238E27FC236}">
                <a16:creationId xmlns:a16="http://schemas.microsoft.com/office/drawing/2014/main" id="{BABF7A45-6D24-69FB-DF2E-AFEB571B883F}"/>
              </a:ext>
            </a:extLst>
          </p:cNvPr>
          <p:cNvSpPr txBox="1"/>
          <p:nvPr/>
        </p:nvSpPr>
        <p:spPr>
          <a:xfrm>
            <a:off x="2111876" y="1560353"/>
            <a:ext cx="5091750" cy="1687297"/>
          </a:xfrm>
          <a:prstGeom prst="rect">
            <a:avLst/>
          </a:prstGeom>
          <a:noFill/>
          <a:ln>
            <a:noFill/>
          </a:ln>
        </p:spPr>
        <p:txBody>
          <a:bodyPr spcFirstLastPara="1" wrap="square" lIns="74574" tIns="37278" rIns="74574" bIns="37278" anchor="t" anchorCtr="0">
            <a:noAutofit/>
          </a:bodyPr>
          <a:lstStyle/>
          <a:p>
            <a:pPr algn="ctr" defTabSz="342900">
              <a:buSzPts val="5700"/>
            </a:pPr>
            <a:r>
              <a:rPr lang="en-US" sz="3600" b="1" dirty="0">
                <a:solidFill>
                  <a:srgbClr val="FFFFFF"/>
                </a:solidFill>
                <a:latin typeface="Literata"/>
                <a:ea typeface="Literata"/>
                <a:cs typeface="Literata"/>
                <a:sym typeface="Literata"/>
              </a:rPr>
              <a:t>IMPLICIT ICC Continuous Quality Improvement</a:t>
            </a:r>
            <a:endParaRPr sz="3600" dirty="0">
              <a:solidFill>
                <a:srgbClr val="FFFFFF"/>
              </a:solidFill>
              <a:latin typeface="Comfortaa"/>
              <a:ea typeface="Comfortaa"/>
              <a:cs typeface="Comfortaa"/>
              <a:sym typeface="Comfortaa"/>
            </a:endParaRPr>
          </a:p>
        </p:txBody>
      </p:sp>
      <p:pic>
        <p:nvPicPr>
          <p:cNvPr id="289" name="Google Shape;289;g2fb33a188cb_0_32">
            <a:extLst>
              <a:ext uri="{FF2B5EF4-FFF2-40B4-BE49-F238E27FC236}">
                <a16:creationId xmlns:a16="http://schemas.microsoft.com/office/drawing/2014/main" id="{0A2A55FE-6979-3163-84C9-FAC85E211C78}"/>
              </a:ext>
            </a:extLst>
          </p:cNvPr>
          <p:cNvPicPr preferRelativeResize="0"/>
          <p:nvPr/>
        </p:nvPicPr>
        <p:blipFill rotWithShape="1">
          <a:blip r:embed="rId3">
            <a:alphaModFix/>
          </a:blip>
          <a:srcRect/>
          <a:stretch/>
        </p:blipFill>
        <p:spPr>
          <a:xfrm>
            <a:off x="7113375" y="4262456"/>
            <a:ext cx="887627" cy="803114"/>
          </a:xfrm>
          <a:prstGeom prst="rect">
            <a:avLst/>
          </a:prstGeom>
          <a:noFill/>
          <a:ln>
            <a:noFill/>
          </a:ln>
        </p:spPr>
      </p:pic>
    </p:spTree>
    <p:extLst>
      <p:ext uri="{BB962C8B-B14F-4D97-AF65-F5344CB8AC3E}">
        <p14:creationId xmlns:p14="http://schemas.microsoft.com/office/powerpoint/2010/main" val="27779391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9"/>
          <p:cNvSpPr txBox="1"/>
          <p:nvPr/>
        </p:nvSpPr>
        <p:spPr>
          <a:xfrm>
            <a:off x="1478042" y="136792"/>
            <a:ext cx="6253740" cy="1138347"/>
          </a:xfrm>
          <a:prstGeom prst="rect">
            <a:avLst/>
          </a:prstGeom>
          <a:noFill/>
          <a:ln>
            <a:noFill/>
          </a:ln>
        </p:spPr>
        <p:txBody>
          <a:bodyPr spcFirstLastPara="1" wrap="square" lIns="0" tIns="51840" rIns="0" bIns="0" anchor="t" anchorCtr="0">
            <a:noAutofit/>
          </a:bodyPr>
          <a:lstStyle/>
          <a:p>
            <a:pPr algn="ctr" defTabSz="342900">
              <a:buClr>
                <a:srgbClr val="000000"/>
              </a:buClr>
              <a:buSzPts val="4000"/>
            </a:pPr>
            <a:r>
              <a:rPr lang="en-US" sz="3600" b="1" dirty="0">
                <a:solidFill>
                  <a:srgbClr val="3BA1B2"/>
                </a:solidFill>
                <a:latin typeface="Literata"/>
                <a:ea typeface="Literata"/>
                <a:cs typeface="Literata"/>
                <a:sym typeface="Literata"/>
              </a:rPr>
              <a:t>Continuous Quality Improvement</a:t>
            </a:r>
            <a:endParaRPr sz="3600" dirty="0">
              <a:solidFill>
                <a:srgbClr val="3BA1B2"/>
              </a:solidFill>
              <a:latin typeface="Arial"/>
              <a:ea typeface="Arial"/>
              <a:cs typeface="Arial"/>
              <a:sym typeface="Arial"/>
            </a:endParaRPr>
          </a:p>
        </p:txBody>
      </p:sp>
      <p:sp>
        <p:nvSpPr>
          <p:cNvPr id="308" name="Google Shape;308;p19"/>
          <p:cNvSpPr txBox="1"/>
          <p:nvPr/>
        </p:nvSpPr>
        <p:spPr>
          <a:xfrm>
            <a:off x="1263015" y="1515239"/>
            <a:ext cx="6084450" cy="685260"/>
          </a:xfrm>
          <a:prstGeom prst="rect">
            <a:avLst/>
          </a:prstGeom>
          <a:noFill/>
          <a:ln>
            <a:noFill/>
          </a:ln>
        </p:spPr>
        <p:txBody>
          <a:bodyPr spcFirstLastPara="1" wrap="square" lIns="0" tIns="19440" rIns="0" bIns="0" anchor="t" anchorCtr="0">
            <a:noAutofit/>
          </a:bodyPr>
          <a:lstStyle/>
          <a:p>
            <a:pPr marL="411480" indent="-295751" defTabSz="342900">
              <a:lnSpc>
                <a:spcPct val="150031"/>
              </a:lnSpc>
              <a:buClr>
                <a:srgbClr val="003264"/>
              </a:buClr>
              <a:buSzPts val="1575"/>
              <a:buFont typeface="Arial"/>
              <a:buChar char="●"/>
            </a:pPr>
            <a:r>
              <a:rPr lang="en-US" sz="1418" dirty="0">
                <a:solidFill>
                  <a:srgbClr val="4E2B85"/>
                </a:solidFill>
                <a:latin typeface="Literata"/>
                <a:ea typeface="Literata"/>
                <a:cs typeface="Literata"/>
                <a:sym typeface="Literata"/>
              </a:rPr>
              <a:t>To improve ICC processes and maternal behavior, sites should use their data for continuous quality improvement (CQI)</a:t>
            </a:r>
            <a:br>
              <a:rPr lang="en-US" sz="1418" b="1" dirty="0">
                <a:solidFill>
                  <a:srgbClr val="4E2B85"/>
                </a:solidFill>
                <a:latin typeface="Calibri"/>
                <a:ea typeface="Calibri"/>
                <a:cs typeface="Calibri"/>
                <a:sym typeface="Calibri"/>
              </a:rPr>
            </a:br>
            <a:endParaRPr sz="1260" dirty="0">
              <a:solidFill>
                <a:srgbClr val="4E2B85"/>
              </a:solidFill>
              <a:latin typeface="Arial"/>
              <a:ea typeface="Arial"/>
              <a:cs typeface="Arial"/>
              <a:sym typeface="Arial"/>
            </a:endParaRPr>
          </a:p>
        </p:txBody>
      </p:sp>
      <p:sp>
        <p:nvSpPr>
          <p:cNvPr id="309" name="Google Shape;309;p19"/>
          <p:cNvSpPr txBox="1"/>
          <p:nvPr/>
        </p:nvSpPr>
        <p:spPr>
          <a:xfrm>
            <a:off x="1263015" y="2334027"/>
            <a:ext cx="2869695" cy="180023"/>
          </a:xfrm>
          <a:prstGeom prst="rect">
            <a:avLst/>
          </a:prstGeom>
          <a:noFill/>
          <a:ln>
            <a:noFill/>
          </a:ln>
        </p:spPr>
        <p:txBody>
          <a:bodyPr spcFirstLastPara="1" wrap="square" lIns="0" tIns="19440" rIns="0" bIns="0" anchor="t" anchorCtr="0">
            <a:noAutofit/>
          </a:bodyPr>
          <a:lstStyle/>
          <a:p>
            <a:pPr algn="ctr" defTabSz="342900">
              <a:buClr>
                <a:srgbClr val="000000"/>
              </a:buClr>
              <a:buSzPts val="1575"/>
            </a:pPr>
            <a:r>
              <a:rPr lang="en-US" sz="1418" b="1" dirty="0">
                <a:solidFill>
                  <a:srgbClr val="3BA1B2"/>
                </a:solidFill>
                <a:latin typeface="Lato"/>
                <a:ea typeface="Lato"/>
                <a:cs typeface="Lato"/>
                <a:sym typeface="Lato"/>
              </a:rPr>
              <a:t>Examples of QI Activities Include: </a:t>
            </a:r>
            <a:endParaRPr sz="1260" dirty="0">
              <a:solidFill>
                <a:srgbClr val="3BA1B2"/>
              </a:solidFill>
              <a:latin typeface="Arial"/>
              <a:ea typeface="Arial"/>
              <a:cs typeface="Arial"/>
              <a:sym typeface="Arial"/>
            </a:endParaRPr>
          </a:p>
        </p:txBody>
      </p:sp>
      <p:sp>
        <p:nvSpPr>
          <p:cNvPr id="310" name="Google Shape;310;p19"/>
          <p:cNvSpPr txBox="1"/>
          <p:nvPr/>
        </p:nvSpPr>
        <p:spPr>
          <a:xfrm>
            <a:off x="1272502" y="3348869"/>
            <a:ext cx="1385178" cy="18859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1122"/>
            </a:pPr>
            <a:r>
              <a:rPr lang="en-US" sz="1010" b="1" dirty="0">
                <a:solidFill>
                  <a:srgbClr val="4E2B85"/>
                </a:solidFill>
                <a:latin typeface="Literata"/>
                <a:ea typeface="Literata"/>
                <a:cs typeface="Literata"/>
                <a:sym typeface="Literata"/>
              </a:rPr>
              <a:t>Meetings</a:t>
            </a:r>
            <a:endParaRPr sz="1260" dirty="0">
              <a:solidFill>
                <a:srgbClr val="4E2B85"/>
              </a:solidFill>
              <a:latin typeface="Arial"/>
              <a:ea typeface="Arial"/>
              <a:cs typeface="Arial"/>
              <a:sym typeface="Arial"/>
            </a:endParaRPr>
          </a:p>
        </p:txBody>
      </p:sp>
      <p:sp>
        <p:nvSpPr>
          <p:cNvPr id="311" name="Google Shape;311;p19"/>
          <p:cNvSpPr txBox="1"/>
          <p:nvPr/>
        </p:nvSpPr>
        <p:spPr>
          <a:xfrm>
            <a:off x="1235068" y="3604391"/>
            <a:ext cx="1462331" cy="32575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Regular meetings with ICC Team at site</a:t>
            </a:r>
            <a:endParaRPr sz="1260" dirty="0">
              <a:solidFill>
                <a:srgbClr val="4E2B85"/>
              </a:solidFill>
              <a:latin typeface="Arial"/>
              <a:ea typeface="Arial"/>
              <a:cs typeface="Arial"/>
              <a:sym typeface="Arial"/>
            </a:endParaRPr>
          </a:p>
        </p:txBody>
      </p:sp>
      <p:sp>
        <p:nvSpPr>
          <p:cNvPr id="312" name="Google Shape;312;p19"/>
          <p:cNvSpPr/>
          <p:nvPr/>
        </p:nvSpPr>
        <p:spPr>
          <a:xfrm>
            <a:off x="1339310" y="2677763"/>
            <a:ext cx="1097280" cy="471488"/>
          </a:xfrm>
          <a:custGeom>
            <a:avLst/>
            <a:gdLst/>
            <a:ahLst/>
            <a:cxnLst/>
            <a:rect l="l" t="t" r="r" b="b"/>
            <a:pathLst>
              <a:path w="304525" h="131966" extrusionOk="0">
                <a:moveTo>
                  <a:pt x="159659" y="97685"/>
                </a:moveTo>
                <a:cubicBezTo>
                  <a:pt x="160811" y="96047"/>
                  <a:pt x="161335" y="94132"/>
                  <a:pt x="161164" y="92313"/>
                </a:cubicBezTo>
                <a:cubicBezTo>
                  <a:pt x="160992" y="90722"/>
                  <a:pt x="160287" y="89322"/>
                  <a:pt x="159173" y="88417"/>
                </a:cubicBezTo>
                <a:cubicBezTo>
                  <a:pt x="158173" y="87570"/>
                  <a:pt x="156916" y="87160"/>
                  <a:pt x="155515" y="87179"/>
                </a:cubicBezTo>
                <a:cubicBezTo>
                  <a:pt x="153296" y="87217"/>
                  <a:pt x="151029" y="88370"/>
                  <a:pt x="149496" y="90265"/>
                </a:cubicBezTo>
                <a:lnTo>
                  <a:pt x="124845" y="120259"/>
                </a:lnTo>
                <a:cubicBezTo>
                  <a:pt x="128855" y="121650"/>
                  <a:pt x="132970" y="122993"/>
                  <a:pt x="137018" y="124203"/>
                </a:cubicBezTo>
                <a:cubicBezTo>
                  <a:pt x="137075" y="124117"/>
                  <a:pt x="137142" y="124022"/>
                  <a:pt x="137218" y="123926"/>
                </a:cubicBezTo>
                <a:lnTo>
                  <a:pt x="156773" y="100114"/>
                </a:lnTo>
                <a:cubicBezTo>
                  <a:pt x="157592" y="99123"/>
                  <a:pt x="158563" y="98314"/>
                  <a:pt x="159659" y="97685"/>
                </a:cubicBezTo>
                <a:close/>
                <a:moveTo>
                  <a:pt x="138570" y="90980"/>
                </a:moveTo>
                <a:cubicBezTo>
                  <a:pt x="138447" y="89255"/>
                  <a:pt x="137666" y="87731"/>
                  <a:pt x="136389" y="86684"/>
                </a:cubicBezTo>
                <a:cubicBezTo>
                  <a:pt x="135294" y="85779"/>
                  <a:pt x="133922" y="85312"/>
                  <a:pt x="132455" y="85331"/>
                </a:cubicBezTo>
                <a:cubicBezTo>
                  <a:pt x="130436" y="85360"/>
                  <a:pt x="128522" y="86312"/>
                  <a:pt x="127169" y="87951"/>
                </a:cubicBezTo>
                <a:lnTo>
                  <a:pt x="106652" y="112925"/>
                </a:lnTo>
                <a:cubicBezTo>
                  <a:pt x="110386" y="114687"/>
                  <a:pt x="114472" y="116402"/>
                  <a:pt x="118768" y="118031"/>
                </a:cubicBezTo>
                <a:lnTo>
                  <a:pt x="136923" y="95933"/>
                </a:lnTo>
                <a:cubicBezTo>
                  <a:pt x="138123" y="94513"/>
                  <a:pt x="138685" y="92761"/>
                  <a:pt x="138570" y="90980"/>
                </a:cubicBezTo>
                <a:close/>
                <a:moveTo>
                  <a:pt x="165269" y="102219"/>
                </a:moveTo>
                <a:cubicBezTo>
                  <a:pt x="164659" y="102229"/>
                  <a:pt x="164088" y="102324"/>
                  <a:pt x="163574" y="102495"/>
                </a:cubicBezTo>
                <a:lnTo>
                  <a:pt x="144066" y="126232"/>
                </a:lnTo>
                <a:cubicBezTo>
                  <a:pt x="148524" y="127479"/>
                  <a:pt x="152829" y="128537"/>
                  <a:pt x="156811" y="129461"/>
                </a:cubicBezTo>
                <a:lnTo>
                  <a:pt x="168736" y="114916"/>
                </a:lnTo>
                <a:lnTo>
                  <a:pt x="169908" y="113506"/>
                </a:lnTo>
                <a:lnTo>
                  <a:pt x="171184" y="111954"/>
                </a:lnTo>
                <a:cubicBezTo>
                  <a:pt x="173060" y="109687"/>
                  <a:pt x="172375" y="106048"/>
                  <a:pt x="169708" y="103819"/>
                </a:cubicBezTo>
                <a:cubicBezTo>
                  <a:pt x="168393" y="102752"/>
                  <a:pt x="166822" y="102200"/>
                  <a:pt x="165269" y="102219"/>
                </a:cubicBezTo>
                <a:close/>
                <a:moveTo>
                  <a:pt x="106290" y="96228"/>
                </a:moveTo>
                <a:cubicBezTo>
                  <a:pt x="105081" y="95237"/>
                  <a:pt x="103652" y="94666"/>
                  <a:pt x="102433" y="94685"/>
                </a:cubicBezTo>
                <a:cubicBezTo>
                  <a:pt x="102175" y="94685"/>
                  <a:pt x="101518" y="94732"/>
                  <a:pt x="101232" y="95094"/>
                </a:cubicBezTo>
                <a:lnTo>
                  <a:pt x="93270" y="104800"/>
                </a:lnTo>
                <a:cubicBezTo>
                  <a:pt x="95298" y="106562"/>
                  <a:pt x="97937" y="108277"/>
                  <a:pt x="100994" y="110001"/>
                </a:cubicBezTo>
                <a:lnTo>
                  <a:pt x="108395" y="101000"/>
                </a:lnTo>
                <a:cubicBezTo>
                  <a:pt x="108967" y="100266"/>
                  <a:pt x="108433" y="98009"/>
                  <a:pt x="106290" y="96228"/>
                </a:cubicBezTo>
                <a:close/>
                <a:moveTo>
                  <a:pt x="162602" y="131918"/>
                </a:moveTo>
                <a:cubicBezTo>
                  <a:pt x="162859" y="131937"/>
                  <a:pt x="163145" y="131966"/>
                  <a:pt x="163393" y="131966"/>
                </a:cubicBezTo>
                <a:cubicBezTo>
                  <a:pt x="166336" y="131899"/>
                  <a:pt x="168822" y="130223"/>
                  <a:pt x="169984" y="129299"/>
                </a:cubicBezTo>
                <a:lnTo>
                  <a:pt x="169489" y="123536"/>
                </a:lnTo>
                <a:lnTo>
                  <a:pt x="162602" y="131918"/>
                </a:lnTo>
                <a:close/>
                <a:moveTo>
                  <a:pt x="304525" y="17761"/>
                </a:moveTo>
                <a:cubicBezTo>
                  <a:pt x="304372" y="9874"/>
                  <a:pt x="292142" y="2626"/>
                  <a:pt x="278302" y="2845"/>
                </a:cubicBezTo>
                <a:cubicBezTo>
                  <a:pt x="264434" y="3064"/>
                  <a:pt x="253337" y="9598"/>
                  <a:pt x="253471" y="17504"/>
                </a:cubicBezTo>
                <a:lnTo>
                  <a:pt x="253547" y="22095"/>
                </a:lnTo>
                <a:lnTo>
                  <a:pt x="219723" y="34868"/>
                </a:lnTo>
                <a:lnTo>
                  <a:pt x="218485" y="33572"/>
                </a:lnTo>
                <a:cubicBezTo>
                  <a:pt x="215190" y="30143"/>
                  <a:pt x="192463" y="19104"/>
                  <a:pt x="178928" y="12941"/>
                </a:cubicBezTo>
                <a:lnTo>
                  <a:pt x="178623" y="12770"/>
                </a:lnTo>
                <a:cubicBezTo>
                  <a:pt x="175918" y="11131"/>
                  <a:pt x="173060" y="10322"/>
                  <a:pt x="170070" y="10350"/>
                </a:cubicBezTo>
                <a:cubicBezTo>
                  <a:pt x="165050" y="10427"/>
                  <a:pt x="161297" y="12979"/>
                  <a:pt x="161269" y="12998"/>
                </a:cubicBezTo>
                <a:lnTo>
                  <a:pt x="161068" y="13122"/>
                </a:lnTo>
                <a:lnTo>
                  <a:pt x="133884" y="28753"/>
                </a:lnTo>
                <a:lnTo>
                  <a:pt x="128331" y="47174"/>
                </a:lnTo>
                <a:cubicBezTo>
                  <a:pt x="124083" y="58518"/>
                  <a:pt x="125483" y="61862"/>
                  <a:pt x="126007" y="62614"/>
                </a:cubicBezTo>
                <a:cubicBezTo>
                  <a:pt x="126169" y="62843"/>
                  <a:pt x="126578" y="63443"/>
                  <a:pt x="128236" y="63424"/>
                </a:cubicBezTo>
                <a:cubicBezTo>
                  <a:pt x="130836" y="63376"/>
                  <a:pt x="134218" y="61795"/>
                  <a:pt x="135370" y="61147"/>
                </a:cubicBezTo>
                <a:cubicBezTo>
                  <a:pt x="147714" y="53432"/>
                  <a:pt x="155763" y="33572"/>
                  <a:pt x="155830" y="33372"/>
                </a:cubicBezTo>
                <a:lnTo>
                  <a:pt x="156992" y="30448"/>
                </a:lnTo>
                <a:lnTo>
                  <a:pt x="159725" y="32029"/>
                </a:lnTo>
                <a:cubicBezTo>
                  <a:pt x="161145" y="32848"/>
                  <a:pt x="163602" y="33668"/>
                  <a:pt x="165993" y="34468"/>
                </a:cubicBezTo>
                <a:cubicBezTo>
                  <a:pt x="169774" y="35735"/>
                  <a:pt x="173670" y="37058"/>
                  <a:pt x="176108" y="39030"/>
                </a:cubicBezTo>
                <a:lnTo>
                  <a:pt x="176404" y="39306"/>
                </a:lnTo>
                <a:cubicBezTo>
                  <a:pt x="181423" y="44859"/>
                  <a:pt x="187577" y="49574"/>
                  <a:pt x="193530" y="54127"/>
                </a:cubicBezTo>
                <a:cubicBezTo>
                  <a:pt x="201426" y="60204"/>
                  <a:pt x="208922" y="65938"/>
                  <a:pt x="212056" y="72644"/>
                </a:cubicBezTo>
                <a:lnTo>
                  <a:pt x="212265" y="73073"/>
                </a:lnTo>
                <a:lnTo>
                  <a:pt x="212313" y="73558"/>
                </a:lnTo>
                <a:cubicBezTo>
                  <a:pt x="213446" y="85807"/>
                  <a:pt x="213704" y="96247"/>
                  <a:pt x="213713" y="103048"/>
                </a:cubicBezTo>
                <a:lnTo>
                  <a:pt x="255928" y="82778"/>
                </a:lnTo>
                <a:cubicBezTo>
                  <a:pt x="259405" y="88332"/>
                  <a:pt x="268682" y="92246"/>
                  <a:pt x="279683" y="92075"/>
                </a:cubicBezTo>
                <a:cubicBezTo>
                  <a:pt x="293514" y="91865"/>
                  <a:pt x="304658" y="85303"/>
                  <a:pt x="304515" y="77425"/>
                </a:cubicBezTo>
                <a:lnTo>
                  <a:pt x="304515" y="17761"/>
                </a:lnTo>
                <a:close/>
                <a:moveTo>
                  <a:pt x="190225" y="58442"/>
                </a:moveTo>
                <a:cubicBezTo>
                  <a:pt x="184148" y="53794"/>
                  <a:pt x="177852" y="48974"/>
                  <a:pt x="172546" y="43154"/>
                </a:cubicBezTo>
                <a:cubicBezTo>
                  <a:pt x="170803" y="41840"/>
                  <a:pt x="167345" y="40668"/>
                  <a:pt x="164278" y="39630"/>
                </a:cubicBezTo>
                <a:cubicBezTo>
                  <a:pt x="162659" y="39106"/>
                  <a:pt x="161107" y="38582"/>
                  <a:pt x="159725" y="38040"/>
                </a:cubicBezTo>
                <a:cubicBezTo>
                  <a:pt x="156963" y="44078"/>
                  <a:pt x="149315" y="58880"/>
                  <a:pt x="138180" y="65795"/>
                </a:cubicBezTo>
                <a:lnTo>
                  <a:pt x="138094" y="65853"/>
                </a:lnTo>
                <a:cubicBezTo>
                  <a:pt x="137561" y="66148"/>
                  <a:pt x="132836" y="68786"/>
                  <a:pt x="128331" y="68862"/>
                </a:cubicBezTo>
                <a:cubicBezTo>
                  <a:pt x="124588" y="68910"/>
                  <a:pt x="122597" y="67205"/>
                  <a:pt x="121568" y="65748"/>
                </a:cubicBezTo>
                <a:cubicBezTo>
                  <a:pt x="118920" y="61976"/>
                  <a:pt x="119444" y="55470"/>
                  <a:pt x="123216" y="45336"/>
                </a:cubicBezTo>
                <a:lnTo>
                  <a:pt x="129284" y="25114"/>
                </a:lnTo>
                <a:lnTo>
                  <a:pt x="146791" y="15065"/>
                </a:lnTo>
                <a:cubicBezTo>
                  <a:pt x="143371" y="13113"/>
                  <a:pt x="139113" y="12160"/>
                  <a:pt x="134113" y="12246"/>
                </a:cubicBezTo>
                <a:cubicBezTo>
                  <a:pt x="114005" y="12570"/>
                  <a:pt x="88698" y="29057"/>
                  <a:pt x="88440" y="29229"/>
                </a:cubicBezTo>
                <a:lnTo>
                  <a:pt x="87412" y="29905"/>
                </a:lnTo>
                <a:lnTo>
                  <a:pt x="50083" y="13637"/>
                </a:lnTo>
                <a:cubicBezTo>
                  <a:pt x="49778" y="5864"/>
                  <a:pt x="38567" y="-222"/>
                  <a:pt x="24851" y="6"/>
                </a:cubicBezTo>
                <a:cubicBezTo>
                  <a:pt x="11012" y="225"/>
                  <a:pt x="-104" y="6759"/>
                  <a:pt x="1" y="14637"/>
                </a:cubicBezTo>
                <a:lnTo>
                  <a:pt x="953" y="75378"/>
                </a:lnTo>
                <a:cubicBezTo>
                  <a:pt x="1077" y="83255"/>
                  <a:pt x="12393" y="89465"/>
                  <a:pt x="26261" y="89255"/>
                </a:cubicBezTo>
                <a:cubicBezTo>
                  <a:pt x="38025" y="89065"/>
                  <a:pt x="47750" y="84283"/>
                  <a:pt x="50340" y="78006"/>
                </a:cubicBezTo>
                <a:lnTo>
                  <a:pt x="88545" y="95228"/>
                </a:lnTo>
                <a:lnTo>
                  <a:pt x="88450" y="96790"/>
                </a:lnTo>
                <a:cubicBezTo>
                  <a:pt x="88402" y="97885"/>
                  <a:pt x="88678" y="99000"/>
                  <a:pt x="89260" y="100143"/>
                </a:cubicBezTo>
                <a:lnTo>
                  <a:pt x="96556" y="91246"/>
                </a:lnTo>
                <a:cubicBezTo>
                  <a:pt x="97918" y="89608"/>
                  <a:pt x="99975" y="88665"/>
                  <a:pt x="102347" y="88646"/>
                </a:cubicBezTo>
                <a:cubicBezTo>
                  <a:pt x="104966" y="88598"/>
                  <a:pt x="107805" y="89665"/>
                  <a:pt x="110110" y="91551"/>
                </a:cubicBezTo>
                <a:cubicBezTo>
                  <a:pt x="111462" y="92694"/>
                  <a:pt x="112529" y="93989"/>
                  <a:pt x="113282" y="95351"/>
                </a:cubicBezTo>
                <a:lnTo>
                  <a:pt x="122502" y="84102"/>
                </a:lnTo>
                <a:cubicBezTo>
                  <a:pt x="124978" y="81102"/>
                  <a:pt x="128569" y="79349"/>
                  <a:pt x="132360" y="79302"/>
                </a:cubicBezTo>
                <a:cubicBezTo>
                  <a:pt x="135227" y="79235"/>
                  <a:pt x="138018" y="80216"/>
                  <a:pt x="140209" y="82016"/>
                </a:cubicBezTo>
                <a:cubicBezTo>
                  <a:pt x="141971" y="83455"/>
                  <a:pt x="143247" y="85341"/>
                  <a:pt x="143952" y="87474"/>
                </a:cubicBezTo>
                <a:lnTo>
                  <a:pt x="144809" y="86427"/>
                </a:lnTo>
                <a:cubicBezTo>
                  <a:pt x="147505" y="83131"/>
                  <a:pt x="151382" y="81188"/>
                  <a:pt x="155401" y="81131"/>
                </a:cubicBezTo>
                <a:cubicBezTo>
                  <a:pt x="158249" y="81083"/>
                  <a:pt x="160878" y="81978"/>
                  <a:pt x="163012" y="83721"/>
                </a:cubicBezTo>
                <a:cubicBezTo>
                  <a:pt x="165364" y="85674"/>
                  <a:pt x="166831" y="88493"/>
                  <a:pt x="167155" y="91703"/>
                </a:cubicBezTo>
                <a:cubicBezTo>
                  <a:pt x="167298" y="93208"/>
                  <a:pt x="167155" y="94761"/>
                  <a:pt x="166803" y="96266"/>
                </a:cubicBezTo>
                <a:cubicBezTo>
                  <a:pt x="169222" y="96552"/>
                  <a:pt x="171565" y="97542"/>
                  <a:pt x="173518" y="99152"/>
                </a:cubicBezTo>
                <a:cubicBezTo>
                  <a:pt x="178795" y="103486"/>
                  <a:pt x="179823" y="110934"/>
                  <a:pt x="175842" y="115754"/>
                </a:cubicBezTo>
                <a:lnTo>
                  <a:pt x="173594" y="118507"/>
                </a:lnTo>
                <a:lnTo>
                  <a:pt x="174442" y="128175"/>
                </a:lnTo>
                <a:cubicBezTo>
                  <a:pt x="174642" y="128175"/>
                  <a:pt x="174813" y="128175"/>
                  <a:pt x="174985" y="128175"/>
                </a:cubicBezTo>
                <a:cubicBezTo>
                  <a:pt x="180538" y="128098"/>
                  <a:pt x="183195" y="123307"/>
                  <a:pt x="183824" y="122031"/>
                </a:cubicBezTo>
                <a:cubicBezTo>
                  <a:pt x="183948" y="119431"/>
                  <a:pt x="184481" y="105096"/>
                  <a:pt x="182947" y="97666"/>
                </a:cubicBezTo>
                <a:cubicBezTo>
                  <a:pt x="182700" y="96561"/>
                  <a:pt x="182433" y="95704"/>
                  <a:pt x="182147" y="95075"/>
                </a:cubicBezTo>
                <a:cubicBezTo>
                  <a:pt x="179995" y="90398"/>
                  <a:pt x="167803" y="80292"/>
                  <a:pt x="163278" y="76778"/>
                </a:cubicBezTo>
                <a:lnTo>
                  <a:pt x="166041" y="73177"/>
                </a:lnTo>
                <a:cubicBezTo>
                  <a:pt x="167784" y="74482"/>
                  <a:pt x="183119" y="86179"/>
                  <a:pt x="186281" y="93208"/>
                </a:cubicBezTo>
                <a:cubicBezTo>
                  <a:pt x="186729" y="94142"/>
                  <a:pt x="187072" y="95294"/>
                  <a:pt x="187377" y="96742"/>
                </a:cubicBezTo>
                <a:cubicBezTo>
                  <a:pt x="188853" y="103781"/>
                  <a:pt x="188615" y="115706"/>
                  <a:pt x="188443" y="120545"/>
                </a:cubicBezTo>
                <a:cubicBezTo>
                  <a:pt x="188986" y="120593"/>
                  <a:pt x="189510" y="120612"/>
                  <a:pt x="190053" y="120593"/>
                </a:cubicBezTo>
                <a:cubicBezTo>
                  <a:pt x="196054" y="120507"/>
                  <a:pt x="197035" y="117421"/>
                  <a:pt x="197168" y="116907"/>
                </a:cubicBezTo>
                <a:cubicBezTo>
                  <a:pt x="197216" y="115802"/>
                  <a:pt x="197511" y="108953"/>
                  <a:pt x="197378" y="101362"/>
                </a:cubicBezTo>
                <a:cubicBezTo>
                  <a:pt x="197178" y="88446"/>
                  <a:pt x="195987" y="83102"/>
                  <a:pt x="195006" y="80883"/>
                </a:cubicBezTo>
                <a:cubicBezTo>
                  <a:pt x="192244" y="74635"/>
                  <a:pt x="177090" y="62633"/>
                  <a:pt x="171441" y="58090"/>
                </a:cubicBezTo>
                <a:lnTo>
                  <a:pt x="173708" y="54261"/>
                </a:lnTo>
                <a:cubicBezTo>
                  <a:pt x="174584" y="54965"/>
                  <a:pt x="195378" y="70520"/>
                  <a:pt x="199159" y="79054"/>
                </a:cubicBezTo>
                <a:cubicBezTo>
                  <a:pt x="200807" y="82836"/>
                  <a:pt x="201740" y="90303"/>
                  <a:pt x="201902" y="101276"/>
                </a:cubicBezTo>
                <a:cubicBezTo>
                  <a:pt x="202007" y="107029"/>
                  <a:pt x="201855" y="112363"/>
                  <a:pt x="201750" y="115183"/>
                </a:cubicBezTo>
                <a:cubicBezTo>
                  <a:pt x="201950" y="115202"/>
                  <a:pt x="202150" y="115202"/>
                  <a:pt x="202350" y="115183"/>
                </a:cubicBezTo>
                <a:cubicBezTo>
                  <a:pt x="204741" y="115173"/>
                  <a:pt x="206627" y="114230"/>
                  <a:pt x="208103" y="113078"/>
                </a:cubicBezTo>
                <a:lnTo>
                  <a:pt x="208189" y="111115"/>
                </a:lnTo>
                <a:cubicBezTo>
                  <a:pt x="208189" y="110963"/>
                  <a:pt x="208855" y="95542"/>
                  <a:pt x="206922" y="74539"/>
                </a:cubicBezTo>
                <a:cubicBezTo>
                  <a:pt x="204207" y="69167"/>
                  <a:pt x="197397" y="63948"/>
                  <a:pt x="190225" y="58442"/>
                </a:cubicBezTo>
                <a:close/>
              </a:path>
            </a:pathLst>
          </a:custGeom>
          <a:solidFill>
            <a:srgbClr val="FF5F5F"/>
          </a:solidFill>
          <a:ln>
            <a:noFill/>
          </a:ln>
        </p:spPr>
        <p:txBody>
          <a:bodyPr spcFirstLastPara="1" wrap="square" lIns="82283" tIns="82283" rIns="82283" bIns="82283" anchor="ctr" anchorCtr="0">
            <a:noAutofit/>
          </a:bodyPr>
          <a:lstStyle/>
          <a:p>
            <a:pPr defTabSz="342900">
              <a:buClr>
                <a:srgbClr val="000000"/>
              </a:buClr>
              <a:buSzPts val="1400"/>
            </a:pPr>
            <a:endParaRPr sz="1260" dirty="0">
              <a:solidFill>
                <a:srgbClr val="FF5F5F"/>
              </a:solidFill>
              <a:latin typeface="Arial"/>
              <a:ea typeface="Arial"/>
              <a:cs typeface="Arial"/>
              <a:sym typeface="Arial"/>
            </a:endParaRPr>
          </a:p>
        </p:txBody>
      </p:sp>
      <p:sp>
        <p:nvSpPr>
          <p:cNvPr id="313" name="Google Shape;313;p19"/>
          <p:cNvSpPr txBox="1"/>
          <p:nvPr/>
        </p:nvSpPr>
        <p:spPr>
          <a:xfrm>
            <a:off x="2481224" y="4311846"/>
            <a:ext cx="1385178" cy="18859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1122"/>
            </a:pPr>
            <a:r>
              <a:rPr lang="en-US" sz="1010" b="1" dirty="0">
                <a:solidFill>
                  <a:srgbClr val="4E2B85"/>
                </a:solidFill>
                <a:latin typeface="Literata"/>
                <a:ea typeface="Literata"/>
                <a:cs typeface="Literata"/>
                <a:sym typeface="Literata"/>
              </a:rPr>
              <a:t>Screening</a:t>
            </a:r>
            <a:endParaRPr sz="1260" dirty="0">
              <a:solidFill>
                <a:srgbClr val="4E2B85"/>
              </a:solidFill>
              <a:latin typeface="Arial"/>
              <a:ea typeface="Arial"/>
              <a:cs typeface="Arial"/>
              <a:sym typeface="Arial"/>
            </a:endParaRPr>
          </a:p>
        </p:txBody>
      </p:sp>
      <p:sp>
        <p:nvSpPr>
          <p:cNvPr id="314" name="Google Shape;314;p19"/>
          <p:cNvSpPr txBox="1"/>
          <p:nvPr/>
        </p:nvSpPr>
        <p:spPr>
          <a:xfrm>
            <a:off x="2366639" y="4584514"/>
            <a:ext cx="1625208" cy="32575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Identify and troubleshoot barriers to screening</a:t>
            </a:r>
            <a:endParaRPr sz="1260" dirty="0">
              <a:solidFill>
                <a:srgbClr val="4E2B85"/>
              </a:solidFill>
              <a:latin typeface="Arial"/>
              <a:ea typeface="Arial"/>
              <a:cs typeface="Arial"/>
              <a:sym typeface="Arial"/>
            </a:endParaRPr>
          </a:p>
        </p:txBody>
      </p:sp>
      <p:sp>
        <p:nvSpPr>
          <p:cNvPr id="315" name="Google Shape;315;p19"/>
          <p:cNvSpPr txBox="1"/>
          <p:nvPr/>
        </p:nvSpPr>
        <p:spPr>
          <a:xfrm>
            <a:off x="4007129" y="3306006"/>
            <a:ext cx="1385178" cy="18859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1122"/>
            </a:pPr>
            <a:r>
              <a:rPr lang="en-US" sz="1010" b="1" dirty="0">
                <a:solidFill>
                  <a:srgbClr val="4E2B85"/>
                </a:solidFill>
                <a:latin typeface="Literata"/>
                <a:ea typeface="Literata"/>
                <a:cs typeface="Literata"/>
                <a:sym typeface="Literata"/>
              </a:rPr>
              <a:t>Data Analysis</a:t>
            </a:r>
            <a:endParaRPr sz="1260" dirty="0">
              <a:solidFill>
                <a:srgbClr val="4E2B85"/>
              </a:solidFill>
              <a:latin typeface="Arial"/>
              <a:ea typeface="Arial"/>
              <a:cs typeface="Arial"/>
              <a:sym typeface="Arial"/>
            </a:endParaRPr>
          </a:p>
        </p:txBody>
      </p:sp>
      <p:sp>
        <p:nvSpPr>
          <p:cNvPr id="316" name="Google Shape;316;p19"/>
          <p:cNvSpPr txBox="1"/>
          <p:nvPr/>
        </p:nvSpPr>
        <p:spPr>
          <a:xfrm>
            <a:off x="3969696" y="3561529"/>
            <a:ext cx="1462331" cy="49720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Analyze/use data </a:t>
            </a:r>
            <a:endParaRPr sz="1260" dirty="0">
              <a:solidFill>
                <a:srgbClr val="4E2B85"/>
              </a:solidFill>
              <a:latin typeface="Arial"/>
              <a:ea typeface="Arial"/>
              <a:cs typeface="Arial"/>
              <a:sym typeface="Arial"/>
            </a:endParaRPr>
          </a:p>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 e.g. develop provider report cards</a:t>
            </a:r>
            <a:endParaRPr sz="1260" dirty="0">
              <a:solidFill>
                <a:srgbClr val="4E2B85"/>
              </a:solidFill>
              <a:latin typeface="Arial"/>
              <a:ea typeface="Arial"/>
              <a:cs typeface="Arial"/>
              <a:sym typeface="Arial"/>
            </a:endParaRPr>
          </a:p>
        </p:txBody>
      </p:sp>
      <p:sp>
        <p:nvSpPr>
          <p:cNvPr id="317" name="Google Shape;317;p19"/>
          <p:cNvSpPr txBox="1"/>
          <p:nvPr/>
        </p:nvSpPr>
        <p:spPr>
          <a:xfrm>
            <a:off x="5181562" y="4346136"/>
            <a:ext cx="1385178" cy="18859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1122"/>
            </a:pPr>
            <a:r>
              <a:rPr lang="en-US" sz="1010" b="1" dirty="0">
                <a:solidFill>
                  <a:srgbClr val="4E2B85"/>
                </a:solidFill>
                <a:latin typeface="Literata"/>
                <a:ea typeface="Literata"/>
                <a:cs typeface="Literata"/>
                <a:sym typeface="Literata"/>
              </a:rPr>
              <a:t>Data Analysis</a:t>
            </a:r>
            <a:endParaRPr sz="1260" dirty="0">
              <a:solidFill>
                <a:srgbClr val="4E2B85"/>
              </a:solidFill>
              <a:latin typeface="Arial"/>
              <a:ea typeface="Arial"/>
              <a:cs typeface="Arial"/>
              <a:sym typeface="Arial"/>
            </a:endParaRPr>
          </a:p>
        </p:txBody>
      </p:sp>
      <p:sp>
        <p:nvSpPr>
          <p:cNvPr id="318" name="Google Shape;318;p19"/>
          <p:cNvSpPr txBox="1"/>
          <p:nvPr/>
        </p:nvSpPr>
        <p:spPr>
          <a:xfrm>
            <a:off x="5144128" y="4601659"/>
            <a:ext cx="1462331" cy="325755"/>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Check data quality with Network Coordinator</a:t>
            </a:r>
            <a:endParaRPr sz="1260" dirty="0">
              <a:solidFill>
                <a:srgbClr val="4E2B85"/>
              </a:solidFill>
              <a:latin typeface="Arial"/>
              <a:ea typeface="Arial"/>
              <a:cs typeface="Arial"/>
              <a:sym typeface="Arial"/>
            </a:endParaRPr>
          </a:p>
        </p:txBody>
      </p:sp>
      <p:sp>
        <p:nvSpPr>
          <p:cNvPr id="319" name="Google Shape;319;p19"/>
          <p:cNvSpPr txBox="1"/>
          <p:nvPr/>
        </p:nvSpPr>
        <p:spPr>
          <a:xfrm>
            <a:off x="6476009" y="3306007"/>
            <a:ext cx="1385178" cy="385763"/>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1122"/>
            </a:pPr>
            <a:r>
              <a:rPr lang="en-US" sz="1010" b="1" dirty="0">
                <a:solidFill>
                  <a:srgbClr val="4E2B85"/>
                </a:solidFill>
                <a:latin typeface="Literata"/>
                <a:ea typeface="Literata"/>
                <a:cs typeface="Literata"/>
                <a:sym typeface="Literata"/>
              </a:rPr>
              <a:t>Optimize Risk Factors</a:t>
            </a:r>
            <a:endParaRPr sz="1260" dirty="0">
              <a:solidFill>
                <a:srgbClr val="4E2B85"/>
              </a:solidFill>
              <a:latin typeface="Arial"/>
              <a:ea typeface="Arial"/>
              <a:cs typeface="Arial"/>
              <a:sym typeface="Arial"/>
            </a:endParaRPr>
          </a:p>
        </p:txBody>
      </p:sp>
      <p:sp>
        <p:nvSpPr>
          <p:cNvPr id="320" name="Google Shape;320;p19"/>
          <p:cNvSpPr txBox="1"/>
          <p:nvPr/>
        </p:nvSpPr>
        <p:spPr>
          <a:xfrm>
            <a:off x="6454596" y="3770362"/>
            <a:ext cx="1411020" cy="497070"/>
          </a:xfrm>
          <a:prstGeom prst="rect">
            <a:avLst/>
          </a:prstGeom>
          <a:noFill/>
          <a:ln>
            <a:noFill/>
          </a:ln>
        </p:spPr>
        <p:txBody>
          <a:bodyPr spcFirstLastPara="1" wrap="square" lIns="0" tIns="12960" rIns="0" bIns="0" anchor="t" anchorCtr="0">
            <a:noAutofit/>
          </a:bodyPr>
          <a:lstStyle/>
          <a:p>
            <a:pPr algn="ctr" defTabSz="342900">
              <a:lnSpc>
                <a:spcPct val="150000"/>
              </a:lnSpc>
              <a:buClr>
                <a:srgbClr val="000000"/>
              </a:buClr>
              <a:buSzPts val="982"/>
            </a:pPr>
            <a:r>
              <a:rPr lang="en-US" sz="884" dirty="0">
                <a:solidFill>
                  <a:srgbClr val="4E2B85"/>
                </a:solidFill>
                <a:latin typeface="Literata"/>
                <a:ea typeface="Literata"/>
                <a:cs typeface="Literata"/>
                <a:sym typeface="Literata"/>
              </a:rPr>
              <a:t>Make risk factor interventions more meaningful</a:t>
            </a:r>
            <a:endParaRPr sz="1260" dirty="0">
              <a:solidFill>
                <a:srgbClr val="4E2B85"/>
              </a:solidFill>
              <a:latin typeface="Arial"/>
              <a:ea typeface="Arial"/>
              <a:cs typeface="Arial"/>
              <a:sym typeface="Arial"/>
            </a:endParaRPr>
          </a:p>
        </p:txBody>
      </p:sp>
      <p:sp>
        <p:nvSpPr>
          <p:cNvPr id="321" name="Google Shape;321;p19"/>
          <p:cNvSpPr/>
          <p:nvPr/>
        </p:nvSpPr>
        <p:spPr>
          <a:xfrm>
            <a:off x="4219670" y="2504885"/>
            <a:ext cx="925830" cy="702945"/>
          </a:xfrm>
          <a:custGeom>
            <a:avLst/>
            <a:gdLst/>
            <a:ahLst/>
            <a:cxnLst/>
            <a:rect l="l" t="t" r="r" b="b"/>
            <a:pathLst>
              <a:path w="302895" h="232210" extrusionOk="0">
                <a:moveTo>
                  <a:pt x="297847" y="0"/>
                </a:moveTo>
                <a:lnTo>
                  <a:pt x="5048" y="0"/>
                </a:lnTo>
                <a:cubicBezTo>
                  <a:pt x="2248" y="0"/>
                  <a:pt x="0" y="2248"/>
                  <a:pt x="0" y="5048"/>
                </a:cubicBezTo>
                <a:lnTo>
                  <a:pt x="0" y="166583"/>
                </a:lnTo>
                <a:cubicBezTo>
                  <a:pt x="0" y="169374"/>
                  <a:pt x="2248" y="171641"/>
                  <a:pt x="5048" y="171641"/>
                </a:cubicBezTo>
                <a:lnTo>
                  <a:pt x="121148" y="171641"/>
                </a:lnTo>
                <a:lnTo>
                  <a:pt x="121148" y="199454"/>
                </a:lnTo>
                <a:cubicBezTo>
                  <a:pt x="121148" y="212417"/>
                  <a:pt x="104670" y="222113"/>
                  <a:pt x="89935" y="222113"/>
                </a:cubicBezTo>
                <a:lnTo>
                  <a:pt x="76000" y="222113"/>
                </a:lnTo>
                <a:cubicBezTo>
                  <a:pt x="73200" y="222113"/>
                  <a:pt x="70952" y="224361"/>
                  <a:pt x="70952" y="227171"/>
                </a:cubicBezTo>
                <a:cubicBezTo>
                  <a:pt x="70952" y="229943"/>
                  <a:pt x="73200" y="232210"/>
                  <a:pt x="76000" y="232210"/>
                </a:cubicBezTo>
                <a:lnTo>
                  <a:pt x="227438" y="232210"/>
                </a:lnTo>
                <a:cubicBezTo>
                  <a:pt x="230229" y="232210"/>
                  <a:pt x="232486" y="229943"/>
                  <a:pt x="232477" y="227171"/>
                </a:cubicBezTo>
                <a:cubicBezTo>
                  <a:pt x="232477" y="224361"/>
                  <a:pt x="230210" y="222113"/>
                  <a:pt x="227438" y="222113"/>
                </a:cubicBezTo>
                <a:lnTo>
                  <a:pt x="219799" y="222113"/>
                </a:lnTo>
                <a:cubicBezTo>
                  <a:pt x="206321" y="222113"/>
                  <a:pt x="191814" y="213446"/>
                  <a:pt x="191814" y="199454"/>
                </a:cubicBezTo>
                <a:lnTo>
                  <a:pt x="191814" y="171641"/>
                </a:lnTo>
                <a:lnTo>
                  <a:pt x="297847" y="171641"/>
                </a:lnTo>
                <a:cubicBezTo>
                  <a:pt x="300628" y="171641"/>
                  <a:pt x="302895" y="169374"/>
                  <a:pt x="302895" y="166583"/>
                </a:cubicBezTo>
                <a:lnTo>
                  <a:pt x="302895" y="5048"/>
                </a:lnTo>
                <a:cubicBezTo>
                  <a:pt x="302895" y="2248"/>
                  <a:pt x="300628" y="0"/>
                  <a:pt x="297847" y="0"/>
                </a:cubicBezTo>
                <a:close/>
                <a:moveTo>
                  <a:pt x="192319" y="222113"/>
                </a:moveTo>
                <a:lnTo>
                  <a:pt x="119453" y="222113"/>
                </a:lnTo>
                <a:cubicBezTo>
                  <a:pt x="126530" y="216437"/>
                  <a:pt x="131245" y="208664"/>
                  <a:pt x="131245" y="199454"/>
                </a:cubicBezTo>
                <a:lnTo>
                  <a:pt x="131245" y="171641"/>
                </a:lnTo>
                <a:lnTo>
                  <a:pt x="181737" y="171641"/>
                </a:lnTo>
                <a:lnTo>
                  <a:pt x="181737" y="199454"/>
                </a:lnTo>
                <a:cubicBezTo>
                  <a:pt x="181737" y="208826"/>
                  <a:pt x="185957" y="216532"/>
                  <a:pt x="192319" y="222113"/>
                </a:cubicBezTo>
                <a:close/>
                <a:moveTo>
                  <a:pt x="292798" y="161544"/>
                </a:moveTo>
                <a:lnTo>
                  <a:pt x="10096" y="161544"/>
                </a:lnTo>
                <a:lnTo>
                  <a:pt x="10096" y="10097"/>
                </a:lnTo>
                <a:lnTo>
                  <a:pt x="292798" y="10097"/>
                </a:lnTo>
                <a:lnTo>
                  <a:pt x="292798" y="161544"/>
                </a:lnTo>
                <a:close/>
                <a:moveTo>
                  <a:pt x="65627" y="136293"/>
                </a:moveTo>
                <a:cubicBezTo>
                  <a:pt x="68399" y="136293"/>
                  <a:pt x="70675" y="134026"/>
                  <a:pt x="70666" y="131255"/>
                </a:cubicBezTo>
                <a:lnTo>
                  <a:pt x="70666" y="111062"/>
                </a:lnTo>
                <a:cubicBezTo>
                  <a:pt x="70666" y="108261"/>
                  <a:pt x="68399" y="106013"/>
                  <a:pt x="65627" y="106013"/>
                </a:cubicBezTo>
                <a:cubicBezTo>
                  <a:pt x="62817" y="106013"/>
                  <a:pt x="60579" y="108261"/>
                  <a:pt x="60579" y="111062"/>
                </a:cubicBezTo>
                <a:lnTo>
                  <a:pt x="60579" y="131255"/>
                </a:lnTo>
                <a:cubicBezTo>
                  <a:pt x="60579" y="134026"/>
                  <a:pt x="62817" y="136293"/>
                  <a:pt x="65627" y="136293"/>
                </a:cubicBezTo>
                <a:close/>
                <a:moveTo>
                  <a:pt x="85811" y="136293"/>
                </a:moveTo>
                <a:cubicBezTo>
                  <a:pt x="88592" y="136293"/>
                  <a:pt x="90868" y="134026"/>
                  <a:pt x="90859" y="131255"/>
                </a:cubicBezTo>
                <a:lnTo>
                  <a:pt x="90859" y="50483"/>
                </a:lnTo>
                <a:cubicBezTo>
                  <a:pt x="90859" y="47682"/>
                  <a:pt x="88592" y="45434"/>
                  <a:pt x="85811" y="45434"/>
                </a:cubicBezTo>
                <a:cubicBezTo>
                  <a:pt x="83010" y="45434"/>
                  <a:pt x="80772" y="47682"/>
                  <a:pt x="80772" y="50483"/>
                </a:cubicBezTo>
                <a:lnTo>
                  <a:pt x="80772" y="131255"/>
                </a:lnTo>
                <a:cubicBezTo>
                  <a:pt x="80772" y="134026"/>
                  <a:pt x="83010" y="136293"/>
                  <a:pt x="85811" y="136293"/>
                </a:cubicBezTo>
                <a:close/>
                <a:moveTo>
                  <a:pt x="106004" y="136293"/>
                </a:moveTo>
                <a:cubicBezTo>
                  <a:pt x="108785" y="136293"/>
                  <a:pt x="111061" y="134026"/>
                  <a:pt x="111052" y="131255"/>
                </a:cubicBezTo>
                <a:lnTo>
                  <a:pt x="111052" y="80772"/>
                </a:lnTo>
                <a:cubicBezTo>
                  <a:pt x="111052" y="77972"/>
                  <a:pt x="108785" y="75724"/>
                  <a:pt x="106004" y="75724"/>
                </a:cubicBezTo>
                <a:cubicBezTo>
                  <a:pt x="103203" y="75724"/>
                  <a:pt x="100965" y="77972"/>
                  <a:pt x="100965" y="80772"/>
                </a:cubicBezTo>
                <a:lnTo>
                  <a:pt x="100965" y="131255"/>
                </a:lnTo>
                <a:cubicBezTo>
                  <a:pt x="100965" y="134026"/>
                  <a:pt x="103203" y="136293"/>
                  <a:pt x="106004" y="136293"/>
                </a:cubicBezTo>
                <a:close/>
                <a:moveTo>
                  <a:pt x="126206" y="136293"/>
                </a:moveTo>
                <a:cubicBezTo>
                  <a:pt x="128988" y="136293"/>
                  <a:pt x="131254" y="134026"/>
                  <a:pt x="131254" y="131255"/>
                </a:cubicBezTo>
                <a:lnTo>
                  <a:pt x="131254" y="70676"/>
                </a:lnTo>
                <a:cubicBezTo>
                  <a:pt x="131254" y="67875"/>
                  <a:pt x="128988" y="65627"/>
                  <a:pt x="126206" y="65627"/>
                </a:cubicBezTo>
                <a:cubicBezTo>
                  <a:pt x="123406" y="65627"/>
                  <a:pt x="121158" y="67875"/>
                  <a:pt x="121158" y="70676"/>
                </a:cubicBezTo>
                <a:lnTo>
                  <a:pt x="121158" y="131255"/>
                </a:lnTo>
                <a:cubicBezTo>
                  <a:pt x="121158" y="134026"/>
                  <a:pt x="123406" y="136293"/>
                  <a:pt x="126206" y="136293"/>
                </a:cubicBezTo>
                <a:close/>
                <a:moveTo>
                  <a:pt x="146399" y="136293"/>
                </a:moveTo>
                <a:cubicBezTo>
                  <a:pt x="149181" y="136293"/>
                  <a:pt x="151447" y="134026"/>
                  <a:pt x="151447" y="131255"/>
                </a:cubicBezTo>
                <a:lnTo>
                  <a:pt x="151447" y="30290"/>
                </a:lnTo>
                <a:cubicBezTo>
                  <a:pt x="151447" y="27489"/>
                  <a:pt x="149181" y="25241"/>
                  <a:pt x="146399" y="25241"/>
                </a:cubicBezTo>
                <a:cubicBezTo>
                  <a:pt x="143599" y="25241"/>
                  <a:pt x="141351" y="27489"/>
                  <a:pt x="141351" y="30290"/>
                </a:cubicBezTo>
                <a:lnTo>
                  <a:pt x="141351" y="131255"/>
                </a:lnTo>
                <a:cubicBezTo>
                  <a:pt x="141351" y="134026"/>
                  <a:pt x="143599" y="136293"/>
                  <a:pt x="146399" y="136293"/>
                </a:cubicBezTo>
                <a:close/>
                <a:moveTo>
                  <a:pt x="188547" y="90630"/>
                </a:moveTo>
                <a:lnTo>
                  <a:pt x="194624" y="90630"/>
                </a:lnTo>
                <a:cubicBezTo>
                  <a:pt x="195605" y="95936"/>
                  <a:pt x="197882" y="100736"/>
                  <a:pt x="201054" y="104842"/>
                </a:cubicBezTo>
                <a:lnTo>
                  <a:pt x="196377" y="109518"/>
                </a:lnTo>
                <a:cubicBezTo>
                  <a:pt x="194405" y="111490"/>
                  <a:pt x="194405" y="114681"/>
                  <a:pt x="196377" y="116653"/>
                </a:cubicBezTo>
                <a:cubicBezTo>
                  <a:pt x="197368" y="117634"/>
                  <a:pt x="198644" y="118129"/>
                  <a:pt x="199949" y="118129"/>
                </a:cubicBezTo>
                <a:cubicBezTo>
                  <a:pt x="201244" y="118129"/>
                  <a:pt x="202530" y="117643"/>
                  <a:pt x="203521" y="116662"/>
                </a:cubicBezTo>
                <a:lnTo>
                  <a:pt x="208293" y="111890"/>
                </a:lnTo>
                <a:cubicBezTo>
                  <a:pt x="212417" y="114795"/>
                  <a:pt x="217227" y="116710"/>
                  <a:pt x="222418" y="117500"/>
                </a:cubicBezTo>
                <a:lnTo>
                  <a:pt x="222418" y="124482"/>
                </a:lnTo>
                <a:cubicBezTo>
                  <a:pt x="222418" y="127273"/>
                  <a:pt x="224657" y="129540"/>
                  <a:pt x="227447" y="129540"/>
                </a:cubicBezTo>
                <a:cubicBezTo>
                  <a:pt x="230238" y="129540"/>
                  <a:pt x="232496" y="127273"/>
                  <a:pt x="232496" y="124482"/>
                </a:cubicBezTo>
                <a:lnTo>
                  <a:pt x="232496" y="117500"/>
                </a:lnTo>
                <a:cubicBezTo>
                  <a:pt x="237687" y="116710"/>
                  <a:pt x="242487" y="114795"/>
                  <a:pt x="246602" y="111900"/>
                </a:cubicBezTo>
                <a:lnTo>
                  <a:pt x="251365" y="116662"/>
                </a:lnTo>
                <a:cubicBezTo>
                  <a:pt x="252355" y="117643"/>
                  <a:pt x="253651" y="118139"/>
                  <a:pt x="254937" y="118139"/>
                </a:cubicBezTo>
                <a:cubicBezTo>
                  <a:pt x="256242" y="118139"/>
                  <a:pt x="257518" y="117653"/>
                  <a:pt x="258499" y="116653"/>
                </a:cubicBezTo>
                <a:cubicBezTo>
                  <a:pt x="260461" y="114681"/>
                  <a:pt x="260461" y="111490"/>
                  <a:pt x="258499" y="109518"/>
                </a:cubicBezTo>
                <a:lnTo>
                  <a:pt x="253851" y="104861"/>
                </a:lnTo>
                <a:cubicBezTo>
                  <a:pt x="257023" y="100746"/>
                  <a:pt x="259299" y="95945"/>
                  <a:pt x="260290" y="90640"/>
                </a:cubicBezTo>
                <a:lnTo>
                  <a:pt x="266348" y="90640"/>
                </a:lnTo>
                <a:cubicBezTo>
                  <a:pt x="269138" y="90640"/>
                  <a:pt x="271386" y="88392"/>
                  <a:pt x="271386" y="85592"/>
                </a:cubicBezTo>
                <a:cubicBezTo>
                  <a:pt x="271386" y="82810"/>
                  <a:pt x="269138" y="80543"/>
                  <a:pt x="266348" y="80543"/>
                </a:cubicBezTo>
                <a:lnTo>
                  <a:pt x="260499" y="80543"/>
                </a:lnTo>
                <a:cubicBezTo>
                  <a:pt x="259823" y="74962"/>
                  <a:pt x="257880" y="69790"/>
                  <a:pt x="254784" y="65408"/>
                </a:cubicBezTo>
                <a:lnTo>
                  <a:pt x="258508" y="61684"/>
                </a:lnTo>
                <a:cubicBezTo>
                  <a:pt x="260471" y="59703"/>
                  <a:pt x="260471" y="56512"/>
                  <a:pt x="258528" y="54540"/>
                </a:cubicBezTo>
                <a:cubicBezTo>
                  <a:pt x="256556" y="52568"/>
                  <a:pt x="253346" y="52568"/>
                  <a:pt x="251374" y="54540"/>
                </a:cubicBezTo>
                <a:lnTo>
                  <a:pt x="247745" y="58169"/>
                </a:lnTo>
                <a:cubicBezTo>
                  <a:pt x="243373" y="54797"/>
                  <a:pt x="238192" y="52511"/>
                  <a:pt x="232496" y="51635"/>
                </a:cubicBezTo>
                <a:lnTo>
                  <a:pt x="232496" y="46692"/>
                </a:lnTo>
                <a:cubicBezTo>
                  <a:pt x="232496" y="43891"/>
                  <a:pt x="230238" y="41643"/>
                  <a:pt x="227447" y="41643"/>
                </a:cubicBezTo>
                <a:cubicBezTo>
                  <a:pt x="224657" y="41643"/>
                  <a:pt x="222418" y="43891"/>
                  <a:pt x="222418" y="46692"/>
                </a:cubicBezTo>
                <a:lnTo>
                  <a:pt x="222418" y="51626"/>
                </a:lnTo>
                <a:cubicBezTo>
                  <a:pt x="216713" y="52502"/>
                  <a:pt x="211531" y="54797"/>
                  <a:pt x="207150" y="58169"/>
                </a:cubicBezTo>
                <a:lnTo>
                  <a:pt x="203511" y="54531"/>
                </a:lnTo>
                <a:cubicBezTo>
                  <a:pt x="201539" y="52559"/>
                  <a:pt x="198330" y="52559"/>
                  <a:pt x="196358" y="54531"/>
                </a:cubicBezTo>
                <a:cubicBezTo>
                  <a:pt x="194396" y="56512"/>
                  <a:pt x="194396" y="59703"/>
                  <a:pt x="196367" y="61674"/>
                </a:cubicBezTo>
                <a:lnTo>
                  <a:pt x="200111" y="65418"/>
                </a:lnTo>
                <a:cubicBezTo>
                  <a:pt x="197034" y="69799"/>
                  <a:pt x="195101" y="74971"/>
                  <a:pt x="194415" y="80543"/>
                </a:cubicBezTo>
                <a:lnTo>
                  <a:pt x="188547" y="80543"/>
                </a:lnTo>
                <a:cubicBezTo>
                  <a:pt x="185776" y="80543"/>
                  <a:pt x="183509" y="82810"/>
                  <a:pt x="183509" y="85592"/>
                </a:cubicBezTo>
                <a:cubicBezTo>
                  <a:pt x="183499" y="88382"/>
                  <a:pt x="185776" y="90630"/>
                  <a:pt x="188547" y="90630"/>
                </a:cubicBezTo>
                <a:close/>
                <a:moveTo>
                  <a:pt x="227447" y="61208"/>
                </a:moveTo>
                <a:cubicBezTo>
                  <a:pt x="240325" y="61208"/>
                  <a:pt x="250812" y="71676"/>
                  <a:pt x="250812" y="84553"/>
                </a:cubicBezTo>
                <a:cubicBezTo>
                  <a:pt x="250812" y="97422"/>
                  <a:pt x="240316" y="107899"/>
                  <a:pt x="227447" y="107899"/>
                </a:cubicBezTo>
                <a:cubicBezTo>
                  <a:pt x="214579" y="107899"/>
                  <a:pt x="204102" y="97431"/>
                  <a:pt x="204102" y="84553"/>
                </a:cubicBezTo>
                <a:cubicBezTo>
                  <a:pt x="204102" y="71676"/>
                  <a:pt x="214570" y="61208"/>
                  <a:pt x="227447" y="61208"/>
                </a:cubicBezTo>
                <a:close/>
              </a:path>
            </a:pathLst>
          </a:custGeom>
          <a:solidFill>
            <a:srgbClr val="FF5F5F"/>
          </a:solidFill>
          <a:ln>
            <a:noFill/>
          </a:ln>
        </p:spPr>
        <p:txBody>
          <a:bodyPr spcFirstLastPara="1" wrap="square" lIns="82283" tIns="82283" rIns="82283" bIns="82283" anchor="ctr" anchorCtr="0">
            <a:noAutofit/>
          </a:bodyPr>
          <a:lstStyle/>
          <a:p>
            <a:pPr defTabSz="342900">
              <a:buClr>
                <a:srgbClr val="000000"/>
              </a:buClr>
              <a:buSzPts val="1400"/>
            </a:pPr>
            <a:endParaRPr sz="1260">
              <a:solidFill>
                <a:srgbClr val="000000"/>
              </a:solidFill>
              <a:latin typeface="Arial"/>
              <a:ea typeface="Arial"/>
              <a:cs typeface="Arial"/>
              <a:sym typeface="Arial"/>
            </a:endParaRPr>
          </a:p>
        </p:txBody>
      </p:sp>
      <p:sp>
        <p:nvSpPr>
          <p:cNvPr id="322" name="Google Shape;322;p19"/>
          <p:cNvSpPr/>
          <p:nvPr/>
        </p:nvSpPr>
        <p:spPr>
          <a:xfrm>
            <a:off x="5531262" y="3722180"/>
            <a:ext cx="737235" cy="548640"/>
          </a:xfrm>
          <a:custGeom>
            <a:avLst/>
            <a:gdLst/>
            <a:ahLst/>
            <a:cxnLst/>
            <a:rect l="l" t="t" r="r" b="b"/>
            <a:pathLst>
              <a:path w="303533" h="227752" extrusionOk="0">
                <a:moveTo>
                  <a:pt x="120110" y="227752"/>
                </a:moveTo>
                <a:lnTo>
                  <a:pt x="0" y="129178"/>
                </a:lnTo>
                <a:lnTo>
                  <a:pt x="40091" y="85230"/>
                </a:lnTo>
                <a:lnTo>
                  <a:pt x="113205" y="146094"/>
                </a:lnTo>
                <a:lnTo>
                  <a:pt x="260947" y="0"/>
                </a:lnTo>
                <a:lnTo>
                  <a:pt x="303533" y="42596"/>
                </a:lnTo>
                <a:lnTo>
                  <a:pt x="120110" y="227752"/>
                </a:lnTo>
                <a:close/>
                <a:moveTo>
                  <a:pt x="18002" y="127873"/>
                </a:moveTo>
                <a:lnTo>
                  <a:pt x="119243" y="210969"/>
                </a:lnTo>
                <a:lnTo>
                  <a:pt x="286007" y="42634"/>
                </a:lnTo>
                <a:lnTo>
                  <a:pt x="260890" y="17526"/>
                </a:lnTo>
                <a:lnTo>
                  <a:pt x="113929" y="162858"/>
                </a:lnTo>
                <a:lnTo>
                  <a:pt x="41272" y="102375"/>
                </a:lnTo>
                <a:lnTo>
                  <a:pt x="18002" y="127873"/>
                </a:lnTo>
                <a:close/>
              </a:path>
            </a:pathLst>
          </a:custGeom>
          <a:solidFill>
            <a:srgbClr val="FF5F5F"/>
          </a:solidFill>
          <a:ln>
            <a:noFill/>
          </a:ln>
        </p:spPr>
        <p:txBody>
          <a:bodyPr spcFirstLastPara="1" wrap="square" lIns="82283" tIns="41130" rIns="82283" bIns="41130" anchor="t" anchorCtr="0">
            <a:noAutofit/>
          </a:bodyPr>
          <a:lstStyle/>
          <a:p>
            <a:pPr defTabSz="342900"/>
            <a:endParaRPr sz="1260">
              <a:solidFill>
                <a:srgbClr val="000000"/>
              </a:solidFill>
              <a:latin typeface="Arial"/>
              <a:ea typeface="Arial"/>
              <a:cs typeface="Arial"/>
              <a:sym typeface="Arial"/>
            </a:endParaRPr>
          </a:p>
        </p:txBody>
      </p:sp>
      <p:sp>
        <p:nvSpPr>
          <p:cNvPr id="323" name="Google Shape;323;p19"/>
          <p:cNvSpPr/>
          <p:nvPr/>
        </p:nvSpPr>
        <p:spPr>
          <a:xfrm>
            <a:off x="2835212" y="3398139"/>
            <a:ext cx="677228" cy="874395"/>
          </a:xfrm>
          <a:custGeom>
            <a:avLst/>
            <a:gdLst/>
            <a:ahLst/>
            <a:cxnLst/>
            <a:rect l="l" t="t" r="r" b="b"/>
            <a:pathLst>
              <a:path w="244259" h="304800" extrusionOk="0">
                <a:moveTo>
                  <a:pt x="61703" y="91250"/>
                </a:moveTo>
                <a:lnTo>
                  <a:pt x="72457" y="91250"/>
                </a:lnTo>
                <a:lnTo>
                  <a:pt x="72457" y="80496"/>
                </a:lnTo>
                <a:cubicBezTo>
                  <a:pt x="72457" y="76772"/>
                  <a:pt x="75476" y="73762"/>
                  <a:pt x="79191" y="73762"/>
                </a:cubicBezTo>
                <a:lnTo>
                  <a:pt x="80467" y="73762"/>
                </a:lnTo>
                <a:cubicBezTo>
                  <a:pt x="84191" y="73762"/>
                  <a:pt x="87201" y="76781"/>
                  <a:pt x="87201" y="80496"/>
                </a:cubicBezTo>
                <a:lnTo>
                  <a:pt x="87201" y="91250"/>
                </a:lnTo>
                <a:lnTo>
                  <a:pt x="97955" y="91250"/>
                </a:lnTo>
                <a:cubicBezTo>
                  <a:pt x="101679" y="91250"/>
                  <a:pt x="104689" y="94269"/>
                  <a:pt x="104689" y="97984"/>
                </a:cubicBezTo>
                <a:lnTo>
                  <a:pt x="104689" y="99260"/>
                </a:lnTo>
                <a:cubicBezTo>
                  <a:pt x="104689" y="102984"/>
                  <a:pt x="101670" y="105994"/>
                  <a:pt x="97955" y="105994"/>
                </a:cubicBezTo>
                <a:lnTo>
                  <a:pt x="87201" y="105994"/>
                </a:lnTo>
                <a:lnTo>
                  <a:pt x="87201" y="116748"/>
                </a:lnTo>
                <a:cubicBezTo>
                  <a:pt x="87201" y="120472"/>
                  <a:pt x="84182" y="123482"/>
                  <a:pt x="80467" y="123482"/>
                </a:cubicBezTo>
                <a:lnTo>
                  <a:pt x="79191" y="123482"/>
                </a:lnTo>
                <a:cubicBezTo>
                  <a:pt x="75467" y="123482"/>
                  <a:pt x="72457" y="120463"/>
                  <a:pt x="72457" y="116748"/>
                </a:cubicBezTo>
                <a:lnTo>
                  <a:pt x="72457" y="105994"/>
                </a:lnTo>
                <a:lnTo>
                  <a:pt x="61703" y="105994"/>
                </a:lnTo>
                <a:cubicBezTo>
                  <a:pt x="57979" y="105994"/>
                  <a:pt x="54969" y="102975"/>
                  <a:pt x="54969" y="99260"/>
                </a:cubicBezTo>
                <a:lnTo>
                  <a:pt x="54969" y="97984"/>
                </a:lnTo>
                <a:cubicBezTo>
                  <a:pt x="54969" y="94269"/>
                  <a:pt x="57979" y="91250"/>
                  <a:pt x="61703" y="91250"/>
                </a:cubicBezTo>
                <a:close/>
                <a:moveTo>
                  <a:pt x="125730" y="88192"/>
                </a:moveTo>
                <a:lnTo>
                  <a:pt x="190586" y="88192"/>
                </a:lnTo>
                <a:cubicBezTo>
                  <a:pt x="192634" y="88192"/>
                  <a:pt x="194310" y="86525"/>
                  <a:pt x="194310" y="84477"/>
                </a:cubicBezTo>
                <a:cubicBezTo>
                  <a:pt x="194310" y="82429"/>
                  <a:pt x="192643" y="80762"/>
                  <a:pt x="190586" y="80762"/>
                </a:cubicBezTo>
                <a:lnTo>
                  <a:pt x="125730" y="80762"/>
                </a:lnTo>
                <a:cubicBezTo>
                  <a:pt x="123682" y="80762"/>
                  <a:pt x="122006" y="82429"/>
                  <a:pt x="122006" y="84477"/>
                </a:cubicBezTo>
                <a:cubicBezTo>
                  <a:pt x="122006" y="86525"/>
                  <a:pt x="123682" y="88192"/>
                  <a:pt x="125730" y="88192"/>
                </a:cubicBezTo>
                <a:close/>
                <a:moveTo>
                  <a:pt x="125730" y="119386"/>
                </a:moveTo>
                <a:lnTo>
                  <a:pt x="190586" y="119386"/>
                </a:lnTo>
                <a:cubicBezTo>
                  <a:pt x="192634" y="119386"/>
                  <a:pt x="194310" y="117719"/>
                  <a:pt x="194310" y="115672"/>
                </a:cubicBezTo>
                <a:cubicBezTo>
                  <a:pt x="194310" y="113624"/>
                  <a:pt x="192643" y="111957"/>
                  <a:pt x="190586" y="111957"/>
                </a:cubicBezTo>
                <a:lnTo>
                  <a:pt x="125730" y="111957"/>
                </a:lnTo>
                <a:cubicBezTo>
                  <a:pt x="123682" y="111957"/>
                  <a:pt x="122006" y="113624"/>
                  <a:pt x="122006" y="115672"/>
                </a:cubicBezTo>
                <a:cubicBezTo>
                  <a:pt x="122015" y="117719"/>
                  <a:pt x="123682" y="119386"/>
                  <a:pt x="125730" y="119386"/>
                </a:cubicBezTo>
                <a:close/>
                <a:moveTo>
                  <a:pt x="190586" y="143132"/>
                </a:moveTo>
                <a:lnTo>
                  <a:pt x="53673" y="143132"/>
                </a:lnTo>
                <a:cubicBezTo>
                  <a:pt x="51625" y="143132"/>
                  <a:pt x="49949" y="144799"/>
                  <a:pt x="49949" y="146847"/>
                </a:cubicBezTo>
                <a:cubicBezTo>
                  <a:pt x="49949" y="148895"/>
                  <a:pt x="51616" y="150562"/>
                  <a:pt x="53673" y="150562"/>
                </a:cubicBezTo>
                <a:lnTo>
                  <a:pt x="190595" y="150562"/>
                </a:lnTo>
                <a:cubicBezTo>
                  <a:pt x="192643" y="150562"/>
                  <a:pt x="194320" y="148895"/>
                  <a:pt x="194320" y="146847"/>
                </a:cubicBezTo>
                <a:cubicBezTo>
                  <a:pt x="194320" y="144799"/>
                  <a:pt x="192643" y="143132"/>
                  <a:pt x="190586" y="143132"/>
                </a:cubicBezTo>
                <a:close/>
                <a:moveTo>
                  <a:pt x="190586" y="174327"/>
                </a:moveTo>
                <a:lnTo>
                  <a:pt x="53673" y="174327"/>
                </a:lnTo>
                <a:cubicBezTo>
                  <a:pt x="51625" y="174327"/>
                  <a:pt x="49949" y="175993"/>
                  <a:pt x="49949" y="178041"/>
                </a:cubicBezTo>
                <a:cubicBezTo>
                  <a:pt x="49949" y="180089"/>
                  <a:pt x="51616" y="181756"/>
                  <a:pt x="53673" y="181756"/>
                </a:cubicBezTo>
                <a:lnTo>
                  <a:pt x="190595" y="181756"/>
                </a:lnTo>
                <a:cubicBezTo>
                  <a:pt x="192643" y="181756"/>
                  <a:pt x="194320" y="180089"/>
                  <a:pt x="194320" y="178041"/>
                </a:cubicBezTo>
                <a:cubicBezTo>
                  <a:pt x="194320" y="175993"/>
                  <a:pt x="192643" y="174327"/>
                  <a:pt x="190586" y="174327"/>
                </a:cubicBezTo>
                <a:close/>
                <a:moveTo>
                  <a:pt x="190586" y="205511"/>
                </a:moveTo>
                <a:lnTo>
                  <a:pt x="53673" y="205511"/>
                </a:lnTo>
                <a:cubicBezTo>
                  <a:pt x="51625" y="205511"/>
                  <a:pt x="49949" y="207178"/>
                  <a:pt x="49949" y="209226"/>
                </a:cubicBezTo>
                <a:cubicBezTo>
                  <a:pt x="49949" y="211274"/>
                  <a:pt x="51616" y="212941"/>
                  <a:pt x="53673" y="212941"/>
                </a:cubicBezTo>
                <a:lnTo>
                  <a:pt x="190595" y="212941"/>
                </a:lnTo>
                <a:cubicBezTo>
                  <a:pt x="192643" y="212941"/>
                  <a:pt x="194320" y="211274"/>
                  <a:pt x="194320" y="209226"/>
                </a:cubicBezTo>
                <a:cubicBezTo>
                  <a:pt x="194320" y="207178"/>
                  <a:pt x="192643" y="205511"/>
                  <a:pt x="190586" y="205511"/>
                </a:cubicBezTo>
                <a:close/>
                <a:moveTo>
                  <a:pt x="190586" y="236687"/>
                </a:moveTo>
                <a:lnTo>
                  <a:pt x="53673" y="236687"/>
                </a:lnTo>
                <a:cubicBezTo>
                  <a:pt x="51625" y="236687"/>
                  <a:pt x="49949" y="238354"/>
                  <a:pt x="49949" y="240411"/>
                </a:cubicBezTo>
                <a:cubicBezTo>
                  <a:pt x="49949" y="242468"/>
                  <a:pt x="51616" y="244135"/>
                  <a:pt x="53673" y="244135"/>
                </a:cubicBezTo>
                <a:lnTo>
                  <a:pt x="190595" y="244135"/>
                </a:lnTo>
                <a:cubicBezTo>
                  <a:pt x="192643" y="244135"/>
                  <a:pt x="194320" y="242468"/>
                  <a:pt x="194320" y="240411"/>
                </a:cubicBezTo>
                <a:cubicBezTo>
                  <a:pt x="194320" y="238354"/>
                  <a:pt x="192643" y="236687"/>
                  <a:pt x="190586" y="236687"/>
                </a:cubicBezTo>
                <a:close/>
                <a:moveTo>
                  <a:pt x="244259" y="37319"/>
                </a:moveTo>
                <a:lnTo>
                  <a:pt x="244259" y="279654"/>
                </a:lnTo>
                <a:cubicBezTo>
                  <a:pt x="244259" y="293522"/>
                  <a:pt x="232981" y="304800"/>
                  <a:pt x="219113" y="304800"/>
                </a:cubicBezTo>
                <a:lnTo>
                  <a:pt x="25156" y="304800"/>
                </a:lnTo>
                <a:cubicBezTo>
                  <a:pt x="11287" y="304800"/>
                  <a:pt x="0" y="293522"/>
                  <a:pt x="0" y="279654"/>
                </a:cubicBezTo>
                <a:lnTo>
                  <a:pt x="0" y="37319"/>
                </a:lnTo>
                <a:cubicBezTo>
                  <a:pt x="0" y="23460"/>
                  <a:pt x="11287" y="12173"/>
                  <a:pt x="25156" y="12173"/>
                </a:cubicBezTo>
                <a:lnTo>
                  <a:pt x="74943" y="12173"/>
                </a:lnTo>
                <a:cubicBezTo>
                  <a:pt x="80191" y="4829"/>
                  <a:pt x="88744" y="0"/>
                  <a:pt x="98431" y="0"/>
                </a:cubicBezTo>
                <a:lnTo>
                  <a:pt x="149038" y="0"/>
                </a:lnTo>
                <a:cubicBezTo>
                  <a:pt x="158734" y="0"/>
                  <a:pt x="167278" y="4829"/>
                  <a:pt x="172526" y="12173"/>
                </a:cubicBezTo>
                <a:lnTo>
                  <a:pt x="219104" y="12173"/>
                </a:lnTo>
                <a:cubicBezTo>
                  <a:pt x="232972" y="12173"/>
                  <a:pt x="244259" y="23451"/>
                  <a:pt x="244259" y="37319"/>
                </a:cubicBezTo>
                <a:close/>
                <a:moveTo>
                  <a:pt x="69513" y="43825"/>
                </a:moveTo>
                <a:lnTo>
                  <a:pt x="69513" y="42167"/>
                </a:lnTo>
                <a:lnTo>
                  <a:pt x="36738" y="42167"/>
                </a:lnTo>
                <a:cubicBezTo>
                  <a:pt x="30909" y="42167"/>
                  <a:pt x="26184" y="46901"/>
                  <a:pt x="26184" y="52730"/>
                </a:cubicBezTo>
                <a:lnTo>
                  <a:pt x="26184" y="264233"/>
                </a:lnTo>
                <a:cubicBezTo>
                  <a:pt x="26184" y="270062"/>
                  <a:pt x="30909" y="274787"/>
                  <a:pt x="36738" y="274787"/>
                </a:cubicBezTo>
                <a:lnTo>
                  <a:pt x="207521" y="274787"/>
                </a:lnTo>
                <a:cubicBezTo>
                  <a:pt x="213350" y="274787"/>
                  <a:pt x="218075" y="270062"/>
                  <a:pt x="218075" y="264233"/>
                </a:cubicBezTo>
                <a:lnTo>
                  <a:pt x="218075" y="52730"/>
                </a:lnTo>
                <a:cubicBezTo>
                  <a:pt x="218075" y="46901"/>
                  <a:pt x="213350" y="42167"/>
                  <a:pt x="207521" y="42167"/>
                </a:cubicBezTo>
                <a:lnTo>
                  <a:pt x="177956" y="42167"/>
                </a:lnTo>
                <a:lnTo>
                  <a:pt x="177956" y="43825"/>
                </a:lnTo>
                <a:cubicBezTo>
                  <a:pt x="177956" y="45872"/>
                  <a:pt x="176289" y="47539"/>
                  <a:pt x="174231" y="47539"/>
                </a:cubicBezTo>
                <a:lnTo>
                  <a:pt x="73238" y="47539"/>
                </a:lnTo>
                <a:cubicBezTo>
                  <a:pt x="71180" y="47539"/>
                  <a:pt x="69513" y="45872"/>
                  <a:pt x="69513" y="43825"/>
                </a:cubicBezTo>
                <a:close/>
                <a:moveTo>
                  <a:pt x="76952" y="28908"/>
                </a:moveTo>
                <a:lnTo>
                  <a:pt x="76952" y="40110"/>
                </a:lnTo>
                <a:lnTo>
                  <a:pt x="170517" y="40110"/>
                </a:lnTo>
                <a:lnTo>
                  <a:pt x="170517" y="28908"/>
                </a:lnTo>
                <a:cubicBezTo>
                  <a:pt x="170517" y="17069"/>
                  <a:pt x="160887" y="7430"/>
                  <a:pt x="149047" y="7430"/>
                </a:cubicBezTo>
                <a:lnTo>
                  <a:pt x="98441" y="7430"/>
                </a:lnTo>
                <a:cubicBezTo>
                  <a:pt x="86592" y="7430"/>
                  <a:pt x="76952" y="17069"/>
                  <a:pt x="76952" y="28908"/>
                </a:cubicBezTo>
                <a:close/>
                <a:moveTo>
                  <a:pt x="236811" y="37319"/>
                </a:moveTo>
                <a:cubicBezTo>
                  <a:pt x="236811" y="27556"/>
                  <a:pt x="228867" y="19612"/>
                  <a:pt x="219104" y="19612"/>
                </a:cubicBezTo>
                <a:lnTo>
                  <a:pt x="176279" y="19612"/>
                </a:lnTo>
                <a:cubicBezTo>
                  <a:pt x="177289" y="22546"/>
                  <a:pt x="177956" y="25641"/>
                  <a:pt x="177956" y="28918"/>
                </a:cubicBezTo>
                <a:lnTo>
                  <a:pt x="177956" y="34747"/>
                </a:lnTo>
                <a:lnTo>
                  <a:pt x="207521" y="34747"/>
                </a:lnTo>
                <a:cubicBezTo>
                  <a:pt x="217437" y="34747"/>
                  <a:pt x="225514" y="42815"/>
                  <a:pt x="225514" y="52740"/>
                </a:cubicBezTo>
                <a:lnTo>
                  <a:pt x="225514" y="264243"/>
                </a:lnTo>
                <a:cubicBezTo>
                  <a:pt x="225514" y="274158"/>
                  <a:pt x="217437" y="282235"/>
                  <a:pt x="207521" y="282235"/>
                </a:cubicBezTo>
                <a:lnTo>
                  <a:pt x="36738" y="282235"/>
                </a:lnTo>
                <a:cubicBezTo>
                  <a:pt x="26822" y="282235"/>
                  <a:pt x="18745" y="274158"/>
                  <a:pt x="18745" y="264243"/>
                </a:cubicBezTo>
                <a:lnTo>
                  <a:pt x="18745" y="52730"/>
                </a:lnTo>
                <a:cubicBezTo>
                  <a:pt x="18745" y="42805"/>
                  <a:pt x="26822" y="34738"/>
                  <a:pt x="36738" y="34738"/>
                </a:cubicBezTo>
                <a:lnTo>
                  <a:pt x="69513" y="34738"/>
                </a:lnTo>
                <a:lnTo>
                  <a:pt x="69513" y="28908"/>
                </a:lnTo>
                <a:cubicBezTo>
                  <a:pt x="69513" y="25632"/>
                  <a:pt x="70180" y="22536"/>
                  <a:pt x="71190" y="19602"/>
                </a:cubicBezTo>
                <a:lnTo>
                  <a:pt x="25156" y="19602"/>
                </a:lnTo>
                <a:cubicBezTo>
                  <a:pt x="15383" y="19602"/>
                  <a:pt x="7439" y="27546"/>
                  <a:pt x="7439" y="37309"/>
                </a:cubicBezTo>
                <a:lnTo>
                  <a:pt x="7439" y="279654"/>
                </a:lnTo>
                <a:cubicBezTo>
                  <a:pt x="7439" y="289417"/>
                  <a:pt x="15383" y="297361"/>
                  <a:pt x="25156" y="297361"/>
                </a:cubicBezTo>
                <a:lnTo>
                  <a:pt x="219113" y="297361"/>
                </a:lnTo>
                <a:cubicBezTo>
                  <a:pt x="228876" y="297361"/>
                  <a:pt x="236820" y="289417"/>
                  <a:pt x="236820" y="279654"/>
                </a:cubicBezTo>
                <a:lnTo>
                  <a:pt x="236820" y="37319"/>
                </a:lnTo>
                <a:close/>
              </a:path>
            </a:pathLst>
          </a:custGeom>
          <a:solidFill>
            <a:srgbClr val="FF5F5F"/>
          </a:solidFill>
          <a:ln>
            <a:noFill/>
          </a:ln>
        </p:spPr>
        <p:txBody>
          <a:bodyPr spcFirstLastPara="1" wrap="square" lIns="82283" tIns="82283" rIns="82283" bIns="82283" anchor="ctr" anchorCtr="0">
            <a:noAutofit/>
          </a:bodyPr>
          <a:lstStyle/>
          <a:p>
            <a:pPr defTabSz="342900">
              <a:buClr>
                <a:srgbClr val="000000"/>
              </a:buClr>
              <a:buSzPts val="1400"/>
            </a:pPr>
            <a:endParaRPr sz="1260">
              <a:solidFill>
                <a:srgbClr val="000000"/>
              </a:solidFill>
              <a:latin typeface="Arial"/>
              <a:ea typeface="Arial"/>
              <a:cs typeface="Arial"/>
              <a:sym typeface="Arial"/>
            </a:endParaRPr>
          </a:p>
        </p:txBody>
      </p:sp>
      <p:sp>
        <p:nvSpPr>
          <p:cNvPr id="324" name="Google Shape;324;p19"/>
          <p:cNvSpPr/>
          <p:nvPr/>
        </p:nvSpPr>
        <p:spPr>
          <a:xfrm>
            <a:off x="7014305" y="2200847"/>
            <a:ext cx="291465" cy="1011555"/>
          </a:xfrm>
          <a:custGeom>
            <a:avLst/>
            <a:gdLst/>
            <a:ahLst/>
            <a:cxnLst/>
            <a:rect l="l" t="t" r="r" b="b"/>
            <a:pathLst>
              <a:path w="93819" h="302893" extrusionOk="0">
                <a:moveTo>
                  <a:pt x="93431" y="0"/>
                </a:moveTo>
                <a:cubicBezTo>
                  <a:pt x="94907" y="2276"/>
                  <a:pt x="91564" y="2010"/>
                  <a:pt x="93431" y="5363"/>
                </a:cubicBezTo>
                <a:cubicBezTo>
                  <a:pt x="91021" y="3753"/>
                  <a:pt x="95364" y="9525"/>
                  <a:pt x="91830" y="9658"/>
                </a:cubicBezTo>
                <a:cubicBezTo>
                  <a:pt x="93945" y="11944"/>
                  <a:pt x="90040" y="15878"/>
                  <a:pt x="91830" y="18783"/>
                </a:cubicBezTo>
                <a:cubicBezTo>
                  <a:pt x="91830" y="20526"/>
                  <a:pt x="90078" y="18783"/>
                  <a:pt x="90221" y="21469"/>
                </a:cubicBezTo>
                <a:cubicBezTo>
                  <a:pt x="91773" y="19869"/>
                  <a:pt x="91602" y="28003"/>
                  <a:pt x="91830" y="31671"/>
                </a:cubicBezTo>
                <a:cubicBezTo>
                  <a:pt x="92421" y="40310"/>
                  <a:pt x="90002" y="54045"/>
                  <a:pt x="88611" y="64418"/>
                </a:cubicBezTo>
                <a:cubicBezTo>
                  <a:pt x="87039" y="58864"/>
                  <a:pt x="83725" y="77972"/>
                  <a:pt x="86992" y="80515"/>
                </a:cubicBezTo>
                <a:cubicBezTo>
                  <a:pt x="84630" y="86430"/>
                  <a:pt x="86001" y="95507"/>
                  <a:pt x="81077" y="100917"/>
                </a:cubicBezTo>
                <a:cubicBezTo>
                  <a:pt x="80943" y="102670"/>
                  <a:pt x="81277" y="104537"/>
                  <a:pt x="81077" y="106280"/>
                </a:cubicBezTo>
                <a:cubicBezTo>
                  <a:pt x="81001" y="107356"/>
                  <a:pt x="80134" y="107404"/>
                  <a:pt x="80010" y="107890"/>
                </a:cubicBezTo>
                <a:cubicBezTo>
                  <a:pt x="79581" y="109871"/>
                  <a:pt x="80239" y="112995"/>
                  <a:pt x="80010" y="115948"/>
                </a:cubicBezTo>
                <a:cubicBezTo>
                  <a:pt x="79534" y="122482"/>
                  <a:pt x="78676" y="132417"/>
                  <a:pt x="78410" y="139036"/>
                </a:cubicBezTo>
                <a:cubicBezTo>
                  <a:pt x="78057" y="148752"/>
                  <a:pt x="76181" y="158496"/>
                  <a:pt x="75714" y="167478"/>
                </a:cubicBezTo>
                <a:cubicBezTo>
                  <a:pt x="75581" y="170212"/>
                  <a:pt x="75581" y="173526"/>
                  <a:pt x="75171" y="176070"/>
                </a:cubicBezTo>
                <a:cubicBezTo>
                  <a:pt x="74971" y="177279"/>
                  <a:pt x="73704" y="178251"/>
                  <a:pt x="73581" y="179289"/>
                </a:cubicBezTo>
                <a:cubicBezTo>
                  <a:pt x="73466" y="179880"/>
                  <a:pt x="74428" y="179099"/>
                  <a:pt x="74647" y="179832"/>
                </a:cubicBezTo>
                <a:cubicBezTo>
                  <a:pt x="75086" y="181251"/>
                  <a:pt x="72133" y="180784"/>
                  <a:pt x="74647" y="181451"/>
                </a:cubicBezTo>
                <a:cubicBezTo>
                  <a:pt x="70342" y="186157"/>
                  <a:pt x="72361" y="195977"/>
                  <a:pt x="70342" y="203997"/>
                </a:cubicBezTo>
                <a:cubicBezTo>
                  <a:pt x="70542" y="204854"/>
                  <a:pt x="71285" y="203492"/>
                  <a:pt x="71418" y="204540"/>
                </a:cubicBezTo>
                <a:cubicBezTo>
                  <a:pt x="71742" y="210845"/>
                  <a:pt x="69656" y="217294"/>
                  <a:pt x="70885" y="222799"/>
                </a:cubicBezTo>
                <a:cubicBezTo>
                  <a:pt x="71628" y="223380"/>
                  <a:pt x="72171" y="223380"/>
                  <a:pt x="72485" y="222247"/>
                </a:cubicBezTo>
                <a:cubicBezTo>
                  <a:pt x="73733" y="224838"/>
                  <a:pt x="73466" y="226228"/>
                  <a:pt x="72485" y="230829"/>
                </a:cubicBezTo>
                <a:cubicBezTo>
                  <a:pt x="69713" y="231991"/>
                  <a:pt x="64789" y="232086"/>
                  <a:pt x="64970" y="234601"/>
                </a:cubicBezTo>
                <a:cubicBezTo>
                  <a:pt x="62408" y="232439"/>
                  <a:pt x="61751" y="235401"/>
                  <a:pt x="59607" y="234601"/>
                </a:cubicBezTo>
                <a:cubicBezTo>
                  <a:pt x="57817" y="235401"/>
                  <a:pt x="61389" y="235220"/>
                  <a:pt x="60655" y="236753"/>
                </a:cubicBezTo>
                <a:cubicBezTo>
                  <a:pt x="59607" y="236753"/>
                  <a:pt x="58512" y="236753"/>
                  <a:pt x="57436" y="236753"/>
                </a:cubicBezTo>
                <a:cubicBezTo>
                  <a:pt x="57588" y="235991"/>
                  <a:pt x="59055" y="236572"/>
                  <a:pt x="59055" y="235687"/>
                </a:cubicBezTo>
                <a:cubicBezTo>
                  <a:pt x="57664" y="233629"/>
                  <a:pt x="57236" y="237030"/>
                  <a:pt x="55835" y="236753"/>
                </a:cubicBezTo>
                <a:cubicBezTo>
                  <a:pt x="49082" y="237868"/>
                  <a:pt x="42005" y="234925"/>
                  <a:pt x="38119" y="231391"/>
                </a:cubicBezTo>
                <a:cubicBezTo>
                  <a:pt x="38567" y="229867"/>
                  <a:pt x="37347" y="230000"/>
                  <a:pt x="37576" y="228714"/>
                </a:cubicBezTo>
                <a:cubicBezTo>
                  <a:pt x="35423" y="226752"/>
                  <a:pt x="34176" y="223876"/>
                  <a:pt x="32213" y="221742"/>
                </a:cubicBezTo>
                <a:cubicBezTo>
                  <a:pt x="31718" y="215751"/>
                  <a:pt x="28756" y="210912"/>
                  <a:pt x="27375" y="205092"/>
                </a:cubicBezTo>
                <a:cubicBezTo>
                  <a:pt x="25765" y="198206"/>
                  <a:pt x="26222" y="190738"/>
                  <a:pt x="25222" y="183623"/>
                </a:cubicBezTo>
                <a:cubicBezTo>
                  <a:pt x="24860" y="181004"/>
                  <a:pt x="24022" y="179422"/>
                  <a:pt x="23612" y="175565"/>
                </a:cubicBezTo>
                <a:cubicBezTo>
                  <a:pt x="23355" y="172888"/>
                  <a:pt x="22908" y="170564"/>
                  <a:pt x="22012" y="166983"/>
                </a:cubicBezTo>
                <a:cubicBezTo>
                  <a:pt x="21784" y="166078"/>
                  <a:pt x="21831" y="163039"/>
                  <a:pt x="21469" y="160534"/>
                </a:cubicBezTo>
                <a:cubicBezTo>
                  <a:pt x="21384" y="159820"/>
                  <a:pt x="20574" y="159639"/>
                  <a:pt x="20393" y="158925"/>
                </a:cubicBezTo>
                <a:cubicBezTo>
                  <a:pt x="19688" y="156191"/>
                  <a:pt x="19869" y="153105"/>
                  <a:pt x="19326" y="150333"/>
                </a:cubicBezTo>
                <a:cubicBezTo>
                  <a:pt x="18688" y="147018"/>
                  <a:pt x="17126" y="144161"/>
                  <a:pt x="17716" y="139598"/>
                </a:cubicBezTo>
                <a:cubicBezTo>
                  <a:pt x="17221" y="138655"/>
                  <a:pt x="16412" y="138027"/>
                  <a:pt x="16107" y="136912"/>
                </a:cubicBezTo>
                <a:cubicBezTo>
                  <a:pt x="16545" y="134760"/>
                  <a:pt x="15307" y="132931"/>
                  <a:pt x="16107" y="132074"/>
                </a:cubicBezTo>
                <a:cubicBezTo>
                  <a:pt x="11811" y="118701"/>
                  <a:pt x="9792" y="102860"/>
                  <a:pt x="7515" y="88592"/>
                </a:cubicBezTo>
                <a:cubicBezTo>
                  <a:pt x="8144" y="88678"/>
                  <a:pt x="8449" y="88459"/>
                  <a:pt x="8582" y="88059"/>
                </a:cubicBezTo>
                <a:cubicBezTo>
                  <a:pt x="6801" y="87211"/>
                  <a:pt x="6801" y="76029"/>
                  <a:pt x="9125" y="74095"/>
                </a:cubicBezTo>
                <a:cubicBezTo>
                  <a:pt x="7829" y="64475"/>
                  <a:pt x="7744" y="55883"/>
                  <a:pt x="6982" y="44567"/>
                </a:cubicBezTo>
                <a:cubicBezTo>
                  <a:pt x="8506" y="46044"/>
                  <a:pt x="7344" y="41786"/>
                  <a:pt x="10735" y="42415"/>
                </a:cubicBezTo>
                <a:cubicBezTo>
                  <a:pt x="9220" y="37624"/>
                  <a:pt x="8544" y="32490"/>
                  <a:pt x="6439" y="28994"/>
                </a:cubicBezTo>
                <a:cubicBezTo>
                  <a:pt x="5420" y="27289"/>
                  <a:pt x="0" y="23936"/>
                  <a:pt x="0" y="22012"/>
                </a:cubicBezTo>
                <a:cubicBezTo>
                  <a:pt x="0" y="19279"/>
                  <a:pt x="4429" y="17764"/>
                  <a:pt x="8049" y="17183"/>
                </a:cubicBezTo>
                <a:cubicBezTo>
                  <a:pt x="17050" y="15745"/>
                  <a:pt x="29175" y="14364"/>
                  <a:pt x="39195" y="14497"/>
                </a:cubicBezTo>
                <a:cubicBezTo>
                  <a:pt x="42815" y="14535"/>
                  <a:pt x="47120" y="15792"/>
                  <a:pt x="50473" y="15573"/>
                </a:cubicBezTo>
                <a:cubicBezTo>
                  <a:pt x="52216" y="15488"/>
                  <a:pt x="53797" y="14402"/>
                  <a:pt x="55302" y="14497"/>
                </a:cubicBezTo>
                <a:cubicBezTo>
                  <a:pt x="65970" y="15078"/>
                  <a:pt x="78095" y="14135"/>
                  <a:pt x="86449" y="18793"/>
                </a:cubicBezTo>
                <a:cubicBezTo>
                  <a:pt x="88516" y="18526"/>
                  <a:pt x="87116" y="14811"/>
                  <a:pt x="89687" y="15021"/>
                </a:cubicBezTo>
                <a:cubicBezTo>
                  <a:pt x="87306" y="13630"/>
                  <a:pt x="89325" y="11620"/>
                  <a:pt x="89687" y="10192"/>
                </a:cubicBezTo>
                <a:cubicBezTo>
                  <a:pt x="90040" y="8801"/>
                  <a:pt x="89592" y="6525"/>
                  <a:pt x="90230" y="4820"/>
                </a:cubicBezTo>
                <a:cubicBezTo>
                  <a:pt x="90878" y="2953"/>
                  <a:pt x="92135" y="1162"/>
                  <a:pt x="93431" y="0"/>
                </a:cubicBezTo>
                <a:close/>
                <a:moveTo>
                  <a:pt x="83220" y="31137"/>
                </a:moveTo>
                <a:cubicBezTo>
                  <a:pt x="84801" y="30642"/>
                  <a:pt x="84125" y="26889"/>
                  <a:pt x="82677" y="28451"/>
                </a:cubicBezTo>
                <a:cubicBezTo>
                  <a:pt x="83629" y="32480"/>
                  <a:pt x="79591" y="38157"/>
                  <a:pt x="82677" y="42405"/>
                </a:cubicBezTo>
                <a:cubicBezTo>
                  <a:pt x="83410" y="39862"/>
                  <a:pt x="84525" y="33776"/>
                  <a:pt x="83220" y="31137"/>
                </a:cubicBezTo>
                <a:close/>
                <a:moveTo>
                  <a:pt x="74104" y="103080"/>
                </a:moveTo>
                <a:cubicBezTo>
                  <a:pt x="75562" y="103441"/>
                  <a:pt x="76371" y="100393"/>
                  <a:pt x="75152" y="99860"/>
                </a:cubicBezTo>
                <a:cubicBezTo>
                  <a:pt x="74238" y="101289"/>
                  <a:pt x="75533" y="101917"/>
                  <a:pt x="74104" y="103080"/>
                </a:cubicBezTo>
                <a:close/>
                <a:moveTo>
                  <a:pt x="74647" y="108452"/>
                </a:moveTo>
                <a:cubicBezTo>
                  <a:pt x="75238" y="107690"/>
                  <a:pt x="75238" y="107156"/>
                  <a:pt x="74104" y="106842"/>
                </a:cubicBezTo>
                <a:cubicBezTo>
                  <a:pt x="74047" y="107509"/>
                  <a:pt x="73438" y="107604"/>
                  <a:pt x="73562" y="108452"/>
                </a:cubicBezTo>
                <a:cubicBezTo>
                  <a:pt x="73933" y="108452"/>
                  <a:pt x="74285" y="108452"/>
                  <a:pt x="74647" y="108452"/>
                </a:cubicBezTo>
                <a:close/>
                <a:moveTo>
                  <a:pt x="74104" y="110061"/>
                </a:moveTo>
                <a:cubicBezTo>
                  <a:pt x="74647" y="110061"/>
                  <a:pt x="74762" y="109128"/>
                  <a:pt x="74104" y="108985"/>
                </a:cubicBezTo>
                <a:cubicBezTo>
                  <a:pt x="72638" y="110642"/>
                  <a:pt x="74485" y="114976"/>
                  <a:pt x="74104" y="110061"/>
                </a:cubicBezTo>
                <a:close/>
                <a:moveTo>
                  <a:pt x="72514" y="55836"/>
                </a:moveTo>
                <a:cubicBezTo>
                  <a:pt x="72695" y="55340"/>
                  <a:pt x="71876" y="54988"/>
                  <a:pt x="71961" y="54235"/>
                </a:cubicBezTo>
                <a:cubicBezTo>
                  <a:pt x="73076" y="44882"/>
                  <a:pt x="75438" y="36871"/>
                  <a:pt x="75714" y="28461"/>
                </a:cubicBezTo>
                <a:cubicBezTo>
                  <a:pt x="67618" y="29004"/>
                  <a:pt x="59398" y="28499"/>
                  <a:pt x="51559" y="29537"/>
                </a:cubicBezTo>
                <a:cubicBezTo>
                  <a:pt x="49273" y="29851"/>
                  <a:pt x="47568" y="30966"/>
                  <a:pt x="45653" y="31147"/>
                </a:cubicBezTo>
                <a:cubicBezTo>
                  <a:pt x="43186" y="31413"/>
                  <a:pt x="40948" y="30156"/>
                  <a:pt x="38138" y="30070"/>
                </a:cubicBezTo>
                <a:cubicBezTo>
                  <a:pt x="33204" y="29889"/>
                  <a:pt x="28908" y="31633"/>
                  <a:pt x="24165" y="29527"/>
                </a:cubicBezTo>
                <a:cubicBezTo>
                  <a:pt x="24527" y="32261"/>
                  <a:pt x="22241" y="33061"/>
                  <a:pt x="21488" y="35966"/>
                </a:cubicBezTo>
                <a:cubicBezTo>
                  <a:pt x="20641" y="37890"/>
                  <a:pt x="23317" y="36290"/>
                  <a:pt x="23098" y="37586"/>
                </a:cubicBezTo>
                <a:cubicBezTo>
                  <a:pt x="21260" y="37890"/>
                  <a:pt x="21793" y="42510"/>
                  <a:pt x="23098" y="42948"/>
                </a:cubicBezTo>
                <a:cubicBezTo>
                  <a:pt x="23003" y="40576"/>
                  <a:pt x="24698" y="42682"/>
                  <a:pt x="24698" y="43482"/>
                </a:cubicBezTo>
                <a:cubicBezTo>
                  <a:pt x="24489" y="44377"/>
                  <a:pt x="24041" y="43348"/>
                  <a:pt x="23098" y="43482"/>
                </a:cubicBezTo>
                <a:cubicBezTo>
                  <a:pt x="22955" y="45053"/>
                  <a:pt x="24298" y="45129"/>
                  <a:pt x="24165" y="46701"/>
                </a:cubicBezTo>
                <a:cubicBezTo>
                  <a:pt x="23412" y="47377"/>
                  <a:pt x="23460" y="48844"/>
                  <a:pt x="22022" y="48844"/>
                </a:cubicBezTo>
                <a:cubicBezTo>
                  <a:pt x="22508" y="60617"/>
                  <a:pt x="27708" y="72647"/>
                  <a:pt x="25232" y="84277"/>
                </a:cubicBezTo>
                <a:cubicBezTo>
                  <a:pt x="25336" y="86163"/>
                  <a:pt x="27880" y="85582"/>
                  <a:pt x="27384" y="88040"/>
                </a:cubicBezTo>
                <a:cubicBezTo>
                  <a:pt x="27784" y="90449"/>
                  <a:pt x="25917" y="87239"/>
                  <a:pt x="26308" y="89649"/>
                </a:cubicBezTo>
                <a:cubicBezTo>
                  <a:pt x="26127" y="91802"/>
                  <a:pt x="27241" y="92650"/>
                  <a:pt x="26841" y="95012"/>
                </a:cubicBezTo>
                <a:cubicBezTo>
                  <a:pt x="27384" y="95736"/>
                  <a:pt x="28280" y="96088"/>
                  <a:pt x="28451" y="97165"/>
                </a:cubicBezTo>
                <a:cubicBezTo>
                  <a:pt x="27556" y="99270"/>
                  <a:pt x="29480" y="100613"/>
                  <a:pt x="29527" y="100927"/>
                </a:cubicBezTo>
                <a:cubicBezTo>
                  <a:pt x="29747" y="102851"/>
                  <a:pt x="29299" y="105442"/>
                  <a:pt x="29527" y="107899"/>
                </a:cubicBezTo>
                <a:cubicBezTo>
                  <a:pt x="29708" y="110185"/>
                  <a:pt x="30518" y="112871"/>
                  <a:pt x="30604" y="114881"/>
                </a:cubicBezTo>
                <a:cubicBezTo>
                  <a:pt x="30642" y="115957"/>
                  <a:pt x="29918" y="117386"/>
                  <a:pt x="30061" y="118643"/>
                </a:cubicBezTo>
                <a:cubicBezTo>
                  <a:pt x="32290" y="136284"/>
                  <a:pt x="37528" y="155600"/>
                  <a:pt x="38119" y="171355"/>
                </a:cubicBezTo>
                <a:cubicBezTo>
                  <a:pt x="38119" y="171355"/>
                  <a:pt x="38157" y="172964"/>
                  <a:pt x="38119" y="172879"/>
                </a:cubicBezTo>
                <a:cubicBezTo>
                  <a:pt x="38471" y="174346"/>
                  <a:pt x="37757" y="177117"/>
                  <a:pt x="38119" y="178784"/>
                </a:cubicBezTo>
                <a:cubicBezTo>
                  <a:pt x="38290" y="179537"/>
                  <a:pt x="38871" y="178870"/>
                  <a:pt x="39186" y="179318"/>
                </a:cubicBezTo>
                <a:cubicBezTo>
                  <a:pt x="39500" y="179822"/>
                  <a:pt x="38967" y="180937"/>
                  <a:pt x="39186" y="181480"/>
                </a:cubicBezTo>
                <a:cubicBezTo>
                  <a:pt x="39824" y="183080"/>
                  <a:pt x="39995" y="187566"/>
                  <a:pt x="40796" y="191148"/>
                </a:cubicBezTo>
                <a:cubicBezTo>
                  <a:pt x="41596" y="194729"/>
                  <a:pt x="44158" y="197910"/>
                  <a:pt x="42948" y="201882"/>
                </a:cubicBezTo>
                <a:cubicBezTo>
                  <a:pt x="42053" y="202244"/>
                  <a:pt x="42053" y="203502"/>
                  <a:pt x="41338" y="204035"/>
                </a:cubicBezTo>
                <a:cubicBezTo>
                  <a:pt x="40710" y="207883"/>
                  <a:pt x="42053" y="211160"/>
                  <a:pt x="42415" y="213169"/>
                </a:cubicBezTo>
                <a:cubicBezTo>
                  <a:pt x="43310" y="218323"/>
                  <a:pt x="42453" y="224761"/>
                  <a:pt x="46187" y="227143"/>
                </a:cubicBezTo>
                <a:cubicBezTo>
                  <a:pt x="48149" y="227143"/>
                  <a:pt x="46768" y="223771"/>
                  <a:pt x="48863" y="223904"/>
                </a:cubicBezTo>
                <a:cubicBezTo>
                  <a:pt x="50292" y="227181"/>
                  <a:pt x="56636" y="226133"/>
                  <a:pt x="59074" y="224447"/>
                </a:cubicBezTo>
                <a:cubicBezTo>
                  <a:pt x="59388" y="213579"/>
                  <a:pt x="60131" y="201711"/>
                  <a:pt x="60674" y="190090"/>
                </a:cubicBezTo>
                <a:cubicBezTo>
                  <a:pt x="61131" y="180213"/>
                  <a:pt x="63494" y="170097"/>
                  <a:pt x="63351" y="160563"/>
                </a:cubicBezTo>
                <a:cubicBezTo>
                  <a:pt x="63103" y="141189"/>
                  <a:pt x="66684" y="121996"/>
                  <a:pt x="67646" y="103118"/>
                </a:cubicBezTo>
                <a:cubicBezTo>
                  <a:pt x="68056" y="94974"/>
                  <a:pt x="67551" y="86925"/>
                  <a:pt x="68189" y="78962"/>
                </a:cubicBezTo>
                <a:cubicBezTo>
                  <a:pt x="68294" y="77791"/>
                  <a:pt x="69142" y="76362"/>
                  <a:pt x="69266" y="75200"/>
                </a:cubicBezTo>
                <a:cubicBezTo>
                  <a:pt x="70161" y="68580"/>
                  <a:pt x="70418" y="61817"/>
                  <a:pt x="71409" y="56398"/>
                </a:cubicBezTo>
                <a:cubicBezTo>
                  <a:pt x="71418" y="56283"/>
                  <a:pt x="72457" y="55969"/>
                  <a:pt x="72514" y="55836"/>
                </a:cubicBezTo>
                <a:close/>
                <a:moveTo>
                  <a:pt x="20945" y="102013"/>
                </a:moveTo>
                <a:cubicBezTo>
                  <a:pt x="21164" y="100984"/>
                  <a:pt x="21031" y="96422"/>
                  <a:pt x="19345" y="95574"/>
                </a:cubicBezTo>
                <a:cubicBezTo>
                  <a:pt x="20412" y="98250"/>
                  <a:pt x="18574" y="100632"/>
                  <a:pt x="20945" y="102013"/>
                </a:cubicBezTo>
                <a:close/>
                <a:moveTo>
                  <a:pt x="19345" y="92345"/>
                </a:moveTo>
                <a:cubicBezTo>
                  <a:pt x="19421" y="90821"/>
                  <a:pt x="19202" y="89621"/>
                  <a:pt x="18269" y="89125"/>
                </a:cubicBezTo>
                <a:cubicBezTo>
                  <a:pt x="18174" y="90640"/>
                  <a:pt x="18402" y="91850"/>
                  <a:pt x="19345" y="92345"/>
                </a:cubicBezTo>
                <a:close/>
                <a:moveTo>
                  <a:pt x="18269" y="85373"/>
                </a:moveTo>
                <a:cubicBezTo>
                  <a:pt x="17993" y="83487"/>
                  <a:pt x="17459" y="81877"/>
                  <a:pt x="17735" y="79467"/>
                </a:cubicBezTo>
                <a:cubicBezTo>
                  <a:pt x="17097" y="79562"/>
                  <a:pt x="16202" y="79381"/>
                  <a:pt x="16126" y="80000"/>
                </a:cubicBezTo>
                <a:cubicBezTo>
                  <a:pt x="17412" y="81201"/>
                  <a:pt x="16659" y="84468"/>
                  <a:pt x="18269" y="85373"/>
                </a:cubicBezTo>
                <a:close/>
                <a:moveTo>
                  <a:pt x="17193" y="78924"/>
                </a:moveTo>
                <a:cubicBezTo>
                  <a:pt x="17278" y="77934"/>
                  <a:pt x="16659" y="77667"/>
                  <a:pt x="15583" y="77848"/>
                </a:cubicBezTo>
                <a:cubicBezTo>
                  <a:pt x="15583" y="78200"/>
                  <a:pt x="15583" y="78562"/>
                  <a:pt x="15583" y="78924"/>
                </a:cubicBezTo>
                <a:cubicBezTo>
                  <a:pt x="16116" y="78924"/>
                  <a:pt x="16659" y="78924"/>
                  <a:pt x="17193" y="78924"/>
                </a:cubicBezTo>
                <a:close/>
                <a:moveTo>
                  <a:pt x="16659" y="76771"/>
                </a:moveTo>
                <a:cubicBezTo>
                  <a:pt x="17240" y="75657"/>
                  <a:pt x="16431" y="72257"/>
                  <a:pt x="15583" y="70866"/>
                </a:cubicBezTo>
                <a:cubicBezTo>
                  <a:pt x="15088" y="72971"/>
                  <a:pt x="15716" y="75705"/>
                  <a:pt x="16659" y="76771"/>
                </a:cubicBezTo>
                <a:close/>
                <a:moveTo>
                  <a:pt x="86992" y="71409"/>
                </a:moveTo>
                <a:cubicBezTo>
                  <a:pt x="89459" y="71761"/>
                  <a:pt x="86535" y="74666"/>
                  <a:pt x="86992" y="71409"/>
                </a:cubicBezTo>
                <a:lnTo>
                  <a:pt x="86992" y="71409"/>
                </a:lnTo>
                <a:close/>
                <a:moveTo>
                  <a:pt x="75705" y="276511"/>
                </a:moveTo>
                <a:cubicBezTo>
                  <a:pt x="78515" y="279425"/>
                  <a:pt x="82563" y="282959"/>
                  <a:pt x="79981" y="289922"/>
                </a:cubicBezTo>
                <a:cubicBezTo>
                  <a:pt x="79743" y="290693"/>
                  <a:pt x="78734" y="290512"/>
                  <a:pt x="78400" y="290989"/>
                </a:cubicBezTo>
                <a:cubicBezTo>
                  <a:pt x="77991" y="291532"/>
                  <a:pt x="78295" y="292656"/>
                  <a:pt x="77848" y="293151"/>
                </a:cubicBezTo>
                <a:cubicBezTo>
                  <a:pt x="73419" y="298113"/>
                  <a:pt x="59141" y="300123"/>
                  <a:pt x="50997" y="301723"/>
                </a:cubicBezTo>
                <a:cubicBezTo>
                  <a:pt x="49025" y="302133"/>
                  <a:pt x="47415" y="302000"/>
                  <a:pt x="45634" y="302276"/>
                </a:cubicBezTo>
                <a:cubicBezTo>
                  <a:pt x="41472" y="302895"/>
                  <a:pt x="40529" y="303486"/>
                  <a:pt x="35966" y="301723"/>
                </a:cubicBezTo>
                <a:cubicBezTo>
                  <a:pt x="33585" y="300828"/>
                  <a:pt x="31804" y="300619"/>
                  <a:pt x="30061" y="299056"/>
                </a:cubicBezTo>
                <a:cubicBezTo>
                  <a:pt x="24146" y="293761"/>
                  <a:pt x="21060" y="275511"/>
                  <a:pt x="27375" y="268986"/>
                </a:cubicBezTo>
                <a:cubicBezTo>
                  <a:pt x="28175" y="268186"/>
                  <a:pt x="32213" y="265062"/>
                  <a:pt x="33814" y="264157"/>
                </a:cubicBezTo>
                <a:cubicBezTo>
                  <a:pt x="37262" y="262233"/>
                  <a:pt x="42548" y="260175"/>
                  <a:pt x="47768" y="260385"/>
                </a:cubicBezTo>
                <a:cubicBezTo>
                  <a:pt x="50682" y="260528"/>
                  <a:pt x="53235" y="262261"/>
                  <a:pt x="56359" y="262004"/>
                </a:cubicBezTo>
                <a:cubicBezTo>
                  <a:pt x="57760" y="263357"/>
                  <a:pt x="60884" y="265719"/>
                  <a:pt x="62808" y="264681"/>
                </a:cubicBezTo>
                <a:cubicBezTo>
                  <a:pt x="62713" y="266376"/>
                  <a:pt x="64465" y="265576"/>
                  <a:pt x="65475" y="266300"/>
                </a:cubicBezTo>
                <a:cubicBezTo>
                  <a:pt x="68428" y="268329"/>
                  <a:pt x="73219" y="273882"/>
                  <a:pt x="75705" y="276511"/>
                </a:cubicBezTo>
                <a:close/>
                <a:moveTo>
                  <a:pt x="68189" y="287769"/>
                </a:moveTo>
                <a:cubicBezTo>
                  <a:pt x="69904" y="285893"/>
                  <a:pt x="73247" y="281273"/>
                  <a:pt x="69809" y="280254"/>
                </a:cubicBezTo>
                <a:cubicBezTo>
                  <a:pt x="70447" y="283578"/>
                  <a:pt x="67218" y="285893"/>
                  <a:pt x="68189" y="287769"/>
                </a:cubicBezTo>
                <a:close/>
                <a:moveTo>
                  <a:pt x="65503" y="280797"/>
                </a:moveTo>
                <a:cubicBezTo>
                  <a:pt x="67075" y="271720"/>
                  <a:pt x="57769" y="272663"/>
                  <a:pt x="55302" y="268453"/>
                </a:cubicBezTo>
                <a:cubicBezTo>
                  <a:pt x="52797" y="269110"/>
                  <a:pt x="51721" y="267462"/>
                  <a:pt x="49940" y="267376"/>
                </a:cubicBezTo>
                <a:cubicBezTo>
                  <a:pt x="43320" y="266986"/>
                  <a:pt x="40996" y="272120"/>
                  <a:pt x="37595" y="275968"/>
                </a:cubicBezTo>
                <a:cubicBezTo>
                  <a:pt x="38405" y="279006"/>
                  <a:pt x="36881" y="279454"/>
                  <a:pt x="36519" y="282407"/>
                </a:cubicBezTo>
                <a:cubicBezTo>
                  <a:pt x="40548" y="288217"/>
                  <a:pt x="47434" y="295666"/>
                  <a:pt x="56388" y="293151"/>
                </a:cubicBezTo>
                <a:cubicBezTo>
                  <a:pt x="57331" y="291941"/>
                  <a:pt x="56655" y="289122"/>
                  <a:pt x="58007" y="288322"/>
                </a:cubicBezTo>
                <a:cubicBezTo>
                  <a:pt x="62998" y="289255"/>
                  <a:pt x="63132" y="286245"/>
                  <a:pt x="63903" y="283474"/>
                </a:cubicBezTo>
                <a:cubicBezTo>
                  <a:pt x="64208" y="282311"/>
                  <a:pt x="65380" y="281511"/>
                  <a:pt x="65503" y="280797"/>
                </a:cubicBezTo>
                <a:close/>
                <a:moveTo>
                  <a:pt x="29537" y="284559"/>
                </a:moveTo>
                <a:cubicBezTo>
                  <a:pt x="31366" y="284969"/>
                  <a:pt x="31642" y="282502"/>
                  <a:pt x="30080" y="282407"/>
                </a:cubicBezTo>
                <a:cubicBezTo>
                  <a:pt x="30118" y="283369"/>
                  <a:pt x="29937" y="284064"/>
                  <a:pt x="29537" y="284559"/>
                </a:cubicBezTo>
                <a:close/>
                <a:moveTo>
                  <a:pt x="22555" y="35433"/>
                </a:moveTo>
                <a:cubicBezTo>
                  <a:pt x="23946" y="33604"/>
                  <a:pt x="23860" y="38205"/>
                  <a:pt x="22555" y="35433"/>
                </a:cubicBezTo>
                <a:lnTo>
                  <a:pt x="22555" y="35433"/>
                </a:lnTo>
                <a:close/>
              </a:path>
            </a:pathLst>
          </a:custGeom>
          <a:solidFill>
            <a:srgbClr val="FF5F5F"/>
          </a:solidFill>
          <a:ln>
            <a:noFill/>
          </a:ln>
        </p:spPr>
        <p:txBody>
          <a:bodyPr spcFirstLastPara="1" wrap="square" lIns="82283" tIns="82283" rIns="82283" bIns="82283" anchor="ctr" anchorCtr="0">
            <a:noAutofit/>
          </a:bodyPr>
          <a:lstStyle/>
          <a:p>
            <a:pPr defTabSz="342900">
              <a:buClr>
                <a:srgbClr val="000000"/>
              </a:buClr>
              <a:buSzPts val="1400"/>
            </a:pPr>
            <a:endParaRPr sz="1260">
              <a:solidFill>
                <a:srgbClr val="000000"/>
              </a:solidFill>
              <a:latin typeface="Arial"/>
              <a:ea typeface="Arial"/>
              <a:cs typeface="Arial"/>
              <a:sym typeface="Arial"/>
            </a:endParaRPr>
          </a:p>
        </p:txBody>
      </p:sp>
      <p:pic>
        <p:nvPicPr>
          <p:cNvPr id="2" name="Google Shape;244;g2c456374258_0_89">
            <a:extLst>
              <a:ext uri="{FF2B5EF4-FFF2-40B4-BE49-F238E27FC236}">
                <a16:creationId xmlns:a16="http://schemas.microsoft.com/office/drawing/2014/main" id="{C5F6B3CA-A940-5F2B-9968-0A764132D922}"/>
              </a:ext>
            </a:extLst>
          </p:cNvPr>
          <p:cNvPicPr preferRelativeResize="0"/>
          <p:nvPr/>
        </p:nvPicPr>
        <p:blipFill rotWithShape="1">
          <a:blip r:embed="rId3">
            <a:alphaModFix/>
          </a:blip>
          <a:srcRect/>
          <a:stretch/>
        </p:blipFill>
        <p:spPr>
          <a:xfrm>
            <a:off x="7456455" y="4640444"/>
            <a:ext cx="544546" cy="47497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46EA8-ED9E-D4B2-BCA5-3159C7B34030}"/>
            </a:ext>
          </a:extLst>
        </p:cNvPr>
        <p:cNvGrpSpPr/>
        <p:nvPr/>
      </p:nvGrpSpPr>
      <p:grpSpPr>
        <a:xfrm>
          <a:off x="0" y="0"/>
          <a:ext cx="0" cy="0"/>
          <a:chOff x="0" y="0"/>
          <a:chExt cx="0" cy="0"/>
        </a:xfrm>
      </p:grpSpPr>
      <p:grpSp>
        <p:nvGrpSpPr>
          <p:cNvPr id="8" name="Group 2">
            <a:extLst>
              <a:ext uri="{FF2B5EF4-FFF2-40B4-BE49-F238E27FC236}">
                <a16:creationId xmlns:a16="http://schemas.microsoft.com/office/drawing/2014/main" id="{5D3E6839-0F47-55BC-BC0E-E94F55367537}"/>
              </a:ext>
            </a:extLst>
          </p:cNvPr>
          <p:cNvGrpSpPr/>
          <p:nvPr/>
        </p:nvGrpSpPr>
        <p:grpSpPr>
          <a:xfrm>
            <a:off x="1143000" y="2971172"/>
            <a:ext cx="2200886" cy="1357255"/>
            <a:chOff x="0" y="0"/>
            <a:chExt cx="2095507" cy="1292270"/>
          </a:xfrm>
          <a:solidFill>
            <a:srgbClr val="42BFDD"/>
          </a:solidFill>
        </p:grpSpPr>
        <p:sp>
          <p:nvSpPr>
            <p:cNvPr id="9" name="Freeform 3">
              <a:extLst>
                <a:ext uri="{FF2B5EF4-FFF2-40B4-BE49-F238E27FC236}">
                  <a16:creationId xmlns:a16="http://schemas.microsoft.com/office/drawing/2014/main" id="{A89214AD-AAD8-0F98-587B-6F7413C45337}"/>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grpFill/>
          </p:spPr>
          <p:txBody>
            <a:bodyPr/>
            <a:lstStyle/>
            <a:p>
              <a:pPr defTabSz="342900"/>
              <a:endParaRPr lang="en-US" sz="1620">
                <a:solidFill>
                  <a:prstClr val="black"/>
                </a:solidFill>
                <a:latin typeface="Calibri"/>
              </a:endParaRPr>
            </a:p>
          </p:txBody>
        </p:sp>
      </p:grpSp>
      <p:grpSp>
        <p:nvGrpSpPr>
          <p:cNvPr id="10" name="Group 4">
            <a:extLst>
              <a:ext uri="{FF2B5EF4-FFF2-40B4-BE49-F238E27FC236}">
                <a16:creationId xmlns:a16="http://schemas.microsoft.com/office/drawing/2014/main" id="{E8A9C7A8-6F28-539D-4A48-857D4A3CE7B7}"/>
              </a:ext>
            </a:extLst>
          </p:cNvPr>
          <p:cNvGrpSpPr/>
          <p:nvPr/>
        </p:nvGrpSpPr>
        <p:grpSpPr>
          <a:xfrm>
            <a:off x="3479833" y="2971172"/>
            <a:ext cx="2200886" cy="1357255"/>
            <a:chOff x="0" y="0"/>
            <a:chExt cx="2095507" cy="1292270"/>
          </a:xfrm>
        </p:grpSpPr>
        <p:sp>
          <p:nvSpPr>
            <p:cNvPr id="11" name="Freeform 5">
              <a:extLst>
                <a:ext uri="{FF2B5EF4-FFF2-40B4-BE49-F238E27FC236}">
                  <a16:creationId xmlns:a16="http://schemas.microsoft.com/office/drawing/2014/main" id="{0D97F7F6-FEF5-90D9-0A5D-A2C1FDEE3524}"/>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3BA1B2"/>
            </a:solidFill>
          </p:spPr>
          <p:txBody>
            <a:bodyPr/>
            <a:lstStyle/>
            <a:p>
              <a:pPr defTabSz="342900"/>
              <a:endParaRPr lang="en-US" sz="1620">
                <a:solidFill>
                  <a:prstClr val="black"/>
                </a:solidFill>
                <a:latin typeface="Calibri"/>
              </a:endParaRPr>
            </a:p>
          </p:txBody>
        </p:sp>
      </p:grpSp>
      <p:grpSp>
        <p:nvGrpSpPr>
          <p:cNvPr id="12" name="Group 6">
            <a:extLst>
              <a:ext uri="{FF2B5EF4-FFF2-40B4-BE49-F238E27FC236}">
                <a16:creationId xmlns:a16="http://schemas.microsoft.com/office/drawing/2014/main" id="{6847C175-FF32-DAE0-D729-FFC988802361}"/>
              </a:ext>
            </a:extLst>
          </p:cNvPr>
          <p:cNvGrpSpPr/>
          <p:nvPr/>
        </p:nvGrpSpPr>
        <p:grpSpPr>
          <a:xfrm>
            <a:off x="5800114" y="2971172"/>
            <a:ext cx="2200886" cy="1357255"/>
            <a:chOff x="0" y="0"/>
            <a:chExt cx="2095507" cy="1292270"/>
          </a:xfrm>
        </p:grpSpPr>
        <p:sp>
          <p:nvSpPr>
            <p:cNvPr id="13" name="Freeform 7">
              <a:extLst>
                <a:ext uri="{FF2B5EF4-FFF2-40B4-BE49-F238E27FC236}">
                  <a16:creationId xmlns:a16="http://schemas.microsoft.com/office/drawing/2014/main" id="{89D48679-D640-DD08-1111-81D29CE862A2}"/>
                </a:ext>
              </a:extLst>
            </p:cNvPr>
            <p:cNvSpPr/>
            <p:nvPr/>
          </p:nvSpPr>
          <p:spPr>
            <a:xfrm>
              <a:off x="0" y="0"/>
              <a:ext cx="2095507" cy="1292270"/>
            </a:xfrm>
            <a:custGeom>
              <a:avLst/>
              <a:gdLst/>
              <a:ahLst/>
              <a:cxnLst/>
              <a:rect l="l" t="t" r="r" b="b"/>
              <a:pathLst>
                <a:path w="2095507" h="1292270">
                  <a:moveTo>
                    <a:pt x="0" y="0"/>
                  </a:moveTo>
                  <a:lnTo>
                    <a:pt x="2095507" y="0"/>
                  </a:lnTo>
                  <a:lnTo>
                    <a:pt x="2095507" y="1292270"/>
                  </a:lnTo>
                  <a:lnTo>
                    <a:pt x="0" y="1292270"/>
                  </a:lnTo>
                  <a:close/>
                </a:path>
              </a:pathLst>
            </a:custGeom>
            <a:solidFill>
              <a:srgbClr val="4E2B85"/>
            </a:solidFill>
          </p:spPr>
          <p:txBody>
            <a:bodyPr/>
            <a:lstStyle/>
            <a:p>
              <a:pPr defTabSz="342900"/>
              <a:endParaRPr lang="en-US" sz="1620">
                <a:solidFill>
                  <a:prstClr val="black"/>
                </a:solidFill>
                <a:latin typeface="Calibri"/>
              </a:endParaRPr>
            </a:p>
          </p:txBody>
        </p:sp>
      </p:grpSp>
      <p:grpSp>
        <p:nvGrpSpPr>
          <p:cNvPr id="2" name="Group 2">
            <a:extLst>
              <a:ext uri="{FF2B5EF4-FFF2-40B4-BE49-F238E27FC236}">
                <a16:creationId xmlns:a16="http://schemas.microsoft.com/office/drawing/2014/main" id="{6B7AA3CA-6915-EC7B-564F-709B454EF9C3}"/>
              </a:ext>
            </a:extLst>
          </p:cNvPr>
          <p:cNvGrpSpPr>
            <a:grpSpLocks noChangeAspect="1"/>
          </p:cNvGrpSpPr>
          <p:nvPr/>
        </p:nvGrpSpPr>
        <p:grpSpPr>
          <a:xfrm>
            <a:off x="1143000" y="642938"/>
            <a:ext cx="6858000" cy="2023919"/>
            <a:chOff x="0" y="0"/>
            <a:chExt cx="24384000" cy="7196157"/>
          </a:xfrm>
        </p:grpSpPr>
        <p:sp>
          <p:nvSpPr>
            <p:cNvPr id="3" name="Freeform 3">
              <a:extLst>
                <a:ext uri="{FF2B5EF4-FFF2-40B4-BE49-F238E27FC236}">
                  <a16:creationId xmlns:a16="http://schemas.microsoft.com/office/drawing/2014/main" id="{A3D95B38-95F8-B446-8351-B3F2BEFD0D51}"/>
                </a:ext>
              </a:extLst>
            </p:cNvPr>
            <p:cNvSpPr/>
            <p:nvPr/>
          </p:nvSpPr>
          <p:spPr>
            <a:xfrm>
              <a:off x="0" y="0"/>
              <a:ext cx="24384000" cy="7196201"/>
            </a:xfrm>
            <a:custGeom>
              <a:avLst/>
              <a:gdLst/>
              <a:ahLst/>
              <a:cxnLst/>
              <a:rect l="l" t="t" r="r" b="b"/>
              <a:pathLst>
                <a:path w="24384000" h="7196201">
                  <a:moveTo>
                    <a:pt x="0" y="0"/>
                  </a:moveTo>
                  <a:lnTo>
                    <a:pt x="24384000" y="0"/>
                  </a:lnTo>
                  <a:lnTo>
                    <a:pt x="24384000" y="7196201"/>
                  </a:lnTo>
                  <a:lnTo>
                    <a:pt x="0" y="7196201"/>
                  </a:lnTo>
                  <a:close/>
                </a:path>
              </a:pathLst>
            </a:custGeom>
            <a:solidFill>
              <a:srgbClr val="FF5F5F"/>
            </a:solidFill>
          </p:spPr>
          <p:txBody>
            <a:bodyPr/>
            <a:lstStyle/>
            <a:p>
              <a:pPr defTabSz="342900"/>
              <a:endParaRPr lang="en-US" sz="675" dirty="0">
                <a:solidFill>
                  <a:prstClr val="black"/>
                </a:solidFill>
                <a:latin typeface="Calibri"/>
              </a:endParaRPr>
            </a:p>
          </p:txBody>
        </p:sp>
      </p:grpSp>
      <p:sp>
        <p:nvSpPr>
          <p:cNvPr id="4" name="Freeform 4">
            <a:extLst>
              <a:ext uri="{FF2B5EF4-FFF2-40B4-BE49-F238E27FC236}">
                <a16:creationId xmlns:a16="http://schemas.microsoft.com/office/drawing/2014/main" id="{18A9F2CA-5EAD-BC0C-90DD-91ED4D8C71FF}"/>
              </a:ext>
            </a:extLst>
          </p:cNvPr>
          <p:cNvSpPr/>
          <p:nvPr/>
        </p:nvSpPr>
        <p:spPr>
          <a:xfrm>
            <a:off x="6248680" y="815074"/>
            <a:ext cx="1196749" cy="1679647"/>
          </a:xfrm>
          <a:custGeom>
            <a:avLst/>
            <a:gdLst/>
            <a:ahLst/>
            <a:cxnLst/>
            <a:rect l="l" t="t" r="r" b="b"/>
            <a:pathLst>
              <a:path w="3191329" h="4479058">
                <a:moveTo>
                  <a:pt x="0" y="0"/>
                </a:moveTo>
                <a:lnTo>
                  <a:pt x="3191329" y="0"/>
                </a:lnTo>
                <a:lnTo>
                  <a:pt x="3191329" y="4479058"/>
                </a:lnTo>
                <a:lnTo>
                  <a:pt x="0" y="4479058"/>
                </a:lnTo>
                <a:lnTo>
                  <a:pt x="0" y="0"/>
                </a:lnTo>
                <a:close/>
              </a:path>
            </a:pathLst>
          </a:custGeom>
          <a:blipFill>
            <a:blip r:embed="rId2"/>
            <a:stretch>
              <a:fillRect r="-284" b="-308"/>
            </a:stretch>
          </a:blipFill>
        </p:spPr>
        <p:txBody>
          <a:bodyPr/>
          <a:lstStyle/>
          <a:p>
            <a:pPr defTabSz="342900"/>
            <a:endParaRPr lang="en-US" sz="675">
              <a:solidFill>
                <a:prstClr val="black"/>
              </a:solidFill>
              <a:latin typeface="Calibri"/>
            </a:endParaRPr>
          </a:p>
        </p:txBody>
      </p:sp>
      <p:sp>
        <p:nvSpPr>
          <p:cNvPr id="5" name="TextBox 5">
            <a:extLst>
              <a:ext uri="{FF2B5EF4-FFF2-40B4-BE49-F238E27FC236}">
                <a16:creationId xmlns:a16="http://schemas.microsoft.com/office/drawing/2014/main" id="{6E59D82B-8906-7196-6710-F23D77FDEA4D}"/>
              </a:ext>
            </a:extLst>
          </p:cNvPr>
          <p:cNvSpPr txBox="1"/>
          <p:nvPr/>
        </p:nvSpPr>
        <p:spPr>
          <a:xfrm>
            <a:off x="1356307" y="1164378"/>
            <a:ext cx="4351739" cy="974690"/>
          </a:xfrm>
          <a:prstGeom prst="rect">
            <a:avLst/>
          </a:prstGeom>
        </p:spPr>
        <p:txBody>
          <a:bodyPr lIns="0" tIns="0" rIns="0" bIns="0" rtlCol="0" anchor="t">
            <a:spAutoFit/>
          </a:bodyPr>
          <a:lstStyle/>
          <a:p>
            <a:pPr defTabSz="342900">
              <a:lnSpc>
                <a:spcPts val="3825"/>
              </a:lnSpc>
            </a:pPr>
            <a:r>
              <a:rPr lang="en-US" sz="3600" dirty="0">
                <a:solidFill>
                  <a:srgbClr val="4E2B85"/>
                </a:solidFill>
                <a:latin typeface="Literata" panose="020B0604020202020204" charset="0"/>
                <a:ea typeface="Aileron"/>
                <a:cs typeface="Aileron"/>
                <a:sym typeface="Aileron"/>
              </a:rPr>
              <a:t>ICC </a:t>
            </a:r>
            <a:r>
              <a:rPr lang="en-US" sz="4050" dirty="0">
                <a:solidFill>
                  <a:srgbClr val="4E2B85"/>
                </a:solidFill>
                <a:latin typeface="Literata" panose="020B0604020202020204" charset="0"/>
                <a:ea typeface="Aileron"/>
                <a:cs typeface="Aileron"/>
                <a:sym typeface="Aileron"/>
              </a:rPr>
              <a:t>Model</a:t>
            </a:r>
            <a:r>
              <a:rPr lang="en-US" sz="3600" dirty="0">
                <a:solidFill>
                  <a:srgbClr val="4E2B85"/>
                </a:solidFill>
                <a:latin typeface="Literata" panose="020B0604020202020204" charset="0"/>
                <a:ea typeface="Aileron"/>
                <a:cs typeface="Aileron"/>
                <a:sym typeface="Aileron"/>
              </a:rPr>
              <a:t>: </a:t>
            </a:r>
          </a:p>
          <a:p>
            <a:pPr defTabSz="342900">
              <a:lnSpc>
                <a:spcPts val="3825"/>
              </a:lnSpc>
            </a:pPr>
            <a:r>
              <a:rPr lang="en-US" sz="3600" b="1" dirty="0">
                <a:solidFill>
                  <a:srgbClr val="4E2B85"/>
                </a:solidFill>
                <a:latin typeface="Literata" panose="020B0604020202020204" charset="0"/>
                <a:ea typeface="Aileron Bold"/>
                <a:cs typeface="Aileron Bold"/>
                <a:sym typeface="Aileron Bold"/>
              </a:rPr>
              <a:t>Depression Data</a:t>
            </a:r>
          </a:p>
        </p:txBody>
      </p:sp>
      <p:sp>
        <p:nvSpPr>
          <p:cNvPr id="6" name="TextBox 6">
            <a:extLst>
              <a:ext uri="{FF2B5EF4-FFF2-40B4-BE49-F238E27FC236}">
                <a16:creationId xmlns:a16="http://schemas.microsoft.com/office/drawing/2014/main" id="{4B58BC78-2A3E-E14E-09D8-C7BE2410466C}"/>
              </a:ext>
            </a:extLst>
          </p:cNvPr>
          <p:cNvSpPr txBox="1"/>
          <p:nvPr/>
        </p:nvSpPr>
        <p:spPr>
          <a:xfrm>
            <a:off x="1205551" y="2999930"/>
            <a:ext cx="2075784" cy="1292662"/>
          </a:xfrm>
          <a:prstGeom prst="rect">
            <a:avLst/>
          </a:prstGeom>
        </p:spPr>
        <p:txBody>
          <a:bodyPr wrap="square" lIns="0" tIns="0" rIns="0" bIns="0" rtlCol="0" anchor="t">
            <a:spAutoFit/>
          </a:bodyPr>
          <a:lstStyle/>
          <a:p>
            <a:pPr algn="ctr" defTabSz="342900"/>
            <a:r>
              <a:rPr lang="en-US" sz="2100" b="1" dirty="0">
                <a:solidFill>
                  <a:srgbClr val="4E2B85"/>
                </a:solidFill>
                <a:latin typeface="Aileron Bold"/>
                <a:ea typeface="Aileron Bold"/>
                <a:cs typeface="Aileron Bold"/>
                <a:sym typeface="Aileron Bold"/>
              </a:rPr>
              <a:t>Out of 140,160 WCVs there were 90,485 depression screens</a:t>
            </a:r>
          </a:p>
        </p:txBody>
      </p:sp>
      <p:sp>
        <p:nvSpPr>
          <p:cNvPr id="7" name="TextBox 7">
            <a:extLst>
              <a:ext uri="{FF2B5EF4-FFF2-40B4-BE49-F238E27FC236}">
                <a16:creationId xmlns:a16="http://schemas.microsoft.com/office/drawing/2014/main" id="{038F95F9-990C-593E-5EA8-BBE9D9A780F0}"/>
              </a:ext>
            </a:extLst>
          </p:cNvPr>
          <p:cNvSpPr txBox="1"/>
          <p:nvPr/>
        </p:nvSpPr>
        <p:spPr>
          <a:xfrm>
            <a:off x="3671977" y="3092263"/>
            <a:ext cx="1816598" cy="1107996"/>
          </a:xfrm>
          <a:prstGeom prst="rect">
            <a:avLst/>
          </a:prstGeom>
        </p:spPr>
        <p:txBody>
          <a:bodyPr wrap="square" lIns="0" tIns="0" rIns="0" bIns="0" rtlCol="0" anchor="t">
            <a:spAutoFit/>
          </a:bodyPr>
          <a:lstStyle/>
          <a:p>
            <a:pPr algn="ctr" defTabSz="342900"/>
            <a:r>
              <a:rPr lang="en-US" sz="3000" b="1" dirty="0">
                <a:solidFill>
                  <a:srgbClr val="4E2B85"/>
                </a:solidFill>
                <a:latin typeface="Aileron Bold"/>
                <a:ea typeface="Aileron Bold"/>
                <a:cs typeface="Aileron Bold"/>
                <a:sym typeface="Aileron Bold"/>
              </a:rPr>
              <a:t>6.3% </a:t>
            </a:r>
            <a:r>
              <a:rPr lang="en-US" sz="2100" b="1" dirty="0">
                <a:solidFill>
                  <a:srgbClr val="4E2B85"/>
                </a:solidFill>
                <a:latin typeface="Aileron Bold"/>
                <a:ea typeface="Aileron Bold"/>
                <a:cs typeface="Aileron Bold"/>
                <a:sym typeface="Aileron Bold"/>
              </a:rPr>
              <a:t>positive depression risk screening</a:t>
            </a:r>
            <a:endParaRPr lang="en-US" b="1" dirty="0">
              <a:solidFill>
                <a:srgbClr val="4E2B85"/>
              </a:solidFill>
              <a:latin typeface="Aileron Bold"/>
              <a:ea typeface="Aileron Bold"/>
              <a:cs typeface="Aileron Bold"/>
              <a:sym typeface="Aileron Bold"/>
            </a:endParaRPr>
          </a:p>
        </p:txBody>
      </p:sp>
      <p:sp>
        <p:nvSpPr>
          <p:cNvPr id="15" name="TextBox 14">
            <a:extLst>
              <a:ext uri="{FF2B5EF4-FFF2-40B4-BE49-F238E27FC236}">
                <a16:creationId xmlns:a16="http://schemas.microsoft.com/office/drawing/2014/main" id="{AE338B33-4F21-9876-8EAE-570050E2B291}"/>
              </a:ext>
            </a:extLst>
          </p:cNvPr>
          <p:cNvSpPr txBox="1"/>
          <p:nvPr/>
        </p:nvSpPr>
        <p:spPr>
          <a:xfrm>
            <a:off x="5800115" y="2942618"/>
            <a:ext cx="2156843" cy="1477328"/>
          </a:xfrm>
          <a:prstGeom prst="rect">
            <a:avLst/>
          </a:prstGeom>
          <a:noFill/>
        </p:spPr>
        <p:txBody>
          <a:bodyPr wrap="square">
            <a:spAutoFit/>
          </a:bodyPr>
          <a:lstStyle/>
          <a:p>
            <a:pPr algn="ctr" defTabSz="342900"/>
            <a:r>
              <a:rPr lang="en-US" sz="2700" b="1" dirty="0">
                <a:solidFill>
                  <a:prstClr val="white"/>
                </a:solidFill>
                <a:latin typeface="Aileron Bold"/>
                <a:ea typeface="Aileron Bold"/>
                <a:cs typeface="Aileron Bold"/>
                <a:sym typeface="Aileron Bold"/>
              </a:rPr>
              <a:t>93.2% </a:t>
            </a:r>
            <a:r>
              <a:rPr lang="en-US" sz="2100" b="1" dirty="0">
                <a:solidFill>
                  <a:prstClr val="white"/>
                </a:solidFill>
                <a:latin typeface="Aileron Bold"/>
                <a:ea typeface="Aileron Bold"/>
                <a:cs typeface="Aileron Bold"/>
                <a:sym typeface="Aileron Bold"/>
              </a:rPr>
              <a:t>received an intervention when documented</a:t>
            </a:r>
            <a:endParaRPr lang="en-US" sz="1500" b="1" dirty="0">
              <a:solidFill>
                <a:prstClr val="white"/>
              </a:solidFill>
              <a:latin typeface="Aileron Bold"/>
              <a:ea typeface="Aileron Bold"/>
              <a:cs typeface="Aileron Bold"/>
              <a:sym typeface="Aileron Bold"/>
            </a:endParaRPr>
          </a:p>
        </p:txBody>
      </p:sp>
      <p:sp>
        <p:nvSpPr>
          <p:cNvPr id="16" name="Freeform 14">
            <a:extLst>
              <a:ext uri="{FF2B5EF4-FFF2-40B4-BE49-F238E27FC236}">
                <a16:creationId xmlns:a16="http://schemas.microsoft.com/office/drawing/2014/main" id="{A1C61005-899C-CB46-264D-FB4B3989E059}"/>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822960"/>
            <a:endParaRPr lang="en-US" sz="1620">
              <a:solidFill>
                <a:prstClr val="black"/>
              </a:solidFill>
              <a:latin typeface="Calibri"/>
            </a:endParaRPr>
          </a:p>
        </p:txBody>
      </p:sp>
    </p:spTree>
    <p:extLst>
      <p:ext uri="{BB962C8B-B14F-4D97-AF65-F5344CB8AC3E}">
        <p14:creationId xmlns:p14="http://schemas.microsoft.com/office/powerpoint/2010/main" val="156307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Demi" panose="020B0703020102020204" pitchFamily="34" charset="0"/>
              </a:rPr>
              <a:t>Disclaimer</a:t>
            </a:r>
            <a:endParaRPr lang="en-US"/>
          </a:p>
        </p:txBody>
      </p:sp>
      <p:sp>
        <p:nvSpPr>
          <p:cNvPr id="3" name="Content Placeholder 2"/>
          <p:cNvSpPr>
            <a:spLocks noGrp="1"/>
          </p:cNvSpPr>
          <p:nvPr>
            <p:ph idx="1"/>
          </p:nvPr>
        </p:nvSpPr>
        <p:spPr/>
        <p:txBody>
          <a:bodyPr>
            <a:normAutofit lnSpcReduction="10000"/>
          </a:bodyPr>
          <a:lstStyle/>
          <a:p>
            <a:r>
              <a:rPr lang="en-US" sz="1800" b="1">
                <a:solidFill>
                  <a:schemeClr val="accent1"/>
                </a:solidFill>
              </a:rPr>
              <a:t>The information presented </a:t>
            </a:r>
            <a:r>
              <a:rPr lang="en-US" sz="1800"/>
              <a:t>at this Center for Continuing Education in Health Sciences program </a:t>
            </a:r>
            <a:r>
              <a:rPr lang="en-US" sz="1800" b="1">
                <a:solidFill>
                  <a:schemeClr val="accent1"/>
                </a:solidFill>
              </a:rPr>
              <a:t>represents the views and opinions of the individual presenters</a:t>
            </a:r>
            <a:r>
              <a:rPr lang="en-US" sz="1800"/>
              <a:t>,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788" b="0" i="0" u="none" strike="noStrike" kern="1200" cap="none" spc="0" normalizeH="0" baseline="0" noProof="0">
                <a:ln>
                  <a:noFill/>
                </a:ln>
                <a:solidFill>
                  <a:srgbClr val="FFFFFF"/>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en-US" sz="788"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046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87">
          <a:extLst>
            <a:ext uri="{FF2B5EF4-FFF2-40B4-BE49-F238E27FC236}">
              <a16:creationId xmlns:a16="http://schemas.microsoft.com/office/drawing/2014/main" id="{CBCB6F1C-EFF1-E756-ACEC-F32D3D40257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C920A-B8E4-4B34-B156-83E9BE7CD965}"/>
              </a:ext>
            </a:extLst>
          </p:cNvPr>
          <p:cNvPicPr>
            <a:picLocks noChangeAspect="1"/>
          </p:cNvPicPr>
          <p:nvPr/>
        </p:nvPicPr>
        <p:blipFill>
          <a:blip r:embed="rId3"/>
          <a:stretch>
            <a:fillRect/>
          </a:stretch>
        </p:blipFill>
        <p:spPr>
          <a:xfrm>
            <a:off x="1662211" y="84841"/>
            <a:ext cx="5723586" cy="5058659"/>
          </a:xfrm>
          <a:prstGeom prst="rect">
            <a:avLst/>
          </a:prstGeom>
        </p:spPr>
      </p:pic>
      <p:sp>
        <p:nvSpPr>
          <p:cNvPr id="2" name="Freeform 14">
            <a:extLst>
              <a:ext uri="{FF2B5EF4-FFF2-40B4-BE49-F238E27FC236}">
                <a16:creationId xmlns:a16="http://schemas.microsoft.com/office/drawing/2014/main" id="{E5256753-CA20-2905-5C98-A54FADCA731F}"/>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4"/>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1422922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6AD2C2-7325-3A80-1AF9-27C7FE00B635}"/>
              </a:ext>
            </a:extLst>
          </p:cNvPr>
          <p:cNvPicPr>
            <a:picLocks noChangeAspect="1"/>
          </p:cNvPicPr>
          <p:nvPr/>
        </p:nvPicPr>
        <p:blipFill>
          <a:blip r:embed="rId2"/>
          <a:srcRect t="6116"/>
          <a:stretch/>
        </p:blipFill>
        <p:spPr>
          <a:xfrm>
            <a:off x="1625691" y="314587"/>
            <a:ext cx="5892618" cy="4828913"/>
          </a:xfrm>
          <a:prstGeom prst="rect">
            <a:avLst/>
          </a:prstGeom>
        </p:spPr>
      </p:pic>
      <p:sp>
        <p:nvSpPr>
          <p:cNvPr id="2" name="Freeform 14">
            <a:extLst>
              <a:ext uri="{FF2B5EF4-FFF2-40B4-BE49-F238E27FC236}">
                <a16:creationId xmlns:a16="http://schemas.microsoft.com/office/drawing/2014/main" id="{134A77F4-E901-3FE4-0EDF-D564F12621C2}"/>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
        <p:nvSpPr>
          <p:cNvPr id="4" name="Google Shape;307;p19">
            <a:extLst>
              <a:ext uri="{FF2B5EF4-FFF2-40B4-BE49-F238E27FC236}">
                <a16:creationId xmlns:a16="http://schemas.microsoft.com/office/drawing/2014/main" id="{A14E5665-3EE2-CACA-20F4-2A96D377EE6A}"/>
              </a:ext>
            </a:extLst>
          </p:cNvPr>
          <p:cNvSpPr txBox="1"/>
          <p:nvPr/>
        </p:nvSpPr>
        <p:spPr>
          <a:xfrm>
            <a:off x="1445130" y="0"/>
            <a:ext cx="6253740" cy="539325"/>
          </a:xfrm>
          <a:prstGeom prst="rect">
            <a:avLst/>
          </a:prstGeom>
          <a:noFill/>
          <a:ln>
            <a:noFill/>
          </a:ln>
        </p:spPr>
        <p:txBody>
          <a:bodyPr spcFirstLastPara="1" wrap="square" lIns="0" tIns="51840" rIns="0" bIns="0" anchor="t" anchorCtr="0">
            <a:noAutofit/>
          </a:bodyPr>
          <a:lstStyle/>
          <a:p>
            <a:pPr algn="ctr" defTabSz="342900">
              <a:buClr>
                <a:srgbClr val="000000"/>
              </a:buClr>
              <a:buSzPts val="4000"/>
            </a:pPr>
            <a:r>
              <a:rPr lang="en-US" sz="2700" b="1" dirty="0">
                <a:solidFill>
                  <a:srgbClr val="3BA1B2"/>
                </a:solidFill>
                <a:latin typeface="Literata"/>
                <a:ea typeface="Arial"/>
                <a:cs typeface="Arial"/>
                <a:sym typeface="Literata"/>
              </a:rPr>
              <a:t>Depression Behavior Change</a:t>
            </a:r>
            <a:endParaRPr sz="2700" dirty="0">
              <a:solidFill>
                <a:srgbClr val="3BA1B2"/>
              </a:solidFill>
              <a:latin typeface="Arial"/>
              <a:ea typeface="Arial"/>
              <a:cs typeface="Arial"/>
              <a:sym typeface="Arial"/>
            </a:endParaRPr>
          </a:p>
        </p:txBody>
      </p:sp>
    </p:spTree>
    <p:extLst>
      <p:ext uri="{BB962C8B-B14F-4D97-AF65-F5344CB8AC3E}">
        <p14:creationId xmlns:p14="http://schemas.microsoft.com/office/powerpoint/2010/main" val="2151152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F5A9DB43-8539-D7F4-522C-C2215E8405CE}"/>
            </a:ext>
          </a:extLst>
        </p:cNvPr>
        <p:cNvGrpSpPr/>
        <p:nvPr/>
      </p:nvGrpSpPr>
      <p:grpSpPr>
        <a:xfrm>
          <a:off x="0" y="0"/>
          <a:ext cx="0" cy="0"/>
          <a:chOff x="0" y="0"/>
          <a:chExt cx="0" cy="0"/>
        </a:xfrm>
      </p:grpSpPr>
      <p:sp>
        <p:nvSpPr>
          <p:cNvPr id="286" name="Google Shape;286;g2fb33a188cb_0_32">
            <a:extLst>
              <a:ext uri="{FF2B5EF4-FFF2-40B4-BE49-F238E27FC236}">
                <a16:creationId xmlns:a16="http://schemas.microsoft.com/office/drawing/2014/main" id="{CD4D02AC-8C8A-D5E5-EF1C-0A7DA93D0DB1}"/>
              </a:ext>
            </a:extLst>
          </p:cNvPr>
          <p:cNvSpPr txBox="1"/>
          <p:nvPr/>
        </p:nvSpPr>
        <p:spPr>
          <a:xfrm>
            <a:off x="2325290" y="1297134"/>
            <a:ext cx="4572000" cy="2059772"/>
          </a:xfrm>
          <a:prstGeom prst="rect">
            <a:avLst/>
          </a:prstGeom>
          <a:noFill/>
          <a:ln>
            <a:noFill/>
          </a:ln>
        </p:spPr>
        <p:txBody>
          <a:bodyPr spcFirstLastPara="1" wrap="square" lIns="74574" tIns="37278" rIns="74574" bIns="37278" anchor="t" anchorCtr="0">
            <a:noAutofit/>
          </a:bodyPr>
          <a:lstStyle/>
          <a:p>
            <a:pPr algn="ctr" defTabSz="342900">
              <a:buSzPts val="4800"/>
            </a:pPr>
            <a:r>
              <a:rPr lang="en-US" sz="3272">
                <a:solidFill>
                  <a:srgbClr val="FFFFFF"/>
                </a:solidFill>
                <a:latin typeface="Calibri"/>
                <a:ea typeface="Calibri"/>
                <a:cs typeface="Calibri"/>
                <a:sym typeface="Calibri"/>
              </a:rPr>
              <a:t>White lettering on a color block is especially effective for catching attention</a:t>
            </a:r>
            <a:endParaRPr sz="1160">
              <a:solidFill>
                <a:srgbClr val="000000"/>
              </a:solidFill>
              <a:latin typeface="Arial"/>
            </a:endParaRPr>
          </a:p>
          <a:p>
            <a:pPr algn="ctr" defTabSz="342900">
              <a:buSzPts val="4800"/>
            </a:pPr>
            <a:r>
              <a:rPr lang="en-US" sz="3272" b="1">
                <a:solidFill>
                  <a:srgbClr val="FFFFFF"/>
                </a:solidFill>
                <a:latin typeface="Calibri"/>
                <a:ea typeface="Calibri"/>
                <a:cs typeface="Calibri"/>
                <a:sym typeface="Calibri"/>
              </a:rPr>
              <a:t>and for retention.</a:t>
            </a:r>
            <a:endParaRPr sz="1160">
              <a:solidFill>
                <a:srgbClr val="000000"/>
              </a:solidFill>
              <a:latin typeface="Arial"/>
            </a:endParaRPr>
          </a:p>
          <a:p>
            <a:pPr defTabSz="342900">
              <a:buSzPts val="4800"/>
            </a:pPr>
            <a:endParaRPr sz="3272" b="1">
              <a:solidFill>
                <a:srgbClr val="FFFFFF"/>
              </a:solidFill>
              <a:latin typeface="Calibri"/>
              <a:ea typeface="Calibri"/>
              <a:cs typeface="Calibri"/>
              <a:sym typeface="Calibri"/>
            </a:endParaRPr>
          </a:p>
        </p:txBody>
      </p:sp>
      <p:sp>
        <p:nvSpPr>
          <p:cNvPr id="287" name="Google Shape;287;g2fb33a188cb_0_32">
            <a:extLst>
              <a:ext uri="{FF2B5EF4-FFF2-40B4-BE49-F238E27FC236}">
                <a16:creationId xmlns:a16="http://schemas.microsoft.com/office/drawing/2014/main" id="{331D7824-D5C9-4033-CCBC-EC6960A96A2D}"/>
              </a:ext>
            </a:extLst>
          </p:cNvPr>
          <p:cNvSpPr/>
          <p:nvPr/>
        </p:nvSpPr>
        <p:spPr>
          <a:xfrm>
            <a:off x="1885956" y="1020041"/>
            <a:ext cx="5543591" cy="2660114"/>
          </a:xfrm>
          <a:prstGeom prst="roundRect">
            <a:avLst>
              <a:gd name="adj" fmla="val 16667"/>
            </a:avLst>
          </a:prstGeom>
          <a:solidFill>
            <a:srgbClr val="4E2B85"/>
          </a:solidFill>
          <a:ln>
            <a:noFill/>
          </a:ln>
        </p:spPr>
        <p:txBody>
          <a:bodyPr spcFirstLastPara="1" wrap="square" lIns="74574" tIns="37278" rIns="74574" bIns="37278" anchor="ctr" anchorCtr="0">
            <a:noAutofit/>
          </a:bodyPr>
          <a:lstStyle/>
          <a:p>
            <a:pPr defTabSz="342900">
              <a:buSzPts val="2200"/>
            </a:pPr>
            <a:endParaRPr sz="1500">
              <a:solidFill>
                <a:srgbClr val="4E2B85"/>
              </a:solidFill>
              <a:latin typeface="Calibri"/>
              <a:ea typeface="Calibri"/>
              <a:cs typeface="Calibri"/>
              <a:sym typeface="Calibri"/>
            </a:endParaRPr>
          </a:p>
        </p:txBody>
      </p:sp>
      <p:sp>
        <p:nvSpPr>
          <p:cNvPr id="288" name="Google Shape;288;g2fb33a188cb_0_32">
            <a:extLst>
              <a:ext uri="{FF2B5EF4-FFF2-40B4-BE49-F238E27FC236}">
                <a16:creationId xmlns:a16="http://schemas.microsoft.com/office/drawing/2014/main" id="{476AF3E2-42E0-07BE-4C84-1F64DE6EF62E}"/>
              </a:ext>
            </a:extLst>
          </p:cNvPr>
          <p:cNvSpPr txBox="1"/>
          <p:nvPr/>
        </p:nvSpPr>
        <p:spPr>
          <a:xfrm>
            <a:off x="2111876" y="1452467"/>
            <a:ext cx="5091750" cy="1749104"/>
          </a:xfrm>
          <a:prstGeom prst="rect">
            <a:avLst/>
          </a:prstGeom>
          <a:noFill/>
          <a:ln>
            <a:noFill/>
          </a:ln>
        </p:spPr>
        <p:txBody>
          <a:bodyPr spcFirstLastPara="1" wrap="square" lIns="74574" tIns="37278" rIns="74574" bIns="37278" anchor="t" anchorCtr="0">
            <a:noAutofit/>
          </a:bodyPr>
          <a:lstStyle/>
          <a:p>
            <a:pPr algn="ctr" defTabSz="342900">
              <a:buSzPts val="5700"/>
            </a:pPr>
            <a:r>
              <a:rPr lang="en-US" sz="3600" b="1" dirty="0">
                <a:solidFill>
                  <a:srgbClr val="FFFFFF"/>
                </a:solidFill>
                <a:latin typeface="Literata"/>
                <a:ea typeface="Literata"/>
                <a:cs typeface="Literata"/>
                <a:sym typeface="Literata"/>
              </a:rPr>
              <a:t>Postpartum Depression Screening Reimbursement</a:t>
            </a:r>
            <a:endParaRPr sz="3600" dirty="0">
              <a:solidFill>
                <a:srgbClr val="FFFFFF"/>
              </a:solidFill>
              <a:latin typeface="Comfortaa"/>
              <a:ea typeface="Comfortaa"/>
              <a:cs typeface="Comfortaa"/>
              <a:sym typeface="Comfortaa"/>
            </a:endParaRPr>
          </a:p>
        </p:txBody>
      </p:sp>
      <p:pic>
        <p:nvPicPr>
          <p:cNvPr id="289" name="Google Shape;289;g2fb33a188cb_0_32">
            <a:extLst>
              <a:ext uri="{FF2B5EF4-FFF2-40B4-BE49-F238E27FC236}">
                <a16:creationId xmlns:a16="http://schemas.microsoft.com/office/drawing/2014/main" id="{9D46E46F-0EEF-DA98-64CC-A8C522E6A063}"/>
              </a:ext>
            </a:extLst>
          </p:cNvPr>
          <p:cNvPicPr preferRelativeResize="0"/>
          <p:nvPr/>
        </p:nvPicPr>
        <p:blipFill rotWithShape="1">
          <a:blip r:embed="rId3">
            <a:alphaModFix/>
          </a:blip>
          <a:srcRect/>
          <a:stretch/>
        </p:blipFill>
        <p:spPr>
          <a:xfrm>
            <a:off x="7113375" y="4262456"/>
            <a:ext cx="887627" cy="803114"/>
          </a:xfrm>
          <a:prstGeom prst="rect">
            <a:avLst/>
          </a:prstGeom>
          <a:noFill/>
          <a:ln>
            <a:noFill/>
          </a:ln>
        </p:spPr>
      </p:pic>
    </p:spTree>
    <p:extLst>
      <p:ext uri="{BB962C8B-B14F-4D97-AF65-F5344CB8AC3E}">
        <p14:creationId xmlns:p14="http://schemas.microsoft.com/office/powerpoint/2010/main" val="2113420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F5A9DB43-8539-D7F4-522C-C2215E8405CE}"/>
            </a:ext>
          </a:extLst>
        </p:cNvPr>
        <p:cNvGrpSpPr/>
        <p:nvPr/>
      </p:nvGrpSpPr>
      <p:grpSpPr>
        <a:xfrm>
          <a:off x="0" y="0"/>
          <a:ext cx="0" cy="0"/>
          <a:chOff x="0" y="0"/>
          <a:chExt cx="0" cy="0"/>
        </a:xfrm>
      </p:grpSpPr>
      <p:sp>
        <p:nvSpPr>
          <p:cNvPr id="286" name="Google Shape;286;g2fb33a188cb_0_32">
            <a:extLst>
              <a:ext uri="{FF2B5EF4-FFF2-40B4-BE49-F238E27FC236}">
                <a16:creationId xmlns:a16="http://schemas.microsoft.com/office/drawing/2014/main" id="{CD4D02AC-8C8A-D5E5-EF1C-0A7DA93D0DB1}"/>
              </a:ext>
            </a:extLst>
          </p:cNvPr>
          <p:cNvSpPr txBox="1"/>
          <p:nvPr/>
        </p:nvSpPr>
        <p:spPr>
          <a:xfrm>
            <a:off x="2325290" y="1297134"/>
            <a:ext cx="4572000" cy="2059772"/>
          </a:xfrm>
          <a:prstGeom prst="rect">
            <a:avLst/>
          </a:prstGeom>
          <a:noFill/>
          <a:ln>
            <a:noFill/>
          </a:ln>
        </p:spPr>
        <p:txBody>
          <a:bodyPr spcFirstLastPara="1" wrap="square" lIns="74574" tIns="37278" rIns="74574" bIns="37278" anchor="t" anchorCtr="0">
            <a:noAutofit/>
          </a:bodyPr>
          <a:lstStyle/>
          <a:p>
            <a:pPr algn="ctr" defTabSz="342900">
              <a:buSzPts val="4800"/>
            </a:pPr>
            <a:r>
              <a:rPr lang="en-US" sz="3272">
                <a:solidFill>
                  <a:srgbClr val="FFFFFF"/>
                </a:solidFill>
                <a:latin typeface="Calibri"/>
                <a:ea typeface="Calibri"/>
                <a:cs typeface="Calibri"/>
                <a:sym typeface="Calibri"/>
              </a:rPr>
              <a:t>White lettering on a color block is especially effective for catching attention</a:t>
            </a:r>
            <a:endParaRPr sz="1160">
              <a:solidFill>
                <a:srgbClr val="000000"/>
              </a:solidFill>
              <a:latin typeface="Arial"/>
            </a:endParaRPr>
          </a:p>
          <a:p>
            <a:pPr algn="ctr" defTabSz="342900">
              <a:buSzPts val="4800"/>
            </a:pPr>
            <a:r>
              <a:rPr lang="en-US" sz="3272" b="1">
                <a:solidFill>
                  <a:srgbClr val="FFFFFF"/>
                </a:solidFill>
                <a:latin typeface="Calibri"/>
                <a:ea typeface="Calibri"/>
                <a:cs typeface="Calibri"/>
                <a:sym typeface="Calibri"/>
              </a:rPr>
              <a:t>and for retention.</a:t>
            </a:r>
            <a:endParaRPr sz="1160">
              <a:solidFill>
                <a:srgbClr val="000000"/>
              </a:solidFill>
              <a:latin typeface="Arial"/>
            </a:endParaRPr>
          </a:p>
          <a:p>
            <a:pPr defTabSz="342900">
              <a:buSzPts val="4800"/>
            </a:pPr>
            <a:endParaRPr sz="3272" b="1">
              <a:solidFill>
                <a:srgbClr val="FFFFFF"/>
              </a:solidFill>
              <a:latin typeface="Calibri"/>
              <a:ea typeface="Calibri"/>
              <a:cs typeface="Calibri"/>
              <a:sym typeface="Calibri"/>
            </a:endParaRPr>
          </a:p>
        </p:txBody>
      </p:sp>
      <p:sp>
        <p:nvSpPr>
          <p:cNvPr id="287" name="Google Shape;287;g2fb33a188cb_0_32">
            <a:extLst>
              <a:ext uri="{FF2B5EF4-FFF2-40B4-BE49-F238E27FC236}">
                <a16:creationId xmlns:a16="http://schemas.microsoft.com/office/drawing/2014/main" id="{331D7824-D5C9-4033-CCBC-EC6960A96A2D}"/>
              </a:ext>
            </a:extLst>
          </p:cNvPr>
          <p:cNvSpPr/>
          <p:nvPr/>
        </p:nvSpPr>
        <p:spPr>
          <a:xfrm>
            <a:off x="1885956" y="1020041"/>
            <a:ext cx="5543591" cy="2660114"/>
          </a:xfrm>
          <a:prstGeom prst="roundRect">
            <a:avLst>
              <a:gd name="adj" fmla="val 16667"/>
            </a:avLst>
          </a:prstGeom>
          <a:solidFill>
            <a:srgbClr val="4E2B85"/>
          </a:solidFill>
          <a:ln>
            <a:noFill/>
          </a:ln>
        </p:spPr>
        <p:txBody>
          <a:bodyPr spcFirstLastPara="1" wrap="square" lIns="74574" tIns="37278" rIns="74574" bIns="37278" anchor="ctr" anchorCtr="0">
            <a:noAutofit/>
          </a:bodyPr>
          <a:lstStyle/>
          <a:p>
            <a:pPr defTabSz="342900">
              <a:buSzPts val="2200"/>
            </a:pPr>
            <a:endParaRPr sz="1500">
              <a:solidFill>
                <a:srgbClr val="4E2B85"/>
              </a:solidFill>
              <a:latin typeface="Calibri"/>
              <a:ea typeface="Calibri"/>
              <a:cs typeface="Calibri"/>
              <a:sym typeface="Calibri"/>
            </a:endParaRPr>
          </a:p>
        </p:txBody>
      </p:sp>
      <p:sp>
        <p:nvSpPr>
          <p:cNvPr id="288" name="Google Shape;288;g2fb33a188cb_0_32">
            <a:extLst>
              <a:ext uri="{FF2B5EF4-FFF2-40B4-BE49-F238E27FC236}">
                <a16:creationId xmlns:a16="http://schemas.microsoft.com/office/drawing/2014/main" id="{476AF3E2-42E0-07BE-4C84-1F64DE6EF62E}"/>
              </a:ext>
            </a:extLst>
          </p:cNvPr>
          <p:cNvSpPr txBox="1"/>
          <p:nvPr/>
        </p:nvSpPr>
        <p:spPr>
          <a:xfrm>
            <a:off x="2111876" y="1452467"/>
            <a:ext cx="5091750" cy="1749104"/>
          </a:xfrm>
          <a:prstGeom prst="rect">
            <a:avLst/>
          </a:prstGeom>
          <a:noFill/>
          <a:ln>
            <a:noFill/>
          </a:ln>
        </p:spPr>
        <p:txBody>
          <a:bodyPr spcFirstLastPara="1" wrap="square" lIns="74574" tIns="37278" rIns="74574" bIns="37278" anchor="t" anchorCtr="0">
            <a:noAutofit/>
          </a:bodyPr>
          <a:lstStyle/>
          <a:p>
            <a:pPr algn="ctr" defTabSz="342900">
              <a:buSzPts val="5700"/>
            </a:pPr>
            <a:r>
              <a:rPr lang="en-US" sz="3600" b="1" dirty="0">
                <a:solidFill>
                  <a:srgbClr val="FFFFFF"/>
                </a:solidFill>
                <a:latin typeface="Literata"/>
                <a:ea typeface="Literata"/>
                <a:cs typeface="Literata"/>
                <a:sym typeface="Literata"/>
              </a:rPr>
              <a:t>Postpartum Depression Screening Reimbursement</a:t>
            </a:r>
            <a:endParaRPr sz="3600" dirty="0">
              <a:solidFill>
                <a:srgbClr val="FFFFFF"/>
              </a:solidFill>
              <a:latin typeface="Comfortaa"/>
              <a:ea typeface="Comfortaa"/>
              <a:cs typeface="Comfortaa"/>
              <a:sym typeface="Comfortaa"/>
            </a:endParaRPr>
          </a:p>
        </p:txBody>
      </p:sp>
      <p:pic>
        <p:nvPicPr>
          <p:cNvPr id="289" name="Google Shape;289;g2fb33a188cb_0_32">
            <a:extLst>
              <a:ext uri="{FF2B5EF4-FFF2-40B4-BE49-F238E27FC236}">
                <a16:creationId xmlns:a16="http://schemas.microsoft.com/office/drawing/2014/main" id="{9D46E46F-0EEF-DA98-64CC-A8C522E6A063}"/>
              </a:ext>
            </a:extLst>
          </p:cNvPr>
          <p:cNvPicPr preferRelativeResize="0"/>
          <p:nvPr/>
        </p:nvPicPr>
        <p:blipFill rotWithShape="1">
          <a:blip r:embed="rId3">
            <a:alphaModFix/>
          </a:blip>
          <a:srcRect/>
          <a:stretch/>
        </p:blipFill>
        <p:spPr>
          <a:xfrm>
            <a:off x="7113375" y="4262456"/>
            <a:ext cx="887627" cy="803114"/>
          </a:xfrm>
          <a:prstGeom prst="rect">
            <a:avLst/>
          </a:prstGeom>
          <a:noFill/>
          <a:ln>
            <a:noFill/>
          </a:ln>
        </p:spPr>
      </p:pic>
    </p:spTree>
    <p:extLst>
      <p:ext uri="{BB962C8B-B14F-4D97-AF65-F5344CB8AC3E}">
        <p14:creationId xmlns:p14="http://schemas.microsoft.com/office/powerpoint/2010/main" val="11364368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g343a64a03f7_0_5"/>
          <p:cNvSpPr txBox="1">
            <a:spLocks noGrp="1"/>
          </p:cNvSpPr>
          <p:nvPr>
            <p:ph type="title"/>
          </p:nvPr>
        </p:nvSpPr>
        <p:spPr>
          <a:xfrm>
            <a:off x="1202318" y="75988"/>
            <a:ext cx="6739364" cy="1012484"/>
          </a:xfrm>
          <a:prstGeom prst="rect">
            <a:avLst/>
          </a:prstGeom>
          <a:noFill/>
          <a:ln>
            <a:noFill/>
          </a:ln>
        </p:spPr>
        <p:txBody>
          <a:bodyPr spcFirstLastPara="1" wrap="square" lIns="75256" tIns="75256" rIns="75256" bIns="75256" anchor="t" anchorCtr="0">
            <a:noAutofit/>
          </a:bodyPr>
          <a:lstStyle/>
          <a:p>
            <a:pPr>
              <a:lnSpc>
                <a:spcPct val="115000"/>
              </a:lnSpc>
              <a:buSzPts val="1170"/>
            </a:pPr>
            <a:r>
              <a:rPr lang="en-US" sz="2250" b="1" dirty="0">
                <a:solidFill>
                  <a:srgbClr val="3BA1B2"/>
                </a:solidFill>
                <a:highlight>
                  <a:schemeClr val="lt1"/>
                </a:highlight>
                <a:latin typeface="Literata"/>
                <a:ea typeface="Literata"/>
                <a:cs typeface="Literata"/>
                <a:sym typeface="Literata"/>
              </a:rPr>
              <a:t>States that have requirements or mandates for screening for maternal mental health conditions </a:t>
            </a:r>
            <a:endParaRPr sz="2250" b="1" dirty="0">
              <a:solidFill>
                <a:srgbClr val="3BA1B2"/>
              </a:solidFill>
              <a:highlight>
                <a:schemeClr val="lt1"/>
              </a:highlight>
              <a:latin typeface="Literata"/>
              <a:ea typeface="Literata"/>
              <a:cs typeface="Literata"/>
              <a:sym typeface="Literata"/>
            </a:endParaRPr>
          </a:p>
          <a:p>
            <a:pPr>
              <a:spcBef>
                <a:spcPts val="955"/>
              </a:spcBef>
              <a:buSzPts val="3420"/>
            </a:pPr>
            <a:endParaRPr sz="2250" dirty="0">
              <a:solidFill>
                <a:srgbClr val="3BA1B2"/>
              </a:solidFill>
              <a:highlight>
                <a:schemeClr val="lt1"/>
              </a:highlight>
              <a:latin typeface="Literata"/>
              <a:ea typeface="Literata"/>
              <a:cs typeface="Literata"/>
              <a:sym typeface="Literata"/>
            </a:endParaRPr>
          </a:p>
        </p:txBody>
      </p:sp>
      <p:sp>
        <p:nvSpPr>
          <p:cNvPr id="789" name="Google Shape;789;g343a64a03f7_0_5"/>
          <p:cNvSpPr txBox="1">
            <a:spLocks noGrp="1"/>
          </p:cNvSpPr>
          <p:nvPr>
            <p:ph type="body" idx="1"/>
          </p:nvPr>
        </p:nvSpPr>
        <p:spPr>
          <a:xfrm>
            <a:off x="1459842" y="1261873"/>
            <a:ext cx="2618383" cy="2770631"/>
          </a:xfrm>
          <a:prstGeom prst="rect">
            <a:avLst/>
          </a:prstGeom>
          <a:noFill/>
          <a:ln>
            <a:noFill/>
          </a:ln>
        </p:spPr>
        <p:txBody>
          <a:bodyPr spcFirstLastPara="1" wrap="square" lIns="75256" tIns="75256" rIns="75256" bIns="75256" anchor="t" anchorCtr="0">
            <a:noAutofit/>
          </a:bodyPr>
          <a:lstStyle/>
          <a:p>
            <a:pPr marL="372345" indent="-268435">
              <a:lnSpc>
                <a:spcPct val="115000"/>
              </a:lnSpc>
              <a:buClr>
                <a:srgbClr val="4E2B85"/>
              </a:buClr>
              <a:buSzPts val="2000"/>
              <a:buFont typeface="Calibri"/>
              <a:buChar char="●"/>
            </a:pPr>
            <a:r>
              <a:rPr lang="en-US" dirty="0">
                <a:solidFill>
                  <a:srgbClr val="4E2B85"/>
                </a:solidFill>
                <a:highlight>
                  <a:srgbClr val="FFFFFF"/>
                </a:highlight>
              </a:rPr>
              <a:t>New Jersey</a:t>
            </a:r>
            <a:endParaRPr dirty="0">
              <a:solidFill>
                <a:srgbClr val="4E2B85"/>
              </a:solidFill>
              <a:highlight>
                <a:srgbClr val="FFFFFF"/>
              </a:highlight>
            </a:endParaRPr>
          </a:p>
          <a:p>
            <a:pPr marL="372345" indent="-268435">
              <a:lnSpc>
                <a:spcPct val="115000"/>
              </a:lnSpc>
              <a:buClr>
                <a:srgbClr val="4E2B85"/>
              </a:buClr>
              <a:buSzPts val="2000"/>
              <a:buFont typeface="Calibri"/>
              <a:buChar char="●"/>
            </a:pPr>
            <a:r>
              <a:rPr lang="en-US" dirty="0">
                <a:solidFill>
                  <a:srgbClr val="4E2B85"/>
                </a:solidFill>
                <a:highlight>
                  <a:srgbClr val="FFFFFF"/>
                </a:highlight>
              </a:rPr>
              <a:t>West Virginia</a:t>
            </a:r>
            <a:endParaRPr dirty="0">
              <a:solidFill>
                <a:srgbClr val="4E2B85"/>
              </a:solidFill>
              <a:highlight>
                <a:srgbClr val="FFFFFF"/>
              </a:highlight>
            </a:endParaRPr>
          </a:p>
          <a:p>
            <a:pPr marL="372345" indent="-268435">
              <a:lnSpc>
                <a:spcPct val="115000"/>
              </a:lnSpc>
              <a:buClr>
                <a:srgbClr val="4E2B85"/>
              </a:buClr>
              <a:buSzPts val="2000"/>
              <a:buFont typeface="Calibri"/>
              <a:buChar char="●"/>
            </a:pPr>
            <a:r>
              <a:rPr lang="en-US" dirty="0">
                <a:solidFill>
                  <a:srgbClr val="4E2B85"/>
                </a:solidFill>
                <a:highlight>
                  <a:srgbClr val="FFFFFF"/>
                </a:highlight>
              </a:rPr>
              <a:t>Massachusetts</a:t>
            </a:r>
            <a:endParaRPr dirty="0">
              <a:solidFill>
                <a:srgbClr val="4E2B85"/>
              </a:solidFill>
              <a:highlight>
                <a:srgbClr val="FFFFFF"/>
              </a:highlight>
            </a:endParaRPr>
          </a:p>
          <a:p>
            <a:pPr marL="372345" indent="-268435">
              <a:lnSpc>
                <a:spcPct val="115000"/>
              </a:lnSpc>
              <a:buClr>
                <a:srgbClr val="4E2B85"/>
              </a:buClr>
              <a:buSzPts val="2000"/>
              <a:buFont typeface="Calibri"/>
              <a:buChar char="●"/>
            </a:pPr>
            <a:r>
              <a:rPr lang="en-US" sz="2700" b="1" dirty="0">
                <a:solidFill>
                  <a:srgbClr val="4E2B85"/>
                </a:solidFill>
                <a:highlight>
                  <a:srgbClr val="FFFFFF"/>
                </a:highlight>
              </a:rPr>
              <a:t>Pennsylvania</a:t>
            </a:r>
          </a:p>
          <a:p>
            <a:pPr marL="372345" indent="-268435">
              <a:lnSpc>
                <a:spcPct val="115000"/>
              </a:lnSpc>
              <a:buClr>
                <a:srgbClr val="4E2B85"/>
              </a:buClr>
              <a:buSzPts val="2000"/>
              <a:buFont typeface="Calibri"/>
              <a:buChar char="●"/>
            </a:pPr>
            <a:r>
              <a:rPr lang="en-US" dirty="0">
                <a:solidFill>
                  <a:srgbClr val="4E2B85"/>
                </a:solidFill>
                <a:highlight>
                  <a:srgbClr val="FFFFFF"/>
                </a:highlight>
              </a:rPr>
              <a:t>Washington</a:t>
            </a:r>
          </a:p>
        </p:txBody>
      </p:sp>
      <p:sp>
        <p:nvSpPr>
          <p:cNvPr id="3" name="Freeform 14">
            <a:extLst>
              <a:ext uri="{FF2B5EF4-FFF2-40B4-BE49-F238E27FC236}">
                <a16:creationId xmlns:a16="http://schemas.microsoft.com/office/drawing/2014/main" id="{523A5AB2-FC70-330B-AD20-31BB46360CB3}"/>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
        <p:nvSpPr>
          <p:cNvPr id="5" name="Google Shape;789;g343a64a03f7_0_5">
            <a:extLst>
              <a:ext uri="{FF2B5EF4-FFF2-40B4-BE49-F238E27FC236}">
                <a16:creationId xmlns:a16="http://schemas.microsoft.com/office/drawing/2014/main" id="{FD1AB4C4-F67C-9735-4F0E-C9C163181C54}"/>
              </a:ext>
            </a:extLst>
          </p:cNvPr>
          <p:cNvSpPr txBox="1">
            <a:spLocks/>
          </p:cNvSpPr>
          <p:nvPr/>
        </p:nvSpPr>
        <p:spPr>
          <a:xfrm>
            <a:off x="4847694" y="1261872"/>
            <a:ext cx="2398927" cy="2670048"/>
          </a:xfrm>
          <a:prstGeom prst="rect">
            <a:avLst/>
          </a:prstGeom>
          <a:noFill/>
          <a:ln>
            <a:noFill/>
          </a:ln>
        </p:spPr>
        <p:txBody>
          <a:bodyPr spcFirstLastPara="1" wrap="square" lIns="75256" tIns="75256" rIns="75256" bIns="75256" anchor="t" anchorCtr="0">
            <a:noAutofit/>
          </a:bodyPr>
          <a:lstStyle>
            <a:defPPr marR="0" lvl="0" algn="l" rtl="0">
              <a:lnSpc>
                <a:spcPct val="100000"/>
              </a:lnSpc>
              <a:spcBef>
                <a:spcPts val="0"/>
              </a:spcBef>
              <a:spcAft>
                <a:spcPts val="0"/>
              </a:spcAft>
            </a:defPPr>
            <a:lvl1pPr marL="415641" marR="0" lvl="0" indent="-311730" algn="l" rtl="0">
              <a:lnSpc>
                <a:spcPct val="100000"/>
              </a:lnSpc>
              <a:spcBef>
                <a:spcPts val="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831281" marR="0" lvl="1" indent="-288639" algn="l" rtl="0">
              <a:lnSpc>
                <a:spcPct val="100000"/>
              </a:lnSpc>
              <a:spcBef>
                <a:spcPts val="0"/>
              </a:spcBef>
              <a:spcAft>
                <a:spcPts val="0"/>
              </a:spcAft>
              <a:buClr>
                <a:schemeClr val="dk1"/>
              </a:buClr>
              <a:buSzPts val="1400"/>
              <a:buFont typeface="Arial"/>
              <a:buChar char="○"/>
              <a:defRPr sz="2800" b="0" i="0" u="none" strike="noStrike" cap="none">
                <a:solidFill>
                  <a:schemeClr val="dk1"/>
                </a:solidFill>
                <a:latin typeface="Calibri"/>
                <a:ea typeface="Calibri"/>
                <a:cs typeface="Calibri"/>
                <a:sym typeface="Calibri"/>
              </a:defRPr>
            </a:lvl2pPr>
            <a:lvl3pPr marL="1246922" marR="0" lvl="2" indent="-288639" algn="l" rtl="0">
              <a:lnSpc>
                <a:spcPct val="100000"/>
              </a:lnSpc>
              <a:spcBef>
                <a:spcPts val="0"/>
              </a:spcBef>
              <a:spcAft>
                <a:spcPts val="0"/>
              </a:spcAft>
              <a:buClr>
                <a:schemeClr val="dk1"/>
              </a:buClr>
              <a:buSzPts val="1400"/>
              <a:buFont typeface="Arial"/>
              <a:buChar char="■"/>
              <a:defRPr sz="2400" b="0" i="0" u="none" strike="noStrike" cap="none">
                <a:solidFill>
                  <a:schemeClr val="dk1"/>
                </a:solidFill>
                <a:latin typeface="Calibri"/>
                <a:ea typeface="Calibri"/>
                <a:cs typeface="Calibri"/>
                <a:sym typeface="Calibri"/>
              </a:defRPr>
            </a:lvl3pPr>
            <a:lvl4pPr marL="1662562" marR="0" lvl="3"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4pPr>
            <a:lvl5pPr marL="2078203" marR="0" lvl="4"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5pPr>
            <a:lvl6pPr marL="2493843" marR="0" lvl="5"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6pPr>
            <a:lvl7pPr marL="2909484" marR="0" lvl="6"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7pPr>
            <a:lvl8pPr marL="3325124" marR="0" lvl="7"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8pPr>
            <a:lvl9pPr marL="3740765" marR="0" lvl="8" indent="-288639" algn="l" rtl="0">
              <a:lnSpc>
                <a:spcPct val="100000"/>
              </a:lnSpc>
              <a:spcBef>
                <a:spcPts val="0"/>
              </a:spcBef>
              <a:spcAft>
                <a:spcPts val="0"/>
              </a:spcAft>
              <a:buClr>
                <a:schemeClr val="dk1"/>
              </a:buClr>
              <a:buSzPts val="1400"/>
              <a:buFont typeface="Arial"/>
              <a:buChar char="■"/>
              <a:defRPr sz="2000" b="0" i="0" u="none" strike="noStrike" cap="none">
                <a:solidFill>
                  <a:schemeClr val="dk1"/>
                </a:solidFill>
                <a:latin typeface="Calibri"/>
                <a:ea typeface="Calibri"/>
                <a:cs typeface="Calibri"/>
                <a:sym typeface="Calibri"/>
              </a:defRPr>
            </a:lvl9pPr>
          </a:lstStyle>
          <a:p>
            <a:pPr marL="372345" indent="-268435" defTabSz="685800">
              <a:lnSpc>
                <a:spcPct val="115000"/>
              </a:lnSpc>
              <a:buClr>
                <a:srgbClr val="4E2B85"/>
              </a:buClr>
              <a:buSzPts val="2000"/>
              <a:buFont typeface="Calibri"/>
              <a:buChar char="●"/>
            </a:pPr>
            <a:r>
              <a:rPr lang="en-US" sz="2400" kern="0" dirty="0">
                <a:solidFill>
                  <a:srgbClr val="4E2B85"/>
                </a:solidFill>
                <a:highlight>
                  <a:srgbClr val="FFFFFF"/>
                </a:highlight>
              </a:rPr>
              <a:t>Nevada</a:t>
            </a:r>
          </a:p>
          <a:p>
            <a:pPr marL="372345" indent="-268435" defTabSz="685800">
              <a:lnSpc>
                <a:spcPct val="115000"/>
              </a:lnSpc>
              <a:buClr>
                <a:srgbClr val="4E2B85"/>
              </a:buClr>
              <a:buSzPts val="2000"/>
              <a:buFont typeface="Calibri"/>
              <a:buChar char="●"/>
            </a:pPr>
            <a:r>
              <a:rPr lang="en-US" sz="2400" kern="0" dirty="0">
                <a:solidFill>
                  <a:srgbClr val="4E2B85"/>
                </a:solidFill>
                <a:highlight>
                  <a:srgbClr val="FFFFFF"/>
                </a:highlight>
              </a:rPr>
              <a:t>New Mexico</a:t>
            </a:r>
          </a:p>
          <a:p>
            <a:pPr marL="372345" indent="-268435" defTabSz="685800">
              <a:lnSpc>
                <a:spcPct val="115000"/>
              </a:lnSpc>
              <a:buClr>
                <a:srgbClr val="4E2B85"/>
              </a:buClr>
              <a:buSzPts val="2000"/>
              <a:buFont typeface="Calibri"/>
              <a:buChar char="●"/>
            </a:pPr>
            <a:r>
              <a:rPr lang="en-US" sz="2400" kern="0" dirty="0">
                <a:solidFill>
                  <a:srgbClr val="4E2B85"/>
                </a:solidFill>
                <a:highlight>
                  <a:srgbClr val="FFFFFF"/>
                </a:highlight>
              </a:rPr>
              <a:t>Mississippi</a:t>
            </a:r>
          </a:p>
          <a:p>
            <a:pPr marL="372345" indent="-268435" defTabSz="685800">
              <a:lnSpc>
                <a:spcPct val="115000"/>
              </a:lnSpc>
              <a:buClr>
                <a:srgbClr val="4E2B85"/>
              </a:buClr>
              <a:buSzPts val="2000"/>
              <a:buFont typeface="Calibri"/>
              <a:buChar char="●"/>
            </a:pPr>
            <a:r>
              <a:rPr lang="en-US" sz="2400" kern="0" dirty="0">
                <a:solidFill>
                  <a:srgbClr val="4E2B85"/>
                </a:solidFill>
                <a:highlight>
                  <a:srgbClr val="FFFFFF"/>
                </a:highlight>
              </a:rPr>
              <a:t>Michigan</a:t>
            </a:r>
          </a:p>
          <a:p>
            <a:pPr marL="372345" indent="-268435" defTabSz="685800">
              <a:lnSpc>
                <a:spcPct val="115000"/>
              </a:lnSpc>
              <a:buClr>
                <a:srgbClr val="4E2B85"/>
              </a:buClr>
              <a:buSzPts val="2000"/>
              <a:buFont typeface="Calibri"/>
              <a:buChar char="●"/>
            </a:pPr>
            <a:r>
              <a:rPr lang="en-US" sz="2400" kern="0" dirty="0">
                <a:solidFill>
                  <a:srgbClr val="4E2B85"/>
                </a:solidFill>
                <a:highlight>
                  <a:srgbClr val="FFFFFF"/>
                </a:highlight>
              </a:rPr>
              <a:t>Maryland</a:t>
            </a:r>
          </a:p>
          <a:p>
            <a:pPr marL="372345" indent="-268435" defTabSz="685800">
              <a:lnSpc>
                <a:spcPct val="115000"/>
              </a:lnSpc>
              <a:buClr>
                <a:srgbClr val="4E2B85"/>
              </a:buClr>
              <a:buSzPts val="2000"/>
              <a:buFont typeface="Calibri"/>
              <a:buChar char="●"/>
            </a:pPr>
            <a:r>
              <a:rPr lang="en-US" sz="2400" dirty="0">
                <a:solidFill>
                  <a:srgbClr val="4E2B85"/>
                </a:solidFill>
                <a:highlight>
                  <a:srgbClr val="FFFFFF"/>
                </a:highlight>
              </a:rPr>
              <a:t>Georgia</a:t>
            </a:r>
          </a:p>
        </p:txBody>
      </p:sp>
      <p:sp>
        <p:nvSpPr>
          <p:cNvPr id="7" name="TextBox 6">
            <a:extLst>
              <a:ext uri="{FF2B5EF4-FFF2-40B4-BE49-F238E27FC236}">
                <a16:creationId xmlns:a16="http://schemas.microsoft.com/office/drawing/2014/main" id="{CED38512-2119-8629-4535-D0E562F64F23}"/>
              </a:ext>
            </a:extLst>
          </p:cNvPr>
          <p:cNvSpPr txBox="1"/>
          <p:nvPr/>
        </p:nvSpPr>
        <p:spPr>
          <a:xfrm>
            <a:off x="1042416" y="4252824"/>
            <a:ext cx="6739364" cy="916982"/>
          </a:xfrm>
          <a:prstGeom prst="rect">
            <a:avLst/>
          </a:prstGeom>
          <a:noFill/>
        </p:spPr>
        <p:txBody>
          <a:bodyPr wrap="square">
            <a:spAutoFit/>
          </a:bodyPr>
          <a:lstStyle/>
          <a:p>
            <a:pPr marL="372345" defTabSz="342900">
              <a:lnSpc>
                <a:spcPct val="115000"/>
              </a:lnSpc>
              <a:spcBef>
                <a:spcPts val="955"/>
              </a:spcBef>
              <a:buSzPts val="2200"/>
            </a:pPr>
            <a:r>
              <a:rPr lang="en-US" sz="1350" u="sng" dirty="0">
                <a:solidFill>
                  <a:srgbClr val="0000FF"/>
                </a:solidFill>
                <a:highlight>
                  <a:srgbClr val="FFFFFF"/>
                </a:highlight>
                <a:latin typeface="Cambria"/>
                <a:ea typeface="Cambria"/>
                <a:cs typeface="Cambria"/>
                <a:sym typeface="Cambria"/>
                <a:hlinkClick r:id="rId4"/>
              </a:rPr>
              <a:t>https://policycentermmh.org/2024-state-maternal-mental-health-legislation-report/</a:t>
            </a:r>
            <a:endParaRPr lang="en-US" sz="1350" dirty="0">
              <a:solidFill>
                <a:srgbClr val="1B1B1B"/>
              </a:solidFill>
              <a:highlight>
                <a:srgbClr val="FFFFFF"/>
              </a:highlight>
              <a:latin typeface="Cambria"/>
              <a:ea typeface="Cambria"/>
              <a:cs typeface="Cambria"/>
              <a:sym typeface="Cambria"/>
            </a:endParaRPr>
          </a:p>
          <a:p>
            <a:pPr marL="372345" defTabSz="342900">
              <a:lnSpc>
                <a:spcPct val="115000"/>
              </a:lnSpc>
              <a:spcBef>
                <a:spcPts val="955"/>
              </a:spcBef>
              <a:spcAft>
                <a:spcPts val="955"/>
              </a:spcAft>
              <a:buSzPts val="2200"/>
            </a:pPr>
            <a:r>
              <a:rPr lang="en-US" sz="1350" u="sng" dirty="0">
                <a:solidFill>
                  <a:srgbClr val="0000FF"/>
                </a:solidFill>
                <a:highlight>
                  <a:srgbClr val="FFFFFF"/>
                </a:highlight>
                <a:latin typeface="Cambria"/>
                <a:ea typeface="Cambria"/>
                <a:cs typeface="Cambria"/>
                <a:sym typeface="Cambria"/>
                <a:hlinkClick r:id="rId5"/>
              </a:rPr>
              <a:t>https://nashp.org/state-tracker/maternal-depression-screening/</a:t>
            </a:r>
            <a:r>
              <a:rPr lang="en-US" sz="1350" dirty="0">
                <a:solidFill>
                  <a:srgbClr val="1B1B1B"/>
                </a:solidFill>
                <a:highlight>
                  <a:srgbClr val="FFFFFF"/>
                </a:highlight>
                <a:latin typeface="Cambria"/>
                <a:ea typeface="Cambria"/>
                <a:cs typeface="Cambria"/>
                <a:sym typeface="Cambria"/>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g343a64a03f7_0_10"/>
          <p:cNvPicPr preferRelativeResize="0"/>
          <p:nvPr/>
        </p:nvPicPr>
        <p:blipFill rotWithShape="1">
          <a:blip r:embed="rId3">
            <a:alphaModFix/>
          </a:blip>
          <a:srcRect/>
          <a:stretch/>
        </p:blipFill>
        <p:spPr>
          <a:xfrm>
            <a:off x="1357958" y="1372937"/>
            <a:ext cx="6624224" cy="3384122"/>
          </a:xfrm>
          <a:prstGeom prst="rect">
            <a:avLst/>
          </a:prstGeom>
          <a:noFill/>
          <a:ln>
            <a:noFill/>
          </a:ln>
        </p:spPr>
      </p:pic>
      <p:sp>
        <p:nvSpPr>
          <p:cNvPr id="795" name="Google Shape;795;g343a64a03f7_0_10"/>
          <p:cNvSpPr txBox="1"/>
          <p:nvPr/>
        </p:nvSpPr>
        <p:spPr>
          <a:xfrm>
            <a:off x="1339144" y="4639023"/>
            <a:ext cx="6661841" cy="425005"/>
          </a:xfrm>
          <a:prstGeom prst="rect">
            <a:avLst/>
          </a:prstGeom>
          <a:noFill/>
          <a:ln>
            <a:noFill/>
          </a:ln>
        </p:spPr>
        <p:txBody>
          <a:bodyPr spcFirstLastPara="1" wrap="square" lIns="75256" tIns="75256" rIns="75256" bIns="75256" anchor="t" anchorCtr="0">
            <a:spAutoFit/>
          </a:bodyPr>
          <a:lstStyle/>
          <a:p>
            <a:pPr defTabSz="342900">
              <a:buClr>
                <a:srgbClr val="000000"/>
              </a:buClr>
              <a:buSzPts val="1300"/>
            </a:pPr>
            <a:r>
              <a:rPr lang="en-US" sz="887" u="sng">
                <a:solidFill>
                  <a:srgbClr val="2200CC"/>
                </a:solidFill>
                <a:latin typeface="Arial"/>
                <a:ea typeface="Arial"/>
                <a:cs typeface="Arial"/>
                <a:sym typeface="Arial"/>
                <a:hlinkClick r:id="rId4">
                  <a:extLst>
                    <a:ext uri="{A12FA001-AC4F-418D-AE19-62706E023703}">
                      <ahyp:hlinkClr xmlns:ahyp="http://schemas.microsoft.com/office/drawing/2018/hyperlinkcolor" val="tx"/>
                    </a:ext>
                  </a:extLst>
                </a:hlinkClick>
              </a:rPr>
              <a:t>https://nashp.org/state-tracker/maternal-depression-screening/</a:t>
            </a:r>
            <a:endParaRPr sz="887">
              <a:solidFill>
                <a:srgbClr val="000000"/>
              </a:solidFill>
              <a:latin typeface="Arial"/>
              <a:ea typeface="Arial"/>
              <a:cs typeface="Arial"/>
              <a:sym typeface="Arial"/>
            </a:endParaRPr>
          </a:p>
          <a:p>
            <a:pPr defTabSz="342900">
              <a:buClr>
                <a:srgbClr val="000000"/>
              </a:buClr>
              <a:buSzPts val="1300"/>
            </a:pPr>
            <a:r>
              <a:rPr lang="en-US" sz="887">
                <a:solidFill>
                  <a:srgbClr val="000000"/>
                </a:solidFill>
                <a:latin typeface="Arial"/>
                <a:ea typeface="Arial"/>
                <a:cs typeface="Arial"/>
                <a:sym typeface="Arial"/>
              </a:rPr>
              <a:t>Interactive tool for Medicaid coverage for maternal depression screening at WCC</a:t>
            </a:r>
            <a:endParaRPr sz="887">
              <a:solidFill>
                <a:srgbClr val="000000"/>
              </a:solidFill>
              <a:latin typeface="Arial"/>
              <a:ea typeface="Arial"/>
              <a:cs typeface="Arial"/>
              <a:sym typeface="Arial"/>
            </a:endParaRPr>
          </a:p>
        </p:txBody>
      </p:sp>
      <p:pic>
        <p:nvPicPr>
          <p:cNvPr id="796" name="Google Shape;796;g343a64a03f7_0_10"/>
          <p:cNvPicPr preferRelativeResize="0"/>
          <p:nvPr/>
        </p:nvPicPr>
        <p:blipFill rotWithShape="1">
          <a:blip r:embed="rId5">
            <a:alphaModFix/>
          </a:blip>
          <a:srcRect t="53181"/>
          <a:stretch/>
        </p:blipFill>
        <p:spPr>
          <a:xfrm>
            <a:off x="1143000" y="830065"/>
            <a:ext cx="6858000" cy="424841"/>
          </a:xfrm>
          <a:prstGeom prst="rect">
            <a:avLst/>
          </a:prstGeom>
          <a:noFill/>
          <a:ln>
            <a:noFill/>
          </a:ln>
        </p:spPr>
      </p:pic>
      <p:sp>
        <p:nvSpPr>
          <p:cNvPr id="797" name="Google Shape;797;g343a64a03f7_0_10"/>
          <p:cNvSpPr txBox="1"/>
          <p:nvPr/>
        </p:nvSpPr>
        <p:spPr>
          <a:xfrm>
            <a:off x="1143000" y="77932"/>
            <a:ext cx="6858000" cy="702971"/>
          </a:xfrm>
          <a:prstGeom prst="rect">
            <a:avLst/>
          </a:prstGeom>
          <a:noFill/>
          <a:ln>
            <a:noFill/>
          </a:ln>
        </p:spPr>
        <p:txBody>
          <a:bodyPr spcFirstLastPara="1" wrap="square" lIns="62336" tIns="62336" rIns="62336" bIns="62336" anchor="t" anchorCtr="0">
            <a:spAutoFit/>
          </a:bodyPr>
          <a:lstStyle/>
          <a:p>
            <a:pPr algn="ctr" defTabSz="342900"/>
            <a:r>
              <a:rPr lang="en-US" sz="1875" b="1">
                <a:solidFill>
                  <a:srgbClr val="3BA1B2"/>
                </a:solidFill>
                <a:latin typeface="Literata"/>
                <a:ea typeface="Literata"/>
                <a:cs typeface="Literata"/>
                <a:sym typeface="Literata"/>
              </a:rPr>
              <a:t>Medicaid Policies for Caregiver and Maternal Depression Screening during Well-Child Visits, by State</a:t>
            </a:r>
            <a:endParaRPr sz="1875" b="1">
              <a:solidFill>
                <a:srgbClr val="3BA1B2"/>
              </a:solidFill>
              <a:latin typeface="Literata"/>
              <a:ea typeface="Literata"/>
              <a:cs typeface="Literata"/>
              <a:sym typeface="Literata"/>
            </a:endParaRPr>
          </a:p>
        </p:txBody>
      </p:sp>
      <p:sp>
        <p:nvSpPr>
          <p:cNvPr id="2" name="Freeform 14">
            <a:extLst>
              <a:ext uri="{FF2B5EF4-FFF2-40B4-BE49-F238E27FC236}">
                <a16:creationId xmlns:a16="http://schemas.microsoft.com/office/drawing/2014/main" id="{FC85BFD0-FE1C-0CAF-98D2-D14DDE9942F7}"/>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6"/>
            <a:stretch>
              <a:fillRect/>
            </a:stretch>
          </a:blipFill>
        </p:spPr>
        <p:txBody>
          <a:bodyPr/>
          <a:lstStyle/>
          <a:p>
            <a:pPr defTabSz="342900"/>
            <a:endParaRPr lang="en-US" sz="1620">
              <a:solidFill>
                <a:srgbClr val="000000"/>
              </a:solidFill>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g338c2afbcf7_0_507"/>
          <p:cNvSpPr txBox="1">
            <a:spLocks noGrp="1"/>
          </p:cNvSpPr>
          <p:nvPr>
            <p:ph type="title" idx="4294967295"/>
          </p:nvPr>
        </p:nvSpPr>
        <p:spPr>
          <a:xfrm>
            <a:off x="1376779" y="75426"/>
            <a:ext cx="6390409" cy="712432"/>
          </a:xfrm>
          <a:prstGeom prst="rect">
            <a:avLst/>
          </a:prstGeom>
        </p:spPr>
        <p:txBody>
          <a:bodyPr spcFirstLastPara="1" wrap="square" lIns="74574" tIns="74574" rIns="74574" bIns="74574" anchor="ctr" anchorCtr="0">
            <a:noAutofit/>
          </a:bodyPr>
          <a:lstStyle/>
          <a:p>
            <a:pPr algn="l"/>
            <a:r>
              <a:rPr lang="en-US" sz="3273" b="1" dirty="0">
                <a:solidFill>
                  <a:srgbClr val="3BA1B2"/>
                </a:solidFill>
                <a:latin typeface="Literata"/>
                <a:ea typeface="Literata"/>
                <a:cs typeface="Literata"/>
                <a:sym typeface="Literata"/>
              </a:rPr>
              <a:t>MDS Reimbursement for PA</a:t>
            </a:r>
            <a:endParaRPr sz="3273" b="1" dirty="0">
              <a:solidFill>
                <a:srgbClr val="3BA1B2"/>
              </a:solidFill>
              <a:latin typeface="Literata"/>
              <a:ea typeface="Literata"/>
              <a:cs typeface="Literata"/>
              <a:sym typeface="Literata"/>
            </a:endParaRPr>
          </a:p>
        </p:txBody>
      </p:sp>
      <p:sp>
        <p:nvSpPr>
          <p:cNvPr id="823" name="Google Shape;823;g338c2afbcf7_0_507"/>
          <p:cNvSpPr txBox="1"/>
          <p:nvPr/>
        </p:nvSpPr>
        <p:spPr>
          <a:xfrm>
            <a:off x="1143000" y="4803545"/>
            <a:ext cx="3334705" cy="262023"/>
          </a:xfrm>
          <a:prstGeom prst="rect">
            <a:avLst/>
          </a:prstGeom>
          <a:noFill/>
          <a:ln>
            <a:noFill/>
          </a:ln>
        </p:spPr>
        <p:txBody>
          <a:bodyPr spcFirstLastPara="1" wrap="square" lIns="62336" tIns="62336" rIns="62336" bIns="62336" anchor="t" anchorCtr="0">
            <a:noAutofit/>
          </a:bodyPr>
          <a:lstStyle/>
          <a:p>
            <a:pPr defTabSz="342900">
              <a:buClr>
                <a:srgbClr val="000000"/>
              </a:buClr>
              <a:buSzPts val="1100"/>
            </a:pPr>
            <a:r>
              <a:rPr lang="en-US" sz="545">
                <a:solidFill>
                  <a:srgbClr val="000000"/>
                </a:solidFill>
                <a:latin typeface="Calibri"/>
                <a:ea typeface="Calibri"/>
                <a:cs typeface="Calibri"/>
                <a:sym typeface="Calibri"/>
              </a:rPr>
              <a:t>Staff, N. (2020, February 25). </a:t>
            </a:r>
            <a:r>
              <a:rPr lang="en-US" sz="545" i="1">
                <a:solidFill>
                  <a:srgbClr val="000000"/>
                </a:solidFill>
                <a:latin typeface="Calibri"/>
                <a:ea typeface="Calibri"/>
                <a:cs typeface="Calibri"/>
                <a:sym typeface="Calibri"/>
              </a:rPr>
              <a:t>Medicaid Policies for Caregiver and Maternal Depression Screening during Well-Child Visits, by State - NASHP</a:t>
            </a:r>
            <a:r>
              <a:rPr lang="en-US" sz="545">
                <a:solidFill>
                  <a:srgbClr val="000000"/>
                </a:solidFill>
                <a:latin typeface="Calibri"/>
                <a:ea typeface="Calibri"/>
                <a:cs typeface="Calibri"/>
                <a:sym typeface="Calibri"/>
              </a:rPr>
              <a:t>. NASHP. </a:t>
            </a:r>
            <a:r>
              <a:rPr lang="en-US" sz="545" u="sng">
                <a:solidFill>
                  <a:srgbClr val="0000FF"/>
                </a:solidFill>
                <a:latin typeface="Calibri"/>
                <a:ea typeface="Calibri"/>
                <a:cs typeface="Calibri"/>
                <a:sym typeface="Calibri"/>
                <a:hlinkClick r:id="rId3"/>
              </a:rPr>
              <a:t>https://nashp.org/state-tracker/maternal-depression-screening/</a:t>
            </a:r>
            <a:endParaRPr sz="2045">
              <a:solidFill>
                <a:srgbClr val="000000"/>
              </a:solidFill>
              <a:latin typeface="Calibri"/>
              <a:ea typeface="Calibri"/>
              <a:cs typeface="Calibri"/>
              <a:sym typeface="Calibri"/>
            </a:endParaRPr>
          </a:p>
        </p:txBody>
      </p:sp>
      <p:sp>
        <p:nvSpPr>
          <p:cNvPr id="824" name="Google Shape;824;g338c2afbcf7_0_507"/>
          <p:cNvSpPr txBox="1"/>
          <p:nvPr/>
        </p:nvSpPr>
        <p:spPr>
          <a:xfrm>
            <a:off x="4307148" y="634772"/>
            <a:ext cx="3542114" cy="608458"/>
          </a:xfrm>
          <a:prstGeom prst="rect">
            <a:avLst/>
          </a:prstGeom>
          <a:noFill/>
          <a:ln>
            <a:noFill/>
          </a:ln>
        </p:spPr>
        <p:txBody>
          <a:bodyPr spcFirstLastPara="1" wrap="square" lIns="62336" tIns="62336" rIns="62336" bIns="62336" anchor="t" anchorCtr="0">
            <a:spAutoFit/>
          </a:bodyPr>
          <a:lstStyle/>
          <a:p>
            <a:pPr algn="ctr" defTabSz="342900"/>
            <a:r>
              <a:rPr lang="en-US" sz="1568" u="sng" dirty="0">
                <a:solidFill>
                  <a:srgbClr val="0000FF"/>
                </a:solidFill>
                <a:latin typeface="Arial"/>
                <a:hlinkClick r:id="rId4"/>
              </a:rPr>
              <a:t>Depression Reimbursement Table Link</a:t>
            </a:r>
            <a:r>
              <a:rPr lang="en-US" sz="1568" dirty="0">
                <a:solidFill>
                  <a:srgbClr val="000000"/>
                </a:solidFill>
                <a:latin typeface="Arial"/>
              </a:rPr>
              <a:t>  </a:t>
            </a:r>
            <a:endParaRPr sz="1568" dirty="0">
              <a:solidFill>
                <a:srgbClr val="000000"/>
              </a:solidFill>
              <a:latin typeface="Arial"/>
            </a:endParaRPr>
          </a:p>
        </p:txBody>
      </p:sp>
      <p:sp>
        <p:nvSpPr>
          <p:cNvPr id="2" name="Freeform 14">
            <a:extLst>
              <a:ext uri="{FF2B5EF4-FFF2-40B4-BE49-F238E27FC236}">
                <a16:creationId xmlns:a16="http://schemas.microsoft.com/office/drawing/2014/main" id="{8287C292-37D3-682C-B57F-B98AD63F73A1}"/>
              </a:ext>
            </a:extLst>
          </p:cNvPr>
          <p:cNvSpPr/>
          <p:nvPr/>
        </p:nvSpPr>
        <p:spPr>
          <a:xfrm>
            <a:off x="7636079" y="4803545"/>
            <a:ext cx="364921" cy="33995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5"/>
            <a:stretch>
              <a:fillRect/>
            </a:stretch>
          </a:blipFill>
        </p:spPr>
        <p:txBody>
          <a:bodyPr/>
          <a:lstStyle/>
          <a:p>
            <a:pPr defTabSz="342900"/>
            <a:endParaRPr lang="en-US" sz="1620">
              <a:solidFill>
                <a:srgbClr val="000000"/>
              </a:solidFill>
              <a:latin typeface="Arial"/>
            </a:endParaRPr>
          </a:p>
        </p:txBody>
      </p:sp>
      <p:pic>
        <p:nvPicPr>
          <p:cNvPr id="4" name="Picture 3">
            <a:extLst>
              <a:ext uri="{FF2B5EF4-FFF2-40B4-BE49-F238E27FC236}">
                <a16:creationId xmlns:a16="http://schemas.microsoft.com/office/drawing/2014/main" id="{33361F6F-A937-A96A-41CB-C0D3E5059620}"/>
              </a:ext>
            </a:extLst>
          </p:cNvPr>
          <p:cNvPicPr>
            <a:picLocks noChangeAspect="1"/>
          </p:cNvPicPr>
          <p:nvPr/>
        </p:nvPicPr>
        <p:blipFill>
          <a:blip r:embed="rId6"/>
          <a:stretch>
            <a:fillRect/>
          </a:stretch>
        </p:blipFill>
        <p:spPr>
          <a:xfrm>
            <a:off x="1142983" y="1927402"/>
            <a:ext cx="6858017" cy="868299"/>
          </a:xfrm>
          <a:prstGeom prst="rect">
            <a:avLst/>
          </a:prstGeom>
        </p:spPr>
      </p:pic>
      <p:sp>
        <p:nvSpPr>
          <p:cNvPr id="3" name="Google Shape;803;g343a64a03f7_0_17">
            <a:extLst>
              <a:ext uri="{FF2B5EF4-FFF2-40B4-BE49-F238E27FC236}">
                <a16:creationId xmlns:a16="http://schemas.microsoft.com/office/drawing/2014/main" id="{0E058C91-6310-271C-5CDE-EA23B7B2ECB7}"/>
              </a:ext>
            </a:extLst>
          </p:cNvPr>
          <p:cNvSpPr txBox="1">
            <a:spLocks/>
          </p:cNvSpPr>
          <p:nvPr/>
        </p:nvSpPr>
        <p:spPr>
          <a:xfrm>
            <a:off x="1194239" y="3009820"/>
            <a:ext cx="6755523" cy="1699340"/>
          </a:xfrm>
          <a:prstGeom prst="rect">
            <a:avLst/>
          </a:prstGeom>
          <a:noFill/>
          <a:ln>
            <a:noFill/>
          </a:ln>
        </p:spPr>
        <p:txBody>
          <a:bodyPr spcFirstLastPara="1" wrap="square" lIns="75256" tIns="75256" rIns="75256" bIns="75256" anchor="t" anchorCtr="0">
            <a:normAutofit fontScale="85000" lnSpcReduction="20000"/>
          </a:bodyPr>
          <a:lstStyle>
            <a:defPPr marR="0" lvl="0" algn="l" rtl="0">
              <a:lnSpc>
                <a:spcPct val="100000"/>
              </a:lnSpc>
              <a:spcBef>
                <a:spcPts val="0"/>
              </a:spcBef>
              <a:spcAft>
                <a:spcPts val="0"/>
              </a:spcAft>
            </a:defPPr>
            <a:lvl1pPr marL="457200" marR="0" lvl="0" indent="-431800" algn="ctr" rtl="0">
              <a:lnSpc>
                <a:spcPct val="100000"/>
              </a:lnSpc>
              <a:spcBef>
                <a:spcPts val="696"/>
              </a:spcBef>
              <a:spcAft>
                <a:spcPts val="0"/>
              </a:spcAft>
              <a:buClr>
                <a:srgbClr val="888888"/>
              </a:buClr>
              <a:buSzPts val="3200"/>
              <a:buFont typeface="Arial"/>
              <a:buNone/>
              <a:defRPr sz="3455" b="0" i="0" u="none" strike="noStrike" cap="none">
                <a:solidFill>
                  <a:srgbClr val="888888"/>
                </a:solidFill>
                <a:latin typeface="Calibri"/>
                <a:ea typeface="Calibri"/>
                <a:cs typeface="Calibri"/>
                <a:sym typeface="Calibri"/>
              </a:defRPr>
            </a:lvl1pPr>
            <a:lvl2pPr marL="914400" marR="0" lvl="1" indent="-406400" algn="ctr" rtl="0">
              <a:lnSpc>
                <a:spcPct val="100000"/>
              </a:lnSpc>
              <a:spcBef>
                <a:spcPts val="609"/>
              </a:spcBef>
              <a:spcAft>
                <a:spcPts val="0"/>
              </a:spcAft>
              <a:buClr>
                <a:srgbClr val="888888"/>
              </a:buClr>
              <a:buSzPts val="2800"/>
              <a:buFont typeface="Arial"/>
              <a:buNone/>
              <a:defRPr sz="3091" b="0" i="0" u="none" strike="noStrike" cap="none">
                <a:solidFill>
                  <a:srgbClr val="888888"/>
                </a:solidFill>
                <a:latin typeface="Calibri"/>
                <a:ea typeface="Calibri"/>
                <a:cs typeface="Calibri"/>
                <a:sym typeface="Calibri"/>
              </a:defRPr>
            </a:lvl2pPr>
            <a:lvl3pPr marL="1371600" marR="0" lvl="2" indent="-381000" algn="ctr" rtl="0">
              <a:lnSpc>
                <a:spcPct val="100000"/>
              </a:lnSpc>
              <a:spcBef>
                <a:spcPts val="522"/>
              </a:spcBef>
              <a:spcAft>
                <a:spcPts val="0"/>
              </a:spcAft>
              <a:buClr>
                <a:srgbClr val="888888"/>
              </a:buClr>
              <a:buSzPts val="2400"/>
              <a:buFont typeface="Arial"/>
              <a:buNone/>
              <a:defRPr sz="2636" b="0" i="0" u="none" strike="noStrike" cap="none">
                <a:solidFill>
                  <a:srgbClr val="888888"/>
                </a:solidFill>
                <a:latin typeface="Calibri"/>
                <a:ea typeface="Calibri"/>
                <a:cs typeface="Calibri"/>
                <a:sym typeface="Calibri"/>
              </a:defRPr>
            </a:lvl3pPr>
            <a:lvl4pPr marL="1828800" marR="0" lvl="3"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4pPr>
            <a:lvl5pPr marL="2286000" marR="0" lvl="4"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5pPr>
            <a:lvl6pPr marL="2743200" marR="0" lvl="5"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6pPr>
            <a:lvl7pPr marL="3200400" marR="0" lvl="6"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7pPr>
            <a:lvl8pPr marL="3657600" marR="0" lvl="7"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8pPr>
            <a:lvl9pPr marL="4114800" marR="0" lvl="8" indent="-355600" algn="ctr" rtl="0">
              <a:lnSpc>
                <a:spcPct val="100000"/>
              </a:lnSpc>
              <a:spcBef>
                <a:spcPts val="435"/>
              </a:spcBef>
              <a:spcAft>
                <a:spcPts val="0"/>
              </a:spcAft>
              <a:buClr>
                <a:srgbClr val="888888"/>
              </a:buClr>
              <a:buSzPts val="2000"/>
              <a:buFont typeface="Arial"/>
              <a:buNone/>
              <a:defRPr sz="2182" b="0" i="0" u="none" strike="noStrike" cap="none">
                <a:solidFill>
                  <a:srgbClr val="888888"/>
                </a:solidFill>
                <a:latin typeface="Calibri"/>
                <a:ea typeface="Calibri"/>
                <a:cs typeface="Calibri"/>
                <a:sym typeface="Calibri"/>
              </a:defRPr>
            </a:lvl9pPr>
          </a:lstStyle>
          <a:p>
            <a:pPr marL="342900" indent="-323850" defTabSz="685800">
              <a:lnSpc>
                <a:spcPct val="115000"/>
              </a:lnSpc>
              <a:spcBef>
                <a:spcPts val="522"/>
              </a:spcBef>
              <a:buClr>
                <a:srgbClr val="4E2B85"/>
              </a:buClr>
            </a:pPr>
            <a:r>
              <a:rPr lang="en-US" sz="2591" kern="0" dirty="0">
                <a:solidFill>
                  <a:srgbClr val="4E2B85"/>
                </a:solidFill>
              </a:rPr>
              <a:t>Pennsylvania reimburses as part of the WCV bundle, if it is claimed outside of a WCV it is $3.48 </a:t>
            </a:r>
          </a:p>
          <a:p>
            <a:pPr marL="342900" indent="-323850" defTabSz="685800">
              <a:lnSpc>
                <a:spcPct val="115000"/>
              </a:lnSpc>
              <a:spcBef>
                <a:spcPts val="522"/>
              </a:spcBef>
              <a:buClr>
                <a:srgbClr val="4E2B85"/>
              </a:buClr>
            </a:pPr>
            <a:r>
              <a:rPr lang="en-US" sz="2591" kern="0" dirty="0">
                <a:solidFill>
                  <a:srgbClr val="4E2B85"/>
                </a:solidFill>
              </a:rPr>
              <a:t>(Billing code 96161)</a:t>
            </a:r>
          </a:p>
          <a:p>
            <a:pPr marL="342900" indent="-323850" defTabSz="685800">
              <a:lnSpc>
                <a:spcPct val="115000"/>
              </a:lnSpc>
              <a:spcBef>
                <a:spcPts val="522"/>
              </a:spcBef>
              <a:buClr>
                <a:srgbClr val="4E2B85"/>
              </a:buClr>
            </a:pPr>
            <a:r>
              <a:rPr lang="en-US" sz="2591" kern="0" dirty="0">
                <a:solidFill>
                  <a:srgbClr val="4E2B85"/>
                </a:solidFill>
              </a:rPr>
              <a:t>Can only be billed as part of WCV for up to the first year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g343a64a03f7_0_17"/>
          <p:cNvSpPr txBox="1">
            <a:spLocks noGrp="1"/>
          </p:cNvSpPr>
          <p:nvPr>
            <p:ph type="title"/>
          </p:nvPr>
        </p:nvSpPr>
        <p:spPr>
          <a:xfrm>
            <a:off x="1194239" y="66894"/>
            <a:ext cx="6755523" cy="1085250"/>
          </a:xfrm>
          <a:prstGeom prst="rect">
            <a:avLst/>
          </a:prstGeom>
          <a:noFill/>
          <a:ln>
            <a:noFill/>
          </a:ln>
        </p:spPr>
        <p:txBody>
          <a:bodyPr spcFirstLastPara="1" wrap="square" lIns="75256" tIns="75256" rIns="75256" bIns="75256" anchor="t" anchorCtr="0">
            <a:noAutofit/>
          </a:bodyPr>
          <a:lstStyle/>
          <a:p>
            <a:pPr>
              <a:buSzPts val="3800"/>
            </a:pPr>
            <a:r>
              <a:rPr lang="en-US" sz="3068" b="1" dirty="0">
                <a:solidFill>
                  <a:srgbClr val="3BA1B2"/>
                </a:solidFill>
                <a:latin typeface="Literata"/>
                <a:ea typeface="Literata"/>
                <a:cs typeface="Literata"/>
                <a:sym typeface="Literata"/>
              </a:rPr>
              <a:t>Case Study: </a:t>
            </a:r>
            <a:br>
              <a:rPr lang="en-US" sz="3068" b="1" dirty="0">
                <a:solidFill>
                  <a:srgbClr val="3BA1B2"/>
                </a:solidFill>
                <a:latin typeface="Literata"/>
                <a:ea typeface="Literata"/>
                <a:cs typeface="Literata"/>
                <a:sym typeface="Literata"/>
              </a:rPr>
            </a:br>
            <a:r>
              <a:rPr lang="en-US" sz="3068" b="1" dirty="0">
                <a:solidFill>
                  <a:srgbClr val="3BA1B2"/>
                </a:solidFill>
                <a:latin typeface="Literata"/>
                <a:ea typeface="Literata"/>
                <a:cs typeface="Literata"/>
                <a:sym typeface="Literata"/>
              </a:rPr>
              <a:t>What happened in Massachusetts</a:t>
            </a:r>
            <a:endParaRPr sz="3068" b="1" dirty="0">
              <a:solidFill>
                <a:srgbClr val="3BA1B2"/>
              </a:solidFill>
              <a:latin typeface="Literata"/>
              <a:ea typeface="Literata"/>
              <a:cs typeface="Literata"/>
              <a:sym typeface="Literata"/>
            </a:endParaRPr>
          </a:p>
        </p:txBody>
      </p:sp>
      <p:sp>
        <p:nvSpPr>
          <p:cNvPr id="803" name="Google Shape;803;g343a64a03f7_0_17"/>
          <p:cNvSpPr txBox="1">
            <a:spLocks noGrp="1"/>
          </p:cNvSpPr>
          <p:nvPr>
            <p:ph type="body" idx="1"/>
          </p:nvPr>
        </p:nvSpPr>
        <p:spPr>
          <a:xfrm>
            <a:off x="1194239" y="1230017"/>
            <a:ext cx="6755523" cy="3165750"/>
          </a:xfrm>
          <a:prstGeom prst="rect">
            <a:avLst/>
          </a:prstGeom>
          <a:noFill/>
          <a:ln>
            <a:noFill/>
          </a:ln>
        </p:spPr>
        <p:txBody>
          <a:bodyPr spcFirstLastPara="1" wrap="square" lIns="75256" tIns="75256" rIns="75256" bIns="75256" anchor="t" anchorCtr="0">
            <a:normAutofit fontScale="77500" lnSpcReduction="20000"/>
          </a:bodyPr>
          <a:lstStyle/>
          <a:p>
            <a:pPr>
              <a:lnSpc>
                <a:spcPct val="115000"/>
              </a:lnSpc>
              <a:buClr>
                <a:srgbClr val="4E2B85"/>
              </a:buClr>
            </a:pPr>
            <a:r>
              <a:rPr lang="en-US" dirty="0">
                <a:solidFill>
                  <a:srgbClr val="4E2B85"/>
                </a:solidFill>
              </a:rPr>
              <a:t>2011 Postpartum Depression Legislative Commission created</a:t>
            </a:r>
            <a:endParaRPr dirty="0">
              <a:solidFill>
                <a:srgbClr val="4E2B85"/>
              </a:solidFill>
            </a:endParaRPr>
          </a:p>
          <a:p>
            <a:pPr>
              <a:lnSpc>
                <a:spcPct val="115000"/>
              </a:lnSpc>
              <a:buClr>
                <a:srgbClr val="4E2B85"/>
              </a:buClr>
            </a:pPr>
            <a:r>
              <a:rPr lang="en-US" dirty="0">
                <a:solidFill>
                  <a:srgbClr val="4E2B85"/>
                </a:solidFill>
              </a:rPr>
              <a:t>2016 MassHealth (Medicaid) started to cover screenings</a:t>
            </a:r>
            <a:endParaRPr dirty="0">
              <a:solidFill>
                <a:srgbClr val="4E2B85"/>
              </a:solidFill>
            </a:endParaRPr>
          </a:p>
          <a:p>
            <a:pPr>
              <a:lnSpc>
                <a:spcPct val="115000"/>
              </a:lnSpc>
              <a:buClr>
                <a:srgbClr val="4E2B85"/>
              </a:buClr>
            </a:pPr>
            <a:r>
              <a:rPr lang="en-US" dirty="0">
                <a:solidFill>
                  <a:srgbClr val="4E2B85"/>
                </a:solidFill>
              </a:rPr>
              <a:t>2024 All insurers required to cover screening</a:t>
            </a:r>
            <a:endParaRPr dirty="0">
              <a:solidFill>
                <a:srgbClr val="4E2B85"/>
              </a:solidFill>
            </a:endParaRPr>
          </a:p>
          <a:p>
            <a:pPr indent="0">
              <a:lnSpc>
                <a:spcPct val="115000"/>
              </a:lnSpc>
              <a:spcBef>
                <a:spcPts val="955"/>
              </a:spcBef>
              <a:buNone/>
            </a:pPr>
            <a:endParaRPr dirty="0">
              <a:solidFill>
                <a:srgbClr val="4E2B85"/>
              </a:solidFill>
            </a:endParaRPr>
          </a:p>
          <a:p>
            <a:pPr marL="0" indent="0">
              <a:lnSpc>
                <a:spcPct val="115000"/>
              </a:lnSpc>
              <a:spcBef>
                <a:spcPts val="955"/>
              </a:spcBef>
              <a:spcAft>
                <a:spcPts val="955"/>
              </a:spcAft>
              <a:buNone/>
            </a:pPr>
            <a:r>
              <a:rPr lang="en-US" dirty="0">
                <a:solidFill>
                  <a:srgbClr val="4E2B85"/>
                </a:solidFill>
              </a:rPr>
              <a:t>Currently reimbursed at ~$9</a:t>
            </a:r>
            <a:endParaRPr dirty="0">
              <a:solidFill>
                <a:srgbClr val="4E2B85"/>
              </a:solidFill>
            </a:endParaRPr>
          </a:p>
        </p:txBody>
      </p:sp>
      <p:pic>
        <p:nvPicPr>
          <p:cNvPr id="804" name="Google Shape;804;g343a64a03f7_0_17" title="pexels-keenan-constance-545154-2865901.jpg"/>
          <p:cNvPicPr preferRelativeResize="0"/>
          <p:nvPr/>
        </p:nvPicPr>
        <p:blipFill rotWithShape="1">
          <a:blip r:embed="rId3">
            <a:alphaModFix/>
          </a:blip>
          <a:srcRect/>
          <a:stretch/>
        </p:blipFill>
        <p:spPr>
          <a:xfrm>
            <a:off x="5411967" y="3390932"/>
            <a:ext cx="2158199" cy="1438444"/>
          </a:xfrm>
          <a:prstGeom prst="rect">
            <a:avLst/>
          </a:prstGeom>
          <a:noFill/>
          <a:ln>
            <a:noFill/>
          </a:ln>
        </p:spPr>
      </p:pic>
      <p:sp>
        <p:nvSpPr>
          <p:cNvPr id="2" name="Freeform 14">
            <a:extLst>
              <a:ext uri="{FF2B5EF4-FFF2-40B4-BE49-F238E27FC236}">
                <a16:creationId xmlns:a16="http://schemas.microsoft.com/office/drawing/2014/main" id="{6ADD7C12-564A-985C-4D9F-972663722F6D}"/>
              </a:ext>
            </a:extLst>
          </p:cNvPr>
          <p:cNvSpPr/>
          <p:nvPr/>
        </p:nvSpPr>
        <p:spPr>
          <a:xfrm>
            <a:off x="7570165" y="4769141"/>
            <a:ext cx="430835" cy="374359"/>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4"/>
            <a:stretch>
              <a:fillRect/>
            </a:stretch>
          </a:blipFill>
        </p:spPr>
        <p:txBody>
          <a:bodyPr/>
          <a:lstStyle/>
          <a:p>
            <a:pPr defTabSz="342900"/>
            <a:endParaRPr lang="en-US" sz="1620">
              <a:solidFill>
                <a:srgbClr val="000000"/>
              </a:solidFill>
              <a:latin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343a64a03f7_0_23"/>
          <p:cNvSpPr txBox="1">
            <a:spLocks noGrp="1"/>
          </p:cNvSpPr>
          <p:nvPr>
            <p:ph type="title"/>
          </p:nvPr>
        </p:nvSpPr>
        <p:spPr>
          <a:xfrm>
            <a:off x="1283012" y="1"/>
            <a:ext cx="6577977" cy="960221"/>
          </a:xfrm>
          <a:prstGeom prst="rect">
            <a:avLst/>
          </a:prstGeom>
          <a:noFill/>
          <a:ln>
            <a:noFill/>
          </a:ln>
        </p:spPr>
        <p:txBody>
          <a:bodyPr spcFirstLastPara="1" wrap="square" lIns="75256" tIns="75256" rIns="75256" bIns="75256" anchor="t" anchorCtr="0">
            <a:normAutofit fontScale="90000"/>
          </a:bodyPr>
          <a:lstStyle/>
          <a:p>
            <a:pPr>
              <a:buSzPct val="86363"/>
            </a:pPr>
            <a:r>
              <a:rPr lang="en-US" b="1" dirty="0">
                <a:solidFill>
                  <a:srgbClr val="3BA1B2"/>
                </a:solidFill>
                <a:latin typeface="Literata"/>
                <a:ea typeface="Literata"/>
                <a:cs typeface="Literata"/>
                <a:sym typeface="Literata"/>
              </a:rPr>
              <a:t>Massachusetts Maternal Depression Screening</a:t>
            </a:r>
            <a:endParaRPr b="1" dirty="0">
              <a:solidFill>
                <a:srgbClr val="3BA1B2"/>
              </a:solidFill>
              <a:latin typeface="Literata"/>
              <a:ea typeface="Literata"/>
              <a:cs typeface="Literata"/>
              <a:sym typeface="Literata"/>
            </a:endParaRPr>
          </a:p>
        </p:txBody>
      </p:sp>
      <p:sp>
        <p:nvSpPr>
          <p:cNvPr id="810" name="Google Shape;810;g343a64a03f7_0_23"/>
          <p:cNvSpPr txBox="1">
            <a:spLocks noGrp="1"/>
          </p:cNvSpPr>
          <p:nvPr>
            <p:ph type="body" idx="1"/>
          </p:nvPr>
        </p:nvSpPr>
        <p:spPr>
          <a:xfrm>
            <a:off x="1376796" y="960221"/>
            <a:ext cx="6390409" cy="4010256"/>
          </a:xfrm>
          <a:prstGeom prst="rect">
            <a:avLst/>
          </a:prstGeom>
          <a:noFill/>
          <a:ln>
            <a:noFill/>
          </a:ln>
        </p:spPr>
        <p:txBody>
          <a:bodyPr spcFirstLastPara="1" wrap="square" lIns="75256" tIns="75256" rIns="75256" bIns="75256" anchor="t" anchorCtr="0">
            <a:noAutofit/>
          </a:bodyPr>
          <a:lstStyle/>
          <a:p>
            <a:pPr marL="0" indent="0">
              <a:lnSpc>
                <a:spcPct val="95000"/>
              </a:lnSpc>
              <a:spcBef>
                <a:spcPts val="955"/>
              </a:spcBef>
              <a:buSzPts val="800"/>
              <a:buNone/>
            </a:pPr>
            <a:r>
              <a:rPr lang="en-US" sz="1295" b="1" i="1" dirty="0">
                <a:solidFill>
                  <a:srgbClr val="4E2B85"/>
                </a:solidFill>
              </a:rPr>
              <a:t>Perinatal Care Providers</a:t>
            </a:r>
            <a:endParaRPr sz="1295" b="1" i="1" dirty="0">
              <a:solidFill>
                <a:srgbClr val="4E2B85"/>
              </a:solidFill>
            </a:endParaRPr>
          </a:p>
          <a:p>
            <a:pPr marL="0" indent="0">
              <a:lnSpc>
                <a:spcPct val="95000"/>
              </a:lnSpc>
              <a:spcBef>
                <a:spcPts val="955"/>
              </a:spcBef>
              <a:buSzPts val="800"/>
              <a:buNone/>
            </a:pPr>
            <a:r>
              <a:rPr lang="en-US" sz="1295" dirty="0">
                <a:solidFill>
                  <a:srgbClr val="4E2B85"/>
                </a:solidFill>
              </a:rPr>
              <a:t>Providers may submit claims for one prenatal and one postpartum depression screen for a pregnant or postpartum MassHealth member in a 12-month period, using the woman’s MassHealth ID number.</a:t>
            </a:r>
            <a:endParaRPr sz="1295" dirty="0">
              <a:solidFill>
                <a:srgbClr val="4E2B85"/>
              </a:solidFill>
            </a:endParaRPr>
          </a:p>
          <a:p>
            <a:pPr marL="0" indent="0">
              <a:lnSpc>
                <a:spcPct val="95000"/>
              </a:lnSpc>
              <a:spcBef>
                <a:spcPts val="955"/>
              </a:spcBef>
              <a:buSzPts val="800"/>
              <a:buNone/>
            </a:pPr>
            <a:r>
              <a:rPr lang="en-US" sz="1295" b="1" i="1" dirty="0">
                <a:solidFill>
                  <a:srgbClr val="4E2B85"/>
                </a:solidFill>
              </a:rPr>
              <a:t>Pediatric Providers</a:t>
            </a:r>
            <a:endParaRPr sz="1295" b="1" i="1" dirty="0">
              <a:solidFill>
                <a:srgbClr val="4E2B85"/>
              </a:solidFill>
            </a:endParaRPr>
          </a:p>
          <a:p>
            <a:pPr marL="0" indent="0">
              <a:lnSpc>
                <a:spcPct val="95000"/>
              </a:lnSpc>
              <a:spcBef>
                <a:spcPts val="955"/>
              </a:spcBef>
              <a:buSzPts val="800"/>
              <a:buNone/>
            </a:pPr>
            <a:r>
              <a:rPr lang="en-US" sz="1295" dirty="0">
                <a:solidFill>
                  <a:srgbClr val="4E2B85"/>
                </a:solidFill>
              </a:rPr>
              <a:t>Pediatric providers may claim for the administration of one postpartum depression screen in conjunction with a well-child or episodic visit for a MassHealth member aged 0-6 months, using the infant’s MassHealth ID number.</a:t>
            </a:r>
            <a:endParaRPr sz="1295" dirty="0">
              <a:solidFill>
                <a:srgbClr val="4E2B85"/>
              </a:solidFill>
            </a:endParaRPr>
          </a:p>
          <a:p>
            <a:pPr marL="0" indent="0">
              <a:lnSpc>
                <a:spcPct val="95000"/>
              </a:lnSpc>
              <a:spcBef>
                <a:spcPts val="955"/>
              </a:spcBef>
              <a:buSzPts val="800"/>
              <a:buNone/>
            </a:pPr>
            <a:r>
              <a:rPr lang="en-US" sz="1295" b="1" dirty="0">
                <a:solidFill>
                  <a:srgbClr val="4E2B85"/>
                </a:solidFill>
              </a:rPr>
              <a:t>Perinatal Depression Screening in Conjunction with Pediatric Visits Does Not Affect CBHI Screening</a:t>
            </a:r>
            <a:endParaRPr sz="1295" b="1" dirty="0">
              <a:solidFill>
                <a:srgbClr val="4E2B85"/>
              </a:solidFill>
            </a:endParaRPr>
          </a:p>
          <a:p>
            <a:pPr marL="0" indent="0">
              <a:lnSpc>
                <a:spcPct val="95000"/>
              </a:lnSpc>
              <a:spcBef>
                <a:spcPts val="955"/>
              </a:spcBef>
              <a:buSzPts val="800"/>
              <a:buNone/>
            </a:pPr>
            <a:r>
              <a:rPr lang="en-US" sz="1295" dirty="0">
                <a:solidFill>
                  <a:srgbClr val="4E2B85"/>
                </a:solidFill>
              </a:rPr>
              <a:t>Providers must continue to administer and claim for behavioral-health screening for the infant during well-child visits using the appropriate Current Procedural Terminology (CPT) code and modifier.</a:t>
            </a:r>
            <a:endParaRPr sz="1295" dirty="0">
              <a:solidFill>
                <a:srgbClr val="4E2B85"/>
              </a:solidFill>
            </a:endParaRPr>
          </a:p>
          <a:p>
            <a:pPr marL="0" indent="0">
              <a:lnSpc>
                <a:spcPct val="95000"/>
              </a:lnSpc>
              <a:spcBef>
                <a:spcPts val="955"/>
              </a:spcBef>
              <a:buSzPts val="800"/>
              <a:buNone/>
            </a:pPr>
            <a:r>
              <a:rPr lang="en-US" sz="1295" dirty="0">
                <a:solidFill>
                  <a:srgbClr val="4E2B85"/>
                </a:solidFill>
              </a:rPr>
              <a:t>For a single date of service, pediatric providers may file a claim for a child’s Children’s Behavioral Health Initiative (CBHI) screen and separately claim for a MassHealth-approved perinatal depression-screening tool using the infant’s MassHealth ID number. </a:t>
            </a:r>
            <a:endParaRPr sz="1636" dirty="0">
              <a:solidFill>
                <a:srgbClr val="4E2B85"/>
              </a:solidFill>
            </a:endParaRPr>
          </a:p>
        </p:txBody>
      </p:sp>
      <p:sp>
        <p:nvSpPr>
          <p:cNvPr id="2" name="Freeform 14">
            <a:extLst>
              <a:ext uri="{FF2B5EF4-FFF2-40B4-BE49-F238E27FC236}">
                <a16:creationId xmlns:a16="http://schemas.microsoft.com/office/drawing/2014/main" id="{C8111AF8-D093-2DAF-01CB-B43A6472C038}"/>
              </a:ext>
            </a:extLst>
          </p:cNvPr>
          <p:cNvSpPr/>
          <p:nvPr/>
        </p:nvSpPr>
        <p:spPr>
          <a:xfrm>
            <a:off x="7541703" y="4762849"/>
            <a:ext cx="459297" cy="380651"/>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Google Shape;815;g343a64a03f7_0_28"/>
          <p:cNvSpPr txBox="1">
            <a:spLocks noGrp="1"/>
          </p:cNvSpPr>
          <p:nvPr>
            <p:ph type="title"/>
          </p:nvPr>
        </p:nvSpPr>
        <p:spPr>
          <a:xfrm>
            <a:off x="1266273" y="237512"/>
            <a:ext cx="6601500" cy="789750"/>
          </a:xfrm>
          <a:prstGeom prst="rect">
            <a:avLst/>
          </a:prstGeom>
          <a:noFill/>
          <a:ln>
            <a:noFill/>
          </a:ln>
        </p:spPr>
        <p:txBody>
          <a:bodyPr spcFirstLastPara="1" wrap="square" lIns="75256" tIns="75256" rIns="75256" bIns="75256" anchor="t" anchorCtr="0">
            <a:noAutofit/>
          </a:bodyPr>
          <a:lstStyle/>
          <a:p>
            <a:pPr>
              <a:buSzPts val="3420"/>
            </a:pPr>
            <a:r>
              <a:rPr lang="en-US" sz="2973" b="1">
                <a:solidFill>
                  <a:srgbClr val="3BA1B2"/>
                </a:solidFill>
                <a:latin typeface="Literata"/>
                <a:ea typeface="Literata"/>
                <a:cs typeface="Literata"/>
                <a:sym typeface="Literata"/>
              </a:rPr>
              <a:t>Results of Payment for Screening</a:t>
            </a:r>
            <a:endParaRPr sz="2973" b="1">
              <a:solidFill>
                <a:srgbClr val="3BA1B2"/>
              </a:solidFill>
              <a:latin typeface="Literata"/>
              <a:ea typeface="Literata"/>
              <a:cs typeface="Literata"/>
              <a:sym typeface="Literata"/>
            </a:endParaRPr>
          </a:p>
          <a:p>
            <a:pPr>
              <a:buSzPts val="3420"/>
            </a:pPr>
            <a:endParaRPr sz="2973" b="1">
              <a:solidFill>
                <a:srgbClr val="3BA1B2"/>
              </a:solidFill>
              <a:latin typeface="Literata"/>
              <a:ea typeface="Literata"/>
              <a:cs typeface="Literata"/>
              <a:sym typeface="Literata"/>
            </a:endParaRPr>
          </a:p>
        </p:txBody>
      </p:sp>
      <p:sp>
        <p:nvSpPr>
          <p:cNvPr id="816" name="Google Shape;816;g343a64a03f7_0_28"/>
          <p:cNvSpPr txBox="1">
            <a:spLocks noGrp="1"/>
          </p:cNvSpPr>
          <p:nvPr>
            <p:ph type="body" idx="1"/>
          </p:nvPr>
        </p:nvSpPr>
        <p:spPr>
          <a:xfrm>
            <a:off x="1357501" y="1092137"/>
            <a:ext cx="6419045" cy="3612273"/>
          </a:xfrm>
          <a:prstGeom prst="rect">
            <a:avLst/>
          </a:prstGeom>
          <a:noFill/>
          <a:ln>
            <a:noFill/>
          </a:ln>
        </p:spPr>
        <p:txBody>
          <a:bodyPr spcFirstLastPara="1" wrap="square" lIns="75256" tIns="75256" rIns="75256" bIns="75256" anchor="t" anchorCtr="0">
            <a:normAutofit fontScale="77500" lnSpcReduction="20000"/>
          </a:bodyPr>
          <a:lstStyle/>
          <a:p>
            <a:pPr marL="0" indent="0">
              <a:lnSpc>
                <a:spcPct val="115000"/>
              </a:lnSpc>
              <a:buSzPts val="2200"/>
              <a:buNone/>
            </a:pPr>
            <a:r>
              <a:rPr lang="en-US" sz="1977">
                <a:solidFill>
                  <a:srgbClr val="4E2B85"/>
                </a:solidFill>
              </a:rPr>
              <a:t>“</a:t>
            </a:r>
            <a:r>
              <a:rPr lang="en-US">
                <a:solidFill>
                  <a:srgbClr val="4E2B85"/>
                </a:solidFill>
                <a:highlight>
                  <a:srgbClr val="FFFFFF"/>
                </a:highlight>
              </a:rPr>
              <a:t>After regression adjustment, implementation of the Massachusetts Medicaid reimbursement policy was positively associated with perinatal depression screening rates with a </a:t>
            </a:r>
            <a:r>
              <a:rPr lang="en-US">
                <a:solidFill>
                  <a:srgbClr val="4E2B85"/>
                </a:solidFill>
                <a:highlight>
                  <a:srgbClr val="FFE599"/>
                </a:highlight>
              </a:rPr>
              <a:t>differential increase of 10.0 percentage points (p &lt; 0.001) for postpartum screening and 3.5 percentage points (p &lt; 0.001) for prenatal screening”</a:t>
            </a:r>
            <a:endParaRPr sz="955">
              <a:solidFill>
                <a:schemeClr val="accent2"/>
              </a:solidFill>
              <a:highlight>
                <a:srgbClr val="FFE599"/>
              </a:highlight>
              <a:latin typeface="Roboto"/>
              <a:ea typeface="Roboto"/>
              <a:cs typeface="Roboto"/>
              <a:sym typeface="Roboto"/>
            </a:endParaRPr>
          </a:p>
          <a:p>
            <a:pPr marL="0" indent="0">
              <a:lnSpc>
                <a:spcPct val="115000"/>
              </a:lnSpc>
              <a:spcBef>
                <a:spcPts val="955"/>
              </a:spcBef>
              <a:buSzPts val="2200"/>
              <a:buNone/>
            </a:pPr>
            <a:endParaRPr sz="955">
              <a:solidFill>
                <a:schemeClr val="accent2"/>
              </a:solidFill>
              <a:highlight>
                <a:schemeClr val="accent6"/>
              </a:highlight>
              <a:latin typeface="Roboto"/>
              <a:ea typeface="Roboto"/>
              <a:cs typeface="Roboto"/>
              <a:sym typeface="Roboto"/>
            </a:endParaRPr>
          </a:p>
          <a:p>
            <a:pPr marL="0" indent="0">
              <a:lnSpc>
                <a:spcPct val="115000"/>
              </a:lnSpc>
              <a:spcBef>
                <a:spcPts val="955"/>
              </a:spcBef>
              <a:spcAft>
                <a:spcPts val="955"/>
              </a:spcAft>
              <a:buSzPts val="2200"/>
              <a:buNone/>
            </a:pPr>
            <a:r>
              <a:rPr lang="en-US" sz="955">
                <a:solidFill>
                  <a:srgbClr val="4E2B85"/>
                </a:solidFill>
                <a:highlight>
                  <a:srgbClr val="FFFFFF"/>
                </a:highlight>
                <a:latin typeface="Roboto"/>
                <a:ea typeface="Roboto"/>
                <a:cs typeface="Roboto"/>
                <a:sym typeface="Roboto"/>
              </a:rPr>
              <a:t>Jeung C, Attanasio LB, Geissler KH. Improving perinatal depression screening uptake: The impact of Medicaid reimbursement policy in Massachusetts. Health Serv Res. 2024 Dec 16:e14420. doi: 10.1111/1475-6773.14420. Epub ahead of print. PMID: 39681957.</a:t>
            </a:r>
            <a:endParaRPr sz="955">
              <a:solidFill>
                <a:srgbClr val="4E2B85"/>
              </a:solidFill>
              <a:highlight>
                <a:schemeClr val="accent6"/>
              </a:highlight>
              <a:latin typeface="Roboto"/>
              <a:ea typeface="Roboto"/>
              <a:cs typeface="Roboto"/>
              <a:sym typeface="Roboto"/>
            </a:endParaRPr>
          </a:p>
        </p:txBody>
      </p:sp>
      <p:sp>
        <p:nvSpPr>
          <p:cNvPr id="2" name="Freeform 14">
            <a:extLst>
              <a:ext uri="{FF2B5EF4-FFF2-40B4-BE49-F238E27FC236}">
                <a16:creationId xmlns:a16="http://schemas.microsoft.com/office/drawing/2014/main" id="{57C0855F-F75B-54A4-D8DC-07C2E91DE913}"/>
              </a:ext>
            </a:extLst>
          </p:cNvPr>
          <p:cNvSpPr/>
          <p:nvPr/>
        </p:nvSpPr>
        <p:spPr>
          <a:xfrm>
            <a:off x="7404921" y="4604175"/>
            <a:ext cx="596079" cy="539325"/>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prstGeom prst="rect">
            <a:avLst/>
          </a:prstGeom>
          <a:noFill/>
          <a:ln>
            <a:noFill/>
          </a:ln>
        </p:spPr>
        <p:txBody>
          <a:bodyPr spcFirstLastPara="1" wrap="square" lIns="91425" tIns="45694" rIns="91425" bIns="45694" anchor="b" anchorCtr="0">
            <a:normAutofit/>
          </a:bodyPr>
          <a:lstStyle/>
          <a:p>
            <a:pPr>
              <a:buClr>
                <a:srgbClr val="6F5700"/>
              </a:buClr>
              <a:buSzPts val="3600"/>
            </a:pPr>
            <a:r>
              <a:rPr lang="en-US">
                <a:latin typeface="Franklin Gothic Demi" panose="020B0703020102020204" pitchFamily="34" charset="0"/>
                <a:sym typeface="Calibri"/>
              </a:rPr>
              <a:t>Learning Objectives</a:t>
            </a:r>
            <a:endParaRPr>
              <a:latin typeface="Franklin Gothic Demi" panose="020B0703020102020204" pitchFamily="34" charset="0"/>
              <a:sym typeface="Calibri"/>
            </a:endParaRPr>
          </a:p>
        </p:txBody>
      </p:sp>
      <p:sp>
        <p:nvSpPr>
          <p:cNvPr id="195" name="Google Shape;195;p12"/>
          <p:cNvSpPr txBox="1">
            <a:spLocks noGrp="1"/>
          </p:cNvSpPr>
          <p:nvPr>
            <p:ph idx="1"/>
          </p:nvPr>
        </p:nvSpPr>
        <p:spPr>
          <a:prstGeom prst="rect">
            <a:avLst/>
          </a:prstGeom>
          <a:noFill/>
          <a:ln>
            <a:noFill/>
          </a:ln>
        </p:spPr>
        <p:txBody>
          <a:bodyPr spcFirstLastPara="1" wrap="square" lIns="0" tIns="45694" rIns="0" bIns="45694" anchor="t" anchorCtr="0">
            <a:noAutofit/>
          </a:bodyPr>
          <a:lstStyle/>
          <a:p>
            <a:pPr marL="228600" marR="0" lvl="0" indent="-274320">
              <a:spcBef>
                <a:spcPts val="0"/>
              </a:spcBef>
              <a:spcAft>
                <a:spcPts val="1200"/>
              </a:spcAft>
              <a:buFont typeface="Wingdings" panose="05000000000000000000" pitchFamily="2" charset="2"/>
              <a:buChar char="ü"/>
            </a:pPr>
            <a:r>
              <a:rPr lang="en-US" sz="2400" dirty="0">
                <a:effectLst/>
                <a:latin typeface="Calibri" panose="020F0502020204030204" pitchFamily="34" charset="0"/>
                <a:ea typeface="Times New Roman" panose="02020603050405020304" pitchFamily="18" charset="0"/>
                <a:cs typeface="Calibri" panose="020F0502020204030204" pitchFamily="34" charset="0"/>
              </a:rPr>
              <a:t>Describe strategies for maternal mental health screening and referrals in pediatric and family practice settings</a:t>
            </a:r>
          </a:p>
          <a:p>
            <a:pPr marL="228600" marR="0" lvl="0" indent="-274320">
              <a:spcBef>
                <a:spcPts val="0"/>
              </a:spcBef>
              <a:spcAft>
                <a:spcPts val="1200"/>
              </a:spcAft>
              <a:buFont typeface="Wingdings" panose="05000000000000000000" pitchFamily="2" charset="2"/>
              <a:buChar char="ü"/>
            </a:pPr>
            <a:r>
              <a:rPr lang="en-US" sz="2400" dirty="0">
                <a:effectLst/>
                <a:latin typeface="Calibri" panose="020F0502020204030204" pitchFamily="34" charset="0"/>
                <a:ea typeface="Times New Roman" panose="02020603050405020304" pitchFamily="18" charset="0"/>
                <a:cs typeface="Calibri" panose="020F0502020204030204" pitchFamily="34" charset="0"/>
              </a:rPr>
              <a:t>Discuss progress in PCMH quality improvement projects for improving perinatal care in family and pediatric offices </a:t>
            </a:r>
          </a:p>
          <a:p>
            <a:pPr marL="228600" marR="0" lvl="0" indent="-274320">
              <a:spcBef>
                <a:spcPts val="0"/>
              </a:spcBef>
              <a:spcAft>
                <a:spcPts val="1200"/>
              </a:spcAft>
              <a:buFont typeface="Wingdings" panose="05000000000000000000" pitchFamily="2" charset="2"/>
              <a:buChar char="ü"/>
            </a:pPr>
            <a:r>
              <a:rPr lang="en-US" sz="2400" dirty="0">
                <a:effectLst/>
                <a:latin typeface="Calibri" panose="020F0502020204030204" pitchFamily="34" charset="0"/>
                <a:ea typeface="Times New Roman" panose="02020603050405020304" pitchFamily="18" charset="0"/>
                <a:cs typeface="Calibri" panose="020F0502020204030204" pitchFamily="34" charset="0"/>
              </a:rPr>
              <a:t>Describe strategies to implement the second PDSA sprint cycle</a:t>
            </a:r>
          </a:p>
          <a:p>
            <a:pPr marL="228600" marR="0" lvl="0" indent="-274320">
              <a:spcBef>
                <a:spcPts val="0"/>
              </a:spcBef>
              <a:spcAft>
                <a:spcPts val="1200"/>
              </a:spcAft>
              <a:buFont typeface="Wingdings" panose="05000000000000000000" pitchFamily="2" charset="2"/>
              <a:buChar char="ü"/>
            </a:pP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6" name="Google Shape;196;p12"/>
          <p:cNvSpPr txBox="1">
            <a:spLocks noGrp="1"/>
          </p:cNvSpPr>
          <p:nvPr>
            <p:ph type="ftr" sz="quarter" idx="11"/>
          </p:nvPr>
        </p:nvSpPr>
        <p:spPr>
          <a:prstGeom prst="rect">
            <a:avLst/>
          </a:prstGeom>
          <a:noFill/>
          <a:ln>
            <a:noFill/>
          </a:ln>
        </p:spPr>
        <p:txBody>
          <a:bodyPr spcFirstLastPara="1" wrap="square" lIns="91425" tIns="45694" rIns="91425" bIns="45694" anchor="ctr" anchorCtr="0">
            <a:noAutofit/>
          </a:bodyPr>
          <a:lstStyle/>
          <a:p>
            <a:pPr marL="0" marR="0" lvl="0" indent="0" algn="ctr" defTabSz="685800" rtl="0" eaLnBrk="1" fontAlgn="auto" latinLnBrk="0" hangingPunct="1">
              <a:lnSpc>
                <a:spcPct val="100000"/>
              </a:lnSpc>
              <a:spcBef>
                <a:spcPts val="0"/>
              </a:spcBef>
              <a:spcAft>
                <a:spcPts val="0"/>
              </a:spcAft>
              <a:buClr>
                <a:srgbClr val="000000"/>
              </a:buClr>
              <a:buSzPts val="1400"/>
              <a:buFont typeface="Arial"/>
              <a:buNone/>
              <a:tabLst/>
              <a:defRPr/>
            </a:pPr>
            <a:r>
              <a:rPr kumimoji="0" lang="en-US" sz="675" b="0" i="0" u="none" strike="noStrike" kern="0" cap="none" spc="0" normalizeH="0" baseline="0" noProof="0">
                <a:ln>
                  <a:noFill/>
                </a:ln>
                <a:solidFill>
                  <a:srgbClr val="FFFFFF"/>
                </a:solidFill>
                <a:effectLst/>
                <a:uLnTx/>
                <a:uFillTx/>
                <a:cs typeface="Arial" panose="020B0604020202020204" pitchFamily="34" charset="0"/>
                <a:sym typeface="Arial"/>
              </a:rPr>
              <a:t>© 2026 JHF, PRHI, HCF, HFP</a:t>
            </a:r>
            <a:endParaRPr kumimoji="0" sz="675" b="0" i="0" u="none" strike="noStrike" kern="0" cap="none" spc="0" normalizeH="0" baseline="0" noProof="0">
              <a:ln>
                <a:noFill/>
              </a:ln>
              <a:solidFill>
                <a:srgbClr val="FFFFFF"/>
              </a:solidFill>
              <a:effectLst/>
              <a:uLnTx/>
              <a:uFillTx/>
              <a:cs typeface="Arial" panose="020B0604020202020204" pitchFamily="34" charset="0"/>
              <a:sym typeface="Arial"/>
            </a:endParaRPr>
          </a:p>
        </p:txBody>
      </p:sp>
      <p:sp>
        <p:nvSpPr>
          <p:cNvPr id="197" name="Google Shape;197;p12"/>
          <p:cNvSpPr txBox="1">
            <a:spLocks noGrp="1"/>
          </p:cNvSpPr>
          <p:nvPr>
            <p:ph type="sldNum" sz="quarter" idx="12"/>
          </p:nvPr>
        </p:nvSpPr>
        <p:spPr>
          <a:prstGeom prst="rect">
            <a:avLst/>
          </a:prstGeom>
          <a:noFill/>
          <a:ln>
            <a:noFill/>
          </a:ln>
        </p:spPr>
        <p:txBody>
          <a:bodyPr spcFirstLastPara="1" wrap="square" lIns="91425" tIns="45694" rIns="91425" bIns="45694" anchor="ctr" anchorCtr="0">
            <a:noAutofit/>
          </a:bodyPr>
          <a:lstStyle/>
          <a:p>
            <a:pPr marL="0" marR="0" lvl="0" indent="0" algn="r" defTabSz="6858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US" sz="788" b="0" i="0" u="none" strike="noStrike" kern="0" cap="none" spc="0" normalizeH="0" baseline="0" noProof="0">
                <a:ln>
                  <a:noFill/>
                </a:ln>
                <a:solidFill>
                  <a:srgbClr val="FFFFFF"/>
                </a:solidFill>
                <a:effectLst/>
                <a:uLnTx/>
                <a:uFillTx/>
                <a:cs typeface="Arial"/>
                <a:sym typeface="Arial"/>
              </a:rPr>
              <a:pPr marL="0" marR="0" lvl="0" indent="0" algn="r" defTabSz="685800" rtl="0" eaLnBrk="1" fontAlgn="auto" latinLnBrk="0" hangingPunct="1">
                <a:lnSpc>
                  <a:spcPct val="100000"/>
                </a:lnSpc>
                <a:spcBef>
                  <a:spcPts val="0"/>
                </a:spcBef>
                <a:spcAft>
                  <a:spcPts val="0"/>
                </a:spcAft>
                <a:buClr>
                  <a:srgbClr val="000000"/>
                </a:buClr>
                <a:buSzPts val="700"/>
                <a:buFont typeface="Arial"/>
                <a:buNone/>
                <a:tabLst/>
                <a:defRPr/>
              </a:pPr>
              <a:t>6</a:t>
            </a:fld>
            <a:endParaRPr kumimoji="0" sz="788" b="0" i="0" u="none" strike="noStrike" kern="0" cap="none" spc="0" normalizeH="0" baseline="0" noProof="0">
              <a:ln>
                <a:noFill/>
              </a:ln>
              <a:solidFill>
                <a:srgbClr val="FFFFFF"/>
              </a:solidFill>
              <a:effectLst/>
              <a:uLnTx/>
              <a:uFillTx/>
              <a:cs typeface="Arial"/>
              <a:sym typeface="Arial"/>
            </a:endParaRPr>
          </a:p>
        </p:txBody>
      </p:sp>
    </p:spTree>
    <p:extLst>
      <p:ext uri="{BB962C8B-B14F-4D97-AF65-F5344CB8AC3E}">
        <p14:creationId xmlns:p14="http://schemas.microsoft.com/office/powerpoint/2010/main" val="11922795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635DB27E-ED5F-BA43-3B7C-EA795CD322AA}"/>
            </a:ext>
          </a:extLst>
        </p:cNvPr>
        <p:cNvGrpSpPr/>
        <p:nvPr/>
      </p:nvGrpSpPr>
      <p:grpSpPr>
        <a:xfrm>
          <a:off x="0" y="0"/>
          <a:ext cx="0" cy="0"/>
          <a:chOff x="0" y="0"/>
          <a:chExt cx="0" cy="0"/>
        </a:xfrm>
      </p:grpSpPr>
      <p:sp>
        <p:nvSpPr>
          <p:cNvPr id="286" name="Google Shape;286;g2fb33a188cb_0_32">
            <a:extLst>
              <a:ext uri="{FF2B5EF4-FFF2-40B4-BE49-F238E27FC236}">
                <a16:creationId xmlns:a16="http://schemas.microsoft.com/office/drawing/2014/main" id="{4D75E56B-5CD0-0D80-B583-1331B858651A}"/>
              </a:ext>
            </a:extLst>
          </p:cNvPr>
          <p:cNvSpPr txBox="1"/>
          <p:nvPr/>
        </p:nvSpPr>
        <p:spPr>
          <a:xfrm>
            <a:off x="2325290" y="1297134"/>
            <a:ext cx="4572000" cy="2059772"/>
          </a:xfrm>
          <a:prstGeom prst="rect">
            <a:avLst/>
          </a:prstGeom>
          <a:noFill/>
          <a:ln>
            <a:noFill/>
          </a:ln>
        </p:spPr>
        <p:txBody>
          <a:bodyPr spcFirstLastPara="1" wrap="square" lIns="74574" tIns="37278" rIns="74574" bIns="37278" anchor="t" anchorCtr="0">
            <a:noAutofit/>
          </a:bodyPr>
          <a:lstStyle/>
          <a:p>
            <a:pPr algn="ctr" defTabSz="342900">
              <a:buSzPts val="4800"/>
            </a:pPr>
            <a:r>
              <a:rPr lang="en-US" sz="3272">
                <a:solidFill>
                  <a:srgbClr val="FFFFFF"/>
                </a:solidFill>
                <a:latin typeface="Calibri"/>
                <a:ea typeface="Calibri"/>
                <a:cs typeface="Calibri"/>
                <a:sym typeface="Calibri"/>
              </a:rPr>
              <a:t>White lettering on a color block is especially effective for catching attention</a:t>
            </a:r>
            <a:endParaRPr sz="1160">
              <a:solidFill>
                <a:srgbClr val="000000"/>
              </a:solidFill>
              <a:latin typeface="Arial"/>
            </a:endParaRPr>
          </a:p>
          <a:p>
            <a:pPr algn="ctr" defTabSz="342900">
              <a:buSzPts val="4800"/>
            </a:pPr>
            <a:r>
              <a:rPr lang="en-US" sz="3272" b="1">
                <a:solidFill>
                  <a:srgbClr val="FFFFFF"/>
                </a:solidFill>
                <a:latin typeface="Calibri"/>
                <a:ea typeface="Calibri"/>
                <a:cs typeface="Calibri"/>
                <a:sym typeface="Calibri"/>
              </a:rPr>
              <a:t>and for retention.</a:t>
            </a:r>
            <a:endParaRPr sz="1160">
              <a:solidFill>
                <a:srgbClr val="000000"/>
              </a:solidFill>
              <a:latin typeface="Arial"/>
            </a:endParaRPr>
          </a:p>
          <a:p>
            <a:pPr defTabSz="342900">
              <a:buSzPts val="4800"/>
            </a:pPr>
            <a:endParaRPr sz="3272" b="1">
              <a:solidFill>
                <a:srgbClr val="FFFFFF"/>
              </a:solidFill>
              <a:latin typeface="Calibri"/>
              <a:ea typeface="Calibri"/>
              <a:cs typeface="Calibri"/>
              <a:sym typeface="Calibri"/>
            </a:endParaRPr>
          </a:p>
        </p:txBody>
      </p:sp>
      <p:sp>
        <p:nvSpPr>
          <p:cNvPr id="287" name="Google Shape;287;g2fb33a188cb_0_32">
            <a:extLst>
              <a:ext uri="{FF2B5EF4-FFF2-40B4-BE49-F238E27FC236}">
                <a16:creationId xmlns:a16="http://schemas.microsoft.com/office/drawing/2014/main" id="{025633D0-7844-B308-1026-5AB8B8B532B1}"/>
              </a:ext>
            </a:extLst>
          </p:cNvPr>
          <p:cNvSpPr/>
          <p:nvPr/>
        </p:nvSpPr>
        <p:spPr>
          <a:xfrm>
            <a:off x="1885956" y="1020041"/>
            <a:ext cx="5543591" cy="2660114"/>
          </a:xfrm>
          <a:prstGeom prst="roundRect">
            <a:avLst>
              <a:gd name="adj" fmla="val 16667"/>
            </a:avLst>
          </a:prstGeom>
          <a:solidFill>
            <a:srgbClr val="4E2B85"/>
          </a:solidFill>
          <a:ln>
            <a:noFill/>
          </a:ln>
        </p:spPr>
        <p:txBody>
          <a:bodyPr spcFirstLastPara="1" wrap="square" lIns="74574" tIns="37278" rIns="74574" bIns="37278" anchor="ctr" anchorCtr="0">
            <a:noAutofit/>
          </a:bodyPr>
          <a:lstStyle/>
          <a:p>
            <a:pPr defTabSz="342900">
              <a:buSzPts val="2200"/>
            </a:pPr>
            <a:endParaRPr sz="1500">
              <a:solidFill>
                <a:srgbClr val="4E2B85"/>
              </a:solidFill>
              <a:latin typeface="Calibri"/>
              <a:ea typeface="Calibri"/>
              <a:cs typeface="Calibri"/>
              <a:sym typeface="Calibri"/>
            </a:endParaRPr>
          </a:p>
        </p:txBody>
      </p:sp>
      <p:sp>
        <p:nvSpPr>
          <p:cNvPr id="288" name="Google Shape;288;g2fb33a188cb_0_32">
            <a:extLst>
              <a:ext uri="{FF2B5EF4-FFF2-40B4-BE49-F238E27FC236}">
                <a16:creationId xmlns:a16="http://schemas.microsoft.com/office/drawing/2014/main" id="{CCC9405C-2855-037E-AF6C-801FE0A28C88}"/>
              </a:ext>
            </a:extLst>
          </p:cNvPr>
          <p:cNvSpPr txBox="1"/>
          <p:nvPr/>
        </p:nvSpPr>
        <p:spPr>
          <a:xfrm>
            <a:off x="2111876" y="1856064"/>
            <a:ext cx="5091750" cy="1345507"/>
          </a:xfrm>
          <a:prstGeom prst="rect">
            <a:avLst/>
          </a:prstGeom>
          <a:noFill/>
          <a:ln>
            <a:noFill/>
          </a:ln>
        </p:spPr>
        <p:txBody>
          <a:bodyPr spcFirstLastPara="1" wrap="square" lIns="74574" tIns="37278" rIns="74574" bIns="37278" anchor="t" anchorCtr="0">
            <a:noAutofit/>
          </a:bodyPr>
          <a:lstStyle/>
          <a:p>
            <a:pPr algn="ctr" defTabSz="342900">
              <a:buSzPts val="5700"/>
            </a:pPr>
            <a:r>
              <a:rPr lang="en-US" sz="4950" b="1" dirty="0">
                <a:solidFill>
                  <a:srgbClr val="FFFFFF"/>
                </a:solidFill>
                <a:latin typeface="Literata"/>
                <a:ea typeface="Literata"/>
                <a:cs typeface="Literata"/>
                <a:sym typeface="Literata"/>
              </a:rPr>
              <a:t>Case Studies</a:t>
            </a:r>
            <a:endParaRPr sz="4950" dirty="0">
              <a:solidFill>
                <a:srgbClr val="FFFFFF"/>
              </a:solidFill>
              <a:latin typeface="Comfortaa"/>
              <a:ea typeface="Comfortaa"/>
              <a:cs typeface="Comfortaa"/>
              <a:sym typeface="Comfortaa"/>
            </a:endParaRPr>
          </a:p>
        </p:txBody>
      </p:sp>
      <p:pic>
        <p:nvPicPr>
          <p:cNvPr id="289" name="Google Shape;289;g2fb33a188cb_0_32">
            <a:extLst>
              <a:ext uri="{FF2B5EF4-FFF2-40B4-BE49-F238E27FC236}">
                <a16:creationId xmlns:a16="http://schemas.microsoft.com/office/drawing/2014/main" id="{2C690937-E11A-DF25-ADC7-CDB3E4E5FEE2}"/>
              </a:ext>
            </a:extLst>
          </p:cNvPr>
          <p:cNvPicPr preferRelativeResize="0"/>
          <p:nvPr/>
        </p:nvPicPr>
        <p:blipFill rotWithShape="1">
          <a:blip r:embed="rId3">
            <a:alphaModFix/>
          </a:blip>
          <a:srcRect/>
          <a:stretch/>
        </p:blipFill>
        <p:spPr>
          <a:xfrm>
            <a:off x="7113375" y="4262456"/>
            <a:ext cx="887627" cy="803114"/>
          </a:xfrm>
          <a:prstGeom prst="rect">
            <a:avLst/>
          </a:prstGeom>
          <a:noFill/>
          <a:ln>
            <a:noFill/>
          </a:ln>
        </p:spPr>
      </p:pic>
    </p:spTree>
    <p:extLst>
      <p:ext uri="{BB962C8B-B14F-4D97-AF65-F5344CB8AC3E}">
        <p14:creationId xmlns:p14="http://schemas.microsoft.com/office/powerpoint/2010/main" val="3450761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90B2B-23F3-3A04-A1B8-692FA2A2F3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8DA800-6F17-FF7B-719F-E1F0E34EF6BE}"/>
              </a:ext>
            </a:extLst>
          </p:cNvPr>
          <p:cNvSpPr>
            <a:spLocks noGrp="1"/>
          </p:cNvSpPr>
          <p:nvPr>
            <p:ph type="body" idx="1"/>
          </p:nvPr>
        </p:nvSpPr>
        <p:spPr>
          <a:xfrm>
            <a:off x="1143000" y="943762"/>
            <a:ext cx="6769916" cy="4133675"/>
          </a:xfrm>
        </p:spPr>
        <p:txBody>
          <a:bodyPr>
            <a:noAutofit/>
          </a:bodyPr>
          <a:lstStyle/>
          <a:p>
            <a:pPr>
              <a:buClr>
                <a:srgbClr val="4E2B85"/>
              </a:buClr>
            </a:pPr>
            <a:r>
              <a:rPr lang="en-US" sz="1500" dirty="0">
                <a:solidFill>
                  <a:srgbClr val="4E2B85"/>
                </a:solidFill>
              </a:rPr>
              <a:t>Emma is a 25-year-old female presenting with her daughter for her daughter’s 4-month WCC.  Emma also has a 2-year-old son at home.  Emma is a patient at the practice, and she sees the same physician who will be seeing her daughter today.  As the nurse is rooming her for the visit, she provides her with a laminated paper with questions about her own health, including questions about her mood.  </a:t>
            </a:r>
            <a:r>
              <a:rPr lang="en-US" sz="1500" b="1" dirty="0">
                <a:solidFill>
                  <a:srgbClr val="4E2B85"/>
                </a:solidFill>
              </a:rPr>
              <a:t>Emma has a history of depression and takes sertraline 50 mg daily.  Prior to her recent pregnancy, she was seeing a counselor, but she hasn’t had time to make an appointment since the baby was born. </a:t>
            </a:r>
          </a:p>
          <a:p>
            <a:pPr>
              <a:buClr>
                <a:srgbClr val="4E2B85"/>
              </a:buClr>
            </a:pPr>
            <a:r>
              <a:rPr lang="en-US" sz="1500" dirty="0">
                <a:solidFill>
                  <a:srgbClr val="4E2B85"/>
                </a:solidFill>
              </a:rPr>
              <a:t>When the physician enters the room, she talks with Emma about her daughter and answers her questions about when she can start introducing solid foods.  The physician examines Emma’s daughter and reviews the growth charts with Emma.</a:t>
            </a:r>
          </a:p>
          <a:p>
            <a:pPr>
              <a:buClr>
                <a:srgbClr val="4E2B85"/>
              </a:buClr>
            </a:pPr>
            <a:r>
              <a:rPr lang="en-US" sz="1500" dirty="0">
                <a:solidFill>
                  <a:srgbClr val="4E2B85"/>
                </a:solidFill>
              </a:rPr>
              <a:t>After she finishes the exam, the physician picks up the laminated sheet with Emma’s questions and reviews the answers.  She explains to Emma how integrated her health is with the health of her children, and she asks if Emma has any concerns about herself.  </a:t>
            </a:r>
            <a:r>
              <a:rPr lang="en-US" sz="1500" b="1" dirty="0">
                <a:solidFill>
                  <a:srgbClr val="4E2B85"/>
                </a:solidFill>
              </a:rPr>
              <a:t>Emma says she has no particular concerns.</a:t>
            </a:r>
          </a:p>
        </p:txBody>
      </p:sp>
      <p:sp>
        <p:nvSpPr>
          <p:cNvPr id="3" name="Title 2">
            <a:extLst>
              <a:ext uri="{FF2B5EF4-FFF2-40B4-BE49-F238E27FC236}">
                <a16:creationId xmlns:a16="http://schemas.microsoft.com/office/drawing/2014/main" id="{ACEDEBB7-0E2E-45BF-C168-E7C8B215CCCC}"/>
              </a:ext>
            </a:extLst>
          </p:cNvPr>
          <p:cNvSpPr>
            <a:spLocks noGrp="1"/>
          </p:cNvSpPr>
          <p:nvPr>
            <p:ph type="title"/>
          </p:nvPr>
        </p:nvSpPr>
        <p:spPr>
          <a:xfrm>
            <a:off x="1441878" y="253167"/>
            <a:ext cx="6172159" cy="624532"/>
          </a:xfrm>
        </p:spPr>
        <p:txBody>
          <a:bodyPr>
            <a:normAutofit fontScale="90000"/>
          </a:bodyPr>
          <a:lstStyle/>
          <a:p>
            <a:r>
              <a:rPr lang="en-US" b="1" dirty="0">
                <a:solidFill>
                  <a:srgbClr val="3BA1B2"/>
                </a:solidFill>
                <a:latin typeface="Literata" panose="020B0604020202020204" charset="0"/>
              </a:rPr>
              <a:t>Family Medicine Case Study </a:t>
            </a:r>
            <a:br>
              <a:rPr lang="en-US" b="1" dirty="0">
                <a:solidFill>
                  <a:srgbClr val="3BA1B2"/>
                </a:solidFill>
                <a:latin typeface="Literata" panose="020B0604020202020204" charset="0"/>
              </a:rPr>
            </a:br>
            <a:r>
              <a:rPr lang="en-US" b="1" dirty="0">
                <a:solidFill>
                  <a:srgbClr val="3BA1B2"/>
                </a:solidFill>
                <a:latin typeface="Literata" panose="020B0604020202020204" charset="0"/>
              </a:rPr>
              <a:t>Part 1</a:t>
            </a:r>
          </a:p>
        </p:txBody>
      </p:sp>
      <p:sp>
        <p:nvSpPr>
          <p:cNvPr id="4" name="Freeform 14">
            <a:extLst>
              <a:ext uri="{FF2B5EF4-FFF2-40B4-BE49-F238E27FC236}">
                <a16:creationId xmlns:a16="http://schemas.microsoft.com/office/drawing/2014/main" id="{5BC7FCAD-916C-3A9C-7105-745AB6159917}"/>
              </a:ext>
            </a:extLst>
          </p:cNvPr>
          <p:cNvSpPr/>
          <p:nvPr/>
        </p:nvSpPr>
        <p:spPr>
          <a:xfrm>
            <a:off x="7510245" y="4699932"/>
            <a:ext cx="490755" cy="443568"/>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42862962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E6CEB9-8A6E-AAB6-2149-A8B27BDFF67E}"/>
              </a:ext>
            </a:extLst>
          </p:cNvPr>
          <p:cNvSpPr>
            <a:spLocks noGrp="1"/>
          </p:cNvSpPr>
          <p:nvPr>
            <p:ph type="body" idx="1"/>
          </p:nvPr>
        </p:nvSpPr>
        <p:spPr>
          <a:xfrm>
            <a:off x="1143000" y="1145097"/>
            <a:ext cx="6769916" cy="3932340"/>
          </a:xfrm>
        </p:spPr>
        <p:txBody>
          <a:bodyPr>
            <a:noAutofit/>
          </a:bodyPr>
          <a:lstStyle/>
          <a:p>
            <a:pPr>
              <a:buClr>
                <a:srgbClr val="4E2B85"/>
              </a:buClr>
            </a:pPr>
            <a:r>
              <a:rPr lang="en-US" sz="1500" dirty="0">
                <a:solidFill>
                  <a:srgbClr val="4E2B85"/>
                </a:solidFill>
              </a:rPr>
              <a:t>The physician explains to Emma that she reviewed the answers and Emma has </a:t>
            </a:r>
            <a:r>
              <a:rPr lang="en-US" sz="1500" b="1" dirty="0">
                <a:solidFill>
                  <a:srgbClr val="4E2B85"/>
                </a:solidFill>
              </a:rPr>
              <a:t>some symptoms suggestive of worsening depression</a:t>
            </a:r>
            <a:r>
              <a:rPr lang="en-US" sz="1500" dirty="0">
                <a:solidFill>
                  <a:srgbClr val="4E2B85"/>
                </a:solidFill>
              </a:rPr>
              <a:t>.  The physician asks Emma if she would be willing to share more about what she has been feeling.  Emma shares that she has been </a:t>
            </a:r>
            <a:r>
              <a:rPr lang="en-US" sz="1500" b="1" dirty="0">
                <a:solidFill>
                  <a:srgbClr val="4E2B85"/>
                </a:solidFill>
              </a:rPr>
              <a:t>feeling exhausted</a:t>
            </a:r>
            <a:r>
              <a:rPr lang="en-US" sz="1500" dirty="0">
                <a:solidFill>
                  <a:srgbClr val="4E2B85"/>
                </a:solidFill>
              </a:rPr>
              <a:t>, </a:t>
            </a:r>
            <a:r>
              <a:rPr lang="en-US" sz="1500" b="1" dirty="0">
                <a:solidFill>
                  <a:srgbClr val="4E2B85"/>
                </a:solidFill>
              </a:rPr>
              <a:t>has not wanted to do things she normally enjoys, and constantly feels guilty that she is not doing enough</a:t>
            </a:r>
            <a:r>
              <a:rPr lang="en-US" sz="1500" dirty="0">
                <a:solidFill>
                  <a:srgbClr val="4E2B85"/>
                </a:solidFill>
              </a:rPr>
              <a:t>.  Emma explains that she was not sure if this was normal or a sign that her depression was worsening.</a:t>
            </a:r>
          </a:p>
          <a:p>
            <a:pPr>
              <a:buClr>
                <a:srgbClr val="4E2B85"/>
              </a:buClr>
            </a:pPr>
            <a:r>
              <a:rPr lang="en-US" sz="1500" dirty="0">
                <a:solidFill>
                  <a:srgbClr val="4E2B85"/>
                </a:solidFill>
              </a:rPr>
              <a:t>The physician thanks Emma for sharing with her, and they discuss options, including </a:t>
            </a:r>
            <a:r>
              <a:rPr lang="en-US" sz="1500" b="1" dirty="0">
                <a:solidFill>
                  <a:srgbClr val="4E2B85"/>
                </a:solidFill>
              </a:rPr>
              <a:t>re-establishing with counseling and increasing the sertraline dose</a:t>
            </a:r>
            <a:r>
              <a:rPr lang="en-US" sz="1500" dirty="0">
                <a:solidFill>
                  <a:srgbClr val="4E2B85"/>
                </a:solidFill>
              </a:rPr>
              <a:t>.  Emma learns that she can do telemedicine counseling appointments, and she is open to scheduling one of these appointments.  She is also open to increasing the dose of her sertraline.  On her way out of the clinic, she schedules a follow-up appointment for herself in 4 weeks and also schedules her daughter’s 6 month well child check.  </a:t>
            </a:r>
          </a:p>
        </p:txBody>
      </p:sp>
      <p:sp>
        <p:nvSpPr>
          <p:cNvPr id="3" name="Title 2">
            <a:extLst>
              <a:ext uri="{FF2B5EF4-FFF2-40B4-BE49-F238E27FC236}">
                <a16:creationId xmlns:a16="http://schemas.microsoft.com/office/drawing/2014/main" id="{C2DB147D-735B-CFE4-B7A0-B34175C22DE7}"/>
              </a:ext>
            </a:extLst>
          </p:cNvPr>
          <p:cNvSpPr>
            <a:spLocks noGrp="1"/>
          </p:cNvSpPr>
          <p:nvPr>
            <p:ph type="title"/>
          </p:nvPr>
        </p:nvSpPr>
        <p:spPr>
          <a:xfrm>
            <a:off x="1485921" y="0"/>
            <a:ext cx="6172159" cy="950054"/>
          </a:xfrm>
        </p:spPr>
        <p:txBody>
          <a:bodyPr>
            <a:normAutofit fontScale="90000"/>
          </a:bodyPr>
          <a:lstStyle/>
          <a:p>
            <a:r>
              <a:rPr lang="en-US" b="1" dirty="0">
                <a:solidFill>
                  <a:srgbClr val="3BA1B2"/>
                </a:solidFill>
                <a:latin typeface="Literata" panose="020B0604020202020204" charset="0"/>
              </a:rPr>
              <a:t>Family Medicine Case Study</a:t>
            </a:r>
            <a:br>
              <a:rPr lang="en-US" b="1" dirty="0">
                <a:solidFill>
                  <a:srgbClr val="3BA1B2"/>
                </a:solidFill>
                <a:latin typeface="Literata" panose="020B0604020202020204" charset="0"/>
              </a:rPr>
            </a:br>
            <a:r>
              <a:rPr lang="en-US" b="1" dirty="0">
                <a:solidFill>
                  <a:srgbClr val="3BA1B2"/>
                </a:solidFill>
                <a:latin typeface="Literata" panose="020B0604020202020204" charset="0"/>
              </a:rPr>
              <a:t>Part 2</a:t>
            </a:r>
          </a:p>
        </p:txBody>
      </p:sp>
      <p:sp>
        <p:nvSpPr>
          <p:cNvPr id="4" name="Freeform 14">
            <a:extLst>
              <a:ext uri="{FF2B5EF4-FFF2-40B4-BE49-F238E27FC236}">
                <a16:creationId xmlns:a16="http://schemas.microsoft.com/office/drawing/2014/main" id="{D4748198-27EE-5574-D46F-47FF7325735A}"/>
              </a:ext>
            </a:extLst>
          </p:cNvPr>
          <p:cNvSpPr/>
          <p:nvPr/>
        </p:nvSpPr>
        <p:spPr>
          <a:xfrm>
            <a:off x="7510245" y="4699932"/>
            <a:ext cx="490755" cy="443568"/>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21259382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08">
          <a:extLst>
            <a:ext uri="{FF2B5EF4-FFF2-40B4-BE49-F238E27FC236}">
              <a16:creationId xmlns:a16="http://schemas.microsoft.com/office/drawing/2014/main" id="{1D746AC1-F3C2-2A1D-D0A6-01BAB10208B3}"/>
            </a:ext>
          </a:extLst>
        </p:cNvPr>
        <p:cNvGrpSpPr/>
        <p:nvPr/>
      </p:nvGrpSpPr>
      <p:grpSpPr>
        <a:xfrm>
          <a:off x="0" y="0"/>
          <a:ext cx="0" cy="0"/>
          <a:chOff x="0" y="0"/>
          <a:chExt cx="0" cy="0"/>
        </a:xfrm>
      </p:grpSpPr>
      <p:sp>
        <p:nvSpPr>
          <p:cNvPr id="809" name="Google Shape;809;g343a64a03f7_0_23">
            <a:extLst>
              <a:ext uri="{FF2B5EF4-FFF2-40B4-BE49-F238E27FC236}">
                <a16:creationId xmlns:a16="http://schemas.microsoft.com/office/drawing/2014/main" id="{53084AB0-6618-7DB2-1587-A7184228A350}"/>
              </a:ext>
            </a:extLst>
          </p:cNvPr>
          <p:cNvSpPr txBox="1">
            <a:spLocks noGrp="1"/>
          </p:cNvSpPr>
          <p:nvPr>
            <p:ph type="title"/>
          </p:nvPr>
        </p:nvSpPr>
        <p:spPr>
          <a:xfrm>
            <a:off x="1283012" y="0"/>
            <a:ext cx="6577977" cy="1119930"/>
          </a:xfrm>
          <a:prstGeom prst="rect">
            <a:avLst/>
          </a:prstGeom>
          <a:noFill/>
          <a:ln>
            <a:noFill/>
          </a:ln>
        </p:spPr>
        <p:txBody>
          <a:bodyPr spcFirstLastPara="1" wrap="square" lIns="75256" tIns="75256" rIns="75256" bIns="75256" anchor="t" anchorCtr="0">
            <a:normAutofit fontScale="90000"/>
          </a:bodyPr>
          <a:lstStyle/>
          <a:p>
            <a:pPr>
              <a:buSzPct val="86363"/>
            </a:pPr>
            <a:r>
              <a:rPr lang="en-US" b="1" dirty="0">
                <a:solidFill>
                  <a:srgbClr val="3BA1B2"/>
                </a:solidFill>
                <a:latin typeface="Literata"/>
                <a:ea typeface="Literata"/>
                <a:cs typeface="Literata"/>
                <a:sym typeface="Literata"/>
              </a:rPr>
              <a:t>Pediatric Case Study</a:t>
            </a:r>
            <a:br>
              <a:rPr lang="en-US" b="1" dirty="0">
                <a:solidFill>
                  <a:srgbClr val="3BA1B2"/>
                </a:solidFill>
                <a:latin typeface="Literata"/>
                <a:ea typeface="Literata"/>
                <a:cs typeface="Literata"/>
                <a:sym typeface="Literata"/>
              </a:rPr>
            </a:br>
            <a:r>
              <a:rPr lang="en-US" b="1" dirty="0">
                <a:solidFill>
                  <a:srgbClr val="3BA1B2"/>
                </a:solidFill>
                <a:latin typeface="Literata"/>
                <a:ea typeface="Literata"/>
                <a:cs typeface="Literata"/>
                <a:sym typeface="Literata"/>
              </a:rPr>
              <a:t>Part 1</a:t>
            </a:r>
            <a:endParaRPr b="1" dirty="0">
              <a:solidFill>
                <a:srgbClr val="3BA1B2"/>
              </a:solidFill>
              <a:latin typeface="Literata"/>
              <a:ea typeface="Literata"/>
              <a:cs typeface="Literata"/>
              <a:sym typeface="Literata"/>
            </a:endParaRPr>
          </a:p>
        </p:txBody>
      </p:sp>
      <p:sp>
        <p:nvSpPr>
          <p:cNvPr id="810" name="Google Shape;810;g343a64a03f7_0_23">
            <a:extLst>
              <a:ext uri="{FF2B5EF4-FFF2-40B4-BE49-F238E27FC236}">
                <a16:creationId xmlns:a16="http://schemas.microsoft.com/office/drawing/2014/main" id="{2DB60C13-51B3-AEC3-9CCC-36158E2A36E8}"/>
              </a:ext>
            </a:extLst>
          </p:cNvPr>
          <p:cNvSpPr txBox="1">
            <a:spLocks noGrp="1"/>
          </p:cNvSpPr>
          <p:nvPr>
            <p:ph type="body" idx="1"/>
          </p:nvPr>
        </p:nvSpPr>
        <p:spPr>
          <a:xfrm>
            <a:off x="1189229" y="1119930"/>
            <a:ext cx="6742562" cy="3819110"/>
          </a:xfrm>
          <a:prstGeom prst="rect">
            <a:avLst/>
          </a:prstGeom>
          <a:noFill/>
          <a:ln>
            <a:noFill/>
          </a:ln>
        </p:spPr>
        <p:txBody>
          <a:bodyPr spcFirstLastPara="1" wrap="square" lIns="75256" tIns="75256" rIns="75256" bIns="75256" anchor="t" anchorCtr="0">
            <a:noAutofit/>
          </a:bodyPr>
          <a:lstStyle/>
          <a:p>
            <a:pPr>
              <a:buClr>
                <a:srgbClr val="4E2B85"/>
              </a:buClr>
              <a:buSzPct val="90000"/>
            </a:pPr>
            <a:r>
              <a:rPr lang="en-US" sz="1800" dirty="0">
                <a:solidFill>
                  <a:srgbClr val="4E2B85"/>
                </a:solidFill>
                <a:latin typeface="Graphik Regular"/>
              </a:rPr>
              <a:t>Zoe has brought her 4-month-old daughter, Hannah, for a well-child visit and to establish care at your office. They recently moved to the area for her work and this is the first time anyone in the family has seen a local physician. As </a:t>
            </a:r>
            <a:r>
              <a:rPr lang="en-US" sz="1800" dirty="0" err="1">
                <a:solidFill>
                  <a:srgbClr val="4E2B85"/>
                </a:solidFill>
                <a:latin typeface="Graphik Regular"/>
              </a:rPr>
              <a:t>interconception</a:t>
            </a:r>
            <a:r>
              <a:rPr lang="en-US" sz="1800" dirty="0">
                <a:solidFill>
                  <a:srgbClr val="4E2B85"/>
                </a:solidFill>
                <a:latin typeface="Graphik Regular"/>
              </a:rPr>
              <a:t> care is the standard for all well-child visits from birth to 2 years of age at your office, Zoe was screened for depression, whether she was smoking, taking prenatal vitamins, and asked about her plans for more children. She had no history of smoking or depression, and</a:t>
            </a:r>
            <a:r>
              <a:rPr lang="en-US" sz="1800" b="1" dirty="0">
                <a:solidFill>
                  <a:srgbClr val="4E2B85"/>
                </a:solidFill>
                <a:latin typeface="Graphik Regular"/>
              </a:rPr>
              <a:t> had no current depression symptoms, but has been a little stressed with the move</a:t>
            </a:r>
            <a:r>
              <a:rPr lang="en-US" sz="1800" dirty="0">
                <a:solidFill>
                  <a:srgbClr val="4E2B85"/>
                </a:solidFill>
                <a:latin typeface="Graphik Regular"/>
              </a:rPr>
              <a:t>. She had not been taking her prenatal vitamins since she ran out a few weeks ago, and wants to wait at least 2 years before they try to have a second child. She did not have a postpartum visit before the move, and has been using condoms recently. </a:t>
            </a:r>
          </a:p>
        </p:txBody>
      </p:sp>
      <p:sp>
        <p:nvSpPr>
          <p:cNvPr id="2" name="Freeform 14">
            <a:extLst>
              <a:ext uri="{FF2B5EF4-FFF2-40B4-BE49-F238E27FC236}">
                <a16:creationId xmlns:a16="http://schemas.microsoft.com/office/drawing/2014/main" id="{52CA9FD9-FD96-480C-DBDA-D89A1051E8B5}"/>
              </a:ext>
            </a:extLst>
          </p:cNvPr>
          <p:cNvSpPr/>
          <p:nvPr/>
        </p:nvSpPr>
        <p:spPr>
          <a:xfrm>
            <a:off x="7510245" y="4699932"/>
            <a:ext cx="490755" cy="443568"/>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7093174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08">
          <a:extLst>
            <a:ext uri="{FF2B5EF4-FFF2-40B4-BE49-F238E27FC236}">
              <a16:creationId xmlns:a16="http://schemas.microsoft.com/office/drawing/2014/main" id="{E539403D-9F39-6B7C-894B-B78C2B8B82D1}"/>
            </a:ext>
          </a:extLst>
        </p:cNvPr>
        <p:cNvGrpSpPr/>
        <p:nvPr/>
      </p:nvGrpSpPr>
      <p:grpSpPr>
        <a:xfrm>
          <a:off x="0" y="0"/>
          <a:ext cx="0" cy="0"/>
          <a:chOff x="0" y="0"/>
          <a:chExt cx="0" cy="0"/>
        </a:xfrm>
      </p:grpSpPr>
      <p:sp>
        <p:nvSpPr>
          <p:cNvPr id="809" name="Google Shape;809;g343a64a03f7_0_23">
            <a:extLst>
              <a:ext uri="{FF2B5EF4-FFF2-40B4-BE49-F238E27FC236}">
                <a16:creationId xmlns:a16="http://schemas.microsoft.com/office/drawing/2014/main" id="{CF641669-6B95-87BD-76DC-3BBFE5C06B8C}"/>
              </a:ext>
            </a:extLst>
          </p:cNvPr>
          <p:cNvSpPr txBox="1">
            <a:spLocks noGrp="1"/>
          </p:cNvSpPr>
          <p:nvPr>
            <p:ph type="title"/>
          </p:nvPr>
        </p:nvSpPr>
        <p:spPr>
          <a:xfrm>
            <a:off x="1283012" y="1"/>
            <a:ext cx="6577977" cy="1214306"/>
          </a:xfrm>
          <a:prstGeom prst="rect">
            <a:avLst/>
          </a:prstGeom>
          <a:noFill/>
          <a:ln>
            <a:noFill/>
          </a:ln>
        </p:spPr>
        <p:txBody>
          <a:bodyPr spcFirstLastPara="1" wrap="square" lIns="75256" tIns="75256" rIns="75256" bIns="75256" anchor="t" anchorCtr="0">
            <a:normAutofit fontScale="90000"/>
          </a:bodyPr>
          <a:lstStyle/>
          <a:p>
            <a:pPr>
              <a:buSzPct val="86363"/>
            </a:pPr>
            <a:r>
              <a:rPr lang="en-US" b="1" dirty="0">
                <a:solidFill>
                  <a:srgbClr val="3BA1B2"/>
                </a:solidFill>
                <a:latin typeface="Literata"/>
                <a:ea typeface="Literata"/>
                <a:cs typeface="Literata"/>
                <a:sym typeface="Literata"/>
              </a:rPr>
              <a:t>Pediatric Case Study</a:t>
            </a:r>
            <a:br>
              <a:rPr lang="en-US" b="1" dirty="0">
                <a:solidFill>
                  <a:srgbClr val="3BA1B2"/>
                </a:solidFill>
                <a:latin typeface="Literata"/>
                <a:ea typeface="Literata"/>
                <a:cs typeface="Literata"/>
                <a:sym typeface="Literata"/>
              </a:rPr>
            </a:br>
            <a:r>
              <a:rPr lang="en-US" b="1" dirty="0">
                <a:solidFill>
                  <a:srgbClr val="3BA1B2"/>
                </a:solidFill>
                <a:latin typeface="Literata"/>
                <a:ea typeface="Literata"/>
                <a:cs typeface="Literata"/>
                <a:sym typeface="Literata"/>
              </a:rPr>
              <a:t>Part 2</a:t>
            </a:r>
            <a:endParaRPr b="1" dirty="0">
              <a:solidFill>
                <a:srgbClr val="3BA1B2"/>
              </a:solidFill>
              <a:latin typeface="Literata"/>
              <a:ea typeface="Literata"/>
              <a:cs typeface="Literata"/>
              <a:sym typeface="Literata"/>
            </a:endParaRPr>
          </a:p>
        </p:txBody>
      </p:sp>
      <p:sp>
        <p:nvSpPr>
          <p:cNvPr id="810" name="Google Shape;810;g343a64a03f7_0_23">
            <a:extLst>
              <a:ext uri="{FF2B5EF4-FFF2-40B4-BE49-F238E27FC236}">
                <a16:creationId xmlns:a16="http://schemas.microsoft.com/office/drawing/2014/main" id="{E5F96A63-EB78-4D4B-A89A-AED5B475F566}"/>
              </a:ext>
            </a:extLst>
          </p:cNvPr>
          <p:cNvSpPr txBox="1">
            <a:spLocks noGrp="1"/>
          </p:cNvSpPr>
          <p:nvPr>
            <p:ph type="body" idx="1"/>
          </p:nvPr>
        </p:nvSpPr>
        <p:spPr>
          <a:xfrm>
            <a:off x="1189229" y="1661021"/>
            <a:ext cx="6742562" cy="3278019"/>
          </a:xfrm>
          <a:prstGeom prst="rect">
            <a:avLst/>
          </a:prstGeom>
          <a:noFill/>
          <a:ln>
            <a:noFill/>
          </a:ln>
        </p:spPr>
        <p:txBody>
          <a:bodyPr spcFirstLastPara="1" wrap="square" lIns="75256" tIns="75256" rIns="75256" bIns="75256" anchor="t" anchorCtr="0">
            <a:noAutofit/>
          </a:bodyPr>
          <a:lstStyle/>
          <a:p>
            <a:pPr>
              <a:buClr>
                <a:srgbClr val="4E2B85"/>
              </a:buClr>
              <a:buSzPct val="90000"/>
            </a:pPr>
            <a:r>
              <a:rPr lang="en-US" sz="2100" dirty="0">
                <a:solidFill>
                  <a:srgbClr val="4E2B85"/>
                </a:solidFill>
                <a:latin typeface="Graphik Regular"/>
              </a:rPr>
              <a:t>As Zoe is not a patient at our practice, she is given a handout on </a:t>
            </a:r>
            <a:r>
              <a:rPr lang="en-US" sz="2100" dirty="0" err="1">
                <a:solidFill>
                  <a:srgbClr val="4E2B85"/>
                </a:solidFill>
                <a:latin typeface="Graphik Regular"/>
              </a:rPr>
              <a:t>interconception</a:t>
            </a:r>
            <a:r>
              <a:rPr lang="en-US" sz="2100" dirty="0">
                <a:solidFill>
                  <a:srgbClr val="4E2B85"/>
                </a:solidFill>
                <a:latin typeface="Graphik Regular"/>
              </a:rPr>
              <a:t> care that includes information on the importance of taking a multivitamin with folic acid and birth control options. She’s interested in starting an oral contraceptive. You give her a list of local family medicine offices and have your office staff assist her with scheduling an intake visit later in the week. You give her a coupon for free prenatal vitamins at the local pharmacy.</a:t>
            </a:r>
          </a:p>
        </p:txBody>
      </p:sp>
      <p:sp>
        <p:nvSpPr>
          <p:cNvPr id="2" name="Freeform 14">
            <a:extLst>
              <a:ext uri="{FF2B5EF4-FFF2-40B4-BE49-F238E27FC236}">
                <a16:creationId xmlns:a16="http://schemas.microsoft.com/office/drawing/2014/main" id="{C0CB76F3-9A18-3C01-FE52-3D1EAD471E70}"/>
              </a:ext>
            </a:extLst>
          </p:cNvPr>
          <p:cNvSpPr/>
          <p:nvPr/>
        </p:nvSpPr>
        <p:spPr>
          <a:xfrm>
            <a:off x="7510245" y="4699932"/>
            <a:ext cx="490755" cy="443568"/>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7220957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08">
          <a:extLst>
            <a:ext uri="{FF2B5EF4-FFF2-40B4-BE49-F238E27FC236}">
              <a16:creationId xmlns:a16="http://schemas.microsoft.com/office/drawing/2014/main" id="{6FAB4456-EFEC-91BD-08AB-0E82C59DA1A0}"/>
            </a:ext>
          </a:extLst>
        </p:cNvPr>
        <p:cNvGrpSpPr/>
        <p:nvPr/>
      </p:nvGrpSpPr>
      <p:grpSpPr>
        <a:xfrm>
          <a:off x="0" y="0"/>
          <a:ext cx="0" cy="0"/>
          <a:chOff x="0" y="0"/>
          <a:chExt cx="0" cy="0"/>
        </a:xfrm>
      </p:grpSpPr>
      <p:sp>
        <p:nvSpPr>
          <p:cNvPr id="809" name="Google Shape;809;g343a64a03f7_0_23">
            <a:extLst>
              <a:ext uri="{FF2B5EF4-FFF2-40B4-BE49-F238E27FC236}">
                <a16:creationId xmlns:a16="http://schemas.microsoft.com/office/drawing/2014/main" id="{06D14DA5-98A1-D84A-A643-40821AFC8840}"/>
              </a:ext>
            </a:extLst>
          </p:cNvPr>
          <p:cNvSpPr txBox="1">
            <a:spLocks noGrp="1"/>
          </p:cNvSpPr>
          <p:nvPr>
            <p:ph type="title"/>
          </p:nvPr>
        </p:nvSpPr>
        <p:spPr>
          <a:xfrm>
            <a:off x="1283012" y="77932"/>
            <a:ext cx="6577977" cy="970977"/>
          </a:xfrm>
          <a:prstGeom prst="rect">
            <a:avLst/>
          </a:prstGeom>
          <a:noFill/>
          <a:ln>
            <a:noFill/>
          </a:ln>
        </p:spPr>
        <p:txBody>
          <a:bodyPr spcFirstLastPara="1" wrap="square" lIns="75256" tIns="75256" rIns="75256" bIns="75256" anchor="t" anchorCtr="0">
            <a:normAutofit/>
          </a:bodyPr>
          <a:lstStyle/>
          <a:p>
            <a:pPr>
              <a:buSzPct val="86363"/>
            </a:pPr>
            <a:r>
              <a:rPr lang="en-US" b="1" dirty="0">
                <a:solidFill>
                  <a:srgbClr val="3BA1B2"/>
                </a:solidFill>
                <a:latin typeface="Literata"/>
                <a:ea typeface="Literata"/>
                <a:cs typeface="Literata"/>
                <a:sym typeface="Literata"/>
              </a:rPr>
              <a:t>Case Study Questions</a:t>
            </a:r>
            <a:endParaRPr b="1" dirty="0">
              <a:solidFill>
                <a:srgbClr val="3BA1B2"/>
              </a:solidFill>
              <a:latin typeface="Literata"/>
              <a:ea typeface="Literata"/>
              <a:cs typeface="Literata"/>
              <a:sym typeface="Literata"/>
            </a:endParaRPr>
          </a:p>
        </p:txBody>
      </p:sp>
      <p:sp>
        <p:nvSpPr>
          <p:cNvPr id="810" name="Google Shape;810;g343a64a03f7_0_23">
            <a:extLst>
              <a:ext uri="{FF2B5EF4-FFF2-40B4-BE49-F238E27FC236}">
                <a16:creationId xmlns:a16="http://schemas.microsoft.com/office/drawing/2014/main" id="{E2354F16-01DF-7BF0-7850-890EC96875D0}"/>
              </a:ext>
            </a:extLst>
          </p:cNvPr>
          <p:cNvSpPr txBox="1">
            <a:spLocks noGrp="1"/>
          </p:cNvSpPr>
          <p:nvPr>
            <p:ph type="body" idx="1"/>
          </p:nvPr>
        </p:nvSpPr>
        <p:spPr>
          <a:xfrm>
            <a:off x="1376796" y="1000388"/>
            <a:ext cx="6390409" cy="3938652"/>
          </a:xfrm>
          <a:prstGeom prst="rect">
            <a:avLst/>
          </a:prstGeom>
          <a:noFill/>
          <a:ln>
            <a:noFill/>
          </a:ln>
        </p:spPr>
        <p:txBody>
          <a:bodyPr spcFirstLastPara="1" wrap="square" lIns="75256" tIns="75256" rIns="75256" bIns="75256" anchor="t" anchorCtr="0">
            <a:noAutofit/>
          </a:bodyPr>
          <a:lstStyle/>
          <a:p>
            <a:pPr marL="77933" indent="0">
              <a:buNone/>
            </a:pPr>
            <a:r>
              <a:rPr lang="en-US" sz="1350" b="1" dirty="0">
                <a:solidFill>
                  <a:srgbClr val="4E2B85"/>
                </a:solidFill>
                <a:latin typeface="Graphik Bold"/>
              </a:rPr>
              <a:t>Case study: Emma</a:t>
            </a:r>
            <a:endParaRPr lang="en-US" sz="1350" dirty="0">
              <a:solidFill>
                <a:srgbClr val="4E2B85"/>
              </a:solidFill>
              <a:latin typeface="Graphik Bold"/>
            </a:endParaRPr>
          </a:p>
          <a:p>
            <a:pPr marL="77933" indent="0">
              <a:buNone/>
            </a:pPr>
            <a:endParaRPr lang="en-US" sz="1350" dirty="0">
              <a:solidFill>
                <a:srgbClr val="4E2B85"/>
              </a:solidFill>
              <a:latin typeface="Graphik Regular"/>
            </a:endParaRPr>
          </a:p>
          <a:p>
            <a:pPr marL="77933" indent="0">
              <a:buNone/>
            </a:pPr>
            <a:r>
              <a:rPr lang="en-US" sz="1350" dirty="0">
                <a:solidFill>
                  <a:srgbClr val="4E2B85"/>
                </a:solidFill>
                <a:latin typeface="Graphik Regular"/>
              </a:rPr>
              <a:t>Questions: </a:t>
            </a:r>
          </a:p>
          <a:p>
            <a:r>
              <a:rPr lang="en-US" sz="1350" dirty="0">
                <a:solidFill>
                  <a:srgbClr val="4E2B85"/>
                </a:solidFill>
                <a:latin typeface="Graphik Regular"/>
              </a:rPr>
              <a:t>For a mother/birthing person who is a patient at the practice, how could your practice develop workflows to reconnect this patient back to care?  What strategies could be used to provide easily accessible and prompt care to this patient?</a:t>
            </a:r>
          </a:p>
          <a:p>
            <a:r>
              <a:rPr lang="en-US" sz="1350" dirty="0">
                <a:solidFill>
                  <a:srgbClr val="4E2B85"/>
                </a:solidFill>
                <a:latin typeface="Graphik Regular"/>
              </a:rPr>
              <a:t>How might this visit look different if the mother/birthing person is not a patient at the practice?  What strategies could be used to connect the mother/birthing person to appropriate care?</a:t>
            </a:r>
          </a:p>
          <a:p>
            <a:pPr marL="77933" indent="0">
              <a:buNone/>
            </a:pPr>
            <a:endParaRPr lang="en-US" sz="1350" b="1" dirty="0">
              <a:solidFill>
                <a:srgbClr val="4E2B85"/>
              </a:solidFill>
              <a:latin typeface="Graphik Bold"/>
            </a:endParaRPr>
          </a:p>
          <a:p>
            <a:pPr marL="77933" indent="0">
              <a:buNone/>
            </a:pPr>
            <a:r>
              <a:rPr lang="en-US" sz="1350" b="1" dirty="0">
                <a:solidFill>
                  <a:srgbClr val="4E2B85"/>
                </a:solidFill>
                <a:latin typeface="Graphik Bold"/>
              </a:rPr>
              <a:t>Case study: Zoe</a:t>
            </a:r>
            <a:endParaRPr lang="en-US" sz="1350" dirty="0">
              <a:solidFill>
                <a:srgbClr val="4E2B85"/>
              </a:solidFill>
              <a:latin typeface="Graphik Bold"/>
            </a:endParaRPr>
          </a:p>
          <a:p>
            <a:pPr marL="77933" indent="0">
              <a:buNone/>
            </a:pPr>
            <a:endParaRPr lang="en-US" sz="1350" dirty="0">
              <a:solidFill>
                <a:srgbClr val="4E2B85"/>
              </a:solidFill>
              <a:latin typeface="Graphik Regular"/>
            </a:endParaRPr>
          </a:p>
          <a:p>
            <a:pPr marL="77933" indent="0">
              <a:buNone/>
            </a:pPr>
            <a:r>
              <a:rPr lang="en-US" sz="1350" dirty="0">
                <a:solidFill>
                  <a:srgbClr val="4E2B85"/>
                </a:solidFill>
                <a:latin typeface="Graphik Regular"/>
              </a:rPr>
              <a:t>Questions: </a:t>
            </a:r>
          </a:p>
          <a:p>
            <a:pPr>
              <a:buClr>
                <a:srgbClr val="4E2B85"/>
              </a:buClr>
              <a:buSzPct val="90000"/>
            </a:pPr>
            <a:r>
              <a:rPr lang="en-US" sz="1350" dirty="0">
                <a:solidFill>
                  <a:srgbClr val="4E2B85"/>
                </a:solidFill>
                <a:latin typeface="Graphik Regular"/>
              </a:rPr>
              <a:t>What resources does your site have available for parents who are not patients of your practice, whether you are able to offer the services or not? </a:t>
            </a:r>
          </a:p>
          <a:p>
            <a:pPr>
              <a:buClr>
                <a:srgbClr val="4E2B85"/>
              </a:buClr>
              <a:buSzPct val="90000"/>
            </a:pPr>
            <a:r>
              <a:rPr lang="en-US" sz="1350" dirty="0">
                <a:solidFill>
                  <a:srgbClr val="4E2B85"/>
                </a:solidFill>
                <a:latin typeface="Graphik Regular"/>
              </a:rPr>
              <a:t>Does just giving information about the four areas of </a:t>
            </a:r>
            <a:r>
              <a:rPr lang="en-US" sz="1350" dirty="0" err="1">
                <a:solidFill>
                  <a:srgbClr val="4E2B85"/>
                </a:solidFill>
                <a:latin typeface="Graphik Regular"/>
              </a:rPr>
              <a:t>interconception</a:t>
            </a:r>
            <a:r>
              <a:rPr lang="en-US" sz="1350" dirty="0">
                <a:solidFill>
                  <a:srgbClr val="4E2B85"/>
                </a:solidFill>
                <a:latin typeface="Graphik Regular"/>
              </a:rPr>
              <a:t> care count as an intervention?</a:t>
            </a:r>
          </a:p>
        </p:txBody>
      </p:sp>
      <p:sp>
        <p:nvSpPr>
          <p:cNvPr id="2" name="Freeform 14">
            <a:extLst>
              <a:ext uri="{FF2B5EF4-FFF2-40B4-BE49-F238E27FC236}">
                <a16:creationId xmlns:a16="http://schemas.microsoft.com/office/drawing/2014/main" id="{96B8AEFB-8FB0-0839-2439-59086E0E234D}"/>
              </a:ext>
            </a:extLst>
          </p:cNvPr>
          <p:cNvSpPr/>
          <p:nvPr/>
        </p:nvSpPr>
        <p:spPr>
          <a:xfrm>
            <a:off x="7510245" y="4699932"/>
            <a:ext cx="490755" cy="443568"/>
          </a:xfrm>
          <a:custGeom>
            <a:avLst/>
            <a:gdLst/>
            <a:ahLst/>
            <a:cxnLst/>
            <a:rect l="l" t="t" r="r" b="b"/>
            <a:pathLst>
              <a:path w="662310" h="599250">
                <a:moveTo>
                  <a:pt x="0" y="0"/>
                </a:moveTo>
                <a:lnTo>
                  <a:pt x="662310" y="0"/>
                </a:lnTo>
                <a:lnTo>
                  <a:pt x="662310" y="599250"/>
                </a:lnTo>
                <a:lnTo>
                  <a:pt x="0" y="599250"/>
                </a:lnTo>
                <a:lnTo>
                  <a:pt x="0" y="0"/>
                </a:lnTo>
                <a:close/>
              </a:path>
            </a:pathLst>
          </a:custGeom>
          <a:blipFill>
            <a:blip r:embed="rId3"/>
            <a:stretch>
              <a:fillRect/>
            </a:stretch>
          </a:blipFill>
        </p:spPr>
        <p:txBody>
          <a:bodyPr/>
          <a:lstStyle/>
          <a:p>
            <a:pPr defTabSz="342900"/>
            <a:endParaRPr lang="en-US" sz="1620">
              <a:solidFill>
                <a:srgbClr val="000000"/>
              </a:solidFill>
              <a:latin typeface="Arial"/>
            </a:endParaRPr>
          </a:p>
        </p:txBody>
      </p:sp>
    </p:spTree>
    <p:extLst>
      <p:ext uri="{BB962C8B-B14F-4D97-AF65-F5344CB8AC3E}">
        <p14:creationId xmlns:p14="http://schemas.microsoft.com/office/powerpoint/2010/main" val="1048183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4E2B85"/>
        </a:solidFill>
        <a:effectLst/>
      </p:bgPr>
    </p:bg>
    <p:spTree>
      <p:nvGrpSpPr>
        <p:cNvPr id="1" name="Shape 623"/>
        <p:cNvGrpSpPr/>
        <p:nvPr/>
      </p:nvGrpSpPr>
      <p:grpSpPr>
        <a:xfrm>
          <a:off x="0" y="0"/>
          <a:ext cx="0" cy="0"/>
          <a:chOff x="0" y="0"/>
          <a:chExt cx="0" cy="0"/>
        </a:xfrm>
      </p:grpSpPr>
      <p:pic>
        <p:nvPicPr>
          <p:cNvPr id="624" name="Google Shape;624;g2c6a823b774_0_0"/>
          <p:cNvPicPr preferRelativeResize="0"/>
          <p:nvPr/>
        </p:nvPicPr>
        <p:blipFill rotWithShape="1">
          <a:blip r:embed="rId3">
            <a:alphaModFix amt="11000"/>
          </a:blip>
          <a:srcRect l="29610" t="24258" r="25770" b="21986"/>
          <a:stretch/>
        </p:blipFill>
        <p:spPr>
          <a:xfrm>
            <a:off x="2208332" y="77933"/>
            <a:ext cx="4575426" cy="4987636"/>
          </a:xfrm>
          <a:prstGeom prst="rect">
            <a:avLst/>
          </a:prstGeom>
          <a:noFill/>
          <a:ln>
            <a:noFill/>
          </a:ln>
        </p:spPr>
      </p:pic>
      <p:sp>
        <p:nvSpPr>
          <p:cNvPr id="625" name="Google Shape;625;g2c6a823b774_0_0"/>
          <p:cNvSpPr txBox="1"/>
          <p:nvPr/>
        </p:nvSpPr>
        <p:spPr>
          <a:xfrm>
            <a:off x="1744381" y="1971256"/>
            <a:ext cx="5503295" cy="2925205"/>
          </a:xfrm>
          <a:prstGeom prst="rect">
            <a:avLst/>
          </a:prstGeom>
          <a:noFill/>
          <a:ln>
            <a:noFill/>
          </a:ln>
        </p:spPr>
        <p:txBody>
          <a:bodyPr spcFirstLastPara="1" wrap="square" lIns="62336" tIns="62336" rIns="62336" bIns="62336" anchor="t" anchorCtr="0">
            <a:noAutofit/>
          </a:bodyPr>
          <a:lstStyle/>
          <a:p>
            <a:pPr algn="ctr" defTabSz="623461">
              <a:buClr>
                <a:srgbClr val="000000"/>
              </a:buClr>
              <a:buSzPts val="4800"/>
            </a:pPr>
            <a:r>
              <a:rPr lang="en-US" sz="3273" b="1" kern="0" dirty="0">
                <a:solidFill>
                  <a:srgbClr val="FFFFFF"/>
                </a:solidFill>
                <a:latin typeface="Comfortaa"/>
                <a:ea typeface="Comfortaa"/>
                <a:cs typeface="Comfortaa"/>
                <a:sym typeface="Comfortaa"/>
              </a:rPr>
              <a:t>Questions?</a:t>
            </a:r>
            <a:endParaRPr sz="3273" b="1" kern="0" dirty="0">
              <a:solidFill>
                <a:srgbClr val="FFFFFF"/>
              </a:solidFill>
              <a:latin typeface="Comfortaa"/>
              <a:ea typeface="Comfortaa"/>
              <a:cs typeface="Comfortaa"/>
              <a:sym typeface="Comfortaa"/>
            </a:endParaRPr>
          </a:p>
          <a:p>
            <a:pPr algn="ctr" defTabSz="623461">
              <a:buClr>
                <a:srgbClr val="000000"/>
              </a:buClr>
              <a:buSzPts val="4800"/>
            </a:pPr>
            <a:endParaRPr sz="3273" b="1" kern="0" dirty="0">
              <a:solidFill>
                <a:srgbClr val="FFFFFF"/>
              </a:solidFill>
              <a:latin typeface="Comfortaa"/>
              <a:ea typeface="Comfortaa"/>
              <a:cs typeface="Comfortaa"/>
              <a:sym typeface="Comforta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118"/>
          <p:cNvSpPr/>
          <p:nvPr/>
        </p:nvSpPr>
        <p:spPr>
          <a:xfrm>
            <a:off x="1143000" y="0"/>
            <a:ext cx="6858000" cy="5143500"/>
          </a:xfrm>
          <a:custGeom>
            <a:avLst/>
            <a:gdLst/>
            <a:ahLst/>
            <a:cxnLst/>
            <a:rect l="l" t="t" r="r" b="b"/>
            <a:pathLst>
              <a:path w="304800" h="304800" extrusionOk="0">
                <a:moveTo>
                  <a:pt x="0" y="0"/>
                </a:moveTo>
                <a:lnTo>
                  <a:pt x="0" y="304800"/>
                </a:lnTo>
                <a:lnTo>
                  <a:pt x="304800" y="304800"/>
                </a:lnTo>
                <a:lnTo>
                  <a:pt x="304800" y="0"/>
                </a:lnTo>
                <a:lnTo>
                  <a:pt x="0" y="0"/>
                </a:lnTo>
                <a:close/>
              </a:path>
            </a:pathLst>
          </a:custGeom>
          <a:solidFill>
            <a:schemeClr val="lt1"/>
          </a:solidFill>
          <a:ln>
            <a:noFill/>
          </a:ln>
        </p:spPr>
        <p:txBody>
          <a:bodyPr spcFirstLastPara="1" wrap="square" lIns="82283" tIns="41130" rIns="82283" bIns="41130" anchor="t" anchorCtr="0">
            <a:noAutofit/>
          </a:bodyPr>
          <a:lstStyle/>
          <a:p>
            <a:pPr defTabSz="342900">
              <a:buClr>
                <a:srgbClr val="000000"/>
              </a:buClr>
              <a:buSzPts val="1400"/>
            </a:pPr>
            <a:endParaRPr sz="1260">
              <a:solidFill>
                <a:srgbClr val="000000"/>
              </a:solidFill>
              <a:latin typeface="Arial"/>
              <a:ea typeface="Arial"/>
              <a:cs typeface="Arial"/>
              <a:sym typeface="Arial"/>
            </a:endParaRPr>
          </a:p>
        </p:txBody>
      </p:sp>
      <p:sp>
        <p:nvSpPr>
          <p:cNvPr id="484" name="Google Shape;484;p118"/>
          <p:cNvSpPr txBox="1"/>
          <p:nvPr/>
        </p:nvSpPr>
        <p:spPr>
          <a:xfrm>
            <a:off x="1190115" y="74070"/>
            <a:ext cx="6763770" cy="687150"/>
          </a:xfrm>
          <a:prstGeom prst="rect">
            <a:avLst/>
          </a:prstGeom>
          <a:noFill/>
          <a:ln>
            <a:noFill/>
          </a:ln>
        </p:spPr>
        <p:txBody>
          <a:bodyPr spcFirstLastPara="1" wrap="square" lIns="0" tIns="51840" rIns="0" bIns="0" anchor="t" anchorCtr="0">
            <a:noAutofit/>
          </a:bodyPr>
          <a:lstStyle/>
          <a:p>
            <a:pPr algn="ctr" defTabSz="342900">
              <a:buClr>
                <a:srgbClr val="000000"/>
              </a:buClr>
              <a:buSzPts val="4125"/>
            </a:pPr>
            <a:r>
              <a:rPr lang="en-US" sz="3713" b="1">
                <a:solidFill>
                  <a:srgbClr val="3BA1B2"/>
                </a:solidFill>
                <a:latin typeface="Literata"/>
                <a:ea typeface="Literata"/>
                <a:cs typeface="Literata"/>
                <a:sym typeface="Literata"/>
              </a:rPr>
              <a:t>Want to Learn More? </a:t>
            </a:r>
            <a:endParaRPr sz="1260">
              <a:solidFill>
                <a:srgbClr val="3BA1B2"/>
              </a:solidFill>
              <a:latin typeface="Arial"/>
              <a:ea typeface="Arial"/>
              <a:cs typeface="Arial"/>
              <a:sym typeface="Arial"/>
            </a:endParaRPr>
          </a:p>
        </p:txBody>
      </p:sp>
      <p:sp>
        <p:nvSpPr>
          <p:cNvPr id="485" name="Google Shape;485;p118"/>
          <p:cNvSpPr txBox="1"/>
          <p:nvPr/>
        </p:nvSpPr>
        <p:spPr>
          <a:xfrm>
            <a:off x="1408950" y="761220"/>
            <a:ext cx="6215670" cy="2094120"/>
          </a:xfrm>
          <a:prstGeom prst="rect">
            <a:avLst/>
          </a:prstGeom>
          <a:noFill/>
          <a:ln>
            <a:noFill/>
          </a:ln>
        </p:spPr>
        <p:txBody>
          <a:bodyPr spcFirstLastPara="1" wrap="square" lIns="0" tIns="29160" rIns="0" bIns="0" anchor="t" anchorCtr="0">
            <a:noAutofit/>
          </a:bodyPr>
          <a:lstStyle/>
          <a:p>
            <a:pPr algn="ctr" defTabSz="342900">
              <a:lnSpc>
                <a:spcPct val="150023"/>
              </a:lnSpc>
              <a:buClr>
                <a:srgbClr val="000000"/>
              </a:buClr>
              <a:buSzPts val="2175"/>
            </a:pPr>
            <a:r>
              <a:rPr lang="en-US" sz="1958">
                <a:solidFill>
                  <a:srgbClr val="4E2B85"/>
                </a:solidFill>
                <a:latin typeface="Literata"/>
                <a:ea typeface="Literata"/>
                <a:cs typeface="Literata"/>
                <a:sym typeface="Literata"/>
              </a:rPr>
              <a:t>Download Our </a:t>
            </a:r>
            <a:r>
              <a:rPr lang="en-US" sz="1958" b="1">
                <a:solidFill>
                  <a:srgbClr val="4E2B85"/>
                </a:solidFill>
                <a:latin typeface="Literata"/>
                <a:ea typeface="Literata"/>
                <a:cs typeface="Literata"/>
                <a:sym typeface="Literata"/>
              </a:rPr>
              <a:t>ICC Toolkit</a:t>
            </a:r>
            <a:endParaRPr sz="1260">
              <a:solidFill>
                <a:srgbClr val="4E2B85"/>
              </a:solidFill>
              <a:latin typeface="Arial"/>
              <a:ea typeface="Arial"/>
              <a:cs typeface="Arial"/>
              <a:sym typeface="Arial"/>
            </a:endParaRPr>
          </a:p>
          <a:p>
            <a:pPr algn="ctr" defTabSz="342900">
              <a:lnSpc>
                <a:spcPct val="150023"/>
              </a:lnSpc>
              <a:buClr>
                <a:srgbClr val="000000"/>
              </a:buClr>
              <a:buSzPts val="1400"/>
            </a:pPr>
            <a:endParaRPr sz="1260">
              <a:solidFill>
                <a:srgbClr val="4E2B85"/>
              </a:solidFill>
              <a:latin typeface="Arial"/>
              <a:ea typeface="Arial"/>
              <a:cs typeface="Arial"/>
              <a:sym typeface="Arial"/>
            </a:endParaRPr>
          </a:p>
          <a:p>
            <a:pPr algn="ctr" defTabSz="342900">
              <a:lnSpc>
                <a:spcPct val="150023"/>
              </a:lnSpc>
              <a:buClr>
                <a:srgbClr val="000000"/>
              </a:buClr>
              <a:buSzPts val="2175"/>
            </a:pPr>
            <a:r>
              <a:rPr lang="en-US" sz="1958">
                <a:solidFill>
                  <a:srgbClr val="4E2B85"/>
                </a:solidFill>
                <a:latin typeface="Literata"/>
                <a:ea typeface="Literata"/>
                <a:cs typeface="Literata"/>
                <a:sym typeface="Literata"/>
              </a:rPr>
              <a:t>Contact us:  </a:t>
            </a:r>
            <a:endParaRPr sz="1958">
              <a:solidFill>
                <a:srgbClr val="4E2B85"/>
              </a:solidFill>
              <a:latin typeface="Literata"/>
              <a:ea typeface="Literata"/>
              <a:cs typeface="Literata"/>
              <a:sym typeface="Literata"/>
            </a:endParaRPr>
          </a:p>
          <a:p>
            <a:pPr algn="ctr" defTabSz="342900">
              <a:lnSpc>
                <a:spcPct val="150023"/>
              </a:lnSpc>
              <a:buClr>
                <a:srgbClr val="000000"/>
              </a:buClr>
              <a:buSzPts val="2175"/>
            </a:pPr>
            <a:r>
              <a:rPr lang="en-US" sz="1958" u="sng">
                <a:solidFill>
                  <a:srgbClr val="0000FF"/>
                </a:solidFill>
                <a:latin typeface="Literata"/>
                <a:ea typeface="Literata"/>
                <a:cs typeface="Literata"/>
                <a:sym typeface="Literata"/>
                <a:hlinkClick r:id="rId3"/>
              </a:rPr>
              <a:t>anna.fetterolf@pennmedicine.upenn.edu</a:t>
            </a:r>
            <a:r>
              <a:rPr lang="en-US" sz="1958">
                <a:solidFill>
                  <a:srgbClr val="4E2B85"/>
                </a:solidFill>
                <a:latin typeface="Literata"/>
                <a:ea typeface="Literata"/>
                <a:cs typeface="Literata"/>
                <a:sym typeface="Literata"/>
              </a:rPr>
              <a:t> </a:t>
            </a:r>
            <a:r>
              <a:rPr lang="en-US" sz="1958" u="sng">
                <a:solidFill>
                  <a:srgbClr val="0000FF"/>
                </a:solidFill>
                <a:latin typeface="Literata"/>
                <a:ea typeface="Literata"/>
                <a:cs typeface="Literata"/>
                <a:sym typeface="Literata"/>
                <a:hlinkClick r:id="rId4"/>
              </a:rPr>
              <a:t>implicitinfo@fmec.net</a:t>
            </a:r>
            <a:endParaRPr sz="1260">
              <a:solidFill>
                <a:srgbClr val="4E2B85"/>
              </a:solidFill>
              <a:latin typeface="Arial"/>
              <a:ea typeface="Arial"/>
              <a:cs typeface="Arial"/>
              <a:sym typeface="Arial"/>
            </a:endParaRPr>
          </a:p>
        </p:txBody>
      </p:sp>
      <p:sp>
        <p:nvSpPr>
          <p:cNvPr id="486" name="Google Shape;486;p118"/>
          <p:cNvSpPr txBox="1"/>
          <p:nvPr/>
        </p:nvSpPr>
        <p:spPr>
          <a:xfrm>
            <a:off x="1308600" y="3005517"/>
            <a:ext cx="3153600" cy="618156"/>
          </a:xfrm>
          <a:prstGeom prst="rect">
            <a:avLst/>
          </a:prstGeom>
          <a:noFill/>
          <a:ln>
            <a:noFill/>
          </a:ln>
        </p:spPr>
        <p:txBody>
          <a:bodyPr spcFirstLastPara="1" wrap="square" lIns="82283" tIns="82283" rIns="82283" bIns="82283" anchor="t" anchorCtr="0">
            <a:spAutoFit/>
          </a:bodyPr>
          <a:lstStyle/>
          <a:p>
            <a:pPr algn="ctr" defTabSz="342900">
              <a:lnSpc>
                <a:spcPct val="150023"/>
              </a:lnSpc>
              <a:buClr>
                <a:srgbClr val="000000"/>
              </a:buClr>
              <a:buSzPts val="2175"/>
            </a:pPr>
            <a:r>
              <a:rPr lang="en-US" sz="1958">
                <a:solidFill>
                  <a:srgbClr val="4E2B85"/>
                </a:solidFill>
                <a:latin typeface="Literata"/>
                <a:ea typeface="Literata"/>
                <a:cs typeface="Literata"/>
                <a:sym typeface="Literata"/>
              </a:rPr>
              <a:t>Follow us on Instagram: </a:t>
            </a:r>
            <a:endParaRPr sz="1260">
              <a:solidFill>
                <a:srgbClr val="4E2B85"/>
              </a:solidFill>
              <a:latin typeface="Arial"/>
              <a:ea typeface="Arial"/>
              <a:cs typeface="Arial"/>
              <a:sym typeface="Arial"/>
            </a:endParaRPr>
          </a:p>
        </p:txBody>
      </p:sp>
      <p:pic>
        <p:nvPicPr>
          <p:cNvPr id="487" name="Google Shape;487;p118"/>
          <p:cNvPicPr preferRelativeResize="0"/>
          <p:nvPr/>
        </p:nvPicPr>
        <p:blipFill rotWithShape="1">
          <a:blip r:embed="rId5">
            <a:alphaModFix/>
          </a:blip>
          <a:srcRect/>
          <a:stretch/>
        </p:blipFill>
        <p:spPr>
          <a:xfrm>
            <a:off x="2193267" y="3425952"/>
            <a:ext cx="1384268" cy="1590457"/>
          </a:xfrm>
          <a:prstGeom prst="rect">
            <a:avLst/>
          </a:prstGeom>
          <a:noFill/>
          <a:ln>
            <a:noFill/>
          </a:ln>
        </p:spPr>
      </p:pic>
      <p:pic>
        <p:nvPicPr>
          <p:cNvPr id="488" name="Google Shape;488;p118"/>
          <p:cNvPicPr preferRelativeResize="0"/>
          <p:nvPr/>
        </p:nvPicPr>
        <p:blipFill rotWithShape="1">
          <a:blip r:embed="rId6">
            <a:alphaModFix/>
          </a:blip>
          <a:srcRect/>
          <a:stretch/>
        </p:blipFill>
        <p:spPr>
          <a:xfrm>
            <a:off x="7456455" y="4640444"/>
            <a:ext cx="544546" cy="474974"/>
          </a:xfrm>
          <a:prstGeom prst="rect">
            <a:avLst/>
          </a:prstGeom>
          <a:noFill/>
          <a:ln>
            <a:noFill/>
          </a:ln>
        </p:spPr>
      </p:pic>
      <p:sp>
        <p:nvSpPr>
          <p:cNvPr id="489" name="Google Shape;489;p118"/>
          <p:cNvSpPr txBox="1"/>
          <p:nvPr/>
        </p:nvSpPr>
        <p:spPr>
          <a:xfrm>
            <a:off x="4707495" y="3005517"/>
            <a:ext cx="3153600" cy="618156"/>
          </a:xfrm>
          <a:prstGeom prst="rect">
            <a:avLst/>
          </a:prstGeom>
          <a:noFill/>
          <a:ln>
            <a:noFill/>
          </a:ln>
        </p:spPr>
        <p:txBody>
          <a:bodyPr spcFirstLastPara="1" wrap="square" lIns="82283" tIns="82283" rIns="82283" bIns="82283" anchor="t" anchorCtr="0">
            <a:spAutoFit/>
          </a:bodyPr>
          <a:lstStyle/>
          <a:p>
            <a:pPr algn="ctr" defTabSz="342900">
              <a:lnSpc>
                <a:spcPct val="150023"/>
              </a:lnSpc>
              <a:buClr>
                <a:srgbClr val="000000"/>
              </a:buClr>
              <a:buSzPts val="2175"/>
            </a:pPr>
            <a:r>
              <a:rPr lang="en-US" sz="1958">
                <a:solidFill>
                  <a:srgbClr val="4E2B85"/>
                </a:solidFill>
                <a:latin typeface="Literata"/>
                <a:ea typeface="Literata"/>
                <a:cs typeface="Literata"/>
                <a:sym typeface="Literata"/>
              </a:rPr>
              <a:t>Check out our Website:</a:t>
            </a:r>
            <a:endParaRPr sz="1260">
              <a:solidFill>
                <a:srgbClr val="4E2B85"/>
              </a:solidFill>
              <a:latin typeface="Arial"/>
              <a:ea typeface="Arial"/>
              <a:cs typeface="Arial"/>
              <a:sym typeface="Arial"/>
            </a:endParaRPr>
          </a:p>
        </p:txBody>
      </p:sp>
      <p:pic>
        <p:nvPicPr>
          <p:cNvPr id="490" name="Google Shape;490;p118"/>
          <p:cNvPicPr preferRelativeResize="0"/>
          <p:nvPr/>
        </p:nvPicPr>
        <p:blipFill>
          <a:blip r:embed="rId7">
            <a:alphaModFix/>
          </a:blip>
          <a:stretch>
            <a:fillRect/>
          </a:stretch>
        </p:blipFill>
        <p:spPr>
          <a:xfrm>
            <a:off x="5803084" y="3523979"/>
            <a:ext cx="1384268" cy="1394415"/>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766C7-7B45-907B-D607-0C959BB80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CD80B-B7BD-C5A6-7834-4D8CF5DAF0BE}"/>
              </a:ext>
            </a:extLst>
          </p:cNvPr>
          <p:cNvSpPr>
            <a:spLocks noGrp="1"/>
          </p:cNvSpPr>
          <p:nvPr>
            <p:ph type="ctrTitle"/>
          </p:nvPr>
        </p:nvSpPr>
        <p:spPr>
          <a:xfrm>
            <a:off x="825038" y="464475"/>
            <a:ext cx="7543800" cy="2674620"/>
          </a:xfrm>
        </p:spPr>
        <p:txBody>
          <a:bodyPr>
            <a:normAutofit/>
          </a:bodyPr>
          <a:lstStyle/>
          <a:p>
            <a:r>
              <a:rPr lang="en-US" sz="4000" dirty="0">
                <a:latin typeface="Franklin Gothic Medium" panose="020B0603020102020204" pitchFamily="34" charset="0"/>
              </a:rPr>
              <a:t>PCMHs’ Sharing of PDSA Plans and Peer-to-Peer Learning </a:t>
            </a:r>
          </a:p>
        </p:txBody>
      </p:sp>
      <p:sp>
        <p:nvSpPr>
          <p:cNvPr id="3" name="Subtitle 2">
            <a:extLst>
              <a:ext uri="{FF2B5EF4-FFF2-40B4-BE49-F238E27FC236}">
                <a16:creationId xmlns:a16="http://schemas.microsoft.com/office/drawing/2014/main" id="{5CF7C1D7-5B29-0C0B-2E7C-982D2D4C35FE}"/>
              </a:ext>
            </a:extLst>
          </p:cNvPr>
          <p:cNvSpPr>
            <a:spLocks noGrp="1"/>
          </p:cNvSpPr>
          <p:nvPr>
            <p:ph type="subTitle" idx="1"/>
          </p:nvPr>
        </p:nvSpPr>
        <p:spPr>
          <a:xfrm>
            <a:off x="870330" y="3331544"/>
            <a:ext cx="7543800" cy="1401269"/>
          </a:xfrm>
        </p:spPr>
        <p:txBody>
          <a:bodyPr>
            <a:normAutofit/>
          </a:bodyPr>
          <a:lstStyle/>
          <a:p>
            <a:pPr>
              <a:spcBef>
                <a:spcPts val="600"/>
              </a:spcBef>
            </a:pPr>
            <a:endParaRPr lang="en-US" dirty="0">
              <a:solidFill>
                <a:schemeClr val="tx2"/>
              </a:solidFill>
              <a:latin typeface="+mn-lt"/>
            </a:endParaRPr>
          </a:p>
        </p:txBody>
      </p:sp>
      <p:sp>
        <p:nvSpPr>
          <p:cNvPr id="4" name="Footer Placeholder 3">
            <a:extLst>
              <a:ext uri="{FF2B5EF4-FFF2-40B4-BE49-F238E27FC236}">
                <a16:creationId xmlns:a16="http://schemas.microsoft.com/office/drawing/2014/main" id="{9C192F57-1736-8229-843C-4FEA351548B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1ABF8553-F942-85E1-D219-DFAB7608C0A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197752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57D8F-9C65-61CE-BA18-8D0027B33E71}"/>
              </a:ext>
            </a:extLst>
          </p:cNvPr>
          <p:cNvSpPr>
            <a:spLocks noGrp="1"/>
          </p:cNvSpPr>
          <p:nvPr>
            <p:ph type="title"/>
          </p:nvPr>
        </p:nvSpPr>
        <p:spPr/>
        <p:txBody>
          <a:bodyPr/>
          <a:lstStyle/>
          <a:p>
            <a:r>
              <a:rPr lang="en-US" dirty="0">
                <a:latin typeface="Franklin Gothic Medium" panose="020B0603020102020204" pitchFamily="34" charset="0"/>
              </a:rPr>
              <a:t>Discussion Questions</a:t>
            </a:r>
          </a:p>
        </p:txBody>
      </p:sp>
      <p:sp>
        <p:nvSpPr>
          <p:cNvPr id="3" name="Content Placeholder 2">
            <a:extLst>
              <a:ext uri="{FF2B5EF4-FFF2-40B4-BE49-F238E27FC236}">
                <a16:creationId xmlns:a16="http://schemas.microsoft.com/office/drawing/2014/main" id="{16E6C521-F08A-36D0-3D7C-D14C0829EA65}"/>
              </a:ext>
            </a:extLst>
          </p:cNvPr>
          <p:cNvSpPr>
            <a:spLocks noGrp="1"/>
          </p:cNvSpPr>
          <p:nvPr>
            <p:ph idx="1"/>
          </p:nvPr>
        </p:nvSpPr>
        <p:spPr/>
        <p:txBody>
          <a:bodyPr>
            <a:normAutofit fontScale="92500"/>
          </a:bodyPr>
          <a:lstStyle/>
          <a:p>
            <a:pPr marL="342900" marR="0" lvl="0" indent="-342900">
              <a:buFont typeface="Symbol" panose="05050102010706020507" pitchFamily="18" charset="2"/>
              <a:buChar char=""/>
            </a:pPr>
            <a:r>
              <a:rPr lang="en-US" sz="1800" dirty="0">
                <a:effectLst/>
                <a:ea typeface="Arial Narrow" panose="020B0606020202030204" pitchFamily="34" charset="0"/>
                <a:cs typeface="Arial Narrow" panose="020B0606020202030204" pitchFamily="34" charset="0"/>
              </a:rPr>
              <a:t>Briefly describe your PCMH's goal, intervention(s), and findings for the first PDSA cycle.</a:t>
            </a:r>
            <a:endParaRPr lang="en-US" sz="1800" dirty="0">
              <a:effectLst/>
              <a:ea typeface="Calibri" panose="020F0502020204030204" pitchFamily="34" charset="0"/>
            </a:endParaRPr>
          </a:p>
          <a:p>
            <a:pPr marL="342900" marR="0" lvl="0" indent="-342900">
              <a:spcBef>
                <a:spcPts val="1200"/>
              </a:spcBef>
              <a:spcAft>
                <a:spcPts val="1200"/>
              </a:spcAft>
              <a:buFont typeface="Symbol" panose="05050102010706020507" pitchFamily="18" charset="2"/>
              <a:buChar char=""/>
            </a:pPr>
            <a:r>
              <a:rPr lang="en-US" sz="1800" dirty="0">
                <a:effectLst/>
                <a:ea typeface="Arial Narrow" panose="020B0606020202030204" pitchFamily="34" charset="0"/>
                <a:cs typeface="Arial Narrow" panose="020B0606020202030204" pitchFamily="34" charset="0"/>
              </a:rPr>
              <a:t>How have your early findings influenced the focus of your second PDSA cycle?</a:t>
            </a:r>
            <a:endParaRPr lang="en-US" sz="1800" dirty="0">
              <a:effectLst/>
              <a:ea typeface="Calibri" panose="020F0502020204030204" pitchFamily="34" charset="0"/>
            </a:endParaRPr>
          </a:p>
          <a:p>
            <a:pPr marL="342900" marR="0" lvl="0" indent="-342900">
              <a:spcBef>
                <a:spcPts val="1200"/>
              </a:spcBef>
              <a:spcAft>
                <a:spcPts val="1200"/>
              </a:spcAft>
              <a:buFont typeface="Symbol" panose="05050102010706020507" pitchFamily="18" charset="2"/>
              <a:buChar char=""/>
            </a:pPr>
            <a:r>
              <a:rPr lang="en-US" sz="1800" dirty="0">
                <a:effectLst/>
                <a:ea typeface="Arial Narrow" panose="020B0606020202030204" pitchFamily="34" charset="0"/>
                <a:cs typeface="Arial Narrow" panose="020B0606020202030204" pitchFamily="34" charset="0"/>
              </a:rPr>
              <a:t>As you move into the second PDSA sprint, what implementation challenges are you anticipating, and what strategies are you considering to address them?</a:t>
            </a:r>
            <a:endParaRPr lang="en-US" sz="1800" dirty="0">
              <a:effectLst/>
              <a:ea typeface="Calibri" panose="020F0502020204030204" pitchFamily="34" charset="0"/>
            </a:endParaRPr>
          </a:p>
          <a:p>
            <a:pPr marL="342900" marR="0" lvl="0" indent="-342900">
              <a:spcBef>
                <a:spcPts val="1200"/>
              </a:spcBef>
              <a:spcAft>
                <a:spcPts val="1200"/>
              </a:spcAft>
              <a:buFont typeface="Symbol" panose="05050102010706020507" pitchFamily="18" charset="2"/>
              <a:buChar char=""/>
            </a:pPr>
            <a:r>
              <a:rPr lang="en-US" sz="1800" dirty="0">
                <a:effectLst/>
                <a:ea typeface="Arial Narrow" panose="020B0606020202030204" pitchFamily="34" charset="0"/>
                <a:cs typeface="Arial Narrow" panose="020B0606020202030204" pitchFamily="34" charset="0"/>
              </a:rPr>
              <a:t>Thinking about the screening and referral strategies discussed by today's speakers, what ideas or approaches are most relevant to your practice's next phase of improvement work?</a:t>
            </a:r>
            <a:endParaRPr lang="en-US" sz="1800" dirty="0">
              <a:effectLst/>
              <a:ea typeface="Calibri" panose="020F0502020204030204" pitchFamily="34" charset="0"/>
            </a:endParaRPr>
          </a:p>
          <a:p>
            <a:endParaRPr lang="en-US" dirty="0"/>
          </a:p>
        </p:txBody>
      </p:sp>
      <p:sp>
        <p:nvSpPr>
          <p:cNvPr id="4" name="Footer Placeholder 3">
            <a:extLst>
              <a:ext uri="{FF2B5EF4-FFF2-40B4-BE49-F238E27FC236}">
                <a16:creationId xmlns:a16="http://schemas.microsoft.com/office/drawing/2014/main" id="{A6718BE8-08EC-5162-745D-F694D6665106}"/>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9C63BF99-6A83-AFBC-19E4-69F180C3A0EE}"/>
              </a:ext>
            </a:extLst>
          </p:cNvPr>
          <p:cNvSpPr>
            <a:spLocks noGrp="1"/>
          </p:cNvSpPr>
          <p:nvPr>
            <p:ph type="sldNum" sz="quarter" idx="12"/>
          </p:nvPr>
        </p:nvSpPr>
        <p:spPr/>
        <p:txBody>
          <a:bodyPr/>
          <a:lstStyle/>
          <a:p>
            <a:fld id="{DE97A03E-C790-4462-A76B-258E5BF5C3E7}" type="slidenum">
              <a:rPr lang="en-US" smtClean="0"/>
              <a:t>69</a:t>
            </a:fld>
            <a:endParaRPr lang="en-US"/>
          </a:p>
        </p:txBody>
      </p:sp>
    </p:spTree>
    <p:extLst>
      <p:ext uri="{BB962C8B-B14F-4D97-AF65-F5344CB8AC3E}">
        <p14:creationId xmlns:p14="http://schemas.microsoft.com/office/powerpoint/2010/main" val="1839107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title"/>
          </p:nvPr>
        </p:nvSpPr>
        <p:spPr/>
        <p:txBody>
          <a:bodyPr>
            <a:noAutofit/>
          </a:bodyPr>
          <a:lstStyle/>
          <a:p>
            <a:r>
              <a:rPr lang="en-US" sz="4000" dirty="0">
                <a:latin typeface="Franklin Gothic Medium" panose="020B0603020102020204" pitchFamily="34" charset="0"/>
              </a:rPr>
              <a:t>Welcome</a:t>
            </a:r>
          </a:p>
        </p:txBody>
      </p:sp>
      <p:sp>
        <p:nvSpPr>
          <p:cNvPr id="3" name="Subtitle 2">
            <a:extLst>
              <a:ext uri="{FF2B5EF4-FFF2-40B4-BE49-F238E27FC236}">
                <a16:creationId xmlns:a16="http://schemas.microsoft.com/office/drawing/2014/main" id="{2F95A29F-6EE6-4342-9DDC-402E18C79C45}"/>
              </a:ext>
            </a:extLst>
          </p:cNvPr>
          <p:cNvSpPr>
            <a:spLocks noGrp="1"/>
          </p:cNvSpPr>
          <p:nvPr>
            <p:ph type="body" idx="1"/>
          </p:nvPr>
        </p:nvSpPr>
        <p:spPr>
          <a:xfrm>
            <a:off x="822959" y="3339846"/>
            <a:ext cx="7744265" cy="1323594"/>
          </a:xfrm>
        </p:spPr>
        <p:txBody>
          <a:bodyPr>
            <a:normAutofit/>
          </a:bodyPr>
          <a:lstStyle/>
          <a:p>
            <a:pPr>
              <a:spcBef>
                <a:spcPts val="0"/>
              </a:spcBef>
              <a:spcAft>
                <a:spcPts val="600"/>
              </a:spcAft>
            </a:pPr>
            <a:r>
              <a:rPr lang="en-US" b="1">
                <a:latin typeface="Calibri" panose="020F0502020204030204" pitchFamily="34" charset="0"/>
                <a:ea typeface="Aptos" panose="020B0004020202020204" pitchFamily="34" charset="0"/>
              </a:rPr>
              <a:t>Robert Ferguson, </a:t>
            </a:r>
            <a:r>
              <a:rPr lang="en-US">
                <a:latin typeface="Calibri" panose="020F0502020204030204" pitchFamily="34" charset="0"/>
                <a:ea typeface="Aptos" panose="020B0004020202020204" pitchFamily="34" charset="0"/>
              </a:rPr>
              <a:t>MPH</a:t>
            </a:r>
          </a:p>
          <a:p>
            <a:pPr>
              <a:spcBef>
                <a:spcPts val="0"/>
              </a:spcBef>
              <a:spcAft>
                <a:spcPts val="600"/>
              </a:spcAft>
            </a:pPr>
            <a:r>
              <a:rPr lang="en-US">
                <a:latin typeface="Calibri" panose="020F0502020204030204" pitchFamily="34" charset="0"/>
                <a:ea typeface="Aptos" panose="020B0004020202020204" pitchFamily="34" charset="0"/>
              </a:rPr>
              <a:t>Chief Policy Officer</a:t>
            </a:r>
          </a:p>
          <a:p>
            <a:pPr>
              <a:spcBef>
                <a:spcPts val="0"/>
              </a:spcBef>
              <a:spcAft>
                <a:spcPts val="600"/>
              </a:spcAft>
            </a:pPr>
            <a:r>
              <a:rPr lang="en-US">
                <a:latin typeface="Calibri" panose="020F0502020204030204" pitchFamily="34" charset="0"/>
                <a:ea typeface="Aptos" panose="020B0004020202020204" pitchFamily="34" charset="0"/>
              </a:rPr>
              <a:t>Pittsburgh Regional Health Initiative</a:t>
            </a:r>
          </a:p>
          <a:p>
            <a:pPr marL="0" marR="0">
              <a:spcBef>
                <a:spcPts val="0"/>
              </a:spcBef>
              <a:spcAft>
                <a:spcPts val="0"/>
              </a:spcAft>
            </a:pPr>
            <a:endParaRPr lang="en-US" sz="1800">
              <a:effectLst/>
              <a:latin typeface="Calibri" panose="020F0502020204030204" pitchFamily="34" charset="0"/>
              <a:ea typeface="Aptos" panose="020B0004020202020204" pitchFamily="34" charset="0"/>
            </a:endParaRP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8803728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9816C-0411-8D99-41C2-93B2622CC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54BC41-61EB-DAC0-9A5F-5136FB4ABC66}"/>
              </a:ext>
            </a:extLst>
          </p:cNvPr>
          <p:cNvSpPr>
            <a:spLocks noGrp="1"/>
          </p:cNvSpPr>
          <p:nvPr>
            <p:ph type="ctrTitle"/>
          </p:nvPr>
        </p:nvSpPr>
        <p:spPr>
          <a:xfrm>
            <a:off x="825038" y="983578"/>
            <a:ext cx="7745974" cy="2150140"/>
          </a:xfrm>
        </p:spPr>
        <p:txBody>
          <a:bodyPr>
            <a:normAutofit/>
          </a:bodyPr>
          <a:lstStyle/>
          <a:p>
            <a:r>
              <a:rPr lang="en-US" sz="4000" dirty="0">
                <a:latin typeface="Franklin Gothic Medium" panose="020B0603020102020204" pitchFamily="34" charset="0"/>
              </a:rPr>
              <a:t>Next Steps, Wrap Up &amp; </a:t>
            </a:r>
            <a:br>
              <a:rPr lang="en-US" sz="4000" dirty="0">
                <a:latin typeface="Franklin Gothic Medium" panose="020B0603020102020204" pitchFamily="34" charset="0"/>
              </a:rPr>
            </a:br>
            <a:r>
              <a:rPr lang="en-US" sz="4000" dirty="0">
                <a:latin typeface="Franklin Gothic Medium" panose="020B0603020102020204" pitchFamily="34" charset="0"/>
              </a:rPr>
              <a:t>Session Evaluation</a:t>
            </a:r>
          </a:p>
        </p:txBody>
      </p:sp>
      <p:sp>
        <p:nvSpPr>
          <p:cNvPr id="3" name="Subtitle 2">
            <a:extLst>
              <a:ext uri="{FF2B5EF4-FFF2-40B4-BE49-F238E27FC236}">
                <a16:creationId xmlns:a16="http://schemas.microsoft.com/office/drawing/2014/main" id="{27456A62-55D5-51B6-742E-31C2E718EE51}"/>
              </a:ext>
            </a:extLst>
          </p:cNvPr>
          <p:cNvSpPr>
            <a:spLocks noGrp="1"/>
          </p:cNvSpPr>
          <p:nvPr>
            <p:ph type="subTitle" idx="1"/>
          </p:nvPr>
        </p:nvSpPr>
        <p:spPr>
          <a:xfrm>
            <a:off x="825038" y="3317489"/>
            <a:ext cx="7745974" cy="993712"/>
          </a:xfrm>
        </p:spPr>
        <p:txBody>
          <a:bodyPr>
            <a:normAutofit/>
          </a:bodyPr>
          <a:lstStyle/>
          <a:p>
            <a:r>
              <a:rPr lang="en-US" sz="1800" b="1" kern="0">
                <a:effectLst/>
                <a:latin typeface="+mn-lt"/>
                <a:ea typeface="Times New Roman" panose="02020603050405020304" pitchFamily="18" charset="0"/>
                <a:cs typeface="Times New Roman" panose="02020603050405020304" pitchFamily="18" charset="0"/>
              </a:rPr>
              <a:t>Lisa Boyd</a:t>
            </a:r>
            <a:endParaRPr lang="en-US" b="1" kern="0" dirty="0">
              <a:latin typeface="+mn-lt"/>
              <a:ea typeface="Times New Roman" panose="02020603050405020304" pitchFamily="18" charset="0"/>
              <a:cs typeface="Times New Roman" panose="02020603050405020304" pitchFamily="18" charset="0"/>
            </a:endParaRPr>
          </a:p>
          <a:p>
            <a:r>
              <a:rPr lang="en-US" sz="1800" kern="0" dirty="0">
                <a:effectLst/>
                <a:latin typeface="+mn-lt"/>
                <a:ea typeface="Times New Roman" panose="02020603050405020304" pitchFamily="18" charset="0"/>
                <a:cs typeface="Times New Roman" panose="02020603050405020304" pitchFamily="18" charset="0"/>
              </a:rPr>
              <a:t>Pittsburgh Regional Health Initiative </a:t>
            </a:r>
          </a:p>
          <a:p>
            <a:endParaRPr lang="en-US" dirty="0">
              <a:latin typeface="+mn-lt"/>
            </a:endParaRPr>
          </a:p>
        </p:txBody>
      </p:sp>
      <p:sp>
        <p:nvSpPr>
          <p:cNvPr id="4" name="Footer Placeholder 3">
            <a:extLst>
              <a:ext uri="{FF2B5EF4-FFF2-40B4-BE49-F238E27FC236}">
                <a16:creationId xmlns:a16="http://schemas.microsoft.com/office/drawing/2014/main" id="{0C4A5384-7180-A2DA-9BD4-41A0030516F8}"/>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B457A7DB-042C-1C1D-464B-5EF5157E382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654214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30BD0-D555-C293-6259-BAC739778276}"/>
              </a:ext>
            </a:extLst>
          </p:cNvPr>
          <p:cNvSpPr>
            <a:spLocks noGrp="1"/>
          </p:cNvSpPr>
          <p:nvPr>
            <p:ph type="title"/>
          </p:nvPr>
        </p:nvSpPr>
        <p:spPr/>
        <p:txBody>
          <a:bodyPr/>
          <a:lstStyle/>
          <a:p>
            <a:r>
              <a:rPr lang="en-US"/>
              <a:t>Next Steps from Today’s Session</a:t>
            </a:r>
          </a:p>
        </p:txBody>
      </p:sp>
      <p:sp>
        <p:nvSpPr>
          <p:cNvPr id="3" name="Content Placeholder 2">
            <a:extLst>
              <a:ext uri="{FF2B5EF4-FFF2-40B4-BE49-F238E27FC236}">
                <a16:creationId xmlns:a16="http://schemas.microsoft.com/office/drawing/2014/main" id="{D189E358-AF7D-FCE6-010F-3B078200DA7F}"/>
              </a:ext>
            </a:extLst>
          </p:cNvPr>
          <p:cNvSpPr>
            <a:spLocks noGrp="1"/>
          </p:cNvSpPr>
          <p:nvPr>
            <p:ph idx="1"/>
          </p:nvPr>
        </p:nvSpPr>
        <p:spPr>
          <a:xfrm>
            <a:off x="822960" y="1384301"/>
            <a:ext cx="7669876" cy="3017520"/>
          </a:xfrm>
        </p:spPr>
        <p:txBody>
          <a:bodyPr vert="horz" lIns="0" tIns="45720" rIns="0" bIns="45720" rtlCol="0" anchor="t">
            <a:normAutofit/>
          </a:bodyPr>
          <a:lstStyle/>
          <a:p>
            <a:pPr marL="342900" indent="-342900">
              <a:buFont typeface="+mj-lt"/>
              <a:buAutoNum type="arabicPeriod"/>
            </a:pPr>
            <a:r>
              <a:rPr lang="en-US" sz="1600" dirty="0"/>
              <a:t>Update and submit Plans for </a:t>
            </a:r>
            <a:r>
              <a:rPr lang="en-US" sz="1600" b="1" dirty="0"/>
              <a:t>PDSAs by August 14</a:t>
            </a:r>
            <a:r>
              <a:rPr lang="en-US" sz="1600" b="1" baseline="30000" dirty="0"/>
              <a:t>th</a:t>
            </a:r>
            <a:r>
              <a:rPr lang="en-US" sz="1600" b="1" dirty="0"/>
              <a:t> </a:t>
            </a:r>
            <a:r>
              <a:rPr lang="en-US" sz="1600" dirty="0"/>
              <a:t>and begin work on Plan and Do for second PDSA cycle</a:t>
            </a:r>
          </a:p>
          <a:p>
            <a:pPr marL="342900" indent="-342900">
              <a:buFont typeface="+mj-lt"/>
              <a:buAutoNum type="arabicPeriod"/>
            </a:pPr>
            <a:r>
              <a:rPr lang="en-US" sz="1600" dirty="0"/>
              <a:t>Reach out with any questions or to request 1:1 support or TA</a:t>
            </a:r>
          </a:p>
          <a:p>
            <a:pPr marL="342900" indent="-342900">
              <a:buFont typeface="+mj-lt"/>
              <a:buAutoNum type="arabicPeriod"/>
            </a:pPr>
            <a:r>
              <a:rPr lang="en-US" sz="1600" dirty="0"/>
              <a:t>Make sure you and your team are registered for the next session – </a:t>
            </a:r>
            <a:r>
              <a:rPr lang="en-US" dirty="0">
                <a:hlinkClick r:id="rId2"/>
              </a:rPr>
              <a:t>Tuesday, September 15</a:t>
            </a:r>
            <a:r>
              <a:rPr lang="en-US" baseline="30000" dirty="0">
                <a:hlinkClick r:id="rId2"/>
              </a:rPr>
              <a:t>th</a:t>
            </a:r>
            <a:r>
              <a:rPr lang="en-US" dirty="0">
                <a:hlinkClick r:id="rId2"/>
              </a:rPr>
              <a:t> at 9 – 10:30 a.m. via Zoom </a:t>
            </a:r>
            <a:endParaRPr lang="en-US" sz="1600" b="1" dirty="0"/>
          </a:p>
          <a:p>
            <a:pPr marL="342900" indent="-342900">
              <a:buFont typeface="+mj-lt"/>
              <a:buAutoNum type="arabicPeriod"/>
            </a:pPr>
            <a:r>
              <a:rPr lang="en-US" sz="1600" dirty="0"/>
              <a:t>Register for the In-Person Statewide Midyear session – </a:t>
            </a:r>
            <a:r>
              <a:rPr lang="en-US" sz="1600" dirty="0">
                <a:hlinkClick r:id="rId3"/>
              </a:rPr>
              <a:t>Tuesday, November 10</a:t>
            </a:r>
            <a:r>
              <a:rPr lang="en-US" sz="1600" baseline="30000" dirty="0">
                <a:hlinkClick r:id="rId3"/>
              </a:rPr>
              <a:t>th</a:t>
            </a:r>
            <a:r>
              <a:rPr lang="en-US" sz="1600" dirty="0">
                <a:hlinkClick r:id="rId3"/>
              </a:rPr>
              <a:t> at 8:30 a.m. to 3:00 p.m. at the Harrisburg Hilton</a:t>
            </a:r>
            <a:endParaRPr lang="en-US" sz="1600" dirty="0"/>
          </a:p>
          <a:p>
            <a:pPr marL="342900" indent="-342900">
              <a:buFont typeface="+mj-lt"/>
              <a:buAutoNum type="arabicPeriod"/>
            </a:pPr>
            <a:endParaRPr lang="en-US" sz="1600" dirty="0"/>
          </a:p>
        </p:txBody>
      </p:sp>
      <p:sp>
        <p:nvSpPr>
          <p:cNvPr id="4" name="Footer Placeholder 3">
            <a:extLst>
              <a:ext uri="{FF2B5EF4-FFF2-40B4-BE49-F238E27FC236}">
                <a16:creationId xmlns:a16="http://schemas.microsoft.com/office/drawing/2014/main" id="{2C67338A-E541-C1A9-A3BA-6D18087948FE}"/>
              </a:ext>
            </a:extLst>
          </p:cNvPr>
          <p:cNvSpPr>
            <a:spLocks noGrp="1"/>
          </p:cNvSpPr>
          <p:nvPr>
            <p:ph type="ftr" sz="quarter" idx="11"/>
          </p:nvPr>
        </p:nvSpPr>
        <p:spPr/>
        <p:txBody>
          <a:bodyPr/>
          <a:lstStyle/>
          <a:p>
            <a:r>
              <a:rPr lang="en-US"/>
              <a:t>© 2026 JHF, PRHI, HCF, HFP</a:t>
            </a:r>
          </a:p>
        </p:txBody>
      </p:sp>
      <p:sp>
        <p:nvSpPr>
          <p:cNvPr id="5" name="Slide Number Placeholder 4">
            <a:extLst>
              <a:ext uri="{FF2B5EF4-FFF2-40B4-BE49-F238E27FC236}">
                <a16:creationId xmlns:a16="http://schemas.microsoft.com/office/drawing/2014/main" id="{31E94845-685F-6C04-462E-3D9D1C4420D9}"/>
              </a:ext>
            </a:extLst>
          </p:cNvPr>
          <p:cNvSpPr>
            <a:spLocks noGrp="1"/>
          </p:cNvSpPr>
          <p:nvPr>
            <p:ph type="sldNum" sz="quarter" idx="12"/>
          </p:nvPr>
        </p:nvSpPr>
        <p:spPr/>
        <p:txBody>
          <a:bodyPr/>
          <a:lstStyle/>
          <a:p>
            <a:fld id="{DE97A03E-C790-4462-A76B-258E5BF5C3E7}" type="slidenum">
              <a:rPr lang="en-US" smtClean="0"/>
              <a:t>71</a:t>
            </a:fld>
            <a:endParaRPr lang="en-US"/>
          </a:p>
        </p:txBody>
      </p:sp>
    </p:spTree>
    <p:extLst>
      <p:ext uri="{BB962C8B-B14F-4D97-AF65-F5344CB8AC3E}">
        <p14:creationId xmlns:p14="http://schemas.microsoft.com/office/powerpoint/2010/main" val="18711248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F89B-840A-2B19-DB7B-5DF14441F4D7}"/>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17C23BE3-5E9A-3A90-D3B2-B59F1B22BB84}"/>
              </a:ext>
            </a:extLst>
          </p:cNvPr>
          <p:cNvGraphicFramePr/>
          <p:nvPr/>
        </p:nvGraphicFramePr>
        <p:xfrm>
          <a:off x="3255789" y="1315589"/>
          <a:ext cx="3079174" cy="2867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a:extLst>
              <a:ext uri="{FF2B5EF4-FFF2-40B4-BE49-F238E27FC236}">
                <a16:creationId xmlns:a16="http://schemas.microsoft.com/office/drawing/2014/main" id="{8FB42CF2-F53A-6E8E-9293-BD4719C244E2}"/>
              </a:ext>
            </a:extLst>
          </p:cNvPr>
          <p:cNvSpPr>
            <a:spLocks noGrp="1"/>
          </p:cNvSpPr>
          <p:nvPr>
            <p:ph type="title"/>
          </p:nvPr>
        </p:nvSpPr>
        <p:spPr>
          <a:xfrm>
            <a:off x="845427" y="197646"/>
            <a:ext cx="7543800" cy="1088068"/>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dirty="0"/>
              <a:t>2026 PCMH Learning Network</a:t>
            </a:r>
            <a:br>
              <a:rPr lang="en-US" dirty="0"/>
            </a:br>
            <a:r>
              <a:rPr lang="en-US" sz="2200" b="1" dirty="0">
                <a:solidFill>
                  <a:srgbClr val="C00000"/>
                </a:solidFill>
              </a:rPr>
              <a:t>Final In-Person Session November 10th at 8:30 a.m. to 3:00 p.m. </a:t>
            </a:r>
            <a:endParaRPr lang="en-US" dirty="0"/>
          </a:p>
        </p:txBody>
      </p:sp>
      <p:sp>
        <p:nvSpPr>
          <p:cNvPr id="2" name="Rectangle: Rounded Corners 1">
            <a:extLst>
              <a:ext uri="{FF2B5EF4-FFF2-40B4-BE49-F238E27FC236}">
                <a16:creationId xmlns:a16="http://schemas.microsoft.com/office/drawing/2014/main" id="{3EBB42D1-53ED-0E5E-079E-B27223680DEA}"/>
              </a:ext>
            </a:extLst>
          </p:cNvPr>
          <p:cNvSpPr/>
          <p:nvPr/>
        </p:nvSpPr>
        <p:spPr>
          <a:xfrm>
            <a:off x="1601819" y="2227021"/>
            <a:ext cx="1653970" cy="1676511"/>
          </a:xfrm>
          <a:prstGeom prst="roundRect">
            <a:avLst/>
          </a:prstGeom>
          <a:ln>
            <a:solidFill>
              <a:srgbClr val="C00000"/>
            </a:solidFill>
            <a:prstDash val="dash"/>
          </a:ln>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a:ea typeface="+mn-ea"/>
                <a:cs typeface="+mn-cs"/>
              </a:rPr>
              <a:t>PCMH Milestone: </a:t>
            </a:r>
            <a:r>
              <a:rPr kumimoji="0" lang="en-US" sz="1500" b="0" i="0" u="none" strike="noStrike" kern="1200" cap="none" spc="0" normalizeH="0" baseline="0" noProof="0" dirty="0">
                <a:ln>
                  <a:noFill/>
                </a:ln>
                <a:solidFill>
                  <a:prstClr val="black"/>
                </a:solidFill>
                <a:effectLst/>
                <a:uLnTx/>
                <a:uFillTx/>
                <a:latin typeface="Calibri"/>
                <a:ea typeface="+mn-ea"/>
                <a:cs typeface="+mn-cs"/>
              </a:rPr>
              <a:t>Complete at least 2 PDSA cycles and share at the in-person event*</a:t>
            </a:r>
            <a:endParaRPr kumimoji="0" lang="en-US" sz="1500" b="0" i="0" u="none" strike="noStrike" kern="1200" cap="none" spc="0" normalizeH="0" baseline="0" noProof="0" dirty="0">
              <a:ln>
                <a:noFill/>
              </a:ln>
              <a:solidFill>
                <a:srgbClr val="FF0000"/>
              </a:solidFill>
              <a:effectLst/>
              <a:uLnTx/>
              <a:uFillTx/>
              <a:latin typeface="Calibri"/>
              <a:ea typeface="+mn-ea"/>
              <a:cs typeface="+mn-cs"/>
            </a:endParaRPr>
          </a:p>
        </p:txBody>
      </p:sp>
      <p:sp>
        <p:nvSpPr>
          <p:cNvPr id="8" name="Slide Number Placeholder 7">
            <a:extLst>
              <a:ext uri="{FF2B5EF4-FFF2-40B4-BE49-F238E27FC236}">
                <a16:creationId xmlns:a16="http://schemas.microsoft.com/office/drawing/2014/main" id="{4B958485-A01B-57DB-6C7F-9B43DAB7E201}"/>
              </a:ext>
            </a:extLst>
          </p:cNvPr>
          <p:cNvSpPr>
            <a:spLocks noGrp="1"/>
          </p:cNvSpPr>
          <p:nvPr>
            <p:ph type="sldNum" sz="quarter" idx="12"/>
          </p:nvPr>
        </p:nvSpPr>
        <p:spPr/>
        <p:txBody>
          <a:bodyPr/>
          <a:lst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39"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6" algn="l" defTabSz="609570" rtl="0" eaLnBrk="1" latinLnBrk="0" hangingPunct="1">
              <a:defRPr sz="2400" kern="1200">
                <a:solidFill>
                  <a:schemeClr val="tx1"/>
                </a:solidFill>
                <a:latin typeface="+mn-lt"/>
                <a:ea typeface="+mn-ea"/>
                <a:cs typeface="+mn-cs"/>
              </a:defRPr>
            </a:lvl8pPr>
            <a:lvl9pPr marL="4876556" algn="l" defTabSz="609570" rtl="0" eaLnBrk="1" latinLnBrk="0" hangingPunct="1">
              <a:defRPr sz="2400" kern="1200">
                <a:solidFill>
                  <a:schemeClr val="tx1"/>
                </a:solidFill>
                <a:latin typeface="+mn-lt"/>
                <a:ea typeface="+mn-ea"/>
                <a:cs typeface="+mn-cs"/>
              </a:defRPr>
            </a:lvl9pPr>
          </a:lstStyle>
          <a:p>
            <a:pPr marL="0" marR="0" lvl="0" indent="0" algn="l" defTabSz="60957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675" b="0" i="0" u="none" strike="noStrike" kern="1200" cap="none" spc="0" normalizeH="0" baseline="0" noProof="0" dirty="0">
                <a:ln>
                  <a:noFill/>
                </a:ln>
                <a:solidFill>
                  <a:prstClr val="white"/>
                </a:solidFill>
                <a:effectLst/>
                <a:uLnTx/>
                <a:uFillTx/>
                <a:latin typeface="Calibri"/>
                <a:ea typeface="+mn-ea"/>
                <a:cs typeface="+mn-cs"/>
              </a:rPr>
              <a:pPr marL="0" marR="0" lvl="0" indent="0" algn="l" defTabSz="609570" rtl="0" eaLnBrk="1" fontAlgn="auto" latinLnBrk="0" hangingPunct="1">
                <a:lnSpc>
                  <a:spcPct val="100000"/>
                </a:lnSpc>
                <a:spcBef>
                  <a:spcPts val="0"/>
                </a:spcBef>
                <a:spcAft>
                  <a:spcPts val="0"/>
                </a:spcAft>
                <a:buClrTx/>
                <a:buSzTx/>
                <a:buFontTx/>
                <a:buNone/>
                <a:tabLst/>
                <a:defRPr/>
              </a:pPr>
              <a:t>72</a:t>
            </a:fld>
            <a:endParaRPr kumimoji="0" lang="en-US" sz="675" b="0" i="0" u="none" strike="noStrike" kern="1200" cap="none" spc="0" normalizeH="0" baseline="0" noProof="0">
              <a:ln>
                <a:noFill/>
              </a:ln>
              <a:solidFill>
                <a:prstClr val="white"/>
              </a:solidFill>
              <a:effectLst/>
              <a:uLnTx/>
              <a:uFillTx/>
              <a:latin typeface="Calibri"/>
              <a:ea typeface="Calibri"/>
              <a:cs typeface="Calibri"/>
            </a:endParaRPr>
          </a:p>
        </p:txBody>
      </p:sp>
      <p:sp>
        <p:nvSpPr>
          <p:cNvPr id="26" name="Footer Placeholder 3">
            <a:extLst>
              <a:ext uri="{FF2B5EF4-FFF2-40B4-BE49-F238E27FC236}">
                <a16:creationId xmlns:a16="http://schemas.microsoft.com/office/drawing/2014/main" id="{3FE1ECA1-222A-8FEC-C092-64F808C44725}"/>
              </a:ext>
            </a:extLst>
          </p:cNvPr>
          <p:cNvSpPr>
            <a:spLocks noGrp="1"/>
          </p:cNvSpPr>
          <p:nvPr>
            <p:ph type="ftr" sz="quarter" idx="11"/>
          </p:nvPr>
        </p:nvSpPr>
        <p:spPr>
          <a:xfrm>
            <a:off x="2764640" y="4844840"/>
            <a:ext cx="3617103" cy="273844"/>
          </a:xfrm>
        </p:spPr>
        <p: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latin typeface="Calibri"/>
                <a:ea typeface="+mn-ea"/>
                <a:cs typeface="Arial"/>
              </a:rPr>
              <a:t>© 2026 JHF, PRHI, HCF, HFP</a:t>
            </a:r>
            <a:endParaRPr kumimoji="0" lang="en-US" sz="675" b="0" i="0" u="none" strike="noStrike" kern="1200" cap="all"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244016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6EA8-14FA-4DD1-97DD-1018FCE603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7D02D-DD54-497F-DAB0-927BE709B7F3}"/>
              </a:ext>
            </a:extLst>
          </p:cNvPr>
          <p:cNvSpPr>
            <a:spLocks noGrp="1"/>
          </p:cNvSpPr>
          <p:nvPr>
            <p:ph type="title"/>
          </p:nvPr>
        </p:nvSpPr>
        <p:spPr/>
        <p:txBody>
          <a:bodyPr/>
          <a:lstStyle/>
          <a:p>
            <a:r>
              <a:rPr lang="en-US" dirty="0">
                <a:latin typeface="Franklin Gothic Medium" panose="020B0603020102020204" pitchFamily="34" charset="0"/>
              </a:rPr>
              <a:t>Statewide Supplemental Sessions</a:t>
            </a:r>
          </a:p>
        </p:txBody>
      </p:sp>
      <p:sp>
        <p:nvSpPr>
          <p:cNvPr id="3" name="Content Placeholder 2">
            <a:extLst>
              <a:ext uri="{FF2B5EF4-FFF2-40B4-BE49-F238E27FC236}">
                <a16:creationId xmlns:a16="http://schemas.microsoft.com/office/drawing/2014/main" id="{29FBA87F-627A-C58B-FB54-2310A1FABF83}"/>
              </a:ext>
            </a:extLst>
          </p:cNvPr>
          <p:cNvSpPr>
            <a:spLocks noGrp="1"/>
          </p:cNvSpPr>
          <p:nvPr>
            <p:ph idx="1"/>
          </p:nvPr>
        </p:nvSpPr>
        <p:spPr/>
        <p:txBody>
          <a:bodyPr vert="horz" lIns="0" tIns="45720" rIns="0" bIns="45720" rtlCol="0" anchor="t">
            <a:normAutofit/>
          </a:bodyPr>
          <a:lstStyle/>
          <a:p>
            <a:pPr marL="0" indent="0">
              <a:buNone/>
            </a:pPr>
            <a:r>
              <a:rPr lang="en-US" sz="2000" dirty="0"/>
              <a:t> </a:t>
            </a:r>
            <a:endParaRPr lang="en-US" sz="2000" b="1" dirty="0"/>
          </a:p>
          <a:p>
            <a:pPr marL="342900" indent="-342900">
              <a:buFont typeface="+mj-lt"/>
              <a:buAutoNum type="arabicPeriod"/>
            </a:pPr>
            <a:endParaRPr lang="en-US" sz="1600" dirty="0"/>
          </a:p>
        </p:txBody>
      </p:sp>
      <p:sp>
        <p:nvSpPr>
          <p:cNvPr id="4" name="Footer Placeholder 3">
            <a:extLst>
              <a:ext uri="{FF2B5EF4-FFF2-40B4-BE49-F238E27FC236}">
                <a16:creationId xmlns:a16="http://schemas.microsoft.com/office/drawing/2014/main" id="{C5AA20B8-2B09-4FBB-2670-B5EEBD031B83}"/>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latin typeface="Calibri"/>
                <a:ea typeface="+mn-ea"/>
                <a:cs typeface="+mn-cs"/>
              </a:rPr>
              <a:t>© 2026 JHF, PRHI, HCF, HFP</a:t>
            </a:r>
          </a:p>
        </p:txBody>
      </p:sp>
      <p:sp>
        <p:nvSpPr>
          <p:cNvPr id="5" name="Slide Number Placeholder 4">
            <a:extLst>
              <a:ext uri="{FF2B5EF4-FFF2-40B4-BE49-F238E27FC236}">
                <a16:creationId xmlns:a16="http://schemas.microsoft.com/office/drawing/2014/main" id="{CE9C2365-74AE-2EF1-21F7-9F8DCABE017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
        <p:nvSpPr>
          <p:cNvPr id="6" name="Content Placeholder 2">
            <a:extLst>
              <a:ext uri="{FF2B5EF4-FFF2-40B4-BE49-F238E27FC236}">
                <a16:creationId xmlns:a16="http://schemas.microsoft.com/office/drawing/2014/main" id="{691CA3BE-D80C-6BA5-A042-3698F48BD738}"/>
              </a:ext>
            </a:extLst>
          </p:cNvPr>
          <p:cNvSpPr txBox="1">
            <a:spLocks/>
          </p:cNvSpPr>
          <p:nvPr/>
        </p:nvSpPr>
        <p:spPr>
          <a:xfrm>
            <a:off x="777240" y="1515919"/>
            <a:ext cx="7964978" cy="3099624"/>
          </a:xfrm>
          <a:prstGeom prst="rect">
            <a:avLst/>
          </a:prstGeom>
        </p:spPr>
        <p:txBody>
          <a:bodyPr vert="horz" lIns="0" tIns="45720" rIns="0" bIns="45720" rtlCol="0" anchor="t">
            <a:normAutofit/>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pPr marL="0" lvl="0" indent="0" algn="ctr">
              <a:buClr>
                <a:srgbClr val="4A66AC"/>
              </a:buClr>
              <a:buNone/>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HIV in Primary Care – Thursday, July 29th at 9 – 10:00 a.m. via Zoom</a:t>
            </a:r>
            <a:r>
              <a:rPr kumimoji="0" lang="en-US" sz="1800" b="0" i="0" u="none" strike="noStrike" kern="1200" cap="none" spc="0" normalizeH="0" baseline="0" noProof="0" dirty="0">
                <a:ln>
                  <a:noFill/>
                </a:ln>
                <a:solidFill>
                  <a:srgbClr val="FF0000"/>
                </a:solidFill>
                <a:effectLst/>
                <a:uLnTx/>
                <a:uFillTx/>
                <a:latin typeface="Calibri"/>
                <a:ea typeface="+mn-ea"/>
                <a:cs typeface="+mn-cs"/>
              </a:rPr>
              <a:t>  </a:t>
            </a:r>
            <a:r>
              <a:rPr lang="en-US" sz="1800" dirty="0">
                <a:solidFill>
                  <a:srgbClr val="00B0F0"/>
                </a:solidFill>
              </a:rPr>
              <a:t>https://us06web.zoom.us/meeting/register/QY4Q84qBQzasiZlsORIERg#/registration</a:t>
            </a:r>
            <a:r>
              <a:rPr kumimoji="0" lang="en-US" sz="1800" b="0" i="0" u="none" strike="noStrike" kern="1200" cap="none" spc="0" normalizeH="0" baseline="0" noProof="0" dirty="0">
                <a:ln>
                  <a:noFill/>
                </a:ln>
                <a:solidFill>
                  <a:srgbClr val="00B0F0"/>
                </a:solidFill>
                <a:effectLst/>
                <a:uLnTx/>
                <a:uFillTx/>
                <a:latin typeface="Calibri"/>
                <a:ea typeface="+mn-ea"/>
                <a:cs typeface="+mn-cs"/>
              </a:rPr>
              <a:t>  </a:t>
            </a:r>
          </a:p>
          <a:p>
            <a:pPr marL="0" marR="0" lvl="0" indent="0" algn="ctr" defTabSz="685800" rtl="0" eaLnBrk="1" fontAlgn="auto" latinLnBrk="0" hangingPunct="1">
              <a:lnSpc>
                <a:spcPct val="90000"/>
              </a:lnSpc>
              <a:spcBef>
                <a:spcPts val="900"/>
              </a:spcBef>
              <a:spcAft>
                <a:spcPts val="150"/>
              </a:spcAft>
              <a:buClr>
                <a:srgbClr val="4A66AC"/>
              </a:buClr>
              <a:buSzPct val="100000"/>
              <a:buFont typeface="Calibri" panose="020F0502020204030204" pitchFamily="34" charset="0"/>
              <a:buNone/>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l" defTabSz="685800" rtl="0" eaLnBrk="1" fontAlgn="auto" latinLnBrk="0" hangingPunct="1">
              <a:lnSpc>
                <a:spcPct val="90000"/>
              </a:lnSpc>
              <a:spcBef>
                <a:spcPts val="900"/>
              </a:spcBef>
              <a:spcAft>
                <a:spcPts val="150"/>
              </a:spcAft>
              <a:buClr>
                <a:srgbClr val="4A66AC"/>
              </a:buClr>
              <a:buSzPct val="100000"/>
              <a:buFont typeface="Calibri" panose="020F0502020204030204"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ctr" defTabSz="685800" rtl="0" eaLnBrk="1" fontAlgn="auto" latinLnBrk="0" hangingPunct="1">
              <a:lnSpc>
                <a:spcPct val="90000"/>
              </a:lnSpc>
              <a:spcBef>
                <a:spcPts val="900"/>
              </a:spcBef>
              <a:spcAft>
                <a:spcPts val="150"/>
              </a:spcAft>
              <a:buClr>
                <a:srgbClr val="4A66AC"/>
              </a:buClr>
              <a:buSzPct val="100000"/>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Stay tuned for additional information on these sessions and dates for fall supplemental sessions. </a:t>
            </a:r>
            <a:endParaRPr kumimoji="0" lang="en-US" sz="2000" b="1"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342900" marR="0" lvl="0" indent="-342900" algn="l" defTabSz="685800" rtl="0" eaLnBrk="1" fontAlgn="auto" latinLnBrk="0" hangingPunct="1">
              <a:lnSpc>
                <a:spcPct val="90000"/>
              </a:lnSpc>
              <a:spcBef>
                <a:spcPts val="900"/>
              </a:spcBef>
              <a:spcAft>
                <a:spcPts val="150"/>
              </a:spcAft>
              <a:buClr>
                <a:srgbClr val="4A66AC"/>
              </a:buClr>
              <a:buSzPct val="100000"/>
              <a:buFont typeface="+mj-lt"/>
              <a:buAutoNum type="arabicPeriod"/>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4558658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7C705-DD7D-F19D-B387-97B92CF155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D79FF-B4C1-1F14-B47F-054A0DF7744E}"/>
              </a:ext>
            </a:extLst>
          </p:cNvPr>
          <p:cNvSpPr>
            <a:spLocks noGrp="1"/>
          </p:cNvSpPr>
          <p:nvPr>
            <p:ph type="title"/>
          </p:nvPr>
        </p:nvSpPr>
        <p:spPr/>
        <p:txBody>
          <a:bodyPr>
            <a:normAutofit/>
          </a:bodyPr>
          <a:lstStyle/>
          <a:p>
            <a:pPr algn="ctr"/>
            <a:r>
              <a:rPr lang="en-US">
                <a:latin typeface="Franklin Gothic Demi" panose="020B0703020102020204" pitchFamily="34" charset="0"/>
              </a:rPr>
              <a:t>PCMH Online Community</a:t>
            </a:r>
            <a:br>
              <a:rPr lang="en-US">
                <a:solidFill>
                  <a:srgbClr val="6F5700"/>
                </a:solidFill>
                <a:latin typeface="Franklin Gothic Demi" panose="020B0703020102020204" pitchFamily="34" charset="0"/>
              </a:rPr>
            </a:br>
            <a:r>
              <a:rPr lang="en-US" sz="2400" b="1">
                <a:hlinkClick r:id="rId3"/>
              </a:rPr>
              <a:t>https://www.tomorrowshealthcare.org/</a:t>
            </a:r>
            <a:endParaRPr lang="en-US" sz="2400" b="1"/>
          </a:p>
        </p:txBody>
      </p:sp>
      <p:sp>
        <p:nvSpPr>
          <p:cNvPr id="3" name="Content Placeholder 2">
            <a:extLst>
              <a:ext uri="{FF2B5EF4-FFF2-40B4-BE49-F238E27FC236}">
                <a16:creationId xmlns:a16="http://schemas.microsoft.com/office/drawing/2014/main" id="{0B5B3347-3D3A-516D-55AF-C901672104BF}"/>
              </a:ext>
            </a:extLst>
          </p:cNvPr>
          <p:cNvSpPr>
            <a:spLocks noGrp="1"/>
          </p:cNvSpPr>
          <p:nvPr>
            <p:ph idx="1"/>
          </p:nvPr>
        </p:nvSpPr>
        <p:spPr>
          <a:xfrm>
            <a:off x="6353796" y="1558347"/>
            <a:ext cx="2564682" cy="2636783"/>
          </a:xfrm>
        </p:spPr>
        <p:txBody>
          <a:bodyPr>
            <a:normAutofit/>
          </a:bodyPr>
          <a:lstStyle/>
          <a:p>
            <a:pPr marL="288918" indent="-288918">
              <a:buFont typeface="Wingdings" panose="05000000000000000000" pitchFamily="2" charset="2"/>
              <a:buChar char="Ø"/>
            </a:pPr>
            <a:r>
              <a:rPr lang="en-US" sz="2000"/>
              <a:t>Access the session materials in “Learning Sessions”</a:t>
            </a:r>
          </a:p>
          <a:p>
            <a:pPr marL="288918" indent="-288918">
              <a:buFont typeface="Wingdings" panose="05000000000000000000" pitchFamily="2" charset="2"/>
              <a:buChar char="Ø"/>
            </a:pPr>
            <a:r>
              <a:rPr lang="en-US" sz="2000"/>
              <a:t>Look for guides and tools in “Resources” </a:t>
            </a:r>
          </a:p>
          <a:p>
            <a:pPr marL="288918" indent="-288918">
              <a:buFont typeface="Wingdings" panose="05000000000000000000" pitchFamily="2" charset="2"/>
              <a:buChar char="Ø"/>
            </a:pPr>
            <a:r>
              <a:rPr lang="en-US" sz="2000"/>
              <a:t>Find session dates and registration links under “Events”</a:t>
            </a:r>
          </a:p>
          <a:p>
            <a:pPr marL="0" indent="0">
              <a:buNone/>
            </a:pPr>
            <a:endParaRPr lang="en-US" sz="1800"/>
          </a:p>
        </p:txBody>
      </p:sp>
      <p:sp>
        <p:nvSpPr>
          <p:cNvPr id="6" name="TextBox 5">
            <a:extLst>
              <a:ext uri="{FF2B5EF4-FFF2-40B4-BE49-F238E27FC236}">
                <a16:creationId xmlns:a16="http://schemas.microsoft.com/office/drawing/2014/main" id="{1EBFEE07-D720-25ED-2E89-B011FD19AAE7}"/>
              </a:ext>
            </a:extLst>
          </p:cNvPr>
          <p:cNvSpPr txBox="1"/>
          <p:nvPr/>
        </p:nvSpPr>
        <p:spPr>
          <a:xfrm>
            <a:off x="239770" y="1971812"/>
            <a:ext cx="1944356" cy="1569660"/>
          </a:xfrm>
          <a:prstGeom prst="rect">
            <a:avLst/>
          </a:prstGeom>
          <a:noFill/>
        </p:spPr>
        <p:txBody>
          <a:bodyPr wrap="square"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sz="1600" b="1">
                <a:solidFill>
                  <a:prstClr val="black"/>
                </a:solidFill>
                <a:latin typeface="Calibri"/>
              </a:rPr>
              <a:t>Members of your PCMH’s multi-disciplinary learning team will receive log-ins</a:t>
            </a:r>
            <a:endParaRPr kumimoji="0" lang="en-US" sz="1600" b="0" i="1" u="sng" strike="noStrike" kern="1200" cap="none" spc="0" normalizeH="0" baseline="0" noProof="0">
              <a:ln>
                <a:noFill/>
              </a:ln>
              <a:solidFill>
                <a:srgbClr val="2D8DA8"/>
              </a:solidFill>
              <a:effectLst/>
              <a:uLnTx/>
              <a:uFillTx/>
              <a:latin typeface="Calibri"/>
              <a:ea typeface="+mn-ea"/>
              <a:cs typeface="+mn-cs"/>
            </a:endParaRP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Calibri"/>
                <a:ea typeface="+mn-ea"/>
                <a:cs typeface="+mn-cs"/>
              </a:rPr>
              <a:t> </a:t>
            </a:r>
          </a:p>
        </p:txBody>
      </p:sp>
      <p:sp>
        <p:nvSpPr>
          <p:cNvPr id="8" name="Footer Placeholder 7">
            <a:extLst>
              <a:ext uri="{FF2B5EF4-FFF2-40B4-BE49-F238E27FC236}">
                <a16:creationId xmlns:a16="http://schemas.microsoft.com/office/drawing/2014/main" id="{4260DE85-5C33-C8D2-A446-CA0DE5ED5EE4}"/>
              </a:ext>
            </a:extLst>
          </p:cNvPr>
          <p:cNvSpPr>
            <a:spLocks noGrp="1"/>
          </p:cNvSpPr>
          <p:nvPr>
            <p:ph type="ftr" sz="quarter" idx="11"/>
          </p:nvPr>
        </p:nvSpPr>
        <p:spPr/>
        <p:txBody>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9" name="Slide Number Placeholder 8">
            <a:extLst>
              <a:ext uri="{FF2B5EF4-FFF2-40B4-BE49-F238E27FC236}">
                <a16:creationId xmlns:a16="http://schemas.microsoft.com/office/drawing/2014/main" id="{C6C271DF-FFEE-4CCB-46A2-235C5D2530BB}"/>
              </a:ext>
            </a:extLst>
          </p:cNvPr>
          <p:cNvSpPr>
            <a:spLocks noGrp="1"/>
          </p:cNvSpPr>
          <p:nvPr>
            <p:ph type="sldNum" sz="quarter" idx="12"/>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a:ln>
                  <a:noFill/>
                </a:ln>
                <a:solidFill>
                  <a:srgbClr val="FFFFFF"/>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74</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91246651-A43A-621A-F605-EB5B95BC50C1}"/>
              </a:ext>
            </a:extLst>
          </p:cNvPr>
          <p:cNvGrpSpPr/>
          <p:nvPr/>
        </p:nvGrpSpPr>
        <p:grpSpPr>
          <a:xfrm>
            <a:off x="2298241" y="1471749"/>
            <a:ext cx="3802156" cy="2368731"/>
            <a:chOff x="2654172" y="1921987"/>
            <a:chExt cx="5069541" cy="3158308"/>
          </a:xfrm>
        </p:grpSpPr>
        <p:pic>
          <p:nvPicPr>
            <p:cNvPr id="14" name="Picture 13">
              <a:extLst>
                <a:ext uri="{FF2B5EF4-FFF2-40B4-BE49-F238E27FC236}">
                  <a16:creationId xmlns:a16="http://schemas.microsoft.com/office/drawing/2014/main" id="{37B7530A-7FBC-70AF-FB1A-DB3242860204}"/>
                </a:ext>
              </a:extLst>
            </p:cNvPr>
            <p:cNvPicPr>
              <a:picLocks noChangeAspect="1"/>
            </p:cNvPicPr>
            <p:nvPr/>
          </p:nvPicPr>
          <p:blipFill>
            <a:blip r:embed="rId4"/>
            <a:stretch>
              <a:fillRect/>
            </a:stretch>
          </p:blipFill>
          <p:spPr>
            <a:xfrm>
              <a:off x="2826498" y="1921987"/>
              <a:ext cx="4791075" cy="666750"/>
            </a:xfrm>
            <a:prstGeom prst="rect">
              <a:avLst/>
            </a:prstGeom>
          </p:spPr>
        </p:pic>
        <p:grpSp>
          <p:nvGrpSpPr>
            <p:cNvPr id="17" name="Group 16">
              <a:extLst>
                <a:ext uri="{FF2B5EF4-FFF2-40B4-BE49-F238E27FC236}">
                  <a16:creationId xmlns:a16="http://schemas.microsoft.com/office/drawing/2014/main" id="{8BCCA063-5E36-E214-7DB3-9388672AF2A1}"/>
                </a:ext>
              </a:extLst>
            </p:cNvPr>
            <p:cNvGrpSpPr/>
            <p:nvPr/>
          </p:nvGrpSpPr>
          <p:grpSpPr>
            <a:xfrm>
              <a:off x="2654172" y="2780354"/>
              <a:ext cx="5069541" cy="2299941"/>
              <a:chOff x="2654172" y="2486739"/>
              <a:chExt cx="5069541" cy="2299941"/>
            </a:xfrm>
          </p:grpSpPr>
          <p:pic>
            <p:nvPicPr>
              <p:cNvPr id="12" name="Picture 11">
                <a:extLst>
                  <a:ext uri="{FF2B5EF4-FFF2-40B4-BE49-F238E27FC236}">
                    <a16:creationId xmlns:a16="http://schemas.microsoft.com/office/drawing/2014/main" id="{85E5DBCE-DEA9-209E-67A6-C3F3C14AA748}"/>
                  </a:ext>
                </a:extLst>
              </p:cNvPr>
              <p:cNvPicPr>
                <a:picLocks noChangeAspect="1"/>
              </p:cNvPicPr>
              <p:nvPr/>
            </p:nvPicPr>
            <p:blipFill>
              <a:blip r:embed="rId5"/>
              <a:stretch>
                <a:fillRect/>
              </a:stretch>
            </p:blipFill>
            <p:spPr>
              <a:xfrm>
                <a:off x="2670950" y="2486739"/>
                <a:ext cx="5052763" cy="2035076"/>
              </a:xfrm>
              <a:prstGeom prst="rect">
                <a:avLst/>
              </a:prstGeom>
            </p:spPr>
          </p:pic>
          <p:pic>
            <p:nvPicPr>
              <p:cNvPr id="16" name="Picture 15">
                <a:extLst>
                  <a:ext uri="{FF2B5EF4-FFF2-40B4-BE49-F238E27FC236}">
                    <a16:creationId xmlns:a16="http://schemas.microsoft.com/office/drawing/2014/main" id="{C20FAF31-0E74-231B-4C93-B7083E5A4CEC}"/>
                  </a:ext>
                </a:extLst>
              </p:cNvPr>
              <p:cNvPicPr>
                <a:picLocks noChangeAspect="1"/>
              </p:cNvPicPr>
              <p:nvPr/>
            </p:nvPicPr>
            <p:blipFill>
              <a:blip r:embed="rId6"/>
              <a:stretch>
                <a:fillRect/>
              </a:stretch>
            </p:blipFill>
            <p:spPr>
              <a:xfrm>
                <a:off x="2654172" y="3479590"/>
                <a:ext cx="5035511" cy="1307090"/>
              </a:xfrm>
              <a:prstGeom prst="rect">
                <a:avLst/>
              </a:prstGeom>
            </p:spPr>
          </p:pic>
        </p:grpSp>
      </p:grpSp>
    </p:spTree>
    <p:extLst>
      <p:ext uri="{BB962C8B-B14F-4D97-AF65-F5344CB8AC3E}">
        <p14:creationId xmlns:p14="http://schemas.microsoft.com/office/powerpoint/2010/main" val="20337649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Franklin Gothic Medium" panose="020B0603020102020204" pitchFamily="34" charset="0"/>
              </a:rPr>
              <a:t>CEU Process </a:t>
            </a:r>
            <a:r>
              <a:rPr lang="en-US">
                <a:latin typeface="Calibri Light (Headings)"/>
              </a:rPr>
              <a:t>	</a:t>
            </a:r>
          </a:p>
        </p:txBody>
      </p:sp>
      <p:sp>
        <p:nvSpPr>
          <p:cNvPr id="3" name="Content Placeholder 2"/>
          <p:cNvSpPr>
            <a:spLocks noGrp="1"/>
          </p:cNvSpPr>
          <p:nvPr>
            <p:ph idx="1"/>
          </p:nvPr>
        </p:nvSpPr>
        <p:spPr>
          <a:xfrm>
            <a:off x="922822" y="1303021"/>
            <a:ext cx="6502522" cy="3302276"/>
          </a:xfrm>
        </p:spPr>
        <p:txBody>
          <a:bodyPr>
            <a:normAutofit lnSpcReduction="10000"/>
          </a:bodyPr>
          <a:lstStyle/>
          <a:p>
            <a:pPr marL="0" indent="0">
              <a:buNone/>
            </a:pPr>
            <a:r>
              <a:rPr lang="en-US" sz="2000" b="1" dirty="0">
                <a:solidFill>
                  <a:schemeClr val="accent2"/>
                </a:solidFill>
              </a:rPr>
              <a:t>You will receive a follow up email with links to:</a:t>
            </a:r>
          </a:p>
          <a:p>
            <a:pPr marL="0" marR="0" indent="0">
              <a:lnSpc>
                <a:spcPct val="105000"/>
              </a:lnSpc>
              <a:spcBef>
                <a:spcPts val="0"/>
              </a:spcBef>
              <a:spcAft>
                <a:spcPts val="800"/>
              </a:spcAft>
              <a:buNone/>
            </a:pPr>
            <a:r>
              <a:rPr lang="en-US" sz="1700" dirty="0"/>
              <a:t>Complete the survey at: </a:t>
            </a:r>
            <a:r>
              <a:rPr lang="en-US" sz="1700" dirty="0">
                <a:hlinkClick r:id="rId3"/>
              </a:rPr>
              <a:t>https://www.surveymonkey.com/r/PD39XS2</a:t>
            </a:r>
            <a:r>
              <a:rPr lang="en-US" sz="1700" dirty="0"/>
              <a:t> by Tuesday, June 30</a:t>
            </a:r>
            <a:r>
              <a:rPr lang="en-US" sz="1700" baseline="30000" dirty="0"/>
              <a:t>th</a:t>
            </a:r>
            <a:r>
              <a:rPr lang="en-US" sz="1700" dirty="0"/>
              <a:t> </a:t>
            </a: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85745" indent="-385745">
              <a:buFont typeface="+mj-lt"/>
              <a:buAutoNum type="arabicPeriod"/>
            </a:pPr>
            <a:r>
              <a:rPr lang="en-US" sz="1700" dirty="0"/>
              <a:t>Please be sure to designate which CEU credits you are requesting </a:t>
            </a:r>
            <a:r>
              <a:rPr lang="en-US" sz="1700" b="1" dirty="0"/>
              <a:t>CME, CNE, Social Worker or Certificate of Attendance</a:t>
            </a:r>
            <a:r>
              <a:rPr lang="en-US" sz="1700" dirty="0"/>
              <a:t>. If you already have an account with the UPMC Center for Continuing Education, </a:t>
            </a:r>
            <a:r>
              <a:rPr lang="en-US" sz="1700" dirty="0">
                <a:solidFill>
                  <a:srgbClr val="FF0000"/>
                </a:solidFill>
              </a:rPr>
              <a:t>please be sure the email you enter on the survey matches the UPMC CCE account email that you create. </a:t>
            </a:r>
          </a:p>
          <a:p>
            <a:pPr marL="385745" indent="-385745">
              <a:buFont typeface="+mj-lt"/>
              <a:buAutoNum type="arabicPeriod"/>
            </a:pPr>
            <a:r>
              <a:rPr lang="en-US" sz="1700" dirty="0"/>
              <a:t>The UPMC Center for Continuing Education will follow up with you via email after June 30</a:t>
            </a:r>
            <a:r>
              <a:rPr lang="en-US" sz="1700" baseline="30000" dirty="0"/>
              <a:t>th</a:t>
            </a:r>
            <a:r>
              <a:rPr lang="en-US" sz="1700" dirty="0"/>
              <a:t> with instructions on how to claim your credits.  </a:t>
            </a:r>
          </a:p>
          <a:p>
            <a:pPr marL="605183" lvl="1" indent="-385745">
              <a:buFont typeface="Wingdings" panose="05000000000000000000" pitchFamily="2" charset="2"/>
              <a:buChar char="q"/>
            </a:pPr>
            <a:r>
              <a:rPr lang="en-US" sz="1700" dirty="0"/>
              <a:t>To prepare, we recommend you create an account with UPMC CCE via this website </a:t>
            </a:r>
            <a:r>
              <a:rPr lang="en-US" sz="1700" dirty="0">
                <a:hlinkClick r:id="rId4"/>
              </a:rPr>
              <a:t>https://cce.upmc.com</a:t>
            </a:r>
            <a:r>
              <a:rPr lang="en-US" sz="1700" dirty="0"/>
              <a:t>.</a:t>
            </a:r>
          </a:p>
        </p:txBody>
      </p:sp>
      <p:sp>
        <p:nvSpPr>
          <p:cNvPr id="4" name="Footer Placeholder 3"/>
          <p:cNvSpPr>
            <a:spLocks noGrp="1"/>
          </p:cNvSpPr>
          <p:nvPr>
            <p:ph type="ftr" sz="quarter" idx="11"/>
          </p:nvPr>
        </p:nvSpPr>
        <p:spPr/>
        <p:txBody>
          <a:bodyPr/>
          <a:lstStyle/>
          <a:p>
            <a:pPr marL="0" marR="0" lvl="0" indent="0" algn="ctr" defTabSz="342857" rtl="0" eaLnBrk="1" fontAlgn="auto" latinLnBrk="0" hangingPunct="1">
              <a:lnSpc>
                <a:spcPct val="100000"/>
              </a:lnSpc>
              <a:spcBef>
                <a:spcPts val="0"/>
              </a:spcBef>
              <a:spcAft>
                <a:spcPts val="0"/>
              </a:spcAft>
              <a:buClr>
                <a:srgbClr val="000000"/>
              </a:buClr>
              <a:buSzPts val="1400"/>
              <a:buFont typeface="Arial"/>
              <a:buNone/>
              <a:tabLst/>
              <a:defRPr/>
            </a:pPr>
            <a:r>
              <a:rPr kumimoji="0" lang="en-US" sz="675" b="0" i="0" u="none" strike="noStrike" kern="1200" cap="none" spc="0" normalizeH="0" baseline="0" noProof="0">
                <a:ln>
                  <a:noFill/>
                </a:ln>
                <a:solidFill>
                  <a:srgbClr val="FFFFFF"/>
                </a:solidFill>
                <a:effectLst/>
                <a:uLnTx/>
                <a:uFillTx/>
                <a:cs typeface="Arial" panose="020B0604020202020204" pitchFamily="34" charset="0"/>
                <a:sym typeface="Arial"/>
              </a:rPr>
              <a:t>© 2026 JHF, PRHI, HCF, HFP</a:t>
            </a:r>
          </a:p>
        </p:txBody>
      </p:sp>
      <p:sp>
        <p:nvSpPr>
          <p:cNvPr id="5" name="Slide Number Placeholder 4"/>
          <p:cNvSpPr>
            <a:spLocks noGrp="1"/>
          </p:cNvSpPr>
          <p:nvPr>
            <p:ph type="sldNum" sz="quarter" idx="12"/>
          </p:nvPr>
        </p:nvSpPr>
        <p:spPr/>
        <p:txBody>
          <a:bodyPr/>
          <a:lstStyle/>
          <a:p>
            <a:pPr marL="0" marR="0" lvl="0" indent="0" algn="r" defTabSz="342857" rtl="0" eaLnBrk="1" fontAlgn="auto" latinLnBrk="0" hangingPunct="1">
              <a:lnSpc>
                <a:spcPct val="100000"/>
              </a:lnSpc>
              <a:spcBef>
                <a:spcPts val="0"/>
              </a:spcBef>
              <a:spcAft>
                <a:spcPts val="0"/>
              </a:spcAft>
              <a:buClr>
                <a:srgbClr val="000000"/>
              </a:buClr>
              <a:buSzPts val="788"/>
              <a:buFont typeface="Arial"/>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cs typeface="Arial"/>
                <a:sym typeface="Arial"/>
              </a:rPr>
              <a:pPr marL="0" marR="0" lvl="0" indent="0" algn="r" defTabSz="342857" rtl="0" eaLnBrk="1" fontAlgn="auto" latinLnBrk="0" hangingPunct="1">
                <a:lnSpc>
                  <a:spcPct val="100000"/>
                </a:lnSpc>
                <a:spcBef>
                  <a:spcPts val="0"/>
                </a:spcBef>
                <a:spcAft>
                  <a:spcPts val="0"/>
                </a:spcAft>
                <a:buClr>
                  <a:srgbClr val="000000"/>
                </a:buClr>
                <a:buSzPts val="788"/>
                <a:buFont typeface="Arial"/>
                <a:buNone/>
                <a:tabLst/>
                <a:defRPr/>
              </a:pPr>
              <a:t>75</a:t>
            </a:fld>
            <a:endParaRPr kumimoji="0" lang="en-US" sz="788" b="0" i="0" u="none" strike="noStrike" kern="1200" cap="none" spc="0" normalizeH="0" baseline="0" noProof="0">
              <a:ln>
                <a:noFill/>
              </a:ln>
              <a:solidFill>
                <a:srgbClr val="FFFFFF"/>
              </a:solidFill>
              <a:effectLst/>
              <a:uLnTx/>
              <a:uFillTx/>
              <a:latin typeface="Calibri"/>
              <a:cs typeface="Arial"/>
              <a:sym typeface="Arial"/>
            </a:endParaRPr>
          </a:p>
        </p:txBody>
      </p:sp>
      <p:pic>
        <p:nvPicPr>
          <p:cNvPr id="7" name="Picture 6">
            <a:extLst>
              <a:ext uri="{FF2B5EF4-FFF2-40B4-BE49-F238E27FC236}">
                <a16:creationId xmlns:a16="http://schemas.microsoft.com/office/drawing/2014/main" id="{CBE22485-0825-EFAB-0051-C1602043DA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0618" y="1303021"/>
            <a:ext cx="1453451" cy="1453451"/>
          </a:xfrm>
          <a:prstGeom prst="rect">
            <a:avLst/>
          </a:prstGeom>
        </p:spPr>
      </p:pic>
    </p:spTree>
    <p:extLst>
      <p:ext uri="{BB962C8B-B14F-4D97-AF65-F5344CB8AC3E}">
        <p14:creationId xmlns:p14="http://schemas.microsoft.com/office/powerpoint/2010/main" val="1195352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208B-23C9-A140-AB97-30AE155D36C3}"/>
              </a:ext>
            </a:extLst>
          </p:cNvPr>
          <p:cNvSpPr>
            <a:spLocks noGrp="1"/>
          </p:cNvSpPr>
          <p:nvPr>
            <p:ph type="ctrTitle"/>
          </p:nvPr>
        </p:nvSpPr>
        <p:spPr/>
        <p:txBody>
          <a:bodyPr>
            <a:normAutofit/>
          </a:bodyPr>
          <a:lstStyle/>
          <a:p>
            <a:r>
              <a:rPr lang="en-US" sz="5400" b="1">
                <a:latin typeface="Franklin Gothic Medium" panose="020B0603020102020204" pitchFamily="34" charset="0"/>
              </a:rPr>
              <a:t>Thank You!</a:t>
            </a:r>
          </a:p>
        </p:txBody>
      </p:sp>
      <p:sp>
        <p:nvSpPr>
          <p:cNvPr id="4" name="Footer Placeholder 3">
            <a:extLst>
              <a:ext uri="{FF2B5EF4-FFF2-40B4-BE49-F238E27FC236}">
                <a16:creationId xmlns:a16="http://schemas.microsoft.com/office/drawing/2014/main" id="{B07E7251-6D07-2E43-A48E-6A8970315F6D}"/>
              </a:ext>
            </a:extLst>
          </p:cNvPr>
          <p:cNvSpPr>
            <a:spLocks noGrp="1"/>
          </p:cNvSpPr>
          <p:nvPr>
            <p:ph type="ftr" sz="quarter" idx="11"/>
          </p:nvPr>
        </p:nvSpPr>
        <p:spPr/>
        <p:txBody>
          <a:bodyPr/>
          <a:lstStyle/>
          <a:p>
            <a:r>
              <a:rPr lang="en-US">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86D8DDA6-1990-234D-908E-DD0D1CF74267}"/>
              </a:ext>
            </a:extLst>
          </p:cNvPr>
          <p:cNvSpPr>
            <a:spLocks noGrp="1"/>
          </p:cNvSpPr>
          <p:nvPr>
            <p:ph type="sldNum" sz="quarter" idx="12"/>
          </p:nvPr>
        </p:nvSpPr>
        <p:spPr/>
        <p:txBody>
          <a:bodyPr/>
          <a:lstStyle/>
          <a:p>
            <a:fld id="{DE97A03E-C790-4462-A76B-258E5BF5C3E7}" type="slidenum">
              <a:rPr lang="en-US" smtClean="0"/>
              <a:t>76</a:t>
            </a:fld>
            <a:endParaRPr lang="en-US"/>
          </a:p>
        </p:txBody>
      </p:sp>
    </p:spTree>
    <p:extLst>
      <p:ext uri="{BB962C8B-B14F-4D97-AF65-F5344CB8AC3E}">
        <p14:creationId xmlns:p14="http://schemas.microsoft.com/office/powerpoint/2010/main" val="1078560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B85A2-DFB4-61BE-BA9A-98DAAF57B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ACF95-15A0-1883-0995-99E69A63399D}"/>
              </a:ext>
            </a:extLst>
          </p:cNvPr>
          <p:cNvSpPr>
            <a:spLocks noGrp="1"/>
          </p:cNvSpPr>
          <p:nvPr>
            <p:ph type="ctrTitle"/>
          </p:nvPr>
        </p:nvSpPr>
        <p:spPr>
          <a:xfrm>
            <a:off x="825038" y="464475"/>
            <a:ext cx="7543800" cy="2674620"/>
          </a:xfrm>
        </p:spPr>
        <p:txBody>
          <a:bodyPr>
            <a:normAutofit fontScale="90000"/>
          </a:bodyPr>
          <a:lstStyle/>
          <a:p>
            <a:br>
              <a:rPr lang="en-US" sz="4000" dirty="0">
                <a:latin typeface="Franklin Gothic Demi" panose="020B0703020102020204" pitchFamily="34" charset="0"/>
              </a:rPr>
            </a:br>
            <a:r>
              <a:rPr lang="en-US" sz="4000" dirty="0">
                <a:latin typeface="Franklin Gothic Medium" panose="020B0603020102020204" pitchFamily="34" charset="0"/>
              </a:rPr>
              <a:t>Maternal Mental Health Screening and Referral Strategies for Pediatric and Family Practice Settings</a:t>
            </a:r>
          </a:p>
        </p:txBody>
      </p:sp>
      <p:sp>
        <p:nvSpPr>
          <p:cNvPr id="3" name="Subtitle 2">
            <a:extLst>
              <a:ext uri="{FF2B5EF4-FFF2-40B4-BE49-F238E27FC236}">
                <a16:creationId xmlns:a16="http://schemas.microsoft.com/office/drawing/2014/main" id="{C4606FA7-3082-AA78-A792-7F1E38141BAE}"/>
              </a:ext>
            </a:extLst>
          </p:cNvPr>
          <p:cNvSpPr>
            <a:spLocks noGrp="1"/>
          </p:cNvSpPr>
          <p:nvPr>
            <p:ph type="subTitle" idx="1"/>
          </p:nvPr>
        </p:nvSpPr>
        <p:spPr>
          <a:xfrm>
            <a:off x="870330" y="3331544"/>
            <a:ext cx="7543800" cy="1401269"/>
          </a:xfrm>
        </p:spPr>
        <p:txBody>
          <a:bodyPr>
            <a:normAutofit/>
          </a:bodyPr>
          <a:lstStyle/>
          <a:p>
            <a:pPr>
              <a:spcBef>
                <a:spcPts val="600"/>
              </a:spcBef>
            </a:pPr>
            <a:r>
              <a:rPr lang="en-US" b="1" dirty="0">
                <a:solidFill>
                  <a:schemeClr val="tx2"/>
                </a:solidFill>
                <a:latin typeface="+mn-lt"/>
              </a:rPr>
              <a:t>Brianna K. Moyer, MD</a:t>
            </a:r>
            <a:r>
              <a:rPr lang="en-US" dirty="0">
                <a:solidFill>
                  <a:schemeClr val="tx2"/>
                </a:solidFill>
                <a:latin typeface="+mn-lt"/>
              </a:rPr>
              <a:t>, LG Health Physicians Family and Maternity Medicine</a:t>
            </a:r>
          </a:p>
          <a:p>
            <a:pPr>
              <a:spcBef>
                <a:spcPts val="600"/>
              </a:spcBef>
            </a:pPr>
            <a:r>
              <a:rPr lang="en-US" b="1" dirty="0">
                <a:solidFill>
                  <a:schemeClr val="tx2"/>
                </a:solidFill>
                <a:latin typeface="+mn-lt"/>
              </a:rPr>
              <a:t>Sarah H. Jones, MD</a:t>
            </a:r>
            <a:r>
              <a:rPr lang="en-US" dirty="0">
                <a:solidFill>
                  <a:schemeClr val="tx2"/>
                </a:solidFill>
                <a:latin typeface="+mn-lt"/>
              </a:rPr>
              <a:t>, University of Mississippi Medical Center</a:t>
            </a:r>
          </a:p>
        </p:txBody>
      </p:sp>
      <p:sp>
        <p:nvSpPr>
          <p:cNvPr id="4" name="Footer Placeholder 3">
            <a:extLst>
              <a:ext uri="{FF2B5EF4-FFF2-40B4-BE49-F238E27FC236}">
                <a16:creationId xmlns:a16="http://schemas.microsoft.com/office/drawing/2014/main" id="{70844AD7-2759-F213-7805-EA465C5C4127}"/>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5" b="0" i="0" u="none" strike="noStrike" kern="1200" cap="all" spc="0" normalizeH="0" baseline="0" noProof="0">
                <a:ln>
                  <a:noFill/>
                </a:ln>
                <a:solidFill>
                  <a:srgbClr val="FFFFFF"/>
                </a:solidFill>
                <a:effectLst/>
                <a:uLnTx/>
                <a:uFillTx/>
                <a:cs typeface="Arial" panose="020B0604020202020204" pitchFamily="34" charset="0"/>
              </a:rPr>
              <a:t>© 2026 JHF, PRHI, HCF, HFP</a:t>
            </a:r>
          </a:p>
        </p:txBody>
      </p:sp>
      <p:sp>
        <p:nvSpPr>
          <p:cNvPr id="5" name="Slide Number Placeholder 4">
            <a:extLst>
              <a:ext uri="{FF2B5EF4-FFF2-40B4-BE49-F238E27FC236}">
                <a16:creationId xmlns:a16="http://schemas.microsoft.com/office/drawing/2014/main" id="{431D08AA-83FC-1F21-4C52-DC77A0C6DB3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97A03E-C790-4462-A76B-258E5BF5C3E7}" type="slidenum">
              <a:rPr kumimoji="0" lang="en-US" sz="788" b="0" i="0" u="none" strike="noStrike" kern="1200" cap="none" spc="0" normalizeH="0" baseline="0" noProof="0" smtClean="0">
                <a:ln>
                  <a:noFill/>
                </a:ln>
                <a:solidFill>
                  <a:srgbClr val="FFFFF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788"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254017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1"/>
          <p:cNvSpPr txBox="1"/>
          <p:nvPr/>
        </p:nvSpPr>
        <p:spPr>
          <a:xfrm>
            <a:off x="4042295" y="1352725"/>
            <a:ext cx="3820500" cy="2371987"/>
          </a:xfrm>
          <a:prstGeom prst="rect">
            <a:avLst/>
          </a:prstGeom>
          <a:noFill/>
          <a:ln>
            <a:noFill/>
          </a:ln>
        </p:spPr>
        <p:txBody>
          <a:bodyPr spcFirstLastPara="1" wrap="square" lIns="74574" tIns="37279" rIns="74574" bIns="37279" anchor="t" anchorCtr="0">
            <a:noAutofit/>
          </a:bodyPr>
          <a:lstStyle/>
          <a:p>
            <a:pPr algn="ctr" defTabSz="623461">
              <a:buClr>
                <a:srgbClr val="000000"/>
              </a:buClr>
              <a:buSzPts val="5300"/>
            </a:pPr>
            <a:r>
              <a:rPr lang="en-US" sz="3614" b="1" kern="0" dirty="0">
                <a:solidFill>
                  <a:srgbClr val="42BFDD"/>
                </a:solidFill>
                <a:latin typeface="Comfortaa"/>
                <a:ea typeface="Comfortaa"/>
                <a:cs typeface="Comfortaa"/>
                <a:sym typeface="Comfortaa"/>
              </a:rPr>
              <a:t>IMPLICIT ICC Maternal Depression Screening</a:t>
            </a:r>
            <a:endParaRPr sz="1159" kern="0" dirty="0">
              <a:solidFill>
                <a:srgbClr val="42BFDD"/>
              </a:solidFill>
              <a:latin typeface="Comfortaa"/>
              <a:ea typeface="Comfortaa"/>
              <a:cs typeface="Comfortaa"/>
              <a:sym typeface="Comfortaa"/>
            </a:endParaRPr>
          </a:p>
          <a:p>
            <a:pPr algn="ctr" defTabSz="623461">
              <a:buClr>
                <a:srgbClr val="000000"/>
              </a:buClr>
              <a:buSzPts val="3400"/>
            </a:pPr>
            <a:endParaRPr sz="2318" b="1" kern="0" dirty="0">
              <a:solidFill>
                <a:srgbClr val="42BFDD"/>
              </a:solidFill>
              <a:latin typeface="Comfortaa"/>
              <a:ea typeface="Comfortaa"/>
              <a:cs typeface="Comfortaa"/>
              <a:sym typeface="Comfortaa"/>
            </a:endParaRPr>
          </a:p>
          <a:p>
            <a:pPr algn="ctr" defTabSz="623461">
              <a:buClr>
                <a:srgbClr val="000000"/>
              </a:buClr>
              <a:buSzPts val="3400"/>
            </a:pPr>
            <a:r>
              <a:rPr lang="en-US" sz="2318" b="1" kern="0" dirty="0">
                <a:solidFill>
                  <a:srgbClr val="42BFDD"/>
                </a:solidFill>
                <a:latin typeface="Comfortaa"/>
                <a:ea typeface="Comfortaa"/>
                <a:cs typeface="Comfortaa"/>
                <a:sym typeface="Comfortaa"/>
              </a:rPr>
              <a:t>June 23, 2026</a:t>
            </a:r>
            <a:endParaRPr sz="2318" b="1" kern="0" dirty="0">
              <a:solidFill>
                <a:srgbClr val="42BFDD"/>
              </a:solidFill>
              <a:latin typeface="Comfortaa"/>
              <a:ea typeface="Comfortaa"/>
              <a:cs typeface="Comfortaa"/>
              <a:sym typeface="Comfortaa"/>
            </a:endParaRPr>
          </a:p>
          <a:p>
            <a:pPr algn="ctr" defTabSz="623461">
              <a:buClr>
                <a:srgbClr val="000000"/>
              </a:buClr>
              <a:buSzPts val="3400"/>
            </a:pPr>
            <a:endParaRPr sz="2318" b="1" kern="0" dirty="0">
              <a:solidFill>
                <a:srgbClr val="0070C0"/>
              </a:solidFill>
              <a:latin typeface="Calibri"/>
              <a:ea typeface="Calibri"/>
              <a:cs typeface="Calibri"/>
              <a:sym typeface="Calibri"/>
            </a:endParaRPr>
          </a:p>
          <a:p>
            <a:pPr algn="ctr" defTabSz="623461">
              <a:buClr>
                <a:srgbClr val="000000"/>
              </a:buClr>
              <a:buSzPts val="3400"/>
            </a:pPr>
            <a:endParaRPr sz="2318" b="1" kern="0" dirty="0">
              <a:solidFill>
                <a:srgbClr val="0070C0"/>
              </a:solidFill>
              <a:latin typeface="Calibri"/>
              <a:ea typeface="Calibri"/>
              <a:cs typeface="Calibri"/>
              <a:sym typeface="Calibri"/>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rospec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2_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1_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Clar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203</TotalTime>
  <Words>5470</Words>
  <Application>Microsoft Office PowerPoint</Application>
  <PresentationFormat>On-screen Show (16:9)</PresentationFormat>
  <Paragraphs>506</Paragraphs>
  <Slides>76</Slides>
  <Notes>43</Notes>
  <HiddenSlides>3</HiddenSlides>
  <MMClips>0</MMClips>
  <ScaleCrop>false</ScaleCrop>
  <HeadingPairs>
    <vt:vector size="6" baseType="variant">
      <vt:variant>
        <vt:lpstr>Fonts Used</vt:lpstr>
      </vt:variant>
      <vt:variant>
        <vt:i4>28</vt:i4>
      </vt:variant>
      <vt:variant>
        <vt:lpstr>Theme</vt:lpstr>
      </vt:variant>
      <vt:variant>
        <vt:i4>6</vt:i4>
      </vt:variant>
      <vt:variant>
        <vt:lpstr>Slide Titles</vt:lpstr>
      </vt:variant>
      <vt:variant>
        <vt:i4>76</vt:i4>
      </vt:variant>
    </vt:vector>
  </HeadingPairs>
  <TitlesOfParts>
    <vt:vector size="110" baseType="lpstr">
      <vt:lpstr>Aileron</vt:lpstr>
      <vt:lpstr>Aileron Bold</vt:lpstr>
      <vt:lpstr>Aptos</vt:lpstr>
      <vt:lpstr>Arial</vt:lpstr>
      <vt:lpstr>Arial Narrow</vt:lpstr>
      <vt:lpstr>Calibri</vt:lpstr>
      <vt:lpstr>Calibri Light</vt:lpstr>
      <vt:lpstr>Calibri Light (Headings)</vt:lpstr>
      <vt:lpstr>Cambria</vt:lpstr>
      <vt:lpstr>Comfortaa</vt:lpstr>
      <vt:lpstr>Comfortaa Bold</vt:lpstr>
      <vt:lpstr>Corbel</vt:lpstr>
      <vt:lpstr>Courier New</vt:lpstr>
      <vt:lpstr>Franklin Gothic Demi</vt:lpstr>
      <vt:lpstr>Franklin Gothic Medium</vt:lpstr>
      <vt:lpstr>Gotham Narrow Black</vt:lpstr>
      <vt:lpstr>Graphik Bold</vt:lpstr>
      <vt:lpstr>Graphik Regular</vt:lpstr>
      <vt:lpstr>Kollektif Bold</vt:lpstr>
      <vt:lpstr>Lato</vt:lpstr>
      <vt:lpstr>Literata</vt:lpstr>
      <vt:lpstr>Neutraface 2 Text Book</vt:lpstr>
      <vt:lpstr>Neutraface 2 Text Demi</vt:lpstr>
      <vt:lpstr>Roboto</vt:lpstr>
      <vt:lpstr>Symbol</vt:lpstr>
      <vt:lpstr>Times New Roman</vt:lpstr>
      <vt:lpstr>Univers</vt:lpstr>
      <vt:lpstr>Wingdings</vt:lpstr>
      <vt:lpstr>Retrospect</vt:lpstr>
      <vt:lpstr>2_Clarity</vt:lpstr>
      <vt:lpstr>1_Clarity</vt:lpstr>
      <vt:lpstr>Clarity</vt:lpstr>
      <vt:lpstr>1_Office Theme</vt:lpstr>
      <vt:lpstr>2_Office Theme</vt:lpstr>
      <vt:lpstr>Housekeeping Reminders</vt:lpstr>
      <vt:lpstr> 2026 PCMH Perinatal Care in Family and Pediatric Offices Sprint Session #3</vt:lpstr>
      <vt:lpstr>Continuing Education Information</vt:lpstr>
      <vt:lpstr>Disclosures</vt:lpstr>
      <vt:lpstr>Disclaimer</vt:lpstr>
      <vt:lpstr>Learning Objectives</vt:lpstr>
      <vt:lpstr>Welcome</vt:lpstr>
      <vt:lpstr> Maternal Mental Health Screening and Referral Strategies for Pediatric and Family Practice Settings</vt:lpstr>
      <vt:lpstr>PowerPoint Presentation</vt:lpstr>
      <vt:lpstr>PowerPoint Presentation</vt:lpstr>
      <vt:lpstr>What does the IMPLICIT Network 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Sample Family Medicine Workflow</vt:lpstr>
      <vt:lpstr>Sample Family Medicine Workflow</vt:lpstr>
      <vt:lpstr>ICC Screening Form</vt:lpstr>
      <vt:lpstr>PowerPoint Presentation</vt:lpstr>
      <vt:lpstr>Interventions if the Clinic is PCP</vt:lpstr>
      <vt:lpstr>Interventions if the Clinic is Not PCP</vt:lpstr>
      <vt:lpstr>PowerPoint Presentation</vt:lpstr>
      <vt:lpstr>Documenting Interventions</vt:lpstr>
      <vt:lpstr>PowerPoint Presentation</vt:lpstr>
      <vt:lpstr>ICC in Pediatric Setting</vt:lpstr>
      <vt:lpstr>ICC at UMMC</vt:lpstr>
      <vt:lpstr>UMMC: Provider Education and Retention</vt:lpstr>
      <vt:lpstr>UMMC: Provider Education and Retention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States that have requirements or mandates for screening for maternal mental health conditions  </vt:lpstr>
      <vt:lpstr>PowerPoint Presentation</vt:lpstr>
      <vt:lpstr>MDS Reimbursement for PA</vt:lpstr>
      <vt:lpstr>Case Study:  What happened in Massachusetts</vt:lpstr>
      <vt:lpstr>Massachusetts Maternal Depression Screening</vt:lpstr>
      <vt:lpstr>Results of Payment for Screening </vt:lpstr>
      <vt:lpstr>PowerPoint Presentation</vt:lpstr>
      <vt:lpstr>Family Medicine Case Study  Part 1</vt:lpstr>
      <vt:lpstr>Family Medicine Case Study Part 2</vt:lpstr>
      <vt:lpstr>Pediatric Case Study Part 1</vt:lpstr>
      <vt:lpstr>Pediatric Case Study Part 2</vt:lpstr>
      <vt:lpstr>Case Study Questions</vt:lpstr>
      <vt:lpstr>PowerPoint Presentation</vt:lpstr>
      <vt:lpstr>PowerPoint Presentation</vt:lpstr>
      <vt:lpstr>PCMHs’ Sharing of PDSA Plans and Peer-to-Peer Learning </vt:lpstr>
      <vt:lpstr>Discussion Questions</vt:lpstr>
      <vt:lpstr>Next Steps, Wrap Up &amp;  Session Evaluation</vt:lpstr>
      <vt:lpstr>Next Steps from Today’s Session</vt:lpstr>
      <vt:lpstr>2026 PCMH Learning Network Final In-Person Session November 10th at 8:30 a.m. to 3:00 p.m. </vt:lpstr>
      <vt:lpstr>Statewide Supplemental Sessions</vt:lpstr>
      <vt:lpstr>PCMH Online Community https://www.tomorrowshealthcare.org/</vt:lpstr>
      <vt:lpstr>CEU Process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HealthChoices PCMH Learning Network</dc:title>
  <dc:creator>Robert Ferguson</dc:creator>
  <cp:lastModifiedBy>Lisa Boyd</cp:lastModifiedBy>
  <cp:revision>26</cp:revision>
  <cp:lastPrinted>2026-06-23T12:01:01Z</cp:lastPrinted>
  <dcterms:created xsi:type="dcterms:W3CDTF">2017-08-16T02:51:08Z</dcterms:created>
  <dcterms:modified xsi:type="dcterms:W3CDTF">2026-06-23T12:02:22Z</dcterms:modified>
</cp:coreProperties>
</file>