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5.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6.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FFE7F9_F93F5C8.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E5368D_8DFF68B4.xml" ContentType="application/vnd.ms-powerpoint.comments+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comments/modernComment_7FFFE815_109F0EA4.xml" ContentType="application/vnd.ms-powerpoint.comments+xml"/>
  <Override PartName="/ppt/notesSlides/notesSlide18.xml" ContentType="application/vnd.openxmlformats-officedocument.presentationml.notesSlide+xml"/>
  <Override PartName="/ppt/comments/modernComment_7FE536E2_AD01601F.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20" r:id="rId2"/>
    <p:sldMasterId id="2147484019" r:id="rId3"/>
    <p:sldMasterId id="2147483941" r:id="rId4"/>
    <p:sldMasterId id="2147483694" r:id="rId5"/>
    <p:sldMasterId id="2147483660" r:id="rId6"/>
    <p:sldMasterId id="2147483648" r:id="rId7"/>
    <p:sldMasterId id="2147483676" r:id="rId8"/>
  </p:sldMasterIdLst>
  <p:notesMasterIdLst>
    <p:notesMasterId r:id="rId63"/>
  </p:notesMasterIdLst>
  <p:sldIdLst>
    <p:sldId id="2944" r:id="rId9"/>
    <p:sldId id="2964" r:id="rId10"/>
    <p:sldId id="2946" r:id="rId11"/>
    <p:sldId id="2947" r:id="rId12"/>
    <p:sldId id="2948" r:id="rId13"/>
    <p:sldId id="260" r:id="rId14"/>
    <p:sldId id="261" r:id="rId15"/>
    <p:sldId id="262" r:id="rId16"/>
    <p:sldId id="2145728129" r:id="rId17"/>
    <p:sldId id="2147477497" r:id="rId18"/>
    <p:sldId id="2269" r:id="rId19"/>
    <p:sldId id="2147477518" r:id="rId20"/>
    <p:sldId id="2147477500" r:id="rId21"/>
    <p:sldId id="2147477499" r:id="rId22"/>
    <p:sldId id="2147477527" r:id="rId23"/>
    <p:sldId id="2147472741" r:id="rId24"/>
    <p:sldId id="2147472742" r:id="rId25"/>
    <p:sldId id="2147472744" r:id="rId26"/>
    <p:sldId id="2147472746" r:id="rId27"/>
    <p:sldId id="2147472745" r:id="rId28"/>
    <p:sldId id="2145728141" r:id="rId29"/>
    <p:sldId id="2147477519" r:id="rId30"/>
    <p:sldId id="2147477520" r:id="rId31"/>
    <p:sldId id="2147477521" r:id="rId32"/>
    <p:sldId id="2147477522" r:id="rId33"/>
    <p:sldId id="2147477523" r:id="rId34"/>
    <p:sldId id="2147477524" r:id="rId35"/>
    <p:sldId id="2147477525" r:id="rId36"/>
    <p:sldId id="2145728226" r:id="rId37"/>
    <p:sldId id="2147477509" r:id="rId38"/>
    <p:sldId id="2147477510" r:id="rId39"/>
    <p:sldId id="2147477511" r:id="rId40"/>
    <p:sldId id="2147477512" r:id="rId41"/>
    <p:sldId id="2147477513" r:id="rId42"/>
    <p:sldId id="2147477514" r:id="rId43"/>
    <p:sldId id="2147477515" r:id="rId44"/>
    <p:sldId id="2147477516" r:id="rId45"/>
    <p:sldId id="2147477517" r:id="rId46"/>
    <p:sldId id="2147477501" r:id="rId47"/>
    <p:sldId id="2147477502" r:id="rId48"/>
    <p:sldId id="2147477503" r:id="rId49"/>
    <p:sldId id="2147477504" r:id="rId50"/>
    <p:sldId id="2147477505" r:id="rId51"/>
    <p:sldId id="2147477506" r:id="rId52"/>
    <p:sldId id="2147477507" r:id="rId53"/>
    <p:sldId id="2147477508" r:id="rId54"/>
    <p:sldId id="2145728162" r:id="rId55"/>
    <p:sldId id="2147477526" r:id="rId56"/>
    <p:sldId id="2145728177" r:id="rId57"/>
    <p:sldId id="2145728178" r:id="rId58"/>
    <p:sldId id="2966" r:id="rId59"/>
    <p:sldId id="2990" r:id="rId60"/>
    <p:sldId id="2145728145" r:id="rId61"/>
    <p:sldId id="488"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3B2D50B-5978-9D49-B73B-4E8C289C62A3}" name="Laura Line" initials="LL" userId="wn1ZJVaj2vwmRjtM8b+hDPQ/SrrbUMFq2sMr5q7LhiY=" providerId="None"/>
  <p188:author id="{606EBC61-2D1F-5FD9-AB69-DA3861DE6206}" name="Claire Lasky" initials="CL" userId="rI74TM+URsUqENAafSve3ydFUvXOdxJ+i9tgYCCt+o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ire Lasky" initials="CL" lastIdx="7" clrIdx="0">
    <p:extLst>
      <p:ext uri="{19B8F6BF-5375-455C-9EA6-DF929625EA0E}">
        <p15:presenceInfo xmlns:p15="http://schemas.microsoft.com/office/powerpoint/2012/main" userId="S-1-5-21-883026697-2676669504-1462614835-29671" providerId="AD"/>
      </p:ext>
    </p:extLst>
  </p:cmAuthor>
  <p:cmAuthor id="2" name="Laura Line" initials="LL" lastIdx="4" clrIdx="1">
    <p:extLst>
      <p:ext uri="{19B8F6BF-5375-455C-9EA6-DF929625EA0E}">
        <p15:presenceInfo xmlns:p15="http://schemas.microsoft.com/office/powerpoint/2012/main" userId="wn1ZJVaj2vwmRjtM8b+hDPQ/SrrbUMFq2sMr5q7LhiY=" providerId="None"/>
      </p:ext>
    </p:extLst>
  </p:cmAuthor>
  <p:cmAuthor id="3" name="suzanne cohen" initials="sc" lastIdx="3" clrIdx="2">
    <p:extLst>
      <p:ext uri="{19B8F6BF-5375-455C-9EA6-DF929625EA0E}">
        <p15:presenceInfo xmlns:p15="http://schemas.microsoft.com/office/powerpoint/2012/main" userId="S-1-5-21-883026697-2676669504-1462614835-1672" providerId="AD"/>
      </p:ext>
    </p:extLst>
  </p:cmAuthor>
  <p:cmAuthor id="4" name="Claire Lasky" initials="CL [2]" lastIdx="7" clrIdx="3">
    <p:extLst>
      <p:ext uri="{19B8F6BF-5375-455C-9EA6-DF929625EA0E}">
        <p15:presenceInfo xmlns:p15="http://schemas.microsoft.com/office/powerpoint/2012/main" userId="rI74TM+URsUqENAafSve3ydFUvXOdxJ+i9tgYCCt+o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4E16CB-EE45-4D71-BF55-615FD085C4EE}" v="163" dt="2026-06-15T19:04:18.486"/>
    <p1510:client id="{A9717669-5D72-4CEA-B810-A7AE9D427C77}" v="136" dt="2026-06-16T14:28:43.7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Master" Target="slideMasters/slideMaster7.xml"/><Relationship Id="rId71"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Lasky" userId="rI74TM+URsUqENAafSve3ydFUvXOdxJ+i9tgYCCt+oE=" providerId="None" clId="Web-{5E048DF6-15FB-42FE-8A78-9F08A218D2E6}"/>
    <pc:docChg chg="modSld">
      <pc:chgData name="Claire Lasky" userId="rI74TM+URsUqENAafSve3ydFUvXOdxJ+i9tgYCCt+oE=" providerId="None" clId="Web-{5E048DF6-15FB-42FE-8A78-9F08A218D2E6}" dt="2026-06-09T16:57:11.603" v="26" actId="20577"/>
      <pc:docMkLst>
        <pc:docMk/>
      </pc:docMkLst>
      <pc:sldChg chg="modSp">
        <pc:chgData name="Claire Lasky" userId="rI74TM+URsUqENAafSve3ydFUvXOdxJ+i9tgYCCt+oE=" providerId="None" clId="Web-{5E048DF6-15FB-42FE-8A78-9F08A218D2E6}" dt="2026-06-09T16:57:11.603" v="26" actId="20577"/>
        <pc:sldMkLst>
          <pc:docMk/>
          <pc:sldMk cId="1737974382" sldId="2145728145"/>
        </pc:sldMkLst>
        <pc:spChg chg="mod">
          <ac:chgData name="Claire Lasky" userId="rI74TM+URsUqENAafSve3ydFUvXOdxJ+i9tgYCCt+oE=" providerId="None" clId="Web-{5E048DF6-15FB-42FE-8A78-9F08A218D2E6}" dt="2026-06-09T16:57:11.603" v="26" actId="20577"/>
          <ac:spMkLst>
            <pc:docMk/>
            <pc:sldMk cId="1737974382" sldId="2145728145"/>
            <ac:spMk id="4" creationId="{D70F4843-4E35-45FE-3F82-B65B50B1C799}"/>
          </ac:spMkLst>
        </pc:spChg>
      </pc:sldChg>
    </pc:docChg>
  </pc:docChgLst>
  <pc:docChgLst>
    <pc:chgData name="Claire Lasky" userId="rI74TM+URsUqENAafSve3ydFUvXOdxJ+i9tgYCCt+oE=" providerId="None" clId="Web-{A9717669-5D72-4CEA-B810-A7AE9D427C77}"/>
    <pc:docChg chg="addSld delSld modSld sldOrd">
      <pc:chgData name="Claire Lasky" userId="rI74TM+URsUqENAafSve3ydFUvXOdxJ+i9tgYCCt+oE=" providerId="None" clId="Web-{A9717669-5D72-4CEA-B810-A7AE9D427C77}" dt="2026-06-16T14:26:14.833" v="132"/>
      <pc:docMkLst>
        <pc:docMk/>
      </pc:docMkLst>
      <pc:sldChg chg="modSp">
        <pc:chgData name="Claire Lasky" userId="rI74TM+URsUqENAafSve3ydFUvXOdxJ+i9tgYCCt+oE=" providerId="None" clId="Web-{A9717669-5D72-4CEA-B810-A7AE9D427C77}" dt="2026-06-16T14:03:01.378" v="51"/>
        <pc:sldMkLst>
          <pc:docMk/>
          <pc:sldMk cId="832750226" sldId="2964"/>
        </pc:sldMkLst>
        <pc:graphicFrameChg chg="mod modGraphic">
          <ac:chgData name="Claire Lasky" userId="rI74TM+URsUqENAafSve3ydFUvXOdxJ+i9tgYCCt+oE=" providerId="None" clId="Web-{A9717669-5D72-4CEA-B810-A7AE9D427C77}" dt="2026-06-16T14:03:01.378" v="51"/>
          <ac:graphicFrameMkLst>
            <pc:docMk/>
            <pc:sldMk cId="832750226" sldId="2964"/>
            <ac:graphicFrameMk id="6" creationId="{6D0802B9-CB48-4563-A1EA-86DADD1A172F}"/>
          </ac:graphicFrameMkLst>
        </pc:graphicFrameChg>
      </pc:sldChg>
      <pc:sldChg chg="addSp modSp">
        <pc:chgData name="Claire Lasky" userId="rI74TM+URsUqENAafSve3ydFUvXOdxJ+i9tgYCCt+oE=" providerId="None" clId="Web-{A9717669-5D72-4CEA-B810-A7AE9D427C77}" dt="2026-06-16T14:10:11.800" v="83" actId="20577"/>
        <pc:sldMkLst>
          <pc:docMk/>
          <pc:sldMk cId="119535232" sldId="2990"/>
        </pc:sldMkLst>
        <pc:spChg chg="mod">
          <ac:chgData name="Claire Lasky" userId="rI74TM+URsUqENAafSve3ydFUvXOdxJ+i9tgYCCt+oE=" providerId="None" clId="Web-{A9717669-5D72-4CEA-B810-A7AE9D427C77}" dt="2026-06-16T14:10:11.800" v="83" actId="20577"/>
          <ac:spMkLst>
            <pc:docMk/>
            <pc:sldMk cId="119535232" sldId="2990"/>
            <ac:spMk id="3" creationId="{00000000-0000-0000-0000-000000000000}"/>
          </ac:spMkLst>
        </pc:spChg>
        <pc:spChg chg="mod">
          <ac:chgData name="Claire Lasky" userId="rI74TM+URsUqENAafSve3ydFUvXOdxJ+i9tgYCCt+oE=" providerId="None" clId="Web-{A9717669-5D72-4CEA-B810-A7AE9D427C77}" dt="2026-06-16T14:10:07.488" v="81" actId="14100"/>
          <ac:spMkLst>
            <pc:docMk/>
            <pc:sldMk cId="119535232" sldId="2990"/>
            <ac:spMk id="6" creationId="{FD1FBF86-0727-4B56-AED4-1E293FFB21C4}"/>
          </ac:spMkLst>
        </pc:spChg>
        <pc:picChg chg="add mod">
          <ac:chgData name="Claire Lasky" userId="rI74TM+URsUqENAafSve3ydFUvXOdxJ+i9tgYCCt+oE=" providerId="None" clId="Web-{A9717669-5D72-4CEA-B810-A7AE9D427C77}" dt="2026-06-16T14:09:29.488" v="69" actId="1076"/>
          <ac:picMkLst>
            <pc:docMk/>
            <pc:sldMk cId="119535232" sldId="2990"/>
            <ac:picMk id="7" creationId="{41E35BCD-0955-A3B1-FCA5-7813B934071C}"/>
          </ac:picMkLst>
        </pc:picChg>
      </pc:sldChg>
      <pc:sldChg chg="delSp modSp">
        <pc:chgData name="Claire Lasky" userId="rI74TM+URsUqENAafSve3ydFUvXOdxJ+i9tgYCCt+oE=" providerId="None" clId="Web-{A9717669-5D72-4CEA-B810-A7AE9D427C77}" dt="2026-06-16T14:07:54.535" v="66"/>
        <pc:sldMkLst>
          <pc:docMk/>
          <pc:sldMk cId="2381027476" sldId="2145728162"/>
        </pc:sldMkLst>
        <pc:spChg chg="mod">
          <ac:chgData name="Claire Lasky" userId="rI74TM+URsUqENAafSve3ydFUvXOdxJ+i9tgYCCt+oE=" providerId="None" clId="Web-{A9717669-5D72-4CEA-B810-A7AE9D427C77}" dt="2026-06-16T14:07:50.003" v="65" actId="20577"/>
          <ac:spMkLst>
            <pc:docMk/>
            <pc:sldMk cId="2381027476" sldId="2145728162"/>
            <ac:spMk id="2" creationId="{3C3D208B-23C9-A140-AB97-30AE155D36C3}"/>
          </ac:spMkLst>
        </pc:spChg>
        <pc:spChg chg="del">
          <ac:chgData name="Claire Lasky" userId="rI74TM+URsUqENAafSve3ydFUvXOdxJ+i9tgYCCt+oE=" providerId="None" clId="Web-{A9717669-5D72-4CEA-B810-A7AE9D427C77}" dt="2026-06-16T14:07:54.535" v="66"/>
          <ac:spMkLst>
            <pc:docMk/>
            <pc:sldMk cId="2381027476" sldId="2145728162"/>
            <ac:spMk id="3" creationId="{2F95A29F-6EE6-4342-9DDC-402E18C79C45}"/>
          </ac:spMkLst>
        </pc:spChg>
      </pc:sldChg>
      <pc:sldChg chg="modSp">
        <pc:chgData name="Claire Lasky" userId="rI74TM+URsUqENAafSve3ydFUvXOdxJ+i9tgYCCt+oE=" providerId="None" clId="Web-{A9717669-5D72-4CEA-B810-A7AE9D427C77}" dt="2026-06-16T14:07:04.160" v="55" actId="20577"/>
        <pc:sldMkLst>
          <pc:docMk/>
          <pc:sldMk cId="2503734465" sldId="2145728177"/>
        </pc:sldMkLst>
        <pc:graphicFrameChg chg="modGraphic">
          <ac:chgData name="Claire Lasky" userId="rI74TM+URsUqENAafSve3ydFUvXOdxJ+i9tgYCCt+oE=" providerId="None" clId="Web-{A9717669-5D72-4CEA-B810-A7AE9D427C77}" dt="2026-06-16T14:07:04.160" v="55" actId="20577"/>
          <ac:graphicFrameMkLst>
            <pc:docMk/>
            <pc:sldMk cId="2503734465" sldId="2145728177"/>
            <ac:graphicFrameMk id="8" creationId="{B69E03B2-5D65-088B-8E8E-9AC72C640287}"/>
          </ac:graphicFrameMkLst>
        </pc:graphicFrameChg>
      </pc:sldChg>
      <pc:sldChg chg="del">
        <pc:chgData name="Claire Lasky" userId="rI74TM+URsUqENAafSve3ydFUvXOdxJ+i9tgYCCt+oE=" providerId="None" clId="Web-{A9717669-5D72-4CEA-B810-A7AE9D427C77}" dt="2026-06-16T14:06:33.347" v="53"/>
        <pc:sldMkLst>
          <pc:docMk/>
          <pc:sldMk cId="3310477058" sldId="2145728189"/>
        </pc:sldMkLst>
      </pc:sldChg>
      <pc:sldChg chg="del">
        <pc:chgData name="Claire Lasky" userId="rI74TM+URsUqENAafSve3ydFUvXOdxJ+i9tgYCCt+oE=" providerId="None" clId="Web-{A9717669-5D72-4CEA-B810-A7AE9D427C77}" dt="2026-06-16T14:06:33.347" v="52"/>
        <pc:sldMkLst>
          <pc:docMk/>
          <pc:sldMk cId="1502661346" sldId="2145728196"/>
        </pc:sldMkLst>
      </pc:sldChg>
      <pc:sldChg chg="addSp delSp modSp del mod modClrScheme chgLayout">
        <pc:chgData name="Claire Lasky" userId="rI74TM+URsUqENAafSve3ydFUvXOdxJ+i9tgYCCt+oE=" providerId="None" clId="Web-{A9717669-5D72-4CEA-B810-A7AE9D427C77}" dt="2026-06-16T14:16:50.754" v="111"/>
        <pc:sldMkLst>
          <pc:docMk/>
          <pc:sldMk cId="2023457251" sldId="2147469403"/>
        </pc:sldMkLst>
        <pc:spChg chg="add del mod ord">
          <ac:chgData name="Claire Lasky" userId="rI74TM+URsUqENAafSve3ydFUvXOdxJ+i9tgYCCt+oE=" providerId="None" clId="Web-{A9717669-5D72-4CEA-B810-A7AE9D427C77}" dt="2026-06-16T14:16:10.129" v="93"/>
          <ac:spMkLst>
            <pc:docMk/>
            <pc:sldMk cId="2023457251" sldId="2147469403"/>
            <ac:spMk id="2" creationId="{CA89E079-0167-B3A3-7CAB-88A3A8488C13}"/>
          </ac:spMkLst>
        </pc:spChg>
        <pc:spChg chg="mod ord">
          <ac:chgData name="Claire Lasky" userId="rI74TM+URsUqENAafSve3ydFUvXOdxJ+i9tgYCCt+oE=" providerId="None" clId="Web-{A9717669-5D72-4CEA-B810-A7AE9D427C77}" dt="2026-06-16T14:16:10.129" v="93"/>
          <ac:spMkLst>
            <pc:docMk/>
            <pc:sldMk cId="2023457251" sldId="2147469403"/>
            <ac:spMk id="3" creationId="{5E4B46AC-955F-E957-8064-C6F4BCA00908}"/>
          </ac:spMkLst>
        </pc:spChg>
        <pc:spChg chg="add del mod ord">
          <ac:chgData name="Claire Lasky" userId="rI74TM+URsUqENAafSve3ydFUvXOdxJ+i9tgYCCt+oE=" providerId="None" clId="Web-{A9717669-5D72-4CEA-B810-A7AE9D427C77}" dt="2026-06-16T14:16:10.129" v="93"/>
          <ac:spMkLst>
            <pc:docMk/>
            <pc:sldMk cId="2023457251" sldId="2147469403"/>
            <ac:spMk id="4" creationId="{4BF161F8-543D-07B9-C1BF-ED9DC8B7B109}"/>
          </ac:spMkLst>
        </pc:spChg>
      </pc:sldChg>
      <pc:sldChg chg="modSp">
        <pc:chgData name="Claire Lasky" userId="rI74TM+URsUqENAafSve3ydFUvXOdxJ+i9tgYCCt+oE=" providerId="None" clId="Web-{A9717669-5D72-4CEA-B810-A7AE9D427C77}" dt="2026-06-16T14:15:14.457" v="91" actId="20577"/>
        <pc:sldMkLst>
          <pc:docMk/>
          <pc:sldMk cId="1184555971" sldId="2147477518"/>
        </pc:sldMkLst>
        <pc:graphicFrameChg chg="modGraphic">
          <ac:chgData name="Claire Lasky" userId="rI74TM+URsUqENAafSve3ydFUvXOdxJ+i9tgYCCt+oE=" providerId="None" clId="Web-{A9717669-5D72-4CEA-B810-A7AE9D427C77}" dt="2026-06-16T14:15:14.457" v="91" actId="20577"/>
          <ac:graphicFrameMkLst>
            <pc:docMk/>
            <pc:sldMk cId="1184555971" sldId="2147477518"/>
            <ac:graphicFrameMk id="5" creationId="{4DD5DDBC-8E35-6E03-4EFA-7D18237F74F0}"/>
          </ac:graphicFrameMkLst>
        </pc:graphicFrameChg>
      </pc:sldChg>
      <pc:sldChg chg="modSp">
        <pc:chgData name="Claire Lasky" userId="rI74TM+URsUqENAafSve3ydFUvXOdxJ+i9tgYCCt+oE=" providerId="None" clId="Web-{A9717669-5D72-4CEA-B810-A7AE9D427C77}" dt="2026-06-16T14:18:01.973" v="117" actId="20577"/>
        <pc:sldMkLst>
          <pc:docMk/>
          <pc:sldMk cId="278859428" sldId="2147477525"/>
        </pc:sldMkLst>
        <pc:spChg chg="mod">
          <ac:chgData name="Claire Lasky" userId="rI74TM+URsUqENAafSve3ydFUvXOdxJ+i9tgYCCt+oE=" providerId="None" clId="Web-{A9717669-5D72-4CEA-B810-A7AE9D427C77}" dt="2026-06-16T14:18:01.973" v="117" actId="20577"/>
          <ac:spMkLst>
            <pc:docMk/>
            <pc:sldMk cId="278859428" sldId="2147477525"/>
            <ac:spMk id="6" creationId="{2813526E-7765-2ECB-0B4D-B44EBC3408CD}"/>
          </ac:spMkLst>
        </pc:spChg>
      </pc:sldChg>
      <pc:sldChg chg="add replId">
        <pc:chgData name="Claire Lasky" userId="rI74TM+URsUqENAafSve3ydFUvXOdxJ+i9tgYCCt+oE=" providerId="None" clId="Web-{A9717669-5D72-4CEA-B810-A7AE9D427C77}" dt="2026-06-16T14:07:39.832" v="56"/>
        <pc:sldMkLst>
          <pc:docMk/>
          <pc:sldMk cId="2156801956" sldId="2147477526"/>
        </pc:sldMkLst>
      </pc:sldChg>
      <pc:sldChg chg="addSp delSp modSp add replId">
        <pc:chgData name="Claire Lasky" userId="rI74TM+URsUqENAafSve3ydFUvXOdxJ+i9tgYCCt+oE=" providerId="None" clId="Web-{A9717669-5D72-4CEA-B810-A7AE9D427C77}" dt="2026-06-16T14:17:10.910" v="113"/>
        <pc:sldMkLst>
          <pc:docMk/>
          <pc:sldMk cId="223913485" sldId="2147477527"/>
        </pc:sldMkLst>
        <pc:spChg chg="del">
          <ac:chgData name="Claire Lasky" userId="rI74TM+URsUqENAafSve3ydFUvXOdxJ+i9tgYCCt+oE=" providerId="None" clId="Web-{A9717669-5D72-4CEA-B810-A7AE9D427C77}" dt="2026-06-16T14:16:39.629" v="96"/>
          <ac:spMkLst>
            <pc:docMk/>
            <pc:sldMk cId="223913485" sldId="2147477527"/>
            <ac:spMk id="2" creationId="{A43CD112-913E-625B-88BE-A1AE06AD1D88}"/>
          </ac:spMkLst>
        </pc:spChg>
        <pc:spChg chg="del">
          <ac:chgData name="Claire Lasky" userId="rI74TM+URsUqENAafSve3ydFUvXOdxJ+i9tgYCCt+oE=" providerId="None" clId="Web-{A9717669-5D72-4CEA-B810-A7AE9D427C77}" dt="2026-06-16T14:16:46.395" v="110"/>
          <ac:spMkLst>
            <pc:docMk/>
            <pc:sldMk cId="223913485" sldId="2147477527"/>
            <ac:spMk id="3" creationId="{7DD4495A-2D3B-1345-6266-B3B7AFDD1D11}"/>
          </ac:spMkLst>
        </pc:spChg>
        <pc:spChg chg="del">
          <ac:chgData name="Claire Lasky" userId="rI74TM+URsUqENAafSve3ydFUvXOdxJ+i9tgYCCt+oE=" providerId="None" clId="Web-{A9717669-5D72-4CEA-B810-A7AE9D427C77}" dt="2026-06-16T14:16:39.629" v="95"/>
          <ac:spMkLst>
            <pc:docMk/>
            <pc:sldMk cId="223913485" sldId="2147477527"/>
            <ac:spMk id="5" creationId="{07D73455-B065-E959-440A-655BEFC26157}"/>
          </ac:spMkLst>
        </pc:spChg>
        <pc:spChg chg="add">
          <ac:chgData name="Claire Lasky" userId="rI74TM+URsUqENAafSve3ydFUvXOdxJ+i9tgYCCt+oE=" providerId="None" clId="Web-{A9717669-5D72-4CEA-B810-A7AE9D427C77}" dt="2026-06-16T14:16:41.082" v="102"/>
          <ac:spMkLst>
            <pc:docMk/>
            <pc:sldMk cId="223913485" sldId="2147477527"/>
            <ac:spMk id="10" creationId="{810D1FAA-D60A-F8BB-8D8C-745CEAFF2CB6}"/>
          </ac:spMkLst>
        </pc:spChg>
        <pc:spChg chg="del">
          <ac:chgData name="Claire Lasky" userId="rI74TM+URsUqENAafSve3ydFUvXOdxJ+i9tgYCCt+oE=" providerId="None" clId="Web-{A9717669-5D72-4CEA-B810-A7AE9D427C77}" dt="2026-06-16T14:16:39.629" v="99"/>
          <ac:spMkLst>
            <pc:docMk/>
            <pc:sldMk cId="223913485" sldId="2147477527"/>
            <ac:spMk id="12" creationId="{CC3A6AF6-5DC9-4DA7-AA31-B6CE3F605E25}"/>
          </ac:spMkLst>
        </pc:spChg>
        <pc:spChg chg="add">
          <ac:chgData name="Claire Lasky" userId="rI74TM+URsUqENAafSve3ydFUvXOdxJ+i9tgYCCt+oE=" providerId="None" clId="Web-{A9717669-5D72-4CEA-B810-A7AE9D427C77}" dt="2026-06-16T14:16:41.098" v="103"/>
          <ac:spMkLst>
            <pc:docMk/>
            <pc:sldMk cId="223913485" sldId="2147477527"/>
            <ac:spMk id="13" creationId="{A252D38A-2975-1CF9-0636-5B77B17EA2FC}"/>
          </ac:spMkLst>
        </pc:spChg>
        <pc:spChg chg="add">
          <ac:chgData name="Claire Lasky" userId="rI74TM+URsUqENAafSve3ydFUvXOdxJ+i9tgYCCt+oE=" providerId="None" clId="Web-{A9717669-5D72-4CEA-B810-A7AE9D427C77}" dt="2026-06-16T14:16:41.098" v="104"/>
          <ac:spMkLst>
            <pc:docMk/>
            <pc:sldMk cId="223913485" sldId="2147477527"/>
            <ac:spMk id="16" creationId="{858D3D79-2771-E1C0-E55B-C05CDBA4B7E8}"/>
          </ac:spMkLst>
        </pc:spChg>
        <pc:spChg chg="del">
          <ac:chgData name="Claire Lasky" userId="rI74TM+URsUqENAafSve3ydFUvXOdxJ+i9tgYCCt+oE=" providerId="None" clId="Web-{A9717669-5D72-4CEA-B810-A7AE9D427C77}" dt="2026-06-16T14:16:39.629" v="97"/>
          <ac:spMkLst>
            <pc:docMk/>
            <pc:sldMk cId="223913485" sldId="2147477527"/>
            <ac:spMk id="18" creationId="{1AE7D1B3-F33A-F62E-C5D6-CA7CDCABBCBC}"/>
          </ac:spMkLst>
        </pc:spChg>
        <pc:spChg chg="add">
          <ac:chgData name="Claire Lasky" userId="rI74TM+URsUqENAafSve3ydFUvXOdxJ+i9tgYCCt+oE=" providerId="None" clId="Web-{A9717669-5D72-4CEA-B810-A7AE9D427C77}" dt="2026-06-16T14:16:41.113" v="105"/>
          <ac:spMkLst>
            <pc:docMk/>
            <pc:sldMk cId="223913485" sldId="2147477527"/>
            <ac:spMk id="19" creationId="{2ACC24D4-B24C-5133-0FB9-B0FEA2F5F48C}"/>
          </ac:spMkLst>
        </pc:spChg>
        <pc:spChg chg="add">
          <ac:chgData name="Claire Lasky" userId="rI74TM+URsUqENAafSve3ydFUvXOdxJ+i9tgYCCt+oE=" providerId="None" clId="Web-{A9717669-5D72-4CEA-B810-A7AE9D427C77}" dt="2026-06-16T14:16:41.113" v="106"/>
          <ac:spMkLst>
            <pc:docMk/>
            <pc:sldMk cId="223913485" sldId="2147477527"/>
            <ac:spMk id="21" creationId="{9C73E82A-1E97-3A29-590C-50F2F648E8F3}"/>
          </ac:spMkLst>
        </pc:spChg>
        <pc:spChg chg="add">
          <ac:chgData name="Claire Lasky" userId="rI74TM+URsUqENAafSve3ydFUvXOdxJ+i9tgYCCt+oE=" providerId="None" clId="Web-{A9717669-5D72-4CEA-B810-A7AE9D427C77}" dt="2026-06-16T14:16:41.129" v="107"/>
          <ac:spMkLst>
            <pc:docMk/>
            <pc:sldMk cId="223913485" sldId="2147477527"/>
            <ac:spMk id="23" creationId="{6DA15F9D-2537-32F5-DFAC-AD44C76B61C0}"/>
          </ac:spMkLst>
        </pc:spChg>
        <pc:spChg chg="add">
          <ac:chgData name="Claire Lasky" userId="rI74TM+URsUqENAafSve3ydFUvXOdxJ+i9tgYCCt+oE=" providerId="None" clId="Web-{A9717669-5D72-4CEA-B810-A7AE9D427C77}" dt="2026-06-16T14:16:41.145" v="108"/>
          <ac:spMkLst>
            <pc:docMk/>
            <pc:sldMk cId="223913485" sldId="2147477527"/>
            <ac:spMk id="25" creationId="{1F14145B-959C-1BB1-E85F-163214F8274C}"/>
          </ac:spMkLst>
        </pc:spChg>
        <pc:spChg chg="add">
          <ac:chgData name="Claire Lasky" userId="rI74TM+URsUqENAafSve3ydFUvXOdxJ+i9tgYCCt+oE=" providerId="None" clId="Web-{A9717669-5D72-4CEA-B810-A7AE9D427C77}" dt="2026-06-16T14:16:41.160" v="109"/>
          <ac:spMkLst>
            <pc:docMk/>
            <pc:sldMk cId="223913485" sldId="2147477527"/>
            <ac:spMk id="27" creationId="{102F762B-34F2-ED67-5B3C-F84E9F5A1923}"/>
          </ac:spMkLst>
        </pc:spChg>
        <pc:spChg chg="add del mod">
          <ac:chgData name="Claire Lasky" userId="rI74TM+URsUqENAafSve3ydFUvXOdxJ+i9tgYCCt+oE=" providerId="None" clId="Web-{A9717669-5D72-4CEA-B810-A7AE9D427C77}" dt="2026-06-16T14:17:10.910" v="113"/>
          <ac:spMkLst>
            <pc:docMk/>
            <pc:sldMk cId="223913485" sldId="2147477527"/>
            <ac:spMk id="29" creationId="{695E9907-BA31-27D1-010C-3B1F57A37B25}"/>
          </ac:spMkLst>
        </pc:spChg>
        <pc:cxnChg chg="add">
          <ac:chgData name="Claire Lasky" userId="rI74TM+URsUqENAafSve3ydFUvXOdxJ+i9tgYCCt+oE=" providerId="None" clId="Web-{A9717669-5D72-4CEA-B810-A7AE9D427C77}" dt="2026-06-16T14:16:41.066" v="100"/>
          <ac:cxnSpMkLst>
            <pc:docMk/>
            <pc:sldMk cId="223913485" sldId="2147477527"/>
            <ac:cxnSpMk id="6" creationId="{72165303-4474-7F02-D7BE-9CE32DDDBE5B}"/>
          </ac:cxnSpMkLst>
        </pc:cxnChg>
        <pc:cxnChg chg="add">
          <ac:chgData name="Claire Lasky" userId="rI74TM+URsUqENAafSve3ydFUvXOdxJ+i9tgYCCt+oE=" providerId="None" clId="Web-{A9717669-5D72-4CEA-B810-A7AE9D427C77}" dt="2026-06-16T14:16:41.066" v="101"/>
          <ac:cxnSpMkLst>
            <pc:docMk/>
            <pc:sldMk cId="223913485" sldId="2147477527"/>
            <ac:cxnSpMk id="8" creationId="{017B91F9-9973-B8F9-113D-199692291446}"/>
          </ac:cxnSpMkLst>
        </pc:cxnChg>
        <pc:cxnChg chg="del">
          <ac:chgData name="Claire Lasky" userId="rI74TM+URsUqENAafSve3ydFUvXOdxJ+i9tgYCCt+oE=" providerId="None" clId="Web-{A9717669-5D72-4CEA-B810-A7AE9D427C77}" dt="2026-06-16T14:16:39.629" v="98"/>
          <ac:cxnSpMkLst>
            <pc:docMk/>
            <pc:sldMk cId="223913485" sldId="2147477527"/>
            <ac:cxnSpMk id="14" creationId="{3D330BCC-F741-259C-2194-A24B83D16A17}"/>
          </ac:cxnSpMkLst>
        </pc:cxnChg>
      </pc:sldChg>
      <pc:sldChg chg="modSp add del ord replId">
        <pc:chgData name="Claire Lasky" userId="rI74TM+URsUqENAafSve3ydFUvXOdxJ+i9tgYCCt+oE=" providerId="None" clId="Web-{A9717669-5D72-4CEA-B810-A7AE9D427C77}" dt="2026-06-16T14:26:14.833" v="132"/>
        <pc:sldMkLst>
          <pc:docMk/>
          <pc:sldMk cId="2524131418" sldId="2147477528"/>
        </pc:sldMkLst>
        <pc:spChg chg="mod">
          <ac:chgData name="Claire Lasky" userId="rI74TM+URsUqENAafSve3ydFUvXOdxJ+i9tgYCCt+oE=" providerId="None" clId="Web-{A9717669-5D72-4CEA-B810-A7AE9D427C77}" dt="2026-06-16T14:25:38.427" v="128" actId="20577"/>
          <ac:spMkLst>
            <pc:docMk/>
            <pc:sldMk cId="2524131418" sldId="2147477528"/>
            <ac:spMk id="6" creationId="{4E79CFD7-D680-9C09-3F3F-99741B841453}"/>
          </ac:spMkLst>
        </pc:spChg>
        <pc:spChg chg="mod">
          <ac:chgData name="Claire Lasky" userId="rI74TM+URsUqENAafSve3ydFUvXOdxJ+i9tgYCCt+oE=" providerId="None" clId="Web-{A9717669-5D72-4CEA-B810-A7AE9D427C77}" dt="2026-06-16T14:26:14.770" v="131" actId="20577"/>
          <ac:spMkLst>
            <pc:docMk/>
            <pc:sldMk cId="2524131418" sldId="2147477528"/>
            <ac:spMk id="7" creationId="{8619B42B-ACD5-FF1D-5057-85BC1402DB72}"/>
          </ac:spMkLst>
        </pc:spChg>
      </pc:sldChg>
    </pc:docChg>
  </pc:docChgLst>
  <pc:docChgLst>
    <pc:chgData name="Claire Lasky" userId="rI74TM+URsUqENAafSve3ydFUvXOdxJ+i9tgYCCt+oE=" providerId="None" clId="Web-{4240528A-BE72-4AB8-B217-23B31477ABB4}"/>
    <pc:docChg chg="addSld delSld modSld">
      <pc:chgData name="Claire Lasky" userId="rI74TM+URsUqENAafSve3ydFUvXOdxJ+i9tgYCCt+oE=" providerId="None" clId="Web-{4240528A-BE72-4AB8-B217-23B31477ABB4}" dt="2026-06-12T16:54:50.731" v="46"/>
      <pc:docMkLst>
        <pc:docMk/>
      </pc:docMkLst>
      <pc:sldChg chg="addSp delSp modSp">
        <pc:chgData name="Claire Lasky" userId="rI74TM+URsUqENAafSve3ydFUvXOdxJ+i9tgYCCt+oE=" providerId="None" clId="Web-{4240528A-BE72-4AB8-B217-23B31477ABB4}" dt="2026-06-12T16:52:51.168" v="30"/>
        <pc:sldMkLst>
          <pc:docMk/>
          <pc:sldMk cId="2902548511" sldId="2145728226"/>
        </pc:sldMkLst>
      </pc:sldChg>
      <pc:sldChg chg="add del">
        <pc:chgData name="Claire Lasky" userId="rI74TM+URsUqENAafSve3ydFUvXOdxJ+i9tgYCCt+oE=" providerId="None" clId="Web-{4240528A-BE72-4AB8-B217-23B31477ABB4}" dt="2026-06-12T16:54:50.731" v="46"/>
        <pc:sldMkLst>
          <pc:docMk/>
          <pc:sldMk cId="1052247542" sldId="2147477501"/>
        </pc:sldMkLst>
      </pc:sldChg>
      <pc:sldChg chg="add del">
        <pc:chgData name="Claire Lasky" userId="rI74TM+URsUqENAafSve3ydFUvXOdxJ+i9tgYCCt+oE=" providerId="None" clId="Web-{4240528A-BE72-4AB8-B217-23B31477ABB4}" dt="2026-06-12T16:54:50.731" v="45"/>
        <pc:sldMkLst>
          <pc:docMk/>
          <pc:sldMk cId="2355686462" sldId="2147477502"/>
        </pc:sldMkLst>
      </pc:sldChg>
      <pc:sldChg chg="add del">
        <pc:chgData name="Claire Lasky" userId="rI74TM+URsUqENAafSve3ydFUvXOdxJ+i9tgYCCt+oE=" providerId="None" clId="Web-{4240528A-BE72-4AB8-B217-23B31477ABB4}" dt="2026-06-12T16:54:50.715" v="43"/>
        <pc:sldMkLst>
          <pc:docMk/>
          <pc:sldMk cId="728026672" sldId="2147477504"/>
        </pc:sldMkLst>
      </pc:sldChg>
      <pc:sldChg chg="add del">
        <pc:chgData name="Claire Lasky" userId="rI74TM+URsUqENAafSve3ydFUvXOdxJ+i9tgYCCt+oE=" providerId="None" clId="Web-{4240528A-BE72-4AB8-B217-23B31477ABB4}" dt="2026-06-12T16:54:50.715" v="41"/>
        <pc:sldMkLst>
          <pc:docMk/>
          <pc:sldMk cId="2730612815" sldId="2147477506"/>
        </pc:sldMkLst>
      </pc:sldChg>
      <pc:sldChg chg="add del">
        <pc:chgData name="Claire Lasky" userId="rI74TM+URsUqENAafSve3ydFUvXOdxJ+i9tgYCCt+oE=" providerId="None" clId="Web-{4240528A-BE72-4AB8-B217-23B31477ABB4}" dt="2026-06-12T16:54:50.715" v="39"/>
        <pc:sldMkLst>
          <pc:docMk/>
          <pc:sldMk cId="3727430735" sldId="2147477508"/>
        </pc:sldMkLst>
      </pc:sldChg>
      <pc:sldMasterChg chg="addSldLayout delSldLayout">
        <pc:chgData name="Claire Lasky" userId="rI74TM+URsUqENAafSve3ydFUvXOdxJ+i9tgYCCt+oE=" providerId="None" clId="Web-{4240528A-BE72-4AB8-B217-23B31477ABB4}" dt="2026-06-12T16:54:50.731" v="46"/>
        <pc:sldMasterMkLst>
          <pc:docMk/>
          <pc:sldMasterMk cId="4064313316" sldId="2147484003"/>
        </pc:sldMasterMkLst>
      </pc:sldMasterChg>
    </pc:docChg>
  </pc:docChgLst>
  <pc:docChgLst>
    <pc:chgData name="Claire Lasky" userId="rI74TM+URsUqENAafSve3ydFUvXOdxJ+i9tgYCCt+oE=" providerId="None" clId="Web-{A2755657-C242-4527-B492-892A3B5A1745}"/>
    <pc:docChg chg="addSld">
      <pc:chgData name="Claire Lasky" userId="rI74TM+URsUqENAafSve3ydFUvXOdxJ+i9tgYCCt+oE=" providerId="None" clId="Web-{A2755657-C242-4527-B492-892A3B5A1745}" dt="2026-06-12T16:46:47.861" v="8"/>
      <pc:docMkLst>
        <pc:docMk/>
      </pc:docMkLst>
    </pc:docChg>
  </pc:docChgLst>
  <pc:docChgLst>
    <pc:chgData name="Claire Lasky" userId="rI74TM+URsUqENAafSve3ydFUvXOdxJ+i9tgYCCt+oE=" providerId="None" clId="Web-{2E4E16CB-EE45-4D71-BF55-615FD085C4EE}"/>
    <pc:docChg chg="addSld delSld modSld addMainMaster modMainMaster">
      <pc:chgData name="Claire Lasky" userId="rI74TM+URsUqENAafSve3ydFUvXOdxJ+i9tgYCCt+oE=" providerId="None" clId="Web-{2E4E16CB-EE45-4D71-BF55-615FD085C4EE}" dt="2026-06-15T19:04:18.486" v="163"/>
      <pc:docMkLst>
        <pc:docMk/>
      </pc:docMkLst>
      <pc:sldChg chg="modSp">
        <pc:chgData name="Claire Lasky" userId="rI74TM+URsUqENAafSve3ydFUvXOdxJ+i9tgYCCt+oE=" providerId="None" clId="Web-{2E4E16CB-EE45-4D71-BF55-615FD085C4EE}" dt="2026-06-15T19:03:34" v="100" actId="1076"/>
        <pc:sldMkLst>
          <pc:docMk/>
          <pc:sldMk cId="2382325940" sldId="2145728141"/>
        </pc:sldMkLst>
        <pc:spChg chg="mod">
          <ac:chgData name="Claire Lasky" userId="rI74TM+URsUqENAafSve3ydFUvXOdxJ+i9tgYCCt+oE=" providerId="None" clId="Web-{2E4E16CB-EE45-4D71-BF55-615FD085C4EE}" dt="2026-06-15T19:03:34" v="100" actId="1076"/>
          <ac:spMkLst>
            <pc:docMk/>
            <pc:sldMk cId="2382325940" sldId="2145728141"/>
            <ac:spMk id="6" creationId="{0731AF97-F815-4F10-90D0-ADBF184182E7}"/>
          </ac:spMkLst>
        </pc:spChg>
        <pc:spChg chg="mod">
          <ac:chgData name="Claire Lasky" userId="rI74TM+URsUqENAafSve3ydFUvXOdxJ+i9tgYCCt+oE=" providerId="None" clId="Web-{2E4E16CB-EE45-4D71-BF55-615FD085C4EE}" dt="2026-06-15T18:59:53.397" v="84" actId="20577"/>
          <ac:spMkLst>
            <pc:docMk/>
            <pc:sldMk cId="2382325940" sldId="2145728141"/>
            <ac:spMk id="7" creationId="{73135BE9-4D0F-49F0-A62D-AD465CF1977C}"/>
          </ac:spMkLst>
        </pc:spChg>
      </pc:sldChg>
      <pc:sldChg chg="add del">
        <pc:chgData name="Claire Lasky" userId="rI74TM+URsUqENAafSve3ydFUvXOdxJ+i9tgYCCt+oE=" providerId="None" clId="Web-{2E4E16CB-EE45-4D71-BF55-615FD085C4EE}" dt="2026-06-15T18:55:44.529" v="11"/>
        <pc:sldMkLst>
          <pc:docMk/>
          <pc:sldMk cId="496660119" sldId="2147477519"/>
        </pc:sldMkLst>
      </pc:sldChg>
      <pc:sldChg chg="add">
        <pc:chgData name="Claire Lasky" userId="rI74TM+URsUqENAafSve3ydFUvXOdxJ+i9tgYCCt+oE=" providerId="None" clId="Web-{2E4E16CB-EE45-4D71-BF55-615FD085C4EE}" dt="2026-06-15T18:58:41.957" v="24"/>
        <pc:sldMkLst>
          <pc:docMk/>
          <pc:sldMk cId="782357115" sldId="2147477519"/>
        </pc:sldMkLst>
      </pc:sldChg>
      <pc:sldChg chg="add del">
        <pc:chgData name="Claire Lasky" userId="rI74TM+URsUqENAafSve3ydFUvXOdxJ+i9tgYCCt+oE=" providerId="None" clId="Web-{2E4E16CB-EE45-4D71-BF55-615FD085C4EE}" dt="2026-06-15T18:58:41.879" v="23"/>
        <pc:sldMkLst>
          <pc:docMk/>
          <pc:sldMk cId="3869377751" sldId="2147477519"/>
        </pc:sldMkLst>
      </pc:sldChg>
      <pc:sldChg chg="add">
        <pc:chgData name="Claire Lasky" userId="rI74TM+URsUqENAafSve3ydFUvXOdxJ+i9tgYCCt+oE=" providerId="None" clId="Web-{2E4E16CB-EE45-4D71-BF55-615FD085C4EE}" dt="2026-06-15T18:58:42.067" v="25"/>
        <pc:sldMkLst>
          <pc:docMk/>
          <pc:sldMk cId="4162598957" sldId="2147477520"/>
        </pc:sldMkLst>
      </pc:sldChg>
      <pc:sldChg chg="add del">
        <pc:chgData name="Claire Lasky" userId="rI74TM+URsUqENAafSve3ydFUvXOdxJ+i9tgYCCt+oE=" providerId="None" clId="Web-{2E4E16CB-EE45-4D71-BF55-615FD085C4EE}" dt="2026-06-15T18:55:44.529" v="10"/>
        <pc:sldMkLst>
          <pc:docMk/>
          <pc:sldMk cId="4179600604" sldId="2147477520"/>
        </pc:sldMkLst>
      </pc:sldChg>
      <pc:sldChg chg="add del">
        <pc:chgData name="Claire Lasky" userId="rI74TM+URsUqENAafSve3ydFUvXOdxJ+i9tgYCCt+oE=" providerId="None" clId="Web-{2E4E16CB-EE45-4D71-BF55-615FD085C4EE}" dt="2026-06-15T18:58:41.879" v="22"/>
        <pc:sldMkLst>
          <pc:docMk/>
          <pc:sldMk cId="4193194698" sldId="2147477520"/>
        </pc:sldMkLst>
      </pc:sldChg>
      <pc:sldChg chg="modSp add del">
        <pc:chgData name="Claire Lasky" userId="rI74TM+URsUqENAafSve3ydFUvXOdxJ+i9tgYCCt+oE=" providerId="None" clId="Web-{2E4E16CB-EE45-4D71-BF55-615FD085C4EE}" dt="2026-06-15T19:01:10.338" v="93" actId="20577"/>
        <pc:sldMkLst>
          <pc:docMk/>
          <pc:sldMk cId="357837480" sldId="2147477521"/>
        </pc:sldMkLst>
        <pc:spChg chg="mod">
          <ac:chgData name="Claire Lasky" userId="rI74TM+URsUqENAafSve3ydFUvXOdxJ+i9tgYCCt+oE=" providerId="None" clId="Web-{2E4E16CB-EE45-4D71-BF55-615FD085C4EE}" dt="2026-06-15T19:01:10.338" v="93" actId="20577"/>
          <ac:spMkLst>
            <pc:docMk/>
            <pc:sldMk cId="357837480" sldId="2147477521"/>
            <ac:spMk id="6" creationId="{E0C4614A-0CF9-41F3-8734-61E469FF3B48}"/>
          </ac:spMkLst>
        </pc:spChg>
      </pc:sldChg>
      <pc:sldChg chg="add">
        <pc:chgData name="Claire Lasky" userId="rI74TM+URsUqENAafSve3ydFUvXOdxJ+i9tgYCCt+oE=" providerId="None" clId="Web-{2E4E16CB-EE45-4D71-BF55-615FD085C4EE}" dt="2026-06-15T18:58:42.270" v="27"/>
        <pc:sldMkLst>
          <pc:docMk/>
          <pc:sldMk cId="1881706389" sldId="2147477522"/>
        </pc:sldMkLst>
      </pc:sldChg>
      <pc:sldChg chg="add del">
        <pc:chgData name="Claire Lasky" userId="rI74TM+URsUqENAafSve3ydFUvXOdxJ+i9tgYCCt+oE=" providerId="None" clId="Web-{2E4E16CB-EE45-4D71-BF55-615FD085C4EE}" dt="2026-06-15T18:55:44.513" v="8"/>
        <pc:sldMkLst>
          <pc:docMk/>
          <pc:sldMk cId="2886344166" sldId="2147477522"/>
        </pc:sldMkLst>
      </pc:sldChg>
      <pc:sldChg chg="add del">
        <pc:chgData name="Claire Lasky" userId="rI74TM+URsUqENAafSve3ydFUvXOdxJ+i9tgYCCt+oE=" providerId="None" clId="Web-{2E4E16CB-EE45-4D71-BF55-615FD085C4EE}" dt="2026-06-15T18:58:41.879" v="20"/>
        <pc:sldMkLst>
          <pc:docMk/>
          <pc:sldMk cId="4175581250" sldId="2147477522"/>
        </pc:sldMkLst>
      </pc:sldChg>
      <pc:sldChg chg="add del">
        <pc:chgData name="Claire Lasky" userId="rI74TM+URsUqENAafSve3ydFUvXOdxJ+i9tgYCCt+oE=" providerId="None" clId="Web-{2E4E16CB-EE45-4D71-BF55-615FD085C4EE}" dt="2026-06-15T18:58:42.348" v="28"/>
        <pc:sldMkLst>
          <pc:docMk/>
          <pc:sldMk cId="1895890207" sldId="2147477523"/>
        </pc:sldMkLst>
      </pc:sldChg>
      <pc:sldChg chg="add del">
        <pc:chgData name="Claire Lasky" userId="rI74TM+URsUqENAafSve3ydFUvXOdxJ+i9tgYCCt+oE=" providerId="None" clId="Web-{2E4E16CB-EE45-4D71-BF55-615FD085C4EE}" dt="2026-06-15T18:58:42.410" v="29"/>
        <pc:sldMkLst>
          <pc:docMk/>
          <pc:sldMk cId="3110210940" sldId="2147477524"/>
        </pc:sldMkLst>
      </pc:sldChg>
      <pc:sldChg chg="delSp modSp add replId">
        <pc:chgData name="Claire Lasky" userId="rI74TM+URsUqENAafSve3ydFUvXOdxJ+i9tgYCCt+oE=" providerId="None" clId="Web-{2E4E16CB-EE45-4D71-BF55-615FD085C4EE}" dt="2026-06-15T19:04:18.486" v="163"/>
        <pc:sldMkLst>
          <pc:docMk/>
          <pc:sldMk cId="278859428" sldId="2147477525"/>
        </pc:sldMkLst>
        <pc:spChg chg="mod">
          <ac:chgData name="Claire Lasky" userId="rI74TM+URsUqENAafSve3ydFUvXOdxJ+i9tgYCCt+oE=" providerId="None" clId="Web-{2E4E16CB-EE45-4D71-BF55-615FD085C4EE}" dt="2026-06-15T19:04:14.220" v="162" actId="20577"/>
          <ac:spMkLst>
            <pc:docMk/>
            <pc:sldMk cId="278859428" sldId="2147477525"/>
            <ac:spMk id="6" creationId="{2813526E-7765-2ECB-0B4D-B44EBC3408CD}"/>
          </ac:spMkLst>
        </pc:spChg>
        <pc:spChg chg="del mod">
          <ac:chgData name="Claire Lasky" userId="rI74TM+URsUqENAafSve3ydFUvXOdxJ+i9tgYCCt+oE=" providerId="None" clId="Web-{2E4E16CB-EE45-4D71-BF55-615FD085C4EE}" dt="2026-06-15T19:04:18.486" v="163"/>
          <ac:spMkLst>
            <pc:docMk/>
            <pc:sldMk cId="278859428" sldId="2147477525"/>
            <ac:spMk id="7" creationId="{BC5DE76F-C11E-3B60-78F3-E1466CA26F18}"/>
          </ac:spMkLst>
        </pc:spChg>
      </pc:sldChg>
      <pc:sldChg chg="modSp add del replId">
        <pc:chgData name="Claire Lasky" userId="rI74TM+URsUqENAafSve3ydFUvXOdxJ+i9tgYCCt+oE=" providerId="None" clId="Web-{2E4E16CB-EE45-4D71-BF55-615FD085C4EE}" dt="2026-06-15T19:03:38.703" v="101"/>
        <pc:sldMkLst>
          <pc:docMk/>
          <pc:sldMk cId="1046080990" sldId="2147477525"/>
        </pc:sldMkLst>
        <pc:spChg chg="mod">
          <ac:chgData name="Claire Lasky" userId="rI74TM+URsUqENAafSve3ydFUvXOdxJ+i9tgYCCt+oE=" providerId="None" clId="Web-{2E4E16CB-EE45-4D71-BF55-615FD085C4EE}" dt="2026-06-15T19:00:58.837" v="89" actId="20577"/>
          <ac:spMkLst>
            <pc:docMk/>
            <pc:sldMk cId="1046080990" sldId="2147477525"/>
            <ac:spMk id="5" creationId="{F4189139-05B2-6BF4-800E-94A3652FF589}"/>
          </ac:spMkLst>
        </pc:spChg>
        <pc:spChg chg="mod">
          <ac:chgData name="Claire Lasky" userId="rI74TM+URsUqENAafSve3ydFUvXOdxJ+i9tgYCCt+oE=" providerId="None" clId="Web-{2E4E16CB-EE45-4D71-BF55-615FD085C4EE}" dt="2026-06-15T19:01:01.384" v="91" actId="20577"/>
          <ac:spMkLst>
            <pc:docMk/>
            <pc:sldMk cId="1046080990" sldId="2147477525"/>
            <ac:spMk id="6" creationId="{7F367C04-2020-D3A4-6BBA-B9CD9CEC7858}"/>
          </ac:spMkLst>
        </pc:spChg>
        <pc:spChg chg="mod">
          <ac:chgData name="Claire Lasky" userId="rI74TM+URsUqENAafSve3ydFUvXOdxJ+i9tgYCCt+oE=" providerId="None" clId="Web-{2E4E16CB-EE45-4D71-BF55-615FD085C4EE}" dt="2026-06-15T19:01:47.402" v="99" actId="20577"/>
          <ac:spMkLst>
            <pc:docMk/>
            <pc:sldMk cId="1046080990" sldId="2147477525"/>
            <ac:spMk id="194" creationId="{ED446A26-B5DF-0FF1-76EF-F600B5132266}"/>
          </ac:spMkLst>
        </pc:spChg>
      </pc:sldChg>
      <pc:sldChg chg="new del">
        <pc:chgData name="Claire Lasky" userId="rI74TM+URsUqENAafSve3ydFUvXOdxJ+i9tgYCCt+oE=" providerId="None" clId="Web-{2E4E16CB-EE45-4D71-BF55-615FD085C4EE}" dt="2026-06-15T19:00:24.570" v="86"/>
        <pc:sldMkLst>
          <pc:docMk/>
          <pc:sldMk cId="2162055618" sldId="2147477525"/>
        </pc:sldMkLst>
      </pc:sldChg>
      <pc:sldMasterChg chg="add addSldLayout">
        <pc:chgData name="Claire Lasky" userId="rI74TM+URsUqENAafSve3ydFUvXOdxJ+i9tgYCCt+oE=" providerId="None" clId="Web-{2E4E16CB-EE45-4D71-BF55-615FD085C4EE}" dt="2026-06-15T18:58:41.957" v="24"/>
        <pc:sldMasterMkLst>
          <pc:docMk/>
          <pc:sldMasterMk cId="594875503" sldId="2147483648"/>
        </pc:sldMasterMkLst>
        <pc:sldLayoutChg chg="add">
          <pc:chgData name="Claire Lasky" userId="rI74TM+URsUqENAafSve3ydFUvXOdxJ+i9tgYCCt+oE=" providerId="None" clId="Web-{2E4E16CB-EE45-4D71-BF55-615FD085C4EE}" dt="2026-06-15T18:58:41.957" v="24"/>
          <pc:sldLayoutMkLst>
            <pc:docMk/>
            <pc:sldMasterMk cId="594875503" sldId="2147483648"/>
            <pc:sldLayoutMk cId="59644306" sldId="2147483661"/>
          </pc:sldLayoutMkLst>
        </pc:sldLayoutChg>
        <pc:sldLayoutChg chg="add">
          <pc:chgData name="Claire Lasky" userId="rI74TM+URsUqENAafSve3ydFUvXOdxJ+i9tgYCCt+oE=" providerId="None" clId="Web-{2E4E16CB-EE45-4D71-BF55-615FD085C4EE}" dt="2026-06-15T18:58:41.957" v="24"/>
          <pc:sldLayoutMkLst>
            <pc:docMk/>
            <pc:sldMasterMk cId="594875503" sldId="2147483648"/>
            <pc:sldLayoutMk cId="296483022" sldId="2147483671"/>
          </pc:sldLayoutMkLst>
        </pc:sldLayoutChg>
        <pc:sldLayoutChg chg="add">
          <pc:chgData name="Claire Lasky" userId="rI74TM+URsUqENAafSve3ydFUvXOdxJ+i9tgYCCt+oE=" providerId="None" clId="Web-{2E4E16CB-EE45-4D71-BF55-615FD085C4EE}" dt="2026-06-15T18:58:41.957" v="24"/>
          <pc:sldLayoutMkLst>
            <pc:docMk/>
            <pc:sldMasterMk cId="594875503" sldId="2147483648"/>
            <pc:sldLayoutMk cId="0" sldId="2147483674"/>
          </pc:sldLayoutMkLst>
        </pc:sldLayoutChg>
        <pc:sldLayoutChg chg="add">
          <pc:chgData name="Claire Lasky" userId="rI74TM+URsUqENAafSve3ydFUvXOdxJ+i9tgYCCt+oE=" providerId="None" clId="Web-{2E4E16CB-EE45-4D71-BF55-615FD085C4EE}" dt="2026-06-15T18:58:41.957" v="24"/>
          <pc:sldLayoutMkLst>
            <pc:docMk/>
            <pc:sldMasterMk cId="594875503" sldId="2147483648"/>
            <pc:sldLayoutMk cId="2162240473" sldId="2147483675"/>
          </pc:sldLayoutMkLst>
        </pc:sldLayoutChg>
      </pc:sldMasterChg>
      <pc:sldMasterChg chg="modSldLayout">
        <pc:chgData name="Claire Lasky" userId="rI74TM+URsUqENAafSve3ydFUvXOdxJ+i9tgYCCt+oE=" providerId="None" clId="Web-{2E4E16CB-EE45-4D71-BF55-615FD085C4EE}" dt="2026-06-15T18:58:41.957" v="24"/>
        <pc:sldMasterMkLst>
          <pc:docMk/>
          <pc:sldMasterMk cId="902764886" sldId="2147483660"/>
        </pc:sldMasterMkLst>
        <pc:sldLayoutChg chg="replId">
          <pc:chgData name="Claire Lasky" userId="rI74TM+URsUqENAafSve3ydFUvXOdxJ+i9tgYCCt+oE=" providerId="None" clId="Web-{2E4E16CB-EE45-4D71-BF55-615FD085C4EE}" dt="2026-06-15T18:58:41.957" v="24"/>
          <pc:sldLayoutMkLst>
            <pc:docMk/>
            <pc:sldMasterMk cId="902764886" sldId="2147483660"/>
            <pc:sldLayoutMk cId="2385020746" sldId="2147484018"/>
          </pc:sldLayoutMkLst>
        </pc:sldLayoutChg>
      </pc:sldMasterChg>
      <pc:sldMasterChg chg="add addSldLayout">
        <pc:chgData name="Claire Lasky" userId="rI74TM+URsUqENAafSve3ydFUvXOdxJ+i9tgYCCt+oE=" providerId="None" clId="Web-{2E4E16CB-EE45-4D71-BF55-615FD085C4EE}" dt="2026-06-15T18:58:42.145" v="26"/>
        <pc:sldMasterMkLst>
          <pc:docMk/>
          <pc:sldMasterMk cId="1707476831" sldId="2147483676"/>
        </pc:sldMasterMkLst>
        <pc:sldLayoutChg chg="add">
          <pc:chgData name="Claire Lasky" userId="rI74TM+URsUqENAafSve3ydFUvXOdxJ+i9tgYCCt+oE=" providerId="None" clId="Web-{2E4E16CB-EE45-4D71-BF55-615FD085C4EE}" dt="2026-06-15T18:58:42.145" v="26"/>
          <pc:sldLayoutMkLst>
            <pc:docMk/>
            <pc:sldMasterMk cId="1707476831" sldId="2147483676"/>
            <pc:sldLayoutMk cId="3925849812" sldId="2147483677"/>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3263943076" sldId="2147483678"/>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627837161" sldId="2147483679"/>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2120941788" sldId="2147483680"/>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3237774338" sldId="2147483681"/>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3689157010" sldId="2147483682"/>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1359928868" sldId="2147483683"/>
          </pc:sldLayoutMkLst>
        </pc:sldLayoutChg>
        <pc:sldLayoutChg chg="add">
          <pc:chgData name="Claire Lasky" userId="rI74TM+URsUqENAafSve3ydFUvXOdxJ+i9tgYCCt+oE=" providerId="None" clId="Web-{2E4E16CB-EE45-4D71-BF55-615FD085C4EE}" dt="2026-06-15T18:58:42.145" v="26"/>
          <pc:sldLayoutMkLst>
            <pc:docMk/>
            <pc:sldMasterMk cId="1707476831" sldId="2147483676"/>
            <pc:sldLayoutMk cId="3923942816" sldId="2147483684"/>
          </pc:sldLayoutMkLst>
        </pc:sldLayoutChg>
      </pc:sldMasterChg>
      <pc:sldMasterChg chg="addSldLayout">
        <pc:chgData name="Claire Lasky" userId="rI74TM+URsUqENAafSve3ydFUvXOdxJ+i9tgYCCt+oE=" providerId="None" clId="Web-{2E4E16CB-EE45-4D71-BF55-615FD085C4EE}" dt="2026-06-15T18:07:40.657" v="4"/>
        <pc:sldMasterMkLst>
          <pc:docMk/>
          <pc:sldMasterMk cId="4064313316" sldId="2147484003"/>
        </pc:sldMasterMkLst>
        <pc:sldLayoutChg chg="add replId">
          <pc:chgData name="Claire Lasky" userId="rI74TM+URsUqENAafSve3ydFUvXOdxJ+i9tgYCCt+oE=" providerId="None" clId="Web-{2E4E16CB-EE45-4D71-BF55-615FD085C4EE}" dt="2026-06-15T18:07:40.344" v="0"/>
          <pc:sldLayoutMkLst>
            <pc:docMk/>
            <pc:sldMasterMk cId="4064313316" sldId="2147484003"/>
            <pc:sldLayoutMk cId="1014889639" sldId="2147484015"/>
          </pc:sldLayoutMkLst>
        </pc:sldLayoutChg>
        <pc:sldLayoutChg chg="add">
          <pc:chgData name="Claire Lasky" userId="rI74TM+URsUqENAafSve3ydFUvXOdxJ+i9tgYCCt+oE=" providerId="None" clId="Web-{2E4E16CB-EE45-4D71-BF55-615FD085C4EE}" dt="2026-06-15T18:07:40.454" v="1"/>
          <pc:sldLayoutMkLst>
            <pc:docMk/>
            <pc:sldMasterMk cId="4064313316" sldId="2147484003"/>
            <pc:sldLayoutMk cId="1046000985" sldId="2147484016"/>
          </pc:sldLayoutMkLst>
        </pc:sldLayoutChg>
        <pc:sldLayoutChg chg="add">
          <pc:chgData name="Claire Lasky" userId="rI74TM+URsUqENAafSve3ydFUvXOdxJ+i9tgYCCt+oE=" providerId="None" clId="Web-{2E4E16CB-EE45-4D71-BF55-615FD085C4EE}" dt="2026-06-15T18:07:40.657" v="4"/>
          <pc:sldLayoutMkLst>
            <pc:docMk/>
            <pc:sldMasterMk cId="4064313316" sldId="2147484003"/>
            <pc:sldLayoutMk cId="2708541675" sldId="2147484017"/>
          </pc:sldLayoutMkLst>
        </pc:sldLayoutChg>
      </pc:sldMasterChg>
      <pc:sldMasterChg chg="replId">
        <pc:chgData name="Claire Lasky" userId="rI74TM+URsUqENAafSve3ydFUvXOdxJ+i9tgYCCt+oE=" providerId="None" clId="Web-{2E4E16CB-EE45-4D71-BF55-615FD085C4EE}" dt="2026-06-15T18:58:41.957" v="24"/>
        <pc:sldMasterMkLst>
          <pc:docMk/>
          <pc:sldMasterMk cId="2436560785" sldId="2147484019"/>
        </pc:sldMasterMkLst>
      </pc:sldMasterChg>
      <pc:sldMasterChg chg="replId">
        <pc:chgData name="Claire Lasky" userId="rI74TM+URsUqENAafSve3ydFUvXOdxJ+i9tgYCCt+oE=" providerId="None" clId="Web-{2E4E16CB-EE45-4D71-BF55-615FD085C4EE}" dt="2026-06-15T18:58:42.145" v="26"/>
        <pc:sldMasterMkLst>
          <pc:docMk/>
          <pc:sldMasterMk cId="299630135" sldId="2147484020"/>
        </pc:sldMasterMkLst>
      </pc:sldMasterChg>
    </pc:docChg>
  </pc:docChgLst>
  <pc:docChgLst>
    <pc:chgData name="Claire Lasky" userId="rI74TM+URsUqENAafSve3ydFUvXOdxJ+i9tgYCCt+oE=" providerId="None" clId="Web-{747C2B9A-C506-4262-9DD2-60CA2C88872D}"/>
    <pc:docChg chg="addSld delSld modSld addMainMaster modMainMaster">
      <pc:chgData name="Claire Lasky" userId="rI74TM+URsUqENAafSve3ydFUvXOdxJ+i9tgYCCt+oE=" providerId="None" clId="Web-{747C2B9A-C506-4262-9DD2-60CA2C88872D}" dt="2026-06-12T17:13:54.103" v="59"/>
      <pc:docMkLst>
        <pc:docMk/>
      </pc:docMkLst>
      <pc:sldChg chg="add del">
        <pc:chgData name="Claire Lasky" userId="rI74TM+URsUqENAafSve3ydFUvXOdxJ+i9tgYCCt+oE=" providerId="None" clId="Web-{747C2B9A-C506-4262-9DD2-60CA2C88872D}" dt="2026-06-12T17:02:09.355" v="16"/>
        <pc:sldMkLst>
          <pc:docMk/>
          <pc:sldMk cId="1052247542" sldId="2147477501"/>
        </pc:sldMkLst>
      </pc:sldChg>
      <pc:sldChg chg="add del">
        <pc:chgData name="Claire Lasky" userId="rI74TM+URsUqENAafSve3ydFUvXOdxJ+i9tgYCCt+oE=" providerId="None" clId="Web-{747C2B9A-C506-4262-9DD2-60CA2C88872D}" dt="2026-06-12T17:02:09.402" v="17"/>
        <pc:sldMkLst>
          <pc:docMk/>
          <pc:sldMk cId="2355686462" sldId="2147477502"/>
        </pc:sldMkLst>
      </pc:sldChg>
      <pc:sldChg chg="add">
        <pc:chgData name="Claire Lasky" userId="rI74TM+URsUqENAafSve3ydFUvXOdxJ+i9tgYCCt+oE=" providerId="None" clId="Web-{747C2B9A-C506-4262-9DD2-60CA2C88872D}" dt="2026-06-12T17:02:09.433" v="18"/>
        <pc:sldMkLst>
          <pc:docMk/>
          <pc:sldMk cId="2926367346" sldId="2147477503"/>
        </pc:sldMkLst>
      </pc:sldChg>
      <pc:sldChg chg="add del">
        <pc:chgData name="Claire Lasky" userId="rI74TM+URsUqENAafSve3ydFUvXOdxJ+i9tgYCCt+oE=" providerId="None" clId="Web-{747C2B9A-C506-4262-9DD2-60CA2C88872D}" dt="2026-06-12T17:02:09.480" v="19"/>
        <pc:sldMkLst>
          <pc:docMk/>
          <pc:sldMk cId="728026672" sldId="2147477504"/>
        </pc:sldMkLst>
      </pc:sldChg>
      <pc:sldChg chg="add">
        <pc:chgData name="Claire Lasky" userId="rI74TM+URsUqENAafSve3ydFUvXOdxJ+i9tgYCCt+oE=" providerId="None" clId="Web-{747C2B9A-C506-4262-9DD2-60CA2C88872D}" dt="2026-06-12T17:02:09.668" v="20"/>
        <pc:sldMkLst>
          <pc:docMk/>
          <pc:sldMk cId="4163500575" sldId="2147477505"/>
        </pc:sldMkLst>
      </pc:sldChg>
      <pc:sldChg chg="add del">
        <pc:chgData name="Claire Lasky" userId="rI74TM+URsUqENAafSve3ydFUvXOdxJ+i9tgYCCt+oE=" providerId="None" clId="Web-{747C2B9A-C506-4262-9DD2-60CA2C88872D}" dt="2026-06-12T17:02:09.730" v="21"/>
        <pc:sldMkLst>
          <pc:docMk/>
          <pc:sldMk cId="2730612815" sldId="2147477506"/>
        </pc:sldMkLst>
      </pc:sldChg>
      <pc:sldChg chg="add">
        <pc:chgData name="Claire Lasky" userId="rI74TM+URsUqENAafSve3ydFUvXOdxJ+i9tgYCCt+oE=" providerId="None" clId="Web-{747C2B9A-C506-4262-9DD2-60CA2C88872D}" dt="2026-06-12T17:02:09.793" v="22"/>
        <pc:sldMkLst>
          <pc:docMk/>
          <pc:sldMk cId="3111175418" sldId="2147477507"/>
        </pc:sldMkLst>
      </pc:sldChg>
      <pc:sldChg chg="add del">
        <pc:chgData name="Claire Lasky" userId="rI74TM+URsUqENAafSve3ydFUvXOdxJ+i9tgYCCt+oE=" providerId="None" clId="Web-{747C2B9A-C506-4262-9DD2-60CA2C88872D}" dt="2026-06-12T17:02:09.887" v="23"/>
        <pc:sldMkLst>
          <pc:docMk/>
          <pc:sldMk cId="3727430735" sldId="2147477508"/>
        </pc:sldMkLst>
      </pc:sldChg>
      <pc:sldChg chg="add del">
        <pc:chgData name="Claire Lasky" userId="rI74TM+URsUqENAafSve3ydFUvXOdxJ+i9tgYCCt+oE=" providerId="None" clId="Web-{747C2B9A-C506-4262-9DD2-60CA2C88872D}" dt="2026-06-12T17:02:48.246" v="42"/>
        <pc:sldMkLst>
          <pc:docMk/>
          <pc:sldMk cId="2547043524" sldId="2147477509"/>
        </pc:sldMkLst>
      </pc:sldChg>
      <pc:sldChg chg="add del">
        <pc:chgData name="Claire Lasky" userId="rI74TM+URsUqENAafSve3ydFUvXOdxJ+i9tgYCCt+oE=" providerId="None" clId="Web-{747C2B9A-C506-4262-9DD2-60CA2C88872D}" dt="2026-06-12T17:02:48.293" v="43"/>
        <pc:sldMkLst>
          <pc:docMk/>
          <pc:sldMk cId="1177534704" sldId="2147477510"/>
        </pc:sldMkLst>
      </pc:sldChg>
      <pc:sldChg chg="add del">
        <pc:chgData name="Claire Lasky" userId="rI74TM+URsUqENAafSve3ydFUvXOdxJ+i9tgYCCt+oE=" providerId="None" clId="Web-{747C2B9A-C506-4262-9DD2-60CA2C88872D}" dt="2026-06-12T17:02:48.340" v="44"/>
        <pc:sldMkLst>
          <pc:docMk/>
          <pc:sldMk cId="1450751272" sldId="2147477511"/>
        </pc:sldMkLst>
      </pc:sldChg>
      <pc:sldChg chg="add del">
        <pc:chgData name="Claire Lasky" userId="rI74TM+URsUqENAafSve3ydFUvXOdxJ+i9tgYCCt+oE=" providerId="None" clId="Web-{747C2B9A-C506-4262-9DD2-60CA2C88872D}" dt="2026-06-12T17:02:48.465" v="45"/>
        <pc:sldMkLst>
          <pc:docMk/>
          <pc:sldMk cId="3854493987" sldId="2147477512"/>
        </pc:sldMkLst>
      </pc:sldChg>
      <pc:sldChg chg="add del">
        <pc:chgData name="Claire Lasky" userId="rI74TM+URsUqENAafSve3ydFUvXOdxJ+i9tgYCCt+oE=" providerId="None" clId="Web-{747C2B9A-C506-4262-9DD2-60CA2C88872D}" dt="2026-06-12T17:02:48.512" v="46"/>
        <pc:sldMkLst>
          <pc:docMk/>
          <pc:sldMk cId="3418568890" sldId="2147477513"/>
        </pc:sldMkLst>
      </pc:sldChg>
      <pc:sldChg chg="add del">
        <pc:chgData name="Claire Lasky" userId="rI74TM+URsUqENAafSve3ydFUvXOdxJ+i9tgYCCt+oE=" providerId="None" clId="Web-{747C2B9A-C506-4262-9DD2-60CA2C88872D}" dt="2026-06-12T17:02:48.558" v="47"/>
        <pc:sldMkLst>
          <pc:docMk/>
          <pc:sldMk cId="2297738351" sldId="2147477514"/>
        </pc:sldMkLst>
      </pc:sldChg>
      <pc:sldChg chg="add del">
        <pc:chgData name="Claire Lasky" userId="rI74TM+URsUqENAafSve3ydFUvXOdxJ+i9tgYCCt+oE=" providerId="None" clId="Web-{747C2B9A-C506-4262-9DD2-60CA2C88872D}" dt="2026-06-12T17:02:48.637" v="48"/>
        <pc:sldMkLst>
          <pc:docMk/>
          <pc:sldMk cId="1495518931" sldId="2147477515"/>
        </pc:sldMkLst>
      </pc:sldChg>
      <pc:sldChg chg="add del">
        <pc:chgData name="Claire Lasky" userId="rI74TM+URsUqENAafSve3ydFUvXOdxJ+i9tgYCCt+oE=" providerId="None" clId="Web-{747C2B9A-C506-4262-9DD2-60CA2C88872D}" dt="2026-06-12T17:02:48.699" v="49"/>
        <pc:sldMkLst>
          <pc:docMk/>
          <pc:sldMk cId="2269229590" sldId="2147477516"/>
        </pc:sldMkLst>
      </pc:sldChg>
      <pc:sldChg chg="add del">
        <pc:chgData name="Claire Lasky" userId="rI74TM+URsUqENAafSve3ydFUvXOdxJ+i9tgYCCt+oE=" providerId="None" clId="Web-{747C2B9A-C506-4262-9DD2-60CA2C88872D}" dt="2026-06-12T17:02:48.793" v="50"/>
        <pc:sldMkLst>
          <pc:docMk/>
          <pc:sldMk cId="3139419576" sldId="2147477517"/>
        </pc:sldMkLst>
      </pc:sldChg>
      <pc:sldChg chg="addSp delSp modSp add del">
        <pc:chgData name="Claire Lasky" userId="rI74TM+URsUqENAafSve3ydFUvXOdxJ+i9tgYCCt+oE=" providerId="None" clId="Web-{747C2B9A-C506-4262-9DD2-60CA2C88872D}" dt="2026-06-12T17:13:54.103" v="59"/>
        <pc:sldMkLst>
          <pc:docMk/>
          <pc:sldMk cId="1184555971" sldId="2147477518"/>
        </pc:sldMkLst>
        <pc:spChg chg="add mod">
          <ac:chgData name="Claire Lasky" userId="rI74TM+URsUqENAafSve3ydFUvXOdxJ+i9tgYCCt+oE=" providerId="None" clId="Web-{747C2B9A-C506-4262-9DD2-60CA2C88872D}" dt="2026-06-12T17:13:07.009" v="55"/>
          <ac:spMkLst>
            <pc:docMk/>
            <pc:sldMk cId="1184555971" sldId="2147477518"/>
            <ac:spMk id="25" creationId="{CC9B002E-A616-2B25-4702-4F036A3296C8}"/>
          </ac:spMkLst>
        </pc:spChg>
        <pc:spChg chg="add mod">
          <ac:chgData name="Claire Lasky" userId="rI74TM+URsUqENAafSve3ydFUvXOdxJ+i9tgYCCt+oE=" providerId="None" clId="Web-{747C2B9A-C506-4262-9DD2-60CA2C88872D}" dt="2026-06-12T17:13:39.119" v="58"/>
          <ac:spMkLst>
            <pc:docMk/>
            <pc:sldMk cId="1184555971" sldId="2147477518"/>
            <ac:spMk id="29" creationId="{D0F677E0-20B3-B4D4-6868-77BC65244ACF}"/>
          </ac:spMkLst>
        </pc:spChg>
      </pc:sldChg>
      <pc:sldMasterChg chg="add addSldLayout">
        <pc:chgData name="Claire Lasky" userId="rI74TM+URsUqENAafSve3ydFUvXOdxJ+i9tgYCCt+oE=" providerId="None" clId="Web-{747C2B9A-C506-4262-9DD2-60CA2C88872D}" dt="2026-06-12T17:02:48.246" v="42"/>
        <pc:sldMasterMkLst>
          <pc:docMk/>
          <pc:sldMasterMk cId="902764886" sldId="2147483660"/>
        </pc:sldMasterMkLst>
        <pc:sldLayoutChg chg="add">
          <pc:chgData name="Claire Lasky" userId="rI74TM+URsUqENAafSve3ydFUvXOdxJ+i9tgYCCt+oE=" providerId="None" clId="Web-{747C2B9A-C506-4262-9DD2-60CA2C88872D}" dt="2026-06-12T17:02:48.246" v="42"/>
          <pc:sldLayoutMkLst>
            <pc:docMk/>
            <pc:sldMasterMk cId="902764886" sldId="2147483660"/>
            <pc:sldLayoutMk cId="4151563706" sldId="2147483662"/>
          </pc:sldLayoutMkLst>
        </pc:sldLayoutChg>
        <pc:sldLayoutChg chg="add">
          <pc:chgData name="Claire Lasky" userId="rI74TM+URsUqENAafSve3ydFUvXOdxJ+i9tgYCCt+oE=" providerId="None" clId="Web-{747C2B9A-C506-4262-9DD2-60CA2C88872D}" dt="2026-06-12T17:02:48.246" v="42"/>
          <pc:sldLayoutMkLst>
            <pc:docMk/>
            <pc:sldMasterMk cId="902764886" sldId="2147483660"/>
            <pc:sldLayoutMk cId="729570881" sldId="2147483663"/>
          </pc:sldLayoutMkLst>
        </pc:sldLayoutChg>
        <pc:sldLayoutChg chg="add">
          <pc:chgData name="Claire Lasky" userId="rI74TM+URsUqENAafSve3ydFUvXOdxJ+i9tgYCCt+oE=" providerId="None" clId="Web-{747C2B9A-C506-4262-9DD2-60CA2C88872D}" dt="2026-06-12T17:02:48.246" v="42"/>
          <pc:sldLayoutMkLst>
            <pc:docMk/>
            <pc:sldMasterMk cId="902764886" sldId="2147483660"/>
            <pc:sldLayoutMk cId="2385020746" sldId="2147484018"/>
          </pc:sldLayoutMkLst>
        </pc:sldLayoutChg>
      </pc:sldMasterChg>
      <pc:sldMasterChg chg="add addSldLayout modSldLayout">
        <pc:chgData name="Claire Lasky" userId="rI74TM+URsUqENAafSve3ydFUvXOdxJ+i9tgYCCt+oE=" providerId="None" clId="Web-{747C2B9A-C506-4262-9DD2-60CA2C88872D}" dt="2026-06-12T17:02:48.246" v="42"/>
        <pc:sldMasterMkLst>
          <pc:docMk/>
          <pc:sldMasterMk cId="3265362500" sldId="2147483694"/>
        </pc:sldMasterMkLst>
        <pc:sldLayoutChg chg="add">
          <pc:chgData name="Claire Lasky" userId="rI74TM+URsUqENAafSve3ydFUvXOdxJ+i9tgYCCt+oE=" providerId="None" clId="Web-{747C2B9A-C506-4262-9DD2-60CA2C88872D}" dt="2026-06-12T17:02:09.355" v="16"/>
          <pc:sldLayoutMkLst>
            <pc:docMk/>
            <pc:sldMasterMk cId="3265362500" sldId="2147483694"/>
            <pc:sldLayoutMk cId="1911154624" sldId="2147483649"/>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423424059" sldId="2147483650"/>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59332975" sldId="2147483655"/>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740574561" sldId="2147483659"/>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567240264" sldId="2147483664"/>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3160825655" sldId="2147483685"/>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1070632517" sldId="2147483686"/>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900558706" sldId="2147483687"/>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4004764451" sldId="2147483688"/>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515762270" sldId="2147483689"/>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1867997994" sldId="2147483690"/>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277148677" sldId="2147483691"/>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1205702480" sldId="2147483692"/>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770480354" sldId="2147483693"/>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4047697093" sldId="2147483695"/>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1928807555" sldId="2147483696"/>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3187745749" sldId="2147483697"/>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1457501966" sldId="2147483698"/>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884613738" sldId="2147483699"/>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761807681" sldId="2147483700"/>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588351928" sldId="2147483701"/>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4087004969" sldId="2147483702"/>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980994522" sldId="2147483703"/>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2179930392" sldId="2147483704"/>
          </pc:sldLayoutMkLst>
        </pc:sldLayoutChg>
        <pc:sldLayoutChg chg="add">
          <pc:chgData name="Claire Lasky" userId="rI74TM+URsUqENAafSve3ydFUvXOdxJ+i9tgYCCt+oE=" providerId="None" clId="Web-{747C2B9A-C506-4262-9DD2-60CA2C88872D}" dt="2026-06-12T17:02:09.355" v="16"/>
          <pc:sldLayoutMkLst>
            <pc:docMk/>
            <pc:sldMasterMk cId="3265362500" sldId="2147483694"/>
            <pc:sldLayoutMk cId="752938551" sldId="2147483705"/>
          </pc:sldLayoutMkLst>
        </pc:sldLayoutChg>
        <pc:sldLayoutChg chg="add replId">
          <pc:chgData name="Claire Lasky" userId="rI74TM+URsUqENAafSve3ydFUvXOdxJ+i9tgYCCt+oE=" providerId="None" clId="Web-{747C2B9A-C506-4262-9DD2-60CA2C88872D}" dt="2026-06-12T17:02:48.246" v="42"/>
          <pc:sldLayoutMkLst>
            <pc:docMk/>
            <pc:sldMasterMk cId="3265362500" sldId="2147483694"/>
            <pc:sldLayoutMk cId="2757702968" sldId="2147484011"/>
          </pc:sldLayoutMkLst>
        </pc:sldLayoutChg>
        <pc:sldLayoutChg chg="add replId">
          <pc:chgData name="Claire Lasky" userId="rI74TM+URsUqENAafSve3ydFUvXOdxJ+i9tgYCCt+oE=" providerId="None" clId="Web-{747C2B9A-C506-4262-9DD2-60CA2C88872D}" dt="2026-06-12T17:02:48.246" v="42"/>
          <pc:sldLayoutMkLst>
            <pc:docMk/>
            <pc:sldMasterMk cId="3265362500" sldId="2147483694"/>
            <pc:sldLayoutMk cId="2405035782" sldId="2147484012"/>
          </pc:sldLayoutMkLst>
        </pc:sldLayoutChg>
        <pc:sldLayoutChg chg="add replId">
          <pc:chgData name="Claire Lasky" userId="rI74TM+URsUqENAafSve3ydFUvXOdxJ+i9tgYCCt+oE=" providerId="None" clId="Web-{747C2B9A-C506-4262-9DD2-60CA2C88872D}" dt="2026-06-12T17:02:48.246" v="42"/>
          <pc:sldLayoutMkLst>
            <pc:docMk/>
            <pc:sldMasterMk cId="3265362500" sldId="2147483694"/>
            <pc:sldLayoutMk cId="1072558816" sldId="2147484013"/>
          </pc:sldLayoutMkLst>
        </pc:sldLayoutChg>
        <pc:sldLayoutChg chg="add replId">
          <pc:chgData name="Claire Lasky" userId="rI74TM+URsUqENAafSve3ydFUvXOdxJ+i9tgYCCt+oE=" providerId="None" clId="Web-{747C2B9A-C506-4262-9DD2-60CA2C88872D}" dt="2026-06-12T17:02:48.246" v="42"/>
          <pc:sldLayoutMkLst>
            <pc:docMk/>
            <pc:sldMasterMk cId="3265362500" sldId="2147483694"/>
            <pc:sldLayoutMk cId="1693336754" sldId="2147484014"/>
          </pc:sldLayoutMkLst>
        </pc:sldLayoutChg>
      </pc:sldMasterChg>
      <pc:sldMasterChg chg="replId addSldLayout delSldLayout modSldLayout">
        <pc:chgData name="Claire Lasky" userId="rI74TM+URsUqENAafSve3ydFUvXOdxJ+i9tgYCCt+oE=" providerId="None" clId="Web-{747C2B9A-C506-4262-9DD2-60CA2C88872D}" dt="2026-06-12T17:02:09.355" v="16"/>
        <pc:sldMasterMkLst>
          <pc:docMk/>
          <pc:sldMasterMk cId="4064313316" sldId="2147484003"/>
        </pc:sldMasterMkLst>
        <pc:sldLayoutChg chg="replId">
          <pc:chgData name="Claire Lasky" userId="rI74TM+URsUqENAafSve3ydFUvXOdxJ+i9tgYCCt+oE=" providerId="None" clId="Web-{747C2B9A-C506-4262-9DD2-60CA2C88872D}" dt="2026-06-12T17:02:09.355" v="16"/>
          <pc:sldLayoutMkLst>
            <pc:docMk/>
            <pc:sldMasterMk cId="4064313316" sldId="2147484003"/>
            <pc:sldLayoutMk cId="2824156146" sldId="2147484005"/>
          </pc:sldLayoutMkLst>
        </pc:sldLayoutChg>
        <pc:sldLayoutChg chg="replId">
          <pc:chgData name="Claire Lasky" userId="rI74TM+URsUqENAafSve3ydFUvXOdxJ+i9tgYCCt+oE=" providerId="None" clId="Web-{747C2B9A-C506-4262-9DD2-60CA2C88872D}" dt="2026-06-12T17:02:09.355" v="16"/>
          <pc:sldLayoutMkLst>
            <pc:docMk/>
            <pc:sldMasterMk cId="4064313316" sldId="2147484003"/>
            <pc:sldLayoutMk cId="3280100846" sldId="2147484006"/>
          </pc:sldLayoutMkLst>
        </pc:sldLayoutChg>
        <pc:sldLayoutChg chg="replId">
          <pc:chgData name="Claire Lasky" userId="rI74TM+URsUqENAafSve3ydFUvXOdxJ+i9tgYCCt+oE=" providerId="None" clId="Web-{747C2B9A-C506-4262-9DD2-60CA2C88872D}" dt="2026-06-12T17:02:09.355" v="16"/>
          <pc:sldLayoutMkLst>
            <pc:docMk/>
            <pc:sldMasterMk cId="4064313316" sldId="2147484003"/>
            <pc:sldLayoutMk cId="693405829" sldId="2147484007"/>
          </pc:sldLayoutMkLst>
        </pc:sldLayoutChg>
      </pc:sldMasterChg>
      <pc:sldMasterChg chg="modSldLayout">
        <pc:chgData name="Claire Lasky" userId="rI74TM+URsUqENAafSve3ydFUvXOdxJ+i9tgYCCt+oE=" providerId="None" clId="Web-{747C2B9A-C506-4262-9DD2-60CA2C88872D}" dt="2026-06-12T17:02:09.355" v="16"/>
        <pc:sldMasterMkLst>
          <pc:docMk/>
          <pc:sldMasterMk cId="2436560785" sldId="2147484019"/>
        </pc:sldMasterMkLst>
        <pc:sldLayoutChg chg="replId">
          <pc:chgData name="Claire Lasky" userId="rI74TM+URsUqENAafSve3ydFUvXOdxJ+i9tgYCCt+oE=" providerId="None" clId="Web-{747C2B9A-C506-4262-9DD2-60CA2C88872D}" dt="2026-06-12T17:02:09.355" v="16"/>
          <pc:sldLayoutMkLst>
            <pc:docMk/>
            <pc:sldMasterMk cId="2436560785" sldId="2147484019"/>
            <pc:sldLayoutMk cId="2231048099" sldId="2147483998"/>
          </pc:sldLayoutMkLst>
        </pc:sldLayoutChg>
        <pc:sldLayoutChg chg="replId">
          <pc:chgData name="Claire Lasky" userId="rI74TM+URsUqENAafSve3ydFUvXOdxJ+i9tgYCCt+oE=" providerId="None" clId="Web-{747C2B9A-C506-4262-9DD2-60CA2C88872D}" dt="2026-06-12T17:02:09.355" v="16"/>
          <pc:sldLayoutMkLst>
            <pc:docMk/>
            <pc:sldMasterMk cId="2436560785" sldId="2147484019"/>
            <pc:sldLayoutMk cId="2712149025" sldId="2147484004"/>
          </pc:sldLayoutMkLst>
        </pc:sldLayoutChg>
      </pc:sldMasterChg>
      <pc:sldMasterChg chg="modSldLayout">
        <pc:chgData name="Claire Lasky" userId="rI74TM+URsUqENAafSve3ydFUvXOdxJ+i9tgYCCt+oE=" providerId="None" clId="Web-{747C2B9A-C506-4262-9DD2-60CA2C88872D}" dt="2026-06-12T17:02:09.355" v="16"/>
        <pc:sldMasterMkLst>
          <pc:docMk/>
          <pc:sldMasterMk cId="299630135" sldId="2147484020"/>
        </pc:sldMasterMkLst>
        <pc:sldLayoutChg chg="replId">
          <pc:chgData name="Claire Lasky" userId="rI74TM+URsUqENAafSve3ydFUvXOdxJ+i9tgYCCt+oE=" providerId="None" clId="Web-{747C2B9A-C506-4262-9DD2-60CA2C88872D}" dt="2026-06-12T17:02:09.355" v="16"/>
          <pc:sldLayoutMkLst>
            <pc:docMk/>
            <pc:sldMasterMk cId="299630135" sldId="2147484020"/>
            <pc:sldLayoutMk cId="2193661055" sldId="2147483997"/>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1465079228" sldId="2147483999"/>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3936780962" sldId="2147484000"/>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375234439" sldId="2147484001"/>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3752181764" sldId="2147484002"/>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1358404779" sldId="2147484008"/>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2494559009" sldId="2147484009"/>
          </pc:sldLayoutMkLst>
        </pc:sldLayoutChg>
        <pc:sldLayoutChg chg="replId">
          <pc:chgData name="Claire Lasky" userId="rI74TM+URsUqENAafSve3ydFUvXOdxJ+i9tgYCCt+oE=" providerId="None" clId="Web-{747C2B9A-C506-4262-9DD2-60CA2C88872D}" dt="2026-06-12T17:02:09.355" v="16"/>
          <pc:sldLayoutMkLst>
            <pc:docMk/>
            <pc:sldMasterMk cId="299630135" sldId="2147484020"/>
            <pc:sldLayoutMk cId="3853813824" sldId="2147484010"/>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_7FFFE810_F81C382D.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_7FFFE812_70288F95.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7FFFE808_E5BEE923.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_7FFFE801_F829FA1F.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26A8-AD46-AB38-818E1A4F7599}"/>
              </c:ext>
            </c:extLst>
          </c:dPt>
          <c:dPt>
            <c:idx val="1"/>
            <c:invertIfNegative val="0"/>
            <c:bubble3D val="0"/>
            <c:spPr>
              <a:solidFill>
                <a:srgbClr val="507CB6"/>
              </a:solidFill>
              <a:ln w="0">
                <a:noFill/>
              </a:ln>
            </c:spPr>
            <c:extLst>
              <c:ext xmlns:c16="http://schemas.microsoft.com/office/drawing/2014/chart" uri="{C3380CC4-5D6E-409C-BE32-E72D297353CC}">
                <c16:uniqueId val="{00000003-26A8-AD46-AB38-818E1A4F7599}"/>
              </c:ext>
            </c:extLst>
          </c:dPt>
          <c:dPt>
            <c:idx val="2"/>
            <c:invertIfNegative val="0"/>
            <c:bubble3D val="0"/>
            <c:spPr>
              <a:solidFill>
                <a:srgbClr val="F9BE00"/>
              </a:solidFill>
              <a:ln w="0">
                <a:noFill/>
              </a:ln>
            </c:spPr>
            <c:extLst>
              <c:ext xmlns:c16="http://schemas.microsoft.com/office/drawing/2014/chart" uri="{C3380CC4-5D6E-409C-BE32-E72D297353CC}">
                <c16:uniqueId val="{00000005-26A8-AD46-AB38-818E1A4F7599}"/>
              </c:ext>
            </c:extLst>
          </c:dPt>
          <c:dPt>
            <c:idx val="3"/>
            <c:invertIfNegative val="0"/>
            <c:bubble3D val="0"/>
            <c:spPr>
              <a:solidFill>
                <a:srgbClr val="6BC8CD"/>
              </a:solidFill>
              <a:ln w="0">
                <a:noFill/>
              </a:ln>
            </c:spPr>
            <c:extLst>
              <c:ext xmlns:c16="http://schemas.microsoft.com/office/drawing/2014/chart" uri="{C3380CC4-5D6E-409C-BE32-E72D297353CC}">
                <c16:uniqueId val="{00000007-26A8-AD46-AB38-818E1A4F7599}"/>
              </c:ext>
            </c:extLst>
          </c:dPt>
          <c:dPt>
            <c:idx val="4"/>
            <c:invertIfNegative val="0"/>
            <c:bubble3D val="0"/>
            <c:spPr>
              <a:solidFill>
                <a:srgbClr val="FF8B4F"/>
              </a:solidFill>
              <a:ln w="0">
                <a:noFill/>
              </a:ln>
            </c:spPr>
            <c:extLst>
              <c:ext xmlns:c16="http://schemas.microsoft.com/office/drawing/2014/chart" uri="{C3380CC4-5D6E-409C-BE32-E72D297353CC}">
                <c16:uniqueId val="{00000009-26A8-AD46-AB38-818E1A4F7599}"/>
              </c:ext>
            </c:extLst>
          </c:dPt>
          <c:dPt>
            <c:idx val="5"/>
            <c:invertIfNegative val="0"/>
            <c:bubble3D val="0"/>
            <c:spPr>
              <a:solidFill>
                <a:srgbClr val="7D5E90"/>
              </a:solidFill>
              <a:ln w="0">
                <a:noFill/>
              </a:ln>
            </c:spPr>
            <c:extLst>
              <c:ext xmlns:c16="http://schemas.microsoft.com/office/drawing/2014/chart" uri="{C3380CC4-5D6E-409C-BE32-E72D297353CC}">
                <c16:uniqueId val="{0000000B-26A8-AD46-AB38-818E1A4F7599}"/>
              </c:ext>
            </c:extLst>
          </c:dPt>
          <c:dPt>
            <c:idx val="6"/>
            <c:invertIfNegative val="0"/>
            <c:bubble3D val="0"/>
            <c:spPr>
              <a:solidFill>
                <a:srgbClr val="D25F90"/>
              </a:solidFill>
              <a:ln w="0">
                <a:noFill/>
              </a:ln>
            </c:spPr>
            <c:extLst>
              <c:ext xmlns:c16="http://schemas.microsoft.com/office/drawing/2014/chart" uri="{C3380CC4-5D6E-409C-BE32-E72D297353CC}">
                <c16:uniqueId val="{0000000D-26A8-AD46-AB38-818E1A4F7599}"/>
              </c:ext>
            </c:extLst>
          </c:dPt>
          <c:dPt>
            <c:idx val="7"/>
            <c:invertIfNegative val="0"/>
            <c:bubble3D val="0"/>
            <c:spPr>
              <a:solidFill>
                <a:srgbClr val="C7B879"/>
              </a:solidFill>
              <a:ln w="0">
                <a:noFill/>
              </a:ln>
            </c:spPr>
            <c:extLst>
              <c:ext xmlns:c16="http://schemas.microsoft.com/office/drawing/2014/chart" uri="{C3380CC4-5D6E-409C-BE32-E72D297353CC}">
                <c16:uniqueId val="{0000000F-26A8-AD46-AB38-818E1A4F7599}"/>
              </c:ext>
            </c:extLst>
          </c:dPt>
          <c:cat>
            <c:strRef>
              <c:f>Sheet1!$A$2:$A$9</c:f>
              <c:strCache>
                <c:ptCount val="8"/>
                <c:pt idx="0">
                  <c:v>Identifying specific PDSA targets to address and monitor within this topic area</c:v>
                </c:pt>
                <c:pt idx="1">
                  <c:v>Engaging your team to implement the PDSA</c:v>
                </c:pt>
                <c:pt idx="2">
                  <c:v>Choosing measures to show progress and impact</c:v>
                </c:pt>
                <c:pt idx="3">
                  <c:v>Communicating the PDSA to staff</c:v>
                </c:pt>
                <c:pt idx="4">
                  <c:v>Engaging staff in the identified intervention</c:v>
                </c:pt>
                <c:pt idx="5">
                  <c:v>Identifying whether progress has been made</c:v>
                </c:pt>
                <c:pt idx="6">
                  <c:v>Transitioning to a new PDSA cycle</c:v>
                </c:pt>
                <c:pt idx="7">
                  <c:v>Other (please specify)</c:v>
                </c:pt>
              </c:strCache>
            </c:strRef>
          </c:cat>
          <c:val>
            <c:numRef>
              <c:f>Sheet1!$B$2:$B$9</c:f>
              <c:numCache>
                <c:formatCode>0.00%</c:formatCode>
                <c:ptCount val="8"/>
                <c:pt idx="0">
                  <c:v>0</c:v>
                </c:pt>
                <c:pt idx="1">
                  <c:v>0.2</c:v>
                </c:pt>
                <c:pt idx="2">
                  <c:v>0.1</c:v>
                </c:pt>
                <c:pt idx="3">
                  <c:v>0.1</c:v>
                </c:pt>
                <c:pt idx="4">
                  <c:v>0.2</c:v>
                </c:pt>
                <c:pt idx="5">
                  <c:v>0</c:v>
                </c:pt>
                <c:pt idx="6">
                  <c:v>0.1</c:v>
                </c:pt>
                <c:pt idx="7">
                  <c:v>0.3</c:v>
                </c:pt>
              </c:numCache>
            </c:numRef>
          </c:val>
          <c:extLst>
            <c:ext xmlns:c16="http://schemas.microsoft.com/office/drawing/2014/chart" uri="{C3380CC4-5D6E-409C-BE32-E72D297353CC}">
              <c16:uniqueId val="{00000010-26A8-AD46-AB38-818E1A4F7599}"/>
            </c:ext>
          </c:extLst>
        </c:ser>
        <c:dLbls>
          <c:showLegendKey val="0"/>
          <c:showVal val="0"/>
          <c:showCatName val="0"/>
          <c:showSerName val="0"/>
          <c:showPercent val="0"/>
          <c:showBubbleSize val="0"/>
        </c:dLbls>
        <c:gapWidth val="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1">
                <a:solidFill>
                  <a:srgbClr val="7F7F7F"/>
                </a:solidFill>
              </a:defRPr>
            </a:pPr>
            <a:endParaRPr lang="en-US"/>
          </a:p>
        </c:txPr>
        <c:crossAx val="2113994440"/>
        <c:crosses val="autoZero"/>
        <c:auto val="1"/>
        <c:lblAlgn val="ctr"/>
        <c:lblOffset val="100"/>
        <c:noMultiLvlLbl val="0"/>
      </c:catAx>
      <c:valAx>
        <c:axId val="2113994440"/>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7457-A943-9CCA-73C6B95EF428}"/>
              </c:ext>
            </c:extLst>
          </c:dPt>
          <c:dPt>
            <c:idx val="1"/>
            <c:invertIfNegative val="0"/>
            <c:bubble3D val="0"/>
            <c:spPr>
              <a:solidFill>
                <a:srgbClr val="507CB6"/>
              </a:solidFill>
              <a:ln w="0">
                <a:noFill/>
              </a:ln>
            </c:spPr>
            <c:extLst>
              <c:ext xmlns:c16="http://schemas.microsoft.com/office/drawing/2014/chart" uri="{C3380CC4-5D6E-409C-BE32-E72D297353CC}">
                <c16:uniqueId val="{00000003-7457-A943-9CCA-73C6B95EF428}"/>
              </c:ext>
            </c:extLst>
          </c:dPt>
          <c:dPt>
            <c:idx val="2"/>
            <c:invertIfNegative val="0"/>
            <c:bubble3D val="0"/>
            <c:spPr>
              <a:solidFill>
                <a:srgbClr val="F9BE00"/>
              </a:solidFill>
              <a:ln w="0">
                <a:noFill/>
              </a:ln>
            </c:spPr>
            <c:extLst>
              <c:ext xmlns:c16="http://schemas.microsoft.com/office/drawing/2014/chart" uri="{C3380CC4-5D6E-409C-BE32-E72D297353CC}">
                <c16:uniqueId val="{00000005-7457-A943-9CCA-73C6B95EF428}"/>
              </c:ext>
            </c:extLst>
          </c:dPt>
          <c:dPt>
            <c:idx val="3"/>
            <c:invertIfNegative val="0"/>
            <c:bubble3D val="0"/>
            <c:spPr>
              <a:solidFill>
                <a:srgbClr val="6BC8CD"/>
              </a:solidFill>
              <a:ln w="0">
                <a:noFill/>
              </a:ln>
            </c:spPr>
            <c:extLst>
              <c:ext xmlns:c16="http://schemas.microsoft.com/office/drawing/2014/chart" uri="{C3380CC4-5D6E-409C-BE32-E72D297353CC}">
                <c16:uniqueId val="{00000007-7457-A943-9CCA-73C6B95EF428}"/>
              </c:ext>
            </c:extLst>
          </c:dPt>
          <c:dPt>
            <c:idx val="4"/>
            <c:invertIfNegative val="0"/>
            <c:bubble3D val="0"/>
            <c:spPr>
              <a:solidFill>
                <a:srgbClr val="FF8B4F"/>
              </a:solidFill>
              <a:ln w="0">
                <a:noFill/>
              </a:ln>
            </c:spPr>
            <c:extLst>
              <c:ext xmlns:c16="http://schemas.microsoft.com/office/drawing/2014/chart" uri="{C3380CC4-5D6E-409C-BE32-E72D297353CC}">
                <c16:uniqueId val="{00000009-7457-A943-9CCA-73C6B95EF428}"/>
              </c:ext>
            </c:extLst>
          </c:dPt>
          <c:cat>
            <c:strRef>
              <c:f>Sheet1!$A$2:$A$6</c:f>
              <c:strCache>
                <c:ptCount val="5"/>
                <c:pt idx="0">
                  <c:v>Speakers on specific topics</c:v>
                </c:pt>
                <c:pt idx="1">
                  <c:v>One on one coaching (i.e., Technical Assistance calls)</c:v>
                </c:pt>
                <c:pt idx="2">
                  <c:v>Peer to peer sharing</c:v>
                </c:pt>
                <c:pt idx="3">
                  <c:v>Deep dives into a PCMH's PDSA cycle in a sprint session</c:v>
                </c:pt>
                <c:pt idx="4">
                  <c:v>Other (please specify)</c:v>
                </c:pt>
              </c:strCache>
            </c:strRef>
          </c:cat>
          <c:val>
            <c:numRef>
              <c:f>Sheet1!$B$2:$B$6</c:f>
              <c:numCache>
                <c:formatCode>0.00%</c:formatCode>
                <c:ptCount val="5"/>
                <c:pt idx="0">
                  <c:v>0.1</c:v>
                </c:pt>
                <c:pt idx="1">
                  <c:v>0</c:v>
                </c:pt>
                <c:pt idx="2">
                  <c:v>0.5</c:v>
                </c:pt>
                <c:pt idx="3">
                  <c:v>0.1</c:v>
                </c:pt>
                <c:pt idx="4">
                  <c:v>0.3</c:v>
                </c:pt>
              </c:numCache>
            </c:numRef>
          </c:val>
          <c:extLst>
            <c:ext xmlns:c16="http://schemas.microsoft.com/office/drawing/2014/chart" uri="{C3380CC4-5D6E-409C-BE32-E72D297353CC}">
              <c16:uniqueId val="{0000000A-7457-A943-9CCA-73C6B95EF428}"/>
            </c:ext>
          </c:extLst>
        </c:ser>
        <c:dLbls>
          <c:showLegendKey val="0"/>
          <c:showVal val="0"/>
          <c:showCatName val="0"/>
          <c:showSerName val="0"/>
          <c:showPercent val="0"/>
          <c:showBubbleSize val="0"/>
        </c:dLbls>
        <c:gapWidth val="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200" b="1">
                <a:solidFill>
                  <a:srgbClr val="7F7F7F"/>
                </a:solidFill>
              </a:defRPr>
            </a:pPr>
            <a:endParaRPr lang="en-US"/>
          </a:p>
        </c:txPr>
        <c:crossAx val="2113994440"/>
        <c:crosses val="autoZero"/>
        <c:auto val="1"/>
        <c:lblAlgn val="ctr"/>
        <c:lblOffset val="100"/>
        <c:noMultiLvlLbl val="0"/>
      </c:catAx>
      <c:valAx>
        <c:axId val="2113994440"/>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Diabetic Bundle</a:t>
            </a:r>
          </a:p>
        </c:rich>
      </c:tx>
      <c:layout>
        <c:manualLayout>
          <c:xMode val="edge"/>
          <c:yMode val="edge"/>
          <c:x val="0.41289476746441178"/>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1.2749927557229788E-2"/>
          <c:y val="0.12815725534308212"/>
          <c:w val="0.97450014488554038"/>
          <c:h val="0.70849808773903267"/>
        </c:manualLayout>
      </c:layout>
      <c:lineChart>
        <c:grouping val="standard"/>
        <c:varyColors val="0"/>
        <c:ser>
          <c:idx val="0"/>
          <c:order val="0"/>
          <c:tx>
            <c:strRef>
              <c:f>Sheet1!$B$1</c:f>
              <c:strCache>
                <c:ptCount val="1"/>
                <c:pt idx="0">
                  <c:v>Performance</c:v>
                </c:pt>
              </c:strCache>
            </c:strRef>
          </c:tx>
          <c:spPr>
            <a:ln w="31750" cap="rnd">
              <a:solidFill>
                <a:schemeClr val="accent1"/>
              </a:solidFill>
              <a:round/>
            </a:ln>
            <a:effectLst/>
          </c:spPr>
          <c:marker>
            <c:symbol val="circle"/>
            <c:size val="17"/>
            <c:spPr>
              <a:solidFill>
                <a:schemeClr val="accent1"/>
              </a:solidFill>
              <a:ln>
                <a:noFill/>
              </a:ln>
              <a:effectLst/>
            </c:spPr>
          </c:marker>
          <c:dLbls>
            <c:dLbl>
              <c:idx val="0"/>
              <c:layout>
                <c:manualLayout>
                  <c:x val="-3.8933642422486238E-2"/>
                  <c:y val="-0.06"/>
                </c:manualLayout>
              </c:layout>
              <c:tx>
                <c:rich>
                  <a:bodyPr/>
                  <a:lstStyle/>
                  <a:p>
                    <a:fld id="{FB69F339-F764-4E26-8C7E-D3FF308F3A0B}" type="VALUE">
                      <a:rPr lang="en-US" baseline="0">
                        <a:solidFill>
                          <a:schemeClr val="tx1"/>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FC6-4388-9952-D2E480F7F3DC}"/>
                </c:ext>
              </c:extLst>
            </c:dLbl>
            <c:dLbl>
              <c:idx val="1"/>
              <c:layout>
                <c:manualLayout>
                  <c:x val="-3.8933642422486238E-2"/>
                  <c:y val="-6.8571428571428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FC6-4388-9952-D2E480F7F3DC}"/>
                </c:ext>
              </c:extLst>
            </c:dLbl>
            <c:dLbl>
              <c:idx val="2"/>
              <c:layout>
                <c:manualLayout>
                  <c:x val="-3.7774558099101713E-2"/>
                  <c:y val="-6.28571428571428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FC6-4388-9952-D2E480F7F3DC}"/>
                </c:ext>
              </c:extLst>
            </c:dLbl>
            <c:dLbl>
              <c:idx val="3"/>
              <c:layout>
                <c:manualLayout>
                  <c:x val="-3.7774558099101879E-2"/>
                  <c:y val="-6.8571428571428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FC6-4388-9952-D2E480F7F3DC}"/>
                </c:ext>
              </c:extLst>
            </c:dLbl>
            <c:dLbl>
              <c:idx val="4"/>
              <c:layout>
                <c:manualLayout>
                  <c:x val="1.634308895972182E-3"/>
                  <c:y val="-2.85714285714285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FC6-4388-9952-D2E480F7F3D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Sheet1!$A$2:$A$6</c:f>
              <c:numCache>
                <c:formatCode>mmm\-yy</c:formatCode>
                <c:ptCount val="5"/>
                <c:pt idx="0">
                  <c:v>46023</c:v>
                </c:pt>
                <c:pt idx="1">
                  <c:v>46054</c:v>
                </c:pt>
                <c:pt idx="2">
                  <c:v>46082</c:v>
                </c:pt>
                <c:pt idx="3">
                  <c:v>46113</c:v>
                </c:pt>
                <c:pt idx="4">
                  <c:v>46143</c:v>
                </c:pt>
              </c:numCache>
            </c:numRef>
          </c:cat>
          <c:val>
            <c:numRef>
              <c:f>Sheet1!$B$2:$B$6</c:f>
              <c:numCache>
                <c:formatCode>0.00%</c:formatCode>
                <c:ptCount val="5"/>
                <c:pt idx="0">
                  <c:v>0.28899999999999998</c:v>
                </c:pt>
                <c:pt idx="1">
                  <c:v>0.29799999999999999</c:v>
                </c:pt>
                <c:pt idx="2">
                  <c:v>0.313</c:v>
                </c:pt>
                <c:pt idx="3">
                  <c:v>0.32</c:v>
                </c:pt>
                <c:pt idx="4">
                  <c:v>0.33300000000000002</c:v>
                </c:pt>
              </c:numCache>
            </c:numRef>
          </c:val>
          <c:smooth val="0"/>
          <c:extLst>
            <c:ext xmlns:c16="http://schemas.microsoft.com/office/drawing/2014/chart" uri="{C3380CC4-5D6E-409C-BE32-E72D297353CC}">
              <c16:uniqueId val="{00000000-3FC6-4388-9952-D2E480F7F3DC}"/>
            </c:ext>
          </c:extLst>
        </c:ser>
        <c:ser>
          <c:idx val="1"/>
          <c:order val="1"/>
          <c:tx>
            <c:strRef>
              <c:f>Sheet1!$C$1</c:f>
              <c:strCache>
                <c:ptCount val="1"/>
                <c:pt idx="0">
                  <c:v>Target</c:v>
                </c:pt>
              </c:strCache>
            </c:strRef>
          </c:tx>
          <c:spPr>
            <a:ln w="31750" cap="rnd">
              <a:solidFill>
                <a:schemeClr val="accent2"/>
              </a:solidFill>
              <a:round/>
            </a:ln>
            <a:effectLst/>
          </c:spPr>
          <c:marker>
            <c:symbol val="circle"/>
            <c:size val="17"/>
            <c:spPr>
              <a:solidFill>
                <a:schemeClr val="accent2"/>
              </a:solidFill>
              <a:ln>
                <a:noFill/>
              </a:ln>
              <a:effectLst/>
            </c:spPr>
          </c:marker>
          <c:dLbls>
            <c:dLbl>
              <c:idx val="0"/>
              <c:layout>
                <c:manualLayout>
                  <c:x val="-3.7774558099101713E-2"/>
                  <c:y val="-6.85714285714285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FC6-4388-9952-D2E480F7F3DC}"/>
                </c:ext>
              </c:extLst>
            </c:dLbl>
            <c:dLbl>
              <c:idx val="1"/>
              <c:layout>
                <c:manualLayout>
                  <c:x val="-3.8933642422486238E-2"/>
                  <c:y val="-6.28571428571428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FC6-4388-9952-D2E480F7F3DC}"/>
                </c:ext>
              </c:extLst>
            </c:dLbl>
            <c:dLbl>
              <c:idx val="2"/>
              <c:layout>
                <c:manualLayout>
                  <c:x val="-3.7774558099101713E-2"/>
                  <c:y val="-5.71428571428571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FC6-4388-9952-D2E480F7F3DC}"/>
                </c:ext>
              </c:extLst>
            </c:dLbl>
            <c:dLbl>
              <c:idx val="3"/>
              <c:layout>
                <c:manualLayout>
                  <c:x val="-3.7774558099101879E-2"/>
                  <c:y val="-6.57142857142857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FC6-4388-9952-D2E480F7F3DC}"/>
                </c:ext>
              </c:extLst>
            </c:dLbl>
            <c:dLbl>
              <c:idx val="4"/>
              <c:layout>
                <c:manualLayout>
                  <c:x val="7.4297305128948133E-3"/>
                  <c:y val="-5.71428571428571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FC6-4388-9952-D2E480F7F3D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Sheet1!$A$2:$A$6</c:f>
              <c:numCache>
                <c:formatCode>mmm\-yy</c:formatCode>
                <c:ptCount val="5"/>
                <c:pt idx="0">
                  <c:v>46023</c:v>
                </c:pt>
                <c:pt idx="1">
                  <c:v>46054</c:v>
                </c:pt>
                <c:pt idx="2">
                  <c:v>46082</c:v>
                </c:pt>
                <c:pt idx="3">
                  <c:v>46113</c:v>
                </c:pt>
                <c:pt idx="4">
                  <c:v>46143</c:v>
                </c:pt>
              </c:numCache>
            </c:numRef>
          </c:cat>
          <c:val>
            <c:numRef>
              <c:f>Sheet1!$C$2:$C$6</c:f>
              <c:numCache>
                <c:formatCode>0.00%</c:formatCode>
                <c:ptCount val="5"/>
                <c:pt idx="0">
                  <c:v>0.34300000000000003</c:v>
                </c:pt>
                <c:pt idx="1">
                  <c:v>0.34300000000000003</c:v>
                </c:pt>
                <c:pt idx="2">
                  <c:v>0.34300000000000003</c:v>
                </c:pt>
                <c:pt idx="3">
                  <c:v>0.34300000000000003</c:v>
                </c:pt>
                <c:pt idx="4">
                  <c:v>0.34300000000000003</c:v>
                </c:pt>
              </c:numCache>
            </c:numRef>
          </c:val>
          <c:smooth val="0"/>
          <c:extLst>
            <c:ext xmlns:c16="http://schemas.microsoft.com/office/drawing/2014/chart" uri="{C3380CC4-5D6E-409C-BE32-E72D297353CC}">
              <c16:uniqueId val="{00000001-3FC6-4388-9952-D2E480F7F3DC}"/>
            </c:ext>
          </c:extLst>
        </c:ser>
        <c:dLbls>
          <c:dLblPos val="ctr"/>
          <c:showLegendKey val="0"/>
          <c:showVal val="1"/>
          <c:showCatName val="0"/>
          <c:showSerName val="0"/>
          <c:showPercent val="0"/>
          <c:showBubbleSize val="0"/>
        </c:dLbls>
        <c:marker val="1"/>
        <c:smooth val="0"/>
        <c:axId val="1402366960"/>
        <c:axId val="1402366000"/>
      </c:lineChart>
      <c:dateAx>
        <c:axId val="1402366960"/>
        <c:scaling>
          <c:orientation val="minMax"/>
        </c:scaling>
        <c:delete val="0"/>
        <c:axPos val="b"/>
        <c:numFmt formatCode="mmm\-yy"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402366000"/>
        <c:crosses val="autoZero"/>
        <c:auto val="1"/>
        <c:lblOffset val="100"/>
        <c:baseTimeUnit val="months"/>
      </c:dateAx>
      <c:valAx>
        <c:axId val="14023660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140236696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1"/>
        <c:ser>
          <c:idx val="0"/>
          <c:order val="0"/>
          <c:tx>
            <c:strRef>
              <c:f>Sheet1!$B$1</c:f>
              <c:strCache>
                <c:ptCount val="1"/>
                <c:pt idx="0">
                  <c:v>Rate (%)</c:v>
                </c:pt>
              </c:strCache>
            </c:strRef>
          </c:tx>
          <c:spPr>
            <a:noFill/>
            <a:ln w="0">
              <a:noFill/>
            </a:ln>
          </c:spPr>
          <c:invertIfNegative val="0"/>
          <c:dPt>
            <c:idx val="0"/>
            <c:invertIfNegative val="0"/>
            <c:bubble3D val="0"/>
            <c:spPr>
              <a:solidFill>
                <a:srgbClr val="4D1049"/>
              </a:solidFill>
              <a:ln w="0">
                <a:noFill/>
              </a:ln>
            </c:spPr>
            <c:extLst>
              <c:ext xmlns:c16="http://schemas.microsoft.com/office/drawing/2014/chart" uri="{C3380CC4-5D6E-409C-BE32-E72D297353CC}">
                <c16:uniqueId val="{00000001-051D-4F0C-BCCA-18CBD7D06F08}"/>
              </c:ext>
            </c:extLst>
          </c:dPt>
          <c:dPt>
            <c:idx val="1"/>
            <c:invertIfNegative val="0"/>
            <c:bubble3D val="0"/>
            <c:spPr>
              <a:solidFill>
                <a:srgbClr val="904199"/>
              </a:solidFill>
              <a:ln w="0">
                <a:noFill/>
              </a:ln>
            </c:spPr>
            <c:extLst>
              <c:ext xmlns:c16="http://schemas.microsoft.com/office/drawing/2014/chart" uri="{C3380CC4-5D6E-409C-BE32-E72D297353CC}">
                <c16:uniqueId val="{00000003-051D-4F0C-BCCA-18CBD7D06F08}"/>
              </c:ext>
            </c:extLst>
          </c:dPt>
          <c:dPt>
            <c:idx val="2"/>
            <c:invertIfNegative val="0"/>
            <c:bubble3D val="0"/>
            <c:spPr>
              <a:solidFill>
                <a:srgbClr val="5761A7"/>
              </a:solidFill>
              <a:ln w="0">
                <a:noFill/>
              </a:ln>
            </c:spPr>
            <c:extLst>
              <c:ext xmlns:c16="http://schemas.microsoft.com/office/drawing/2014/chart" uri="{C3380CC4-5D6E-409C-BE32-E72D297353CC}">
                <c16:uniqueId val="{00000005-051D-4F0C-BCCA-18CBD7D06F08}"/>
              </c:ext>
            </c:extLst>
          </c:dPt>
          <c:dPt>
            <c:idx val="3"/>
            <c:invertIfNegative val="0"/>
            <c:bubble3D val="0"/>
            <c:spPr>
              <a:solidFill>
                <a:srgbClr val="96B8B9"/>
              </a:solidFill>
              <a:ln w="0">
                <a:noFill/>
              </a:ln>
            </c:spPr>
            <c:extLst>
              <c:ext xmlns:c16="http://schemas.microsoft.com/office/drawing/2014/chart" uri="{C3380CC4-5D6E-409C-BE32-E72D297353CC}">
                <c16:uniqueId val="{00000007-051D-4F0C-BCCA-18CBD7D06F08}"/>
              </c:ext>
            </c:extLst>
          </c:dPt>
          <c:dLbls>
            <c:dLbl>
              <c:idx val="0"/>
              <c:tx>
                <c:rich>
                  <a:bodyPr/>
                  <a:lstStyle/>
                  <a:p>
                    <a:r>
                      <a:rPr lang="en-US"/>
                      <a:t>64.7%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51D-4F0C-BCCA-18CBD7D06F08}"/>
                </c:ext>
              </c:extLst>
            </c:dLbl>
            <c:dLbl>
              <c:idx val="1"/>
              <c:tx>
                <c:rich>
                  <a:bodyPr/>
                  <a:lstStyle/>
                  <a:p>
                    <a:r>
                      <a:rPr lang="en-US"/>
                      <a:t>65%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51D-4F0C-BCCA-18CBD7D06F08}"/>
                </c:ext>
              </c:extLst>
            </c:dLbl>
            <c:dLbl>
              <c:idx val="2"/>
              <c:tx>
                <c:rich>
                  <a:bodyPr/>
                  <a:lstStyle/>
                  <a:p>
                    <a:fld id="{DB6112E4-4E9F-40FD-A2D7-AACF912AE841}"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51D-4F0C-BCCA-18CBD7D06F08}"/>
                </c:ext>
              </c:extLst>
            </c:dLbl>
            <c:dLbl>
              <c:idx val="3"/>
              <c:tx>
                <c:rich>
                  <a:bodyPr/>
                  <a:lstStyle/>
                  <a:p>
                    <a:r>
                      <a:rPr lang="en-US"/>
                      <a:t>73%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51D-4F0C-BCCA-18CBD7D06F08}"/>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2025 Year-End</c:v>
                </c:pt>
                <c:pt idx="1">
                  <c:v>3 Star Target</c:v>
                </c:pt>
                <c:pt idx="2">
                  <c:v>4 Star Target</c:v>
                </c:pt>
                <c:pt idx="3">
                  <c:v>5 Star Target</c:v>
                </c:pt>
              </c:strCache>
            </c:strRef>
          </c:cat>
          <c:val>
            <c:numRef>
              <c:f>Sheet1!$B$2:$B$5</c:f>
              <c:numCache>
                <c:formatCode>General</c:formatCode>
                <c:ptCount val="4"/>
                <c:pt idx="0">
                  <c:v>64.7</c:v>
                </c:pt>
                <c:pt idx="1">
                  <c:v>65</c:v>
                </c:pt>
                <c:pt idx="2">
                  <c:v>70</c:v>
                </c:pt>
                <c:pt idx="3">
                  <c:v>72.8</c:v>
                </c:pt>
              </c:numCache>
            </c:numRef>
          </c:val>
          <c:extLst>
            <c:ext xmlns:c16="http://schemas.microsoft.com/office/drawing/2014/chart" uri="{C3380CC4-5D6E-409C-BE32-E72D297353CC}">
              <c16:uniqueId val="{00000008-051D-4F0C-BCCA-18CBD7D06F08}"/>
            </c:ext>
          </c:extLst>
        </c:ser>
        <c:dLbls>
          <c:showLegendKey val="0"/>
          <c:showVal val="0"/>
          <c:showCatName val="0"/>
          <c:showSerName val="0"/>
          <c:showPercent val="0"/>
          <c:showBubbleSize val="0"/>
        </c:dLbls>
        <c:gapWidth val="150"/>
        <c:axId val="111111111"/>
        <c:axId val="222222222"/>
      </c:barChart>
      <c:catAx>
        <c:axId val="111111111"/>
        <c:scaling>
          <c:orientation val="minMax"/>
        </c:scaling>
        <c:delete val="0"/>
        <c:axPos val="b"/>
        <c:numFmt formatCode="General" sourceLinked="0"/>
        <c:majorTickMark val="cross"/>
        <c:minorTickMark val="cross"/>
        <c:tickLblPos val="nextTo"/>
        <c:txPr>
          <a:bodyPr/>
          <a:lstStyle/>
          <a:p>
            <a:pPr>
              <a:defRPr sz="1000"/>
            </a:pPr>
            <a:endParaRPr lang="en-US"/>
          </a:p>
        </c:txPr>
        <c:crossAx val="222222222"/>
        <c:crosses val="autoZero"/>
        <c:auto val="1"/>
        <c:lblAlgn val="ctr"/>
        <c:lblOffset val="100"/>
        <c:noMultiLvlLbl val="1"/>
      </c:catAx>
      <c:valAx>
        <c:axId val="222222222"/>
        <c:scaling>
          <c:orientation val="minMax"/>
          <c:max val="80"/>
          <c:min val="55"/>
        </c:scaling>
        <c:delete val="0"/>
        <c:axPos val="l"/>
        <c:numFmt formatCode="0.0&quot;%&quot;" sourceLinked="0"/>
        <c:majorTickMark val="cross"/>
        <c:minorTickMark val="cross"/>
        <c:tickLblPos val="nextTo"/>
        <c:txPr>
          <a:bodyPr/>
          <a:lstStyle/>
          <a:p>
            <a:pPr>
              <a:defRPr sz="900"/>
            </a:pPr>
            <a:endParaRPr lang="en-US"/>
          </a:p>
        </c:txPr>
        <c:crossAx val="111111111"/>
        <c:crosses val="autoZero"/>
        <c:crossBetween val="between"/>
      </c:valAx>
    </c:plotArea>
    <c:plotVisOnly val="1"/>
    <c:dispBlanksAs val="gap"/>
    <c:showDLblsOverMax val="1"/>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omments/modernComment_7FE5368D_8DFF68B4.xml><?xml version="1.0" encoding="utf-8"?>
<p188:cmLst xmlns:a="http://schemas.openxmlformats.org/drawingml/2006/main" xmlns:r="http://schemas.openxmlformats.org/officeDocument/2006/relationships" xmlns:p188="http://schemas.microsoft.com/office/powerpoint/2018/8/main">
  <p188:cm id="{B1E3876B-AE4E-4E05-B7BC-DB39660016C4}" authorId="{606EBC61-2D1F-5FD9-AB69-DA3861DE6206}" created="2026-06-09T16:53:27.227">
    <pc:sldMkLst xmlns:pc="http://schemas.microsoft.com/office/powerpoint/2013/main/command">
      <pc:docMk/>
      <pc:sldMk cId="2382325940" sldId="2145728141"/>
    </pc:sldMkLst>
    <p188:txBody>
      <a:bodyPr/>
      <a:lstStyle/>
      <a:p>
        <a:r>
          <a:rPr lang="en-US"/>
          <a:t>Need to add placeholder slide for whiteboard / set whiteboard up in Zoom</a:t>
        </a:r>
      </a:p>
    </p188:txBody>
  </p188:cm>
  <p188:cm id="{718E9954-99CA-4695-B22A-D07511F44E38}" authorId="{606EBC61-2D1F-5FD9-AB69-DA3861DE6206}" created="2026-06-09T16:53:35.727">
    <pc:sldMkLst xmlns:pc="http://schemas.microsoft.com/office/powerpoint/2013/main/command">
      <pc:docMk/>
      <pc:sldMk cId="2382325940" sldId="2145728141"/>
    </pc:sldMkLst>
    <p188:txBody>
      <a:bodyPr/>
      <a:lstStyle/>
      <a:p>
        <a:r>
          <a:rPr lang="en-US"/>
          <a:t>Need to add survey responses </a:t>
        </a:r>
      </a:p>
    </p188:txBody>
  </p188:cm>
</p188:cmLst>
</file>

<file path=ppt/comments/modernComment_7FE536E2_AD01601F.xml><?xml version="1.0" encoding="utf-8"?>
<p188:cmLst xmlns:a="http://schemas.openxmlformats.org/drawingml/2006/main" xmlns:r="http://schemas.openxmlformats.org/officeDocument/2006/relationships" xmlns:p188="http://schemas.microsoft.com/office/powerpoint/2018/8/main">
  <p188:cm id="{E5DAB061-3FA5-4948-91E3-040D544640C8}" authorId="{606EBC61-2D1F-5FD9-AB69-DA3861DE6206}" status="resolved" created="2026-06-09T16:54:07.149" complete="100000">
    <pc:sldMkLst xmlns:pc="http://schemas.microsoft.com/office/powerpoint/2013/main/command">
      <pc:docMk/>
      <pc:sldMk cId="2902548511" sldId="2145728226"/>
    </pc:sldMkLst>
    <p188:txBody>
      <a:bodyPr/>
      <a:lstStyle/>
      <a:p>
        <a:r>
          <a:rPr lang="en-US"/>
          <a:t>Need to add in the slides from each practice</a:t>
        </a:r>
      </a:p>
    </p188:txBody>
  </p188:cm>
</p188:cmLst>
</file>

<file path=ppt/comments/modernComment_7FFFE7F9_F93F5C8.xml><?xml version="1.0" encoding="utf-8"?>
<p188:cmLst xmlns:a="http://schemas.openxmlformats.org/drawingml/2006/main" xmlns:r="http://schemas.openxmlformats.org/officeDocument/2006/relationships" xmlns:p188="http://schemas.microsoft.com/office/powerpoint/2018/8/main">
  <p188:cm id="{60ED6F0B-5CFB-4FB5-9CD8-FDC1697AEE45}" authorId="{606EBC61-2D1F-5FD9-AB69-DA3861DE6206}" created="2026-06-09T16:52:52.149">
    <pc:sldMkLst xmlns:pc="http://schemas.microsoft.com/office/powerpoint/2013/main/command">
      <pc:docMk/>
      <pc:sldMk cId="261354952" sldId="2147477497"/>
    </pc:sldMkLst>
    <p188:txBody>
      <a:bodyPr/>
      <a:lstStyle/>
      <a:p>
        <a:r>
          <a:rPr lang="en-US"/>
          <a:t>Added a handful of slides to choose from for this section. Happy to consolidate the examples from the statewide onto a single slide, as well.</a:t>
        </a:r>
      </a:p>
    </p188:txBody>
  </p188:cm>
</p188:cmLst>
</file>

<file path=ppt/comments/modernComment_7FFFE815_109F0EA4.xml><?xml version="1.0" encoding="utf-8"?>
<p188:cmLst xmlns:a="http://schemas.openxmlformats.org/drawingml/2006/main" xmlns:r="http://schemas.openxmlformats.org/officeDocument/2006/relationships" xmlns:p188="http://schemas.microsoft.com/office/powerpoint/2018/8/main">
  <p188:cm id="{084DB1F2-7872-400E-9846-F708AD5CA4DE}" authorId="{606EBC61-2D1F-5FD9-AB69-DA3861DE6206}" status="resolved" created="2026-06-09T16:53:27.227" complete="100000">
    <pc:sldMkLst xmlns:pc="http://schemas.microsoft.com/office/powerpoint/2013/main/command">
      <pc:docMk/>
      <pc:sldMk cId="2382325940" sldId="2145728141"/>
    </pc:sldMkLst>
    <p188:txBody>
      <a:bodyPr/>
      <a:lstStyle/>
      <a:p>
        <a:r>
          <a:rPr lang="en-US"/>
          <a:t>Need to add placeholder slide for whiteboard / set whiteboard up in Zoom</a:t>
        </a:r>
      </a:p>
    </p188:txBody>
  </p188:cm>
  <p188:cm id="{CC5EAC58-3109-4114-ABA4-3DE8CBB75ADE}" authorId="{606EBC61-2D1F-5FD9-AB69-DA3861DE6206}" status="resolved" created="2026-06-09T16:53:35.727" complete="100000">
    <pc:sldMkLst xmlns:pc="http://schemas.microsoft.com/office/powerpoint/2013/main/command">
      <pc:docMk/>
      <pc:sldMk cId="2382325940" sldId="2145728141"/>
    </pc:sldMkLst>
    <p188:txBody>
      <a:bodyPr/>
      <a:lstStyle/>
      <a:p>
        <a:r>
          <a:rPr lang="en-US"/>
          <a:t>Need to add survey responses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83EA9-347F-4A6B-BB94-F35F2C51E9BC}"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en-US"/>
        </a:p>
      </dgm:t>
    </dgm:pt>
    <dgm:pt modelId="{356AA5A0-AB58-4102-9D78-6E7BD4ED5B5B}">
      <dgm:prSet phldrT="[Text]" phldr="0"/>
      <dgm:spPr/>
      <dgm:t>
        <a:bodyPr/>
        <a:lstStyle/>
        <a:p>
          <a:r>
            <a:rPr lang="en-US"/>
            <a:t>2/12</a:t>
          </a:r>
        </a:p>
      </dgm:t>
    </dgm:pt>
    <dgm:pt modelId="{6386874B-0516-4B78-9E2F-A6FE82D3B9D9}" type="parTrans" cxnId="{670041CB-2DF6-41CA-A0DE-D31E080751EC}">
      <dgm:prSet/>
      <dgm:spPr/>
      <dgm:t>
        <a:bodyPr/>
        <a:lstStyle/>
        <a:p>
          <a:endParaRPr lang="en-US"/>
        </a:p>
      </dgm:t>
    </dgm:pt>
    <dgm:pt modelId="{BBB6735B-6D4C-4ED3-A6EC-86CE8AF0820C}" type="sibTrans" cxnId="{670041CB-2DF6-41CA-A0DE-D31E080751EC}">
      <dgm:prSet/>
      <dgm:spPr/>
      <dgm:t>
        <a:bodyPr/>
        <a:lstStyle/>
        <a:p>
          <a:endParaRPr lang="en-US"/>
        </a:p>
      </dgm:t>
    </dgm:pt>
    <dgm:pt modelId="{B066E16D-B2B6-4C98-A3B7-AA0B5D7AD099}">
      <dgm:prSet phldrT="[Text]" phldr="0"/>
      <dgm:spPr/>
      <dgm:t>
        <a:bodyPr/>
        <a:lstStyle/>
        <a:p>
          <a:r>
            <a:rPr lang="en-US"/>
            <a:t>3/25</a:t>
          </a:r>
        </a:p>
      </dgm:t>
    </dgm:pt>
    <dgm:pt modelId="{F564876F-7B6A-4429-9D1B-5B3FC5E3DD0D}" type="parTrans" cxnId="{2253F253-4E85-433C-A475-8E9DED6594B5}">
      <dgm:prSet/>
      <dgm:spPr/>
      <dgm:t>
        <a:bodyPr/>
        <a:lstStyle/>
        <a:p>
          <a:endParaRPr lang="en-US"/>
        </a:p>
      </dgm:t>
    </dgm:pt>
    <dgm:pt modelId="{6983BC7A-AE07-4B4D-BAE8-6086B5DF4E46}" type="sibTrans" cxnId="{2253F253-4E85-433C-A475-8E9DED6594B5}">
      <dgm:prSet/>
      <dgm:spPr/>
      <dgm:t>
        <a:bodyPr/>
        <a:lstStyle/>
        <a:p>
          <a:endParaRPr lang="en-US"/>
        </a:p>
      </dgm:t>
    </dgm:pt>
    <dgm:pt modelId="{B66E9DB3-3DD0-431B-B578-4740DE8F125F}">
      <dgm:prSet phldrT="[Text]" phldr="0"/>
      <dgm:spPr/>
      <dgm:t>
        <a:bodyPr/>
        <a:lstStyle/>
        <a:p>
          <a:r>
            <a:rPr lang="en-US"/>
            <a:t>4/28</a:t>
          </a:r>
        </a:p>
      </dgm:t>
    </dgm:pt>
    <dgm:pt modelId="{A0B7D321-63E2-4BA6-87C8-80A1BFEDF431}" type="parTrans" cxnId="{AF9537D7-8D37-4322-95FD-C239DF8D2134}">
      <dgm:prSet/>
      <dgm:spPr/>
      <dgm:t>
        <a:bodyPr/>
        <a:lstStyle/>
        <a:p>
          <a:endParaRPr lang="en-US"/>
        </a:p>
      </dgm:t>
    </dgm:pt>
    <dgm:pt modelId="{167E3D22-E63E-4222-B651-4F16B5826113}" type="sibTrans" cxnId="{AF9537D7-8D37-4322-95FD-C239DF8D2134}">
      <dgm:prSet/>
      <dgm:spPr/>
      <dgm:t>
        <a:bodyPr/>
        <a:lstStyle/>
        <a:p>
          <a:endParaRPr lang="en-US"/>
        </a:p>
      </dgm:t>
    </dgm:pt>
    <dgm:pt modelId="{8E7AB2A6-9771-48A9-8A72-AB345D536648}">
      <dgm:prSet phldrT="[Text]" phldr="0"/>
      <dgm:spPr/>
      <dgm:t>
        <a:bodyPr/>
        <a:lstStyle/>
        <a:p>
          <a:r>
            <a:rPr lang="en-US"/>
            <a:t>6/9</a:t>
          </a:r>
        </a:p>
      </dgm:t>
    </dgm:pt>
    <dgm:pt modelId="{49D8A94F-8053-40D5-B6CF-06C5EC08B874}" type="parTrans" cxnId="{FD3DFE42-42BA-4BFE-A750-E3D76C8919FD}">
      <dgm:prSet/>
      <dgm:spPr/>
      <dgm:t>
        <a:bodyPr/>
        <a:lstStyle/>
        <a:p>
          <a:endParaRPr lang="en-US"/>
        </a:p>
      </dgm:t>
    </dgm:pt>
    <dgm:pt modelId="{0AE43E66-91AA-429B-8CEA-46A994582A38}" type="sibTrans" cxnId="{FD3DFE42-42BA-4BFE-A750-E3D76C8919FD}">
      <dgm:prSet/>
      <dgm:spPr/>
      <dgm:t>
        <a:bodyPr/>
        <a:lstStyle/>
        <a:p>
          <a:endParaRPr lang="en-US"/>
        </a:p>
      </dgm:t>
    </dgm:pt>
    <dgm:pt modelId="{24F801EA-98F0-48A7-9355-34588DA0A7BC}">
      <dgm:prSet phldrT="[Text]" phldr="0"/>
      <dgm:spPr/>
      <dgm:t>
        <a:bodyPr/>
        <a:lstStyle/>
        <a:p>
          <a:r>
            <a:rPr lang="en-US" b="1">
              <a:latin typeface="Calibri Light"/>
            </a:rPr>
            <a:t>8/27</a:t>
          </a:r>
          <a:endParaRPr lang="en-US" b="1"/>
        </a:p>
      </dgm:t>
    </dgm:pt>
    <dgm:pt modelId="{43A0FBF9-5DC2-40D3-B75B-E453ECD06438}" type="parTrans" cxnId="{74A30C8D-F42A-482E-B00E-522EA3D0BE01}">
      <dgm:prSet/>
      <dgm:spPr/>
      <dgm:t>
        <a:bodyPr/>
        <a:lstStyle/>
        <a:p>
          <a:endParaRPr lang="en-US"/>
        </a:p>
      </dgm:t>
    </dgm:pt>
    <dgm:pt modelId="{0A4292A4-8211-4C0C-97AC-D44CC4279734}" type="sibTrans" cxnId="{74A30C8D-F42A-482E-B00E-522EA3D0BE01}">
      <dgm:prSet/>
      <dgm:spPr/>
      <dgm:t>
        <a:bodyPr/>
        <a:lstStyle/>
        <a:p>
          <a:endParaRPr lang="en-US"/>
        </a:p>
      </dgm:t>
    </dgm:pt>
    <dgm:pt modelId="{85564246-0932-48C6-892A-1413BDFDD58F}">
      <dgm:prSet phldrT="[Text]" phldr="0"/>
      <dgm:spPr/>
      <dgm:t>
        <a:bodyPr/>
        <a:lstStyle/>
        <a:p>
          <a:r>
            <a:rPr lang="en-US"/>
            <a:t>10/6</a:t>
          </a:r>
        </a:p>
      </dgm:t>
    </dgm:pt>
    <dgm:pt modelId="{EAD23416-E3EE-4EBC-A22A-8CA52CC25F06}" type="parTrans" cxnId="{10DDDBD2-41D8-41E6-9937-E8BA348E57DD}">
      <dgm:prSet/>
      <dgm:spPr/>
      <dgm:t>
        <a:bodyPr/>
        <a:lstStyle/>
        <a:p>
          <a:endParaRPr lang="en-US"/>
        </a:p>
      </dgm:t>
    </dgm:pt>
    <dgm:pt modelId="{A10B7EF0-CEBF-4B6F-AEDB-5148C185AFF7}" type="sibTrans" cxnId="{10DDDBD2-41D8-41E6-9937-E8BA348E57DD}">
      <dgm:prSet/>
      <dgm:spPr/>
      <dgm:t>
        <a:bodyPr/>
        <a:lstStyle/>
        <a:p>
          <a:endParaRPr lang="en-US"/>
        </a:p>
      </dgm:t>
    </dgm:pt>
    <dgm:pt modelId="{EBEDFAA2-5D2A-418D-ABE9-1D44B72AE2EF}">
      <dgm:prSet phldrT="[Text]" phldr="0"/>
      <dgm:spPr/>
      <dgm:t>
        <a:bodyPr/>
        <a:lstStyle/>
        <a:p>
          <a:r>
            <a:rPr lang="en-US"/>
            <a:t>10/30</a:t>
          </a:r>
        </a:p>
      </dgm:t>
    </dgm:pt>
    <dgm:pt modelId="{69DFFFB0-85CB-4A89-B283-B031D7BB395C}" type="parTrans" cxnId="{F4E0EF25-714B-4355-B03C-4B900FCF4D28}">
      <dgm:prSet/>
      <dgm:spPr/>
      <dgm:t>
        <a:bodyPr/>
        <a:lstStyle/>
        <a:p>
          <a:endParaRPr lang="en-US"/>
        </a:p>
      </dgm:t>
    </dgm:pt>
    <dgm:pt modelId="{4890E574-C33F-47AE-8324-C0B5F7EE1D81}" type="sibTrans" cxnId="{F4E0EF25-714B-4355-B03C-4B900FCF4D28}">
      <dgm:prSet/>
      <dgm:spPr/>
      <dgm:t>
        <a:bodyPr/>
        <a:lstStyle/>
        <a:p>
          <a:endParaRPr lang="en-US"/>
        </a:p>
      </dgm:t>
    </dgm:pt>
    <dgm:pt modelId="{AA0A28CA-EBDF-4727-9595-D10A2A59044B}" type="pres">
      <dgm:prSet presAssocID="{72083EA9-347F-4A6B-BB94-F35F2C51E9BC}" presName="Name0" presStyleCnt="0">
        <dgm:presLayoutVars>
          <dgm:dir/>
          <dgm:resizeHandles val="exact"/>
        </dgm:presLayoutVars>
      </dgm:prSet>
      <dgm:spPr/>
    </dgm:pt>
    <dgm:pt modelId="{9059454E-441A-42AE-B3E6-92111102B934}" type="pres">
      <dgm:prSet presAssocID="{356AA5A0-AB58-4102-9D78-6E7BD4ED5B5B}" presName="node" presStyleLbl="node1" presStyleIdx="0" presStyleCnt="7">
        <dgm:presLayoutVars>
          <dgm:bulletEnabled val="1"/>
        </dgm:presLayoutVars>
      </dgm:prSet>
      <dgm:spPr/>
    </dgm:pt>
    <dgm:pt modelId="{AB98AB96-7D0C-4719-8034-783CD5B21002}" type="pres">
      <dgm:prSet presAssocID="{BBB6735B-6D4C-4ED3-A6EC-86CE8AF0820C}" presName="sibTrans" presStyleLbl="sibTrans2D1" presStyleIdx="0" presStyleCnt="6"/>
      <dgm:spPr/>
    </dgm:pt>
    <dgm:pt modelId="{950E6408-01F9-468F-9C43-704500B15CD5}" type="pres">
      <dgm:prSet presAssocID="{BBB6735B-6D4C-4ED3-A6EC-86CE8AF0820C}" presName="connectorText" presStyleLbl="sibTrans2D1" presStyleIdx="0" presStyleCnt="6"/>
      <dgm:spPr/>
    </dgm:pt>
    <dgm:pt modelId="{4EF2B91D-F8A6-4FEC-85CF-0B8F6F659D3A}" type="pres">
      <dgm:prSet presAssocID="{B066E16D-B2B6-4C98-A3B7-AA0B5D7AD099}" presName="node" presStyleLbl="node1" presStyleIdx="1" presStyleCnt="7">
        <dgm:presLayoutVars>
          <dgm:bulletEnabled val="1"/>
        </dgm:presLayoutVars>
      </dgm:prSet>
      <dgm:spPr/>
    </dgm:pt>
    <dgm:pt modelId="{17B6EF7F-0192-4134-8504-89FE45DF89D1}" type="pres">
      <dgm:prSet presAssocID="{6983BC7A-AE07-4B4D-BAE8-6086B5DF4E46}" presName="sibTrans" presStyleLbl="sibTrans2D1" presStyleIdx="1" presStyleCnt="6"/>
      <dgm:spPr/>
    </dgm:pt>
    <dgm:pt modelId="{F3ABC35A-C7B3-4543-9552-82C1B3FBCB3C}" type="pres">
      <dgm:prSet presAssocID="{6983BC7A-AE07-4B4D-BAE8-6086B5DF4E46}" presName="connectorText" presStyleLbl="sibTrans2D1" presStyleIdx="1" presStyleCnt="6"/>
      <dgm:spPr/>
    </dgm:pt>
    <dgm:pt modelId="{56D3C38E-44CF-423D-9E36-52EF8F33FCC6}" type="pres">
      <dgm:prSet presAssocID="{B66E9DB3-3DD0-431B-B578-4740DE8F125F}" presName="node" presStyleLbl="node1" presStyleIdx="2" presStyleCnt="7">
        <dgm:presLayoutVars>
          <dgm:bulletEnabled val="1"/>
        </dgm:presLayoutVars>
      </dgm:prSet>
      <dgm:spPr/>
    </dgm:pt>
    <dgm:pt modelId="{71DC9062-80B9-4D53-B745-E12EB12D13B8}" type="pres">
      <dgm:prSet presAssocID="{167E3D22-E63E-4222-B651-4F16B5826113}" presName="sibTrans" presStyleLbl="sibTrans2D1" presStyleIdx="2" presStyleCnt="6"/>
      <dgm:spPr/>
    </dgm:pt>
    <dgm:pt modelId="{3555F879-5C17-45B7-9E72-BD683C3B8BA7}" type="pres">
      <dgm:prSet presAssocID="{167E3D22-E63E-4222-B651-4F16B5826113}" presName="connectorText" presStyleLbl="sibTrans2D1" presStyleIdx="2" presStyleCnt="6"/>
      <dgm:spPr/>
    </dgm:pt>
    <dgm:pt modelId="{FE2996B3-C3E5-424B-92F5-47ACD7D0BA3C}" type="pres">
      <dgm:prSet presAssocID="{8E7AB2A6-9771-48A9-8A72-AB345D536648}" presName="node" presStyleLbl="node1" presStyleIdx="3" presStyleCnt="7">
        <dgm:presLayoutVars>
          <dgm:bulletEnabled val="1"/>
        </dgm:presLayoutVars>
      </dgm:prSet>
      <dgm:spPr/>
    </dgm:pt>
    <dgm:pt modelId="{3ED317C9-89A8-41A5-96C3-3D658660157A}" type="pres">
      <dgm:prSet presAssocID="{0AE43E66-91AA-429B-8CEA-46A994582A38}" presName="sibTrans" presStyleLbl="sibTrans2D1" presStyleIdx="3" presStyleCnt="6"/>
      <dgm:spPr/>
    </dgm:pt>
    <dgm:pt modelId="{18A0616A-4E9F-4885-9AFB-062E64D6A540}" type="pres">
      <dgm:prSet presAssocID="{0AE43E66-91AA-429B-8CEA-46A994582A38}" presName="connectorText" presStyleLbl="sibTrans2D1" presStyleIdx="3" presStyleCnt="6"/>
      <dgm:spPr/>
    </dgm:pt>
    <dgm:pt modelId="{299FC023-59B3-425D-BAE2-A8CB8719B8FD}" type="pres">
      <dgm:prSet presAssocID="{24F801EA-98F0-48A7-9355-34588DA0A7BC}" presName="node" presStyleLbl="node1" presStyleIdx="4" presStyleCnt="7">
        <dgm:presLayoutVars>
          <dgm:bulletEnabled val="1"/>
        </dgm:presLayoutVars>
      </dgm:prSet>
      <dgm:spPr/>
    </dgm:pt>
    <dgm:pt modelId="{0650564D-2E39-45C4-B437-1C051D4D81A6}" type="pres">
      <dgm:prSet presAssocID="{0A4292A4-8211-4C0C-97AC-D44CC4279734}" presName="sibTrans" presStyleLbl="sibTrans2D1" presStyleIdx="4" presStyleCnt="6"/>
      <dgm:spPr/>
    </dgm:pt>
    <dgm:pt modelId="{97158940-56A4-4481-85FB-628471BF2286}" type="pres">
      <dgm:prSet presAssocID="{0A4292A4-8211-4C0C-97AC-D44CC4279734}" presName="connectorText" presStyleLbl="sibTrans2D1" presStyleIdx="4" presStyleCnt="6"/>
      <dgm:spPr/>
    </dgm:pt>
    <dgm:pt modelId="{5CB2345E-0B6F-458D-953A-3EEB26C64ADB}" type="pres">
      <dgm:prSet presAssocID="{85564246-0932-48C6-892A-1413BDFDD58F}" presName="node" presStyleLbl="node1" presStyleIdx="5" presStyleCnt="7">
        <dgm:presLayoutVars>
          <dgm:bulletEnabled val="1"/>
        </dgm:presLayoutVars>
      </dgm:prSet>
      <dgm:spPr/>
    </dgm:pt>
    <dgm:pt modelId="{9587F123-917F-4815-993B-567F7307E71A}" type="pres">
      <dgm:prSet presAssocID="{A10B7EF0-CEBF-4B6F-AEDB-5148C185AFF7}" presName="sibTrans" presStyleLbl="sibTrans2D1" presStyleIdx="5" presStyleCnt="6"/>
      <dgm:spPr/>
    </dgm:pt>
    <dgm:pt modelId="{8BCED0C4-5E44-40D7-AC5A-56018976B5A9}" type="pres">
      <dgm:prSet presAssocID="{A10B7EF0-CEBF-4B6F-AEDB-5148C185AFF7}" presName="connectorText" presStyleLbl="sibTrans2D1" presStyleIdx="5" presStyleCnt="6"/>
      <dgm:spPr/>
    </dgm:pt>
    <dgm:pt modelId="{70B74F24-B940-4104-96A0-BCA73224596D}" type="pres">
      <dgm:prSet presAssocID="{EBEDFAA2-5D2A-418D-ABE9-1D44B72AE2EF}" presName="node" presStyleLbl="node1" presStyleIdx="6" presStyleCnt="7">
        <dgm:presLayoutVars>
          <dgm:bulletEnabled val="1"/>
        </dgm:presLayoutVars>
      </dgm:prSet>
      <dgm:spPr/>
    </dgm:pt>
  </dgm:ptLst>
  <dgm:cxnLst>
    <dgm:cxn modelId="{12E15C09-BB17-4124-B365-970A1BF7513F}" type="presOf" srcId="{0A4292A4-8211-4C0C-97AC-D44CC4279734}" destId="{97158940-56A4-4481-85FB-628471BF2286}" srcOrd="1" destOrd="0" presId="urn:microsoft.com/office/officeart/2005/8/layout/process1"/>
    <dgm:cxn modelId="{CADD9D21-CEC1-4AD4-8C67-D5FEE7C54210}" type="presOf" srcId="{24F801EA-98F0-48A7-9355-34588DA0A7BC}" destId="{299FC023-59B3-425D-BAE2-A8CB8719B8FD}" srcOrd="0" destOrd="0" presId="urn:microsoft.com/office/officeart/2005/8/layout/process1"/>
    <dgm:cxn modelId="{F4E0EF25-714B-4355-B03C-4B900FCF4D28}" srcId="{72083EA9-347F-4A6B-BB94-F35F2C51E9BC}" destId="{EBEDFAA2-5D2A-418D-ABE9-1D44B72AE2EF}" srcOrd="6" destOrd="0" parTransId="{69DFFFB0-85CB-4A89-B283-B031D7BB395C}" sibTransId="{4890E574-C33F-47AE-8324-C0B5F7EE1D81}"/>
    <dgm:cxn modelId="{C22BB431-CF30-4133-AE3D-B78C0EE0FA8C}" type="presOf" srcId="{A10B7EF0-CEBF-4B6F-AEDB-5148C185AFF7}" destId="{8BCED0C4-5E44-40D7-AC5A-56018976B5A9}" srcOrd="1" destOrd="0" presId="urn:microsoft.com/office/officeart/2005/8/layout/process1"/>
    <dgm:cxn modelId="{81921F3D-DB99-4838-A19C-21BCC575F5F0}" type="presOf" srcId="{167E3D22-E63E-4222-B651-4F16B5826113}" destId="{3555F879-5C17-45B7-9E72-BD683C3B8BA7}" srcOrd="1" destOrd="0" presId="urn:microsoft.com/office/officeart/2005/8/layout/process1"/>
    <dgm:cxn modelId="{FD3DFE42-42BA-4BFE-A750-E3D76C8919FD}" srcId="{72083EA9-347F-4A6B-BB94-F35F2C51E9BC}" destId="{8E7AB2A6-9771-48A9-8A72-AB345D536648}" srcOrd="3" destOrd="0" parTransId="{49D8A94F-8053-40D5-B6CF-06C5EC08B874}" sibTransId="{0AE43E66-91AA-429B-8CEA-46A994582A38}"/>
    <dgm:cxn modelId="{FB5E7949-FA48-4B1D-AD4B-A3A4C8A8342E}" type="presOf" srcId="{0AE43E66-91AA-429B-8CEA-46A994582A38}" destId="{18A0616A-4E9F-4885-9AFB-062E64D6A540}" srcOrd="1" destOrd="0" presId="urn:microsoft.com/office/officeart/2005/8/layout/process1"/>
    <dgm:cxn modelId="{2253F253-4E85-433C-A475-8E9DED6594B5}" srcId="{72083EA9-347F-4A6B-BB94-F35F2C51E9BC}" destId="{B066E16D-B2B6-4C98-A3B7-AA0B5D7AD099}" srcOrd="1" destOrd="0" parTransId="{F564876F-7B6A-4429-9D1B-5B3FC5E3DD0D}" sibTransId="{6983BC7A-AE07-4B4D-BAE8-6086B5DF4E46}"/>
    <dgm:cxn modelId="{542EF97C-558D-4CBA-A13C-0695B5ECDA19}" type="presOf" srcId="{0A4292A4-8211-4C0C-97AC-D44CC4279734}" destId="{0650564D-2E39-45C4-B437-1C051D4D81A6}" srcOrd="0" destOrd="0" presId="urn:microsoft.com/office/officeart/2005/8/layout/process1"/>
    <dgm:cxn modelId="{B737F37E-C535-43C7-9EBC-6CFA289F6D35}" type="presOf" srcId="{85564246-0932-48C6-892A-1413BDFDD58F}" destId="{5CB2345E-0B6F-458D-953A-3EEB26C64ADB}" srcOrd="0" destOrd="0" presId="urn:microsoft.com/office/officeart/2005/8/layout/process1"/>
    <dgm:cxn modelId="{9618E681-46A8-486E-959F-D601DA7ADB62}" type="presOf" srcId="{0AE43E66-91AA-429B-8CEA-46A994582A38}" destId="{3ED317C9-89A8-41A5-96C3-3D658660157A}" srcOrd="0" destOrd="0" presId="urn:microsoft.com/office/officeart/2005/8/layout/process1"/>
    <dgm:cxn modelId="{DCB1C188-5CD1-405C-AA7E-A16148F7D472}" type="presOf" srcId="{A10B7EF0-CEBF-4B6F-AEDB-5148C185AFF7}" destId="{9587F123-917F-4815-993B-567F7307E71A}" srcOrd="0" destOrd="0" presId="urn:microsoft.com/office/officeart/2005/8/layout/process1"/>
    <dgm:cxn modelId="{74A30C8D-F42A-482E-B00E-522EA3D0BE01}" srcId="{72083EA9-347F-4A6B-BB94-F35F2C51E9BC}" destId="{24F801EA-98F0-48A7-9355-34588DA0A7BC}" srcOrd="4" destOrd="0" parTransId="{43A0FBF9-5DC2-40D3-B75B-E453ECD06438}" sibTransId="{0A4292A4-8211-4C0C-97AC-D44CC4279734}"/>
    <dgm:cxn modelId="{144D2392-B384-4DF6-A90D-EEECA8BE156D}" type="presOf" srcId="{BBB6735B-6D4C-4ED3-A6EC-86CE8AF0820C}" destId="{950E6408-01F9-468F-9C43-704500B15CD5}" srcOrd="1" destOrd="0" presId="urn:microsoft.com/office/officeart/2005/8/layout/process1"/>
    <dgm:cxn modelId="{9D40B0A0-3003-432B-8712-763B42E6536C}" type="presOf" srcId="{BBB6735B-6D4C-4ED3-A6EC-86CE8AF0820C}" destId="{AB98AB96-7D0C-4719-8034-783CD5B21002}" srcOrd="0" destOrd="0" presId="urn:microsoft.com/office/officeart/2005/8/layout/process1"/>
    <dgm:cxn modelId="{D8C195A9-2DE7-4263-A7AA-F252A123B39C}" type="presOf" srcId="{6983BC7A-AE07-4B4D-BAE8-6086B5DF4E46}" destId="{F3ABC35A-C7B3-4543-9552-82C1B3FBCB3C}" srcOrd="1" destOrd="0" presId="urn:microsoft.com/office/officeart/2005/8/layout/process1"/>
    <dgm:cxn modelId="{F20931B9-ACC3-4ABC-B394-AEB7997FEBE4}" type="presOf" srcId="{72083EA9-347F-4A6B-BB94-F35F2C51E9BC}" destId="{AA0A28CA-EBDF-4727-9595-D10A2A59044B}" srcOrd="0" destOrd="0" presId="urn:microsoft.com/office/officeart/2005/8/layout/process1"/>
    <dgm:cxn modelId="{6FAB06BB-C02F-47F4-95CC-91456E7B0793}" type="presOf" srcId="{356AA5A0-AB58-4102-9D78-6E7BD4ED5B5B}" destId="{9059454E-441A-42AE-B3E6-92111102B934}" srcOrd="0" destOrd="0" presId="urn:microsoft.com/office/officeart/2005/8/layout/process1"/>
    <dgm:cxn modelId="{A876B4BD-AF4A-40DA-9B05-E21B785BA7A1}" type="presOf" srcId="{8E7AB2A6-9771-48A9-8A72-AB345D536648}" destId="{FE2996B3-C3E5-424B-92F5-47ACD7D0BA3C}" srcOrd="0" destOrd="0" presId="urn:microsoft.com/office/officeart/2005/8/layout/process1"/>
    <dgm:cxn modelId="{B240FEC4-F0A5-48C4-8647-534A31837178}" type="presOf" srcId="{167E3D22-E63E-4222-B651-4F16B5826113}" destId="{71DC9062-80B9-4D53-B745-E12EB12D13B8}" srcOrd="0" destOrd="0" presId="urn:microsoft.com/office/officeart/2005/8/layout/process1"/>
    <dgm:cxn modelId="{670041CB-2DF6-41CA-A0DE-D31E080751EC}" srcId="{72083EA9-347F-4A6B-BB94-F35F2C51E9BC}" destId="{356AA5A0-AB58-4102-9D78-6E7BD4ED5B5B}" srcOrd="0" destOrd="0" parTransId="{6386874B-0516-4B78-9E2F-A6FE82D3B9D9}" sibTransId="{BBB6735B-6D4C-4ED3-A6EC-86CE8AF0820C}"/>
    <dgm:cxn modelId="{10DDDBD2-41D8-41E6-9937-E8BA348E57DD}" srcId="{72083EA9-347F-4A6B-BB94-F35F2C51E9BC}" destId="{85564246-0932-48C6-892A-1413BDFDD58F}" srcOrd="5" destOrd="0" parTransId="{EAD23416-E3EE-4EBC-A22A-8CA52CC25F06}" sibTransId="{A10B7EF0-CEBF-4B6F-AEDB-5148C185AFF7}"/>
    <dgm:cxn modelId="{BCBB73D4-F9C1-4373-89D4-408156A4B7D4}" type="presOf" srcId="{6983BC7A-AE07-4B4D-BAE8-6086B5DF4E46}" destId="{17B6EF7F-0192-4134-8504-89FE45DF89D1}" srcOrd="0" destOrd="0" presId="urn:microsoft.com/office/officeart/2005/8/layout/process1"/>
    <dgm:cxn modelId="{AF9537D7-8D37-4322-95FD-C239DF8D2134}" srcId="{72083EA9-347F-4A6B-BB94-F35F2C51E9BC}" destId="{B66E9DB3-3DD0-431B-B578-4740DE8F125F}" srcOrd="2" destOrd="0" parTransId="{A0B7D321-63E2-4BA6-87C8-80A1BFEDF431}" sibTransId="{167E3D22-E63E-4222-B651-4F16B5826113}"/>
    <dgm:cxn modelId="{ED3346DE-2AF7-4A2E-A626-1601DA63006D}" type="presOf" srcId="{B66E9DB3-3DD0-431B-B578-4740DE8F125F}" destId="{56D3C38E-44CF-423D-9E36-52EF8F33FCC6}" srcOrd="0" destOrd="0" presId="urn:microsoft.com/office/officeart/2005/8/layout/process1"/>
    <dgm:cxn modelId="{54C700F0-C578-4CDA-8737-2BC55246764A}" type="presOf" srcId="{EBEDFAA2-5D2A-418D-ABE9-1D44B72AE2EF}" destId="{70B74F24-B940-4104-96A0-BCA73224596D}" srcOrd="0" destOrd="0" presId="urn:microsoft.com/office/officeart/2005/8/layout/process1"/>
    <dgm:cxn modelId="{D0D151FE-8FA6-4E5F-9738-7E82154BF95A}" type="presOf" srcId="{B066E16D-B2B6-4C98-A3B7-AA0B5D7AD099}" destId="{4EF2B91D-F8A6-4FEC-85CF-0B8F6F659D3A}" srcOrd="0" destOrd="0" presId="urn:microsoft.com/office/officeart/2005/8/layout/process1"/>
    <dgm:cxn modelId="{310B40A0-F88A-4CF7-A5B2-EAC031E46998}" type="presParOf" srcId="{AA0A28CA-EBDF-4727-9595-D10A2A59044B}" destId="{9059454E-441A-42AE-B3E6-92111102B934}" srcOrd="0" destOrd="0" presId="urn:microsoft.com/office/officeart/2005/8/layout/process1"/>
    <dgm:cxn modelId="{DD37BA23-42D5-470C-8A87-DE7469DC9D71}" type="presParOf" srcId="{AA0A28CA-EBDF-4727-9595-D10A2A59044B}" destId="{AB98AB96-7D0C-4719-8034-783CD5B21002}" srcOrd="1" destOrd="0" presId="urn:microsoft.com/office/officeart/2005/8/layout/process1"/>
    <dgm:cxn modelId="{234B8899-2D60-43EE-9D13-4D0E010106A2}" type="presParOf" srcId="{AB98AB96-7D0C-4719-8034-783CD5B21002}" destId="{950E6408-01F9-468F-9C43-704500B15CD5}" srcOrd="0" destOrd="0" presId="urn:microsoft.com/office/officeart/2005/8/layout/process1"/>
    <dgm:cxn modelId="{4029528A-C1D4-41C8-BB9C-79DC1F26CB22}" type="presParOf" srcId="{AA0A28CA-EBDF-4727-9595-D10A2A59044B}" destId="{4EF2B91D-F8A6-4FEC-85CF-0B8F6F659D3A}" srcOrd="2" destOrd="0" presId="urn:microsoft.com/office/officeart/2005/8/layout/process1"/>
    <dgm:cxn modelId="{71FC82A2-D60A-4059-BD23-725ACA1855A4}" type="presParOf" srcId="{AA0A28CA-EBDF-4727-9595-D10A2A59044B}" destId="{17B6EF7F-0192-4134-8504-89FE45DF89D1}" srcOrd="3" destOrd="0" presId="urn:microsoft.com/office/officeart/2005/8/layout/process1"/>
    <dgm:cxn modelId="{AE62C8D4-EE65-48D1-AB98-D14A6D419134}" type="presParOf" srcId="{17B6EF7F-0192-4134-8504-89FE45DF89D1}" destId="{F3ABC35A-C7B3-4543-9552-82C1B3FBCB3C}" srcOrd="0" destOrd="0" presId="urn:microsoft.com/office/officeart/2005/8/layout/process1"/>
    <dgm:cxn modelId="{3ECE454A-78FB-4A2A-BF36-4D66E0D1C3E8}" type="presParOf" srcId="{AA0A28CA-EBDF-4727-9595-D10A2A59044B}" destId="{56D3C38E-44CF-423D-9E36-52EF8F33FCC6}" srcOrd="4" destOrd="0" presId="urn:microsoft.com/office/officeart/2005/8/layout/process1"/>
    <dgm:cxn modelId="{DDBFC8DE-01D8-4C8C-BA20-1A759C3BF044}" type="presParOf" srcId="{AA0A28CA-EBDF-4727-9595-D10A2A59044B}" destId="{71DC9062-80B9-4D53-B745-E12EB12D13B8}" srcOrd="5" destOrd="0" presId="urn:microsoft.com/office/officeart/2005/8/layout/process1"/>
    <dgm:cxn modelId="{99A969D9-EA67-4491-8569-66CA25C6CAC4}" type="presParOf" srcId="{71DC9062-80B9-4D53-B745-E12EB12D13B8}" destId="{3555F879-5C17-45B7-9E72-BD683C3B8BA7}" srcOrd="0" destOrd="0" presId="urn:microsoft.com/office/officeart/2005/8/layout/process1"/>
    <dgm:cxn modelId="{D4F2D80D-8571-4906-92EF-07A3EE7064D2}" type="presParOf" srcId="{AA0A28CA-EBDF-4727-9595-D10A2A59044B}" destId="{FE2996B3-C3E5-424B-92F5-47ACD7D0BA3C}" srcOrd="6" destOrd="0" presId="urn:microsoft.com/office/officeart/2005/8/layout/process1"/>
    <dgm:cxn modelId="{73F5B0EF-9AA0-4064-B29E-91A32A221602}" type="presParOf" srcId="{AA0A28CA-EBDF-4727-9595-D10A2A59044B}" destId="{3ED317C9-89A8-41A5-96C3-3D658660157A}" srcOrd="7" destOrd="0" presId="urn:microsoft.com/office/officeart/2005/8/layout/process1"/>
    <dgm:cxn modelId="{D8CD7FA7-538E-471E-8B95-18803FBEA826}" type="presParOf" srcId="{3ED317C9-89A8-41A5-96C3-3D658660157A}" destId="{18A0616A-4E9F-4885-9AFB-062E64D6A540}" srcOrd="0" destOrd="0" presId="urn:microsoft.com/office/officeart/2005/8/layout/process1"/>
    <dgm:cxn modelId="{E28198CD-E31F-41F8-8E5C-A456E573476B}" type="presParOf" srcId="{AA0A28CA-EBDF-4727-9595-D10A2A59044B}" destId="{299FC023-59B3-425D-BAE2-A8CB8719B8FD}" srcOrd="8" destOrd="0" presId="urn:microsoft.com/office/officeart/2005/8/layout/process1"/>
    <dgm:cxn modelId="{F968C47C-4E70-439C-8DF6-E371B67DA0C4}" type="presParOf" srcId="{AA0A28CA-EBDF-4727-9595-D10A2A59044B}" destId="{0650564D-2E39-45C4-B437-1C051D4D81A6}" srcOrd="9" destOrd="0" presId="urn:microsoft.com/office/officeart/2005/8/layout/process1"/>
    <dgm:cxn modelId="{651DC357-760C-4671-8F84-C3AB749F968E}" type="presParOf" srcId="{0650564D-2E39-45C4-B437-1C051D4D81A6}" destId="{97158940-56A4-4481-85FB-628471BF2286}" srcOrd="0" destOrd="0" presId="urn:microsoft.com/office/officeart/2005/8/layout/process1"/>
    <dgm:cxn modelId="{F87DF7D2-5D31-41A2-A420-48D2E24936E4}" type="presParOf" srcId="{AA0A28CA-EBDF-4727-9595-D10A2A59044B}" destId="{5CB2345E-0B6F-458D-953A-3EEB26C64ADB}" srcOrd="10" destOrd="0" presId="urn:microsoft.com/office/officeart/2005/8/layout/process1"/>
    <dgm:cxn modelId="{23A66BA9-19EB-409D-8871-2C1AE6C2C815}" type="presParOf" srcId="{AA0A28CA-EBDF-4727-9595-D10A2A59044B}" destId="{9587F123-917F-4815-993B-567F7307E71A}" srcOrd="11" destOrd="0" presId="urn:microsoft.com/office/officeart/2005/8/layout/process1"/>
    <dgm:cxn modelId="{F6C20035-F83D-4A8D-A6E7-2D554FD97035}" type="presParOf" srcId="{9587F123-917F-4815-993B-567F7307E71A}" destId="{8BCED0C4-5E44-40D7-AC5A-56018976B5A9}" srcOrd="0" destOrd="0" presId="urn:microsoft.com/office/officeart/2005/8/layout/process1"/>
    <dgm:cxn modelId="{869BB8D4-39C4-4760-A923-C36E1AAD01F0}" type="presParOf" srcId="{AA0A28CA-EBDF-4727-9595-D10A2A59044B}" destId="{70B74F24-B940-4104-96A0-BCA73224596D}"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7985D78-E84D-47DE-810E-95B1C9B93840}">
      <dgm:prSet phldrT="[Text]" phldr="0"/>
      <dgm:spPr/>
      <dgm:t>
        <a:bodyPr/>
        <a:lstStyle/>
        <a:p>
          <a:r>
            <a:rPr lang="en-US" b="1"/>
            <a:t>Sprint Session 3</a:t>
          </a:r>
        </a:p>
        <a:p>
          <a:r>
            <a:rPr lang="en-US" b="1">
              <a:solidFill>
                <a:schemeClr val="bg1"/>
              </a:solidFill>
              <a:ea typeface="Calibri"/>
              <a:cs typeface="Calibri"/>
            </a:rPr>
            <a:t>Today!</a:t>
          </a:r>
          <a:endParaRPr lang="en-US" b="1">
            <a:solidFill>
              <a:schemeClr val="bg1"/>
            </a:solidFill>
            <a:latin typeface="Calibri Light"/>
            <a:ea typeface="Calibri"/>
            <a:cs typeface="Calibri"/>
          </a:endParaRPr>
        </a:p>
      </dgm:t>
    </dgm:pt>
    <dgm:pt modelId="{4ACA6EEA-34FF-484F-A639-2D26796187A7}" type="parTrans" cxnId="{FD057729-3050-4F93-BCB8-53768BCA2682}">
      <dgm:prSet/>
      <dgm:spPr/>
      <dgm:t>
        <a:bodyPr/>
        <a:lstStyle/>
        <a:p>
          <a:endParaRPr lang="en-US"/>
        </a:p>
      </dgm:t>
    </dgm:pt>
    <dgm:pt modelId="{0C5015F4-80F5-4806-93F8-5FDC86CD5EAA}" type="sibTrans" cxnId="{FD057729-3050-4F93-BCB8-53768BCA2682}">
      <dgm:prSet/>
      <dgm:spPr/>
      <dgm:t>
        <a:bodyPr/>
        <a:lstStyle/>
        <a:p>
          <a:endParaRPr lang="en-US"/>
        </a:p>
      </dgm:t>
    </dgm:pt>
    <dgm:pt modelId="{E7F37F94-185B-4DCF-8617-022494D944E2}">
      <dgm:prSet phldrT="[Text]" phldr="0"/>
      <dgm:spPr/>
      <dgm:t>
        <a:bodyPr/>
        <a:lstStyle/>
        <a:p>
          <a:r>
            <a:rPr lang="en-US" b="1"/>
            <a:t>LN </a:t>
          </a:r>
          <a:r>
            <a:rPr lang="en-US"/>
            <a:t>provides Tactical how-to information related to PCMHs’ QI plans </a:t>
          </a:r>
        </a:p>
      </dgm:t>
    </dgm:pt>
    <dgm:pt modelId="{8B1DA182-22E6-4045-B54C-4245E546A9F5}" type="parTrans" cxnId="{A0B5FCED-60B6-4B71-9838-55907152F98F}">
      <dgm:prSet/>
      <dgm:spPr/>
      <dgm:t>
        <a:bodyPr/>
        <a:lstStyle/>
        <a:p>
          <a:endParaRPr lang="en-US"/>
        </a:p>
      </dgm:t>
    </dgm:pt>
    <dgm:pt modelId="{8C25B6DF-0A5F-4CCC-9EAA-769A79FB8441}" type="sibTrans" cxnId="{A0B5FCED-60B6-4B71-9838-55907152F98F}">
      <dgm:prSet/>
      <dgm:spPr/>
      <dgm:t>
        <a:bodyPr/>
        <a:lstStyle/>
        <a:p>
          <a:endParaRPr lang="en-US"/>
        </a:p>
      </dgm:t>
    </dgm:pt>
    <dgm:pt modelId="{ACC4BC6D-411D-436E-A9A8-10C468DF5528}">
      <dgm:prSet phldrT="[Text]" phldr="0"/>
      <dgm:spPr/>
      <dgm:t>
        <a:bodyPr/>
        <a:lstStyle/>
        <a:p>
          <a:r>
            <a:rPr lang="en-US" b="1"/>
            <a:t>PCMHs </a:t>
          </a:r>
          <a:r>
            <a:rPr lang="en-US"/>
            <a:t>share PDSA 2</a:t>
          </a:r>
          <a:r>
            <a:rPr lang="en-US" baseline="30000"/>
            <a:t>nd</a:t>
          </a:r>
          <a:r>
            <a:rPr lang="en-US"/>
            <a:t> Cyle “Plan” through facilitated peer-to-peer learning</a:t>
          </a:r>
        </a:p>
      </dgm:t>
    </dgm:pt>
    <dgm:pt modelId="{B24E95AE-762A-4979-8B99-00A3C21FD9D2}" type="parTrans" cxnId="{2C7C1F23-AC5D-4E2C-A1D2-4D166B434AB3}">
      <dgm:prSet/>
      <dgm:spPr/>
      <dgm:t>
        <a:bodyPr/>
        <a:lstStyle/>
        <a:p>
          <a:endParaRPr lang="en-US"/>
        </a:p>
      </dgm:t>
    </dgm:pt>
    <dgm:pt modelId="{A8E106B0-041F-48B7-B8F0-2DE775878451}" type="sibTrans" cxnId="{2C7C1F23-AC5D-4E2C-A1D2-4D166B434AB3}">
      <dgm:prSet/>
      <dgm:spPr/>
      <dgm:t>
        <a:bodyPr/>
        <a:lstStyle/>
        <a:p>
          <a:endParaRPr lang="en-US"/>
        </a:p>
      </dgm:t>
    </dgm:pt>
    <dgm:pt modelId="{2DBE751A-B54D-499F-92CC-13B07B3A0594}">
      <dgm:prSet phldrT="[Text]" phldr="0"/>
      <dgm:spPr/>
      <dgm:t>
        <a:bodyPr/>
        <a:lstStyle/>
        <a:p>
          <a:r>
            <a:rPr lang="en-US" b="1"/>
            <a:t>LN </a:t>
          </a:r>
          <a:r>
            <a:rPr lang="en-US"/>
            <a:t>provides guidance for completing 2</a:t>
          </a:r>
          <a:r>
            <a:rPr lang="en-US" baseline="30000"/>
            <a:t>nd</a:t>
          </a:r>
          <a:r>
            <a:rPr lang="en-US"/>
            <a:t> cycle of Study and Act</a:t>
          </a:r>
        </a:p>
      </dgm:t>
    </dgm:pt>
    <dgm:pt modelId="{F64A0C56-6344-42CD-9751-1BD66166AA92}" type="parTrans" cxnId="{D6764E9D-31A9-46E5-8FAB-DA0F7351A62F}">
      <dgm:prSet/>
      <dgm:spPr/>
      <dgm:t>
        <a:bodyPr/>
        <a:lstStyle/>
        <a:p>
          <a:endParaRPr lang="en-US"/>
        </a:p>
      </dgm:t>
    </dgm:pt>
    <dgm:pt modelId="{05D22A1C-2982-41A4-B3FF-8E502C0E30E8}" type="sibTrans" cxnId="{D6764E9D-31A9-46E5-8FAB-DA0F7351A62F}">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7F669A2C-8D8C-470D-BFD0-1CBCA2C77BE5}" type="pres">
      <dgm:prSet presAssocID="{67985D78-E84D-47DE-810E-95B1C9B93840}" presName="composite" presStyleCnt="0"/>
      <dgm:spPr/>
    </dgm:pt>
    <dgm:pt modelId="{C82D4C86-3FBF-4148-934F-B2FD99A84C86}" type="pres">
      <dgm:prSet presAssocID="{67985D78-E84D-47DE-810E-95B1C9B93840}" presName="parTx" presStyleLbl="node1" presStyleIdx="0" presStyleCnt="1">
        <dgm:presLayoutVars>
          <dgm:chMax val="0"/>
          <dgm:chPref val="0"/>
          <dgm:bulletEnabled val="1"/>
        </dgm:presLayoutVars>
      </dgm:prSet>
      <dgm:spPr/>
    </dgm:pt>
    <dgm:pt modelId="{6C73E6FE-284A-4831-B0AC-5A33E3ACB4C4}" type="pres">
      <dgm:prSet presAssocID="{67985D78-E84D-47DE-810E-95B1C9B93840}" presName="parSh" presStyleLbl="node1" presStyleIdx="0" presStyleCnt="1" custLinFactNeighborX="1173" custLinFactNeighborY="-729"/>
      <dgm:spPr/>
    </dgm:pt>
    <dgm:pt modelId="{21419F1E-1FE3-4331-943B-120F097FB755}" type="pres">
      <dgm:prSet presAssocID="{67985D78-E84D-47DE-810E-95B1C9B93840}" presName="desTx" presStyleLbl="fgAcc1" presStyleIdx="0" presStyleCnt="1" custLinFactNeighborX="906" custLinFactNeighborY="-738">
        <dgm:presLayoutVars>
          <dgm:bulletEnabled val="1"/>
        </dgm:presLayoutVars>
      </dgm:prSet>
      <dgm:spPr/>
    </dgm:pt>
  </dgm:ptLst>
  <dgm:cxnLst>
    <dgm:cxn modelId="{43633207-EAA3-4F4C-9851-BB188E2CA56C}" type="presOf" srcId="{67985D78-E84D-47DE-810E-95B1C9B93840}" destId="{6C73E6FE-284A-4831-B0AC-5A33E3ACB4C4}" srcOrd="1" destOrd="0" presId="urn:microsoft.com/office/officeart/2005/8/layout/process3"/>
    <dgm:cxn modelId="{29072F09-F5D8-4A0D-BB69-5345FB9A0432}" type="presOf" srcId="{2DBE751A-B54D-499F-92CC-13B07B3A0594}" destId="{21419F1E-1FE3-4331-943B-120F097FB755}" srcOrd="0" destOrd="2" presId="urn:microsoft.com/office/officeart/2005/8/layout/process3"/>
    <dgm:cxn modelId="{2C7C1F23-AC5D-4E2C-A1D2-4D166B434AB3}" srcId="{67985D78-E84D-47DE-810E-95B1C9B93840}" destId="{ACC4BC6D-411D-436E-A9A8-10C468DF5528}" srcOrd="1" destOrd="0" parTransId="{B24E95AE-762A-4979-8B99-00A3C21FD9D2}" sibTransId="{A8E106B0-041F-48B7-B8F0-2DE775878451}"/>
    <dgm:cxn modelId="{FD057729-3050-4F93-BCB8-53768BCA2682}" srcId="{D0BBBF41-2B39-40FD-8860-CEADA9590196}" destId="{67985D78-E84D-47DE-810E-95B1C9B93840}" srcOrd="0" destOrd="0" parTransId="{4ACA6EEA-34FF-484F-A639-2D26796187A7}" sibTransId="{0C5015F4-80F5-4806-93F8-5FDC86CD5EAA}"/>
    <dgm:cxn modelId="{4E0ECA7B-AE2C-4B30-84DD-27985E9D18AF}" type="presOf" srcId="{D0BBBF41-2B39-40FD-8860-CEADA9590196}" destId="{C7C01383-452B-4179-B2B1-1529355574B7}" srcOrd="0" destOrd="0" presId="urn:microsoft.com/office/officeart/2005/8/layout/process3"/>
    <dgm:cxn modelId="{D6764E9D-31A9-46E5-8FAB-DA0F7351A62F}" srcId="{67985D78-E84D-47DE-810E-95B1C9B93840}" destId="{2DBE751A-B54D-499F-92CC-13B07B3A0594}" srcOrd="2" destOrd="0" parTransId="{F64A0C56-6344-42CD-9751-1BD66166AA92}" sibTransId="{05D22A1C-2982-41A4-B3FF-8E502C0E30E8}"/>
    <dgm:cxn modelId="{45E941AF-FF26-46E6-A787-FEDB11099BD4}" type="presOf" srcId="{E7F37F94-185B-4DCF-8617-022494D944E2}" destId="{21419F1E-1FE3-4331-943B-120F097FB755}" srcOrd="0" destOrd="0" presId="urn:microsoft.com/office/officeart/2005/8/layout/process3"/>
    <dgm:cxn modelId="{9EA6CCE0-FF23-44FE-909F-D4F201825217}" type="presOf" srcId="{ACC4BC6D-411D-436E-A9A8-10C468DF5528}" destId="{21419F1E-1FE3-4331-943B-120F097FB755}" srcOrd="0" destOrd="1" presId="urn:microsoft.com/office/officeart/2005/8/layout/process3"/>
    <dgm:cxn modelId="{F6264FE7-2CD7-4C04-8D30-15FC82503C52}" type="presOf" srcId="{67985D78-E84D-47DE-810E-95B1C9B93840}" destId="{C82D4C86-3FBF-4148-934F-B2FD99A84C86}" srcOrd="0" destOrd="0" presId="urn:microsoft.com/office/officeart/2005/8/layout/process3"/>
    <dgm:cxn modelId="{A0B5FCED-60B6-4B71-9838-55907152F98F}" srcId="{67985D78-E84D-47DE-810E-95B1C9B93840}" destId="{E7F37F94-185B-4DCF-8617-022494D944E2}" srcOrd="0" destOrd="0" parTransId="{8B1DA182-22E6-4045-B54C-4245E546A9F5}" sibTransId="{8C25B6DF-0A5F-4CCC-9EAA-769A79FB8441}"/>
    <dgm:cxn modelId="{9EE0F825-DAD3-4C5B-9A03-F3B0402DB991}" type="presParOf" srcId="{C7C01383-452B-4179-B2B1-1529355574B7}" destId="{7F669A2C-8D8C-470D-BFD0-1CBCA2C77BE5}" srcOrd="0" destOrd="0" presId="urn:microsoft.com/office/officeart/2005/8/layout/process3"/>
    <dgm:cxn modelId="{3855BA59-B5A8-4F3E-86C7-F4AE39C3C53E}" type="presParOf" srcId="{7F669A2C-8D8C-470D-BFD0-1CBCA2C77BE5}" destId="{C82D4C86-3FBF-4148-934F-B2FD99A84C86}" srcOrd="0" destOrd="0" presId="urn:microsoft.com/office/officeart/2005/8/layout/process3"/>
    <dgm:cxn modelId="{1C132B5A-9E12-42EF-A9A1-7163CEC0586F}" type="presParOf" srcId="{7F669A2C-8D8C-470D-BFD0-1CBCA2C77BE5}" destId="{6C73E6FE-284A-4831-B0AC-5A33E3ACB4C4}" srcOrd="1" destOrd="0" presId="urn:microsoft.com/office/officeart/2005/8/layout/process3"/>
    <dgm:cxn modelId="{230ACF89-296C-4FAB-8433-720D17E88180}" type="presParOf" srcId="{7F669A2C-8D8C-470D-BFD0-1CBCA2C77BE5}" destId="{21419F1E-1FE3-4331-943B-120F097FB75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7985D78-E84D-47DE-810E-95B1C9B93840}">
      <dgm:prSet phldrT="[Text]" phldr="0"/>
      <dgm:spPr/>
      <dgm:t>
        <a:bodyPr/>
        <a:lstStyle/>
        <a:p>
          <a:r>
            <a:rPr lang="en-US" b="1"/>
            <a:t>Sprint Session 4</a:t>
          </a:r>
        </a:p>
        <a:p>
          <a:r>
            <a:rPr lang="en-US" b="1">
              <a:solidFill>
                <a:schemeClr val="bg1"/>
              </a:solidFill>
              <a:ea typeface="Calibri"/>
              <a:cs typeface="Calibri"/>
            </a:rPr>
            <a:t>September 10, 2026 </a:t>
          </a:r>
          <a:endParaRPr lang="en-US" b="1">
            <a:solidFill>
              <a:schemeClr val="bg1"/>
            </a:solidFill>
            <a:latin typeface="Calibri Light"/>
            <a:ea typeface="Calibri"/>
            <a:cs typeface="Calibri"/>
          </a:endParaRPr>
        </a:p>
        <a:p>
          <a:pPr rtl="0"/>
          <a:r>
            <a:rPr lang="en-US" b="1">
              <a:solidFill>
                <a:schemeClr val="bg1"/>
              </a:solidFill>
              <a:latin typeface="Calibri Light"/>
              <a:ea typeface="Calibri"/>
              <a:cs typeface="Calibri"/>
            </a:rPr>
            <a:t>PDSA by August 27th</a:t>
          </a:r>
        </a:p>
      </dgm:t>
    </dgm:pt>
    <dgm:pt modelId="{4ACA6EEA-34FF-484F-A639-2D26796187A7}" type="parTrans" cxnId="{FD057729-3050-4F93-BCB8-53768BCA2682}">
      <dgm:prSet/>
      <dgm:spPr/>
      <dgm:t>
        <a:bodyPr/>
        <a:lstStyle/>
        <a:p>
          <a:endParaRPr lang="en-US"/>
        </a:p>
      </dgm:t>
    </dgm:pt>
    <dgm:pt modelId="{0C5015F4-80F5-4806-93F8-5FDC86CD5EAA}" type="sibTrans" cxnId="{FD057729-3050-4F93-BCB8-53768BCA2682}">
      <dgm:prSet/>
      <dgm:spPr/>
      <dgm:t>
        <a:bodyPr/>
        <a:lstStyle/>
        <a:p>
          <a:endParaRPr lang="en-US"/>
        </a:p>
      </dgm:t>
    </dgm:pt>
    <dgm:pt modelId="{E7F37F94-185B-4DCF-8617-022494D944E2}">
      <dgm:prSet phldrT="[Text]" phldr="0"/>
      <dgm:spPr/>
      <dgm:t>
        <a:bodyPr/>
        <a:lstStyle/>
        <a:p>
          <a:r>
            <a:rPr lang="en-US" b="1"/>
            <a:t>LN</a:t>
          </a:r>
          <a:r>
            <a:rPr lang="en-US"/>
            <a:t> provides Tactical how-to information related to PCMHs’ QI plans </a:t>
          </a:r>
        </a:p>
      </dgm:t>
    </dgm:pt>
    <dgm:pt modelId="{8B1DA182-22E6-4045-B54C-4245E546A9F5}" type="parTrans" cxnId="{A0B5FCED-60B6-4B71-9838-55907152F98F}">
      <dgm:prSet/>
      <dgm:spPr/>
      <dgm:t>
        <a:bodyPr/>
        <a:lstStyle/>
        <a:p>
          <a:endParaRPr lang="en-US"/>
        </a:p>
      </dgm:t>
    </dgm:pt>
    <dgm:pt modelId="{8C25B6DF-0A5F-4CCC-9EAA-769A79FB8441}" type="sibTrans" cxnId="{A0B5FCED-60B6-4B71-9838-55907152F98F}">
      <dgm:prSet/>
      <dgm:spPr/>
      <dgm:t>
        <a:bodyPr/>
        <a:lstStyle/>
        <a:p>
          <a:endParaRPr lang="en-US"/>
        </a:p>
      </dgm:t>
    </dgm:pt>
    <dgm:pt modelId="{464D56CE-642A-4AD2-8A25-57E1DBB3723C}">
      <dgm:prSet/>
      <dgm:spPr/>
      <dgm:t>
        <a:bodyPr/>
        <a:lstStyle/>
        <a:p>
          <a:r>
            <a:rPr lang="en-US" b="1"/>
            <a:t>PCMHs </a:t>
          </a:r>
          <a:r>
            <a:rPr lang="en-US"/>
            <a:t>share 2</a:t>
          </a:r>
          <a:r>
            <a:rPr lang="en-US" baseline="30000"/>
            <a:t>nd</a:t>
          </a:r>
          <a:r>
            <a:rPr lang="en-US"/>
            <a:t> Cycle of  “Study” and “Act”  through facilitated peer-to-peer learning</a:t>
          </a:r>
        </a:p>
      </dgm:t>
    </dgm:pt>
    <dgm:pt modelId="{F21042A5-B44D-4C9B-B957-6FBA54035DC2}" type="parTrans" cxnId="{C31433D9-6685-4D0F-9B59-3797954BF2C8}">
      <dgm:prSet/>
      <dgm:spPr/>
      <dgm:t>
        <a:bodyPr/>
        <a:lstStyle/>
        <a:p>
          <a:endParaRPr lang="en-US"/>
        </a:p>
      </dgm:t>
    </dgm:pt>
    <dgm:pt modelId="{125088BC-55AC-432D-8F55-7AEAE93EFF06}" type="sibTrans" cxnId="{C31433D9-6685-4D0F-9B59-3797954BF2C8}">
      <dgm:prSet/>
      <dgm:spPr/>
      <dgm:t>
        <a:bodyPr/>
        <a:lstStyle/>
        <a:p>
          <a:endParaRPr lang="en-US"/>
        </a:p>
      </dgm:t>
    </dgm:pt>
    <dgm:pt modelId="{8EB8FD09-51A2-4812-836D-69BADAA4036F}">
      <dgm:prSet/>
      <dgm:spPr/>
      <dgm:t>
        <a:bodyPr/>
        <a:lstStyle/>
        <a:p>
          <a:r>
            <a:rPr lang="en-US" b="1"/>
            <a:t>LN</a:t>
          </a:r>
          <a:r>
            <a:rPr lang="en-US"/>
            <a:t> provides guidance on completing PDSA cycles (e.g., standardizing and scaling improvements) and preparing for the final session</a:t>
          </a:r>
        </a:p>
      </dgm:t>
    </dgm:pt>
    <dgm:pt modelId="{7C65D0B0-54D9-4CFE-8747-A7E0C8BE6B24}" type="parTrans" cxnId="{13E753CE-55E8-406F-BD41-900FE1AD07A3}">
      <dgm:prSet/>
      <dgm:spPr/>
      <dgm:t>
        <a:bodyPr/>
        <a:lstStyle/>
        <a:p>
          <a:endParaRPr lang="en-US"/>
        </a:p>
      </dgm:t>
    </dgm:pt>
    <dgm:pt modelId="{C184A4E7-37C0-4697-A8F7-5F16A39E986A}" type="sibTrans" cxnId="{13E753CE-55E8-406F-BD41-900FE1AD07A3}">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7F669A2C-8D8C-470D-BFD0-1CBCA2C77BE5}" type="pres">
      <dgm:prSet presAssocID="{67985D78-E84D-47DE-810E-95B1C9B93840}" presName="composite" presStyleCnt="0"/>
      <dgm:spPr/>
    </dgm:pt>
    <dgm:pt modelId="{C82D4C86-3FBF-4148-934F-B2FD99A84C86}" type="pres">
      <dgm:prSet presAssocID="{67985D78-E84D-47DE-810E-95B1C9B93840}" presName="parTx" presStyleLbl="node1" presStyleIdx="0" presStyleCnt="1">
        <dgm:presLayoutVars>
          <dgm:chMax val="0"/>
          <dgm:chPref val="0"/>
          <dgm:bulletEnabled val="1"/>
        </dgm:presLayoutVars>
      </dgm:prSet>
      <dgm:spPr/>
    </dgm:pt>
    <dgm:pt modelId="{6C73E6FE-284A-4831-B0AC-5A33E3ACB4C4}" type="pres">
      <dgm:prSet presAssocID="{67985D78-E84D-47DE-810E-95B1C9B93840}" presName="parSh" presStyleLbl="node1" presStyleIdx="0" presStyleCnt="1" custLinFactNeighborX="1173" custLinFactNeighborY="-729"/>
      <dgm:spPr/>
    </dgm:pt>
    <dgm:pt modelId="{21419F1E-1FE3-4331-943B-120F097FB755}" type="pres">
      <dgm:prSet presAssocID="{67985D78-E84D-47DE-810E-95B1C9B93840}" presName="desTx" presStyleLbl="fgAcc1" presStyleIdx="0" presStyleCnt="1" custLinFactNeighborX="906" custLinFactNeighborY="-738">
        <dgm:presLayoutVars>
          <dgm:bulletEnabled val="1"/>
        </dgm:presLayoutVars>
      </dgm:prSet>
      <dgm:spPr/>
    </dgm:pt>
  </dgm:ptLst>
  <dgm:cxnLst>
    <dgm:cxn modelId="{43633207-EAA3-4F4C-9851-BB188E2CA56C}" type="presOf" srcId="{67985D78-E84D-47DE-810E-95B1C9B93840}" destId="{6C73E6FE-284A-4831-B0AC-5A33E3ACB4C4}" srcOrd="1" destOrd="0" presId="urn:microsoft.com/office/officeart/2005/8/layout/process3"/>
    <dgm:cxn modelId="{9B55B00C-72B6-49E7-BE95-5D95343FD178}" type="presOf" srcId="{464D56CE-642A-4AD2-8A25-57E1DBB3723C}" destId="{21419F1E-1FE3-4331-943B-120F097FB755}" srcOrd="0" destOrd="1" presId="urn:microsoft.com/office/officeart/2005/8/layout/process3"/>
    <dgm:cxn modelId="{FD057729-3050-4F93-BCB8-53768BCA2682}" srcId="{D0BBBF41-2B39-40FD-8860-CEADA9590196}" destId="{67985D78-E84D-47DE-810E-95B1C9B93840}" srcOrd="0" destOrd="0" parTransId="{4ACA6EEA-34FF-484F-A639-2D26796187A7}" sibTransId="{0C5015F4-80F5-4806-93F8-5FDC86CD5EAA}"/>
    <dgm:cxn modelId="{4E779352-11EC-4E3E-9279-5F0EA5FA96B3}" type="presOf" srcId="{8EB8FD09-51A2-4812-836D-69BADAA4036F}" destId="{21419F1E-1FE3-4331-943B-120F097FB755}" srcOrd="0" destOrd="2" presId="urn:microsoft.com/office/officeart/2005/8/layout/process3"/>
    <dgm:cxn modelId="{4E0ECA7B-AE2C-4B30-84DD-27985E9D18AF}" type="presOf" srcId="{D0BBBF41-2B39-40FD-8860-CEADA9590196}" destId="{C7C01383-452B-4179-B2B1-1529355574B7}" srcOrd="0" destOrd="0" presId="urn:microsoft.com/office/officeart/2005/8/layout/process3"/>
    <dgm:cxn modelId="{45E941AF-FF26-46E6-A787-FEDB11099BD4}" type="presOf" srcId="{E7F37F94-185B-4DCF-8617-022494D944E2}" destId="{21419F1E-1FE3-4331-943B-120F097FB755}" srcOrd="0" destOrd="0" presId="urn:microsoft.com/office/officeart/2005/8/layout/process3"/>
    <dgm:cxn modelId="{13E753CE-55E8-406F-BD41-900FE1AD07A3}" srcId="{67985D78-E84D-47DE-810E-95B1C9B93840}" destId="{8EB8FD09-51A2-4812-836D-69BADAA4036F}" srcOrd="2" destOrd="0" parTransId="{7C65D0B0-54D9-4CFE-8747-A7E0C8BE6B24}" sibTransId="{C184A4E7-37C0-4697-A8F7-5F16A39E986A}"/>
    <dgm:cxn modelId="{C31433D9-6685-4D0F-9B59-3797954BF2C8}" srcId="{67985D78-E84D-47DE-810E-95B1C9B93840}" destId="{464D56CE-642A-4AD2-8A25-57E1DBB3723C}" srcOrd="1" destOrd="0" parTransId="{F21042A5-B44D-4C9B-B957-6FBA54035DC2}" sibTransId="{125088BC-55AC-432D-8F55-7AEAE93EFF06}"/>
    <dgm:cxn modelId="{F6264FE7-2CD7-4C04-8D30-15FC82503C52}" type="presOf" srcId="{67985D78-E84D-47DE-810E-95B1C9B93840}" destId="{C82D4C86-3FBF-4148-934F-B2FD99A84C86}" srcOrd="0" destOrd="0" presId="urn:microsoft.com/office/officeart/2005/8/layout/process3"/>
    <dgm:cxn modelId="{A0B5FCED-60B6-4B71-9838-55907152F98F}" srcId="{67985D78-E84D-47DE-810E-95B1C9B93840}" destId="{E7F37F94-185B-4DCF-8617-022494D944E2}" srcOrd="0" destOrd="0" parTransId="{8B1DA182-22E6-4045-B54C-4245E546A9F5}" sibTransId="{8C25B6DF-0A5F-4CCC-9EAA-769A79FB8441}"/>
    <dgm:cxn modelId="{9EE0F825-DAD3-4C5B-9A03-F3B0402DB991}" type="presParOf" srcId="{C7C01383-452B-4179-B2B1-1529355574B7}" destId="{7F669A2C-8D8C-470D-BFD0-1CBCA2C77BE5}" srcOrd="0" destOrd="0" presId="urn:microsoft.com/office/officeart/2005/8/layout/process3"/>
    <dgm:cxn modelId="{3855BA59-B5A8-4F3E-86C7-F4AE39C3C53E}" type="presParOf" srcId="{7F669A2C-8D8C-470D-BFD0-1CBCA2C77BE5}" destId="{C82D4C86-3FBF-4148-934F-B2FD99A84C86}" srcOrd="0" destOrd="0" presId="urn:microsoft.com/office/officeart/2005/8/layout/process3"/>
    <dgm:cxn modelId="{1C132B5A-9E12-42EF-A9A1-7163CEC0586F}" type="presParOf" srcId="{7F669A2C-8D8C-470D-BFD0-1CBCA2C77BE5}" destId="{6C73E6FE-284A-4831-B0AC-5A33E3ACB4C4}" srcOrd="1" destOrd="0" presId="urn:microsoft.com/office/officeart/2005/8/layout/process3"/>
    <dgm:cxn modelId="{230ACF89-296C-4FAB-8433-720D17E88180}" type="presParOf" srcId="{7F669A2C-8D8C-470D-BFD0-1CBCA2C77BE5}" destId="{21419F1E-1FE3-4331-943B-120F097FB755}"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1842E475-0459-4582-B994-C3CED1348853}">
      <dgm:prSet>
        <dgm:style>
          <a:lnRef idx="2">
            <a:schemeClr val="dk1">
              <a:shade val="15000"/>
            </a:schemeClr>
          </a:lnRef>
          <a:fillRef idx="1">
            <a:schemeClr val="dk1"/>
          </a:fillRef>
          <a:effectRef idx="0">
            <a:schemeClr val="dk1"/>
          </a:effectRef>
          <a:fontRef idx="minor">
            <a:schemeClr val="lt1"/>
          </a:fontRef>
        </dgm:style>
      </dgm:prSet>
      <dgm:spPr/>
      <dgm:t>
        <a:bodyPr/>
        <a:lstStyle/>
        <a:p>
          <a:r>
            <a:rPr lang="en-US" b="1"/>
            <a:t>Final In-Person Session</a:t>
          </a:r>
        </a:p>
      </dgm:t>
    </dgm:pt>
    <dgm:pt modelId="{A461221F-280B-4C92-9F51-5244AFB9E85E}" type="parTrans" cxnId="{CEBFE448-9C75-44D4-8EF5-56F32EA152A9}">
      <dgm:prSet/>
      <dgm:spPr/>
      <dgm:t>
        <a:bodyPr/>
        <a:lstStyle/>
        <a:p>
          <a:endParaRPr lang="en-US"/>
        </a:p>
      </dgm:t>
    </dgm:pt>
    <dgm:pt modelId="{3EBF6B76-67F0-45A0-A26F-56624952E0FA}" type="sibTrans" cxnId="{CEBFE448-9C75-44D4-8EF5-56F32EA152A9}">
      <dgm:prSet/>
      <dgm:spPr/>
      <dgm:t>
        <a:bodyPr/>
        <a:lstStyle/>
        <a:p>
          <a:endParaRPr lang="en-US"/>
        </a:p>
      </dgm:t>
    </dgm:pt>
    <dgm:pt modelId="{9F60079A-E95A-48F2-BD1C-31DF86C25940}">
      <dgm:prSet/>
      <dgm:spPr/>
      <dgm:t>
        <a:bodyPr/>
        <a:lstStyle/>
        <a:p>
          <a:r>
            <a:rPr lang="en-US" b="1"/>
            <a:t>PCMHs </a:t>
          </a:r>
          <a:r>
            <a:rPr lang="en-US" b="0"/>
            <a:t>share their </a:t>
          </a:r>
          <a:r>
            <a:rPr lang="en-US"/>
            <a:t>completed PDSA cycles</a:t>
          </a:r>
        </a:p>
      </dgm:t>
    </dgm:pt>
    <dgm:pt modelId="{82F3DA60-B219-4A13-893B-6C7A95AD3DB0}" type="parTrans" cxnId="{6C0552E9-1206-4796-87EB-120D81C482E8}">
      <dgm:prSet/>
      <dgm:spPr/>
      <dgm:t>
        <a:bodyPr/>
        <a:lstStyle/>
        <a:p>
          <a:endParaRPr lang="en-US"/>
        </a:p>
      </dgm:t>
    </dgm:pt>
    <dgm:pt modelId="{20C1D53A-8A19-4964-9799-4AA98A21E32E}" type="sibTrans" cxnId="{6C0552E9-1206-4796-87EB-120D81C482E8}">
      <dgm:prSet/>
      <dgm:spPr/>
      <dgm:t>
        <a:bodyPr/>
        <a:lstStyle/>
        <a:p>
          <a:endParaRPr lang="en-US"/>
        </a:p>
      </dgm:t>
    </dgm:pt>
    <dgm:pt modelId="{97A06D6A-1300-4973-A05C-97777B9D1475}">
      <dgm:prSet/>
      <dgm:spPr/>
      <dgm:t>
        <a:bodyPr/>
        <a:lstStyle/>
        <a:p>
          <a:r>
            <a:rPr lang="en-US" b="1"/>
            <a:t>LN</a:t>
          </a:r>
          <a:r>
            <a:rPr lang="en-US"/>
            <a:t> recognizes PCMHs with greatest improvements</a:t>
          </a:r>
        </a:p>
      </dgm:t>
    </dgm:pt>
    <dgm:pt modelId="{EE6A5FA7-A098-4221-82A3-E0921B197B08}" type="parTrans" cxnId="{65666586-5B0A-415A-B413-D66434F16099}">
      <dgm:prSet/>
      <dgm:spPr/>
      <dgm:t>
        <a:bodyPr/>
        <a:lstStyle/>
        <a:p>
          <a:endParaRPr lang="en-US"/>
        </a:p>
      </dgm:t>
    </dgm:pt>
    <dgm:pt modelId="{B733AEB9-798A-4246-A7D1-FF59AC51C150}" type="sibTrans" cxnId="{65666586-5B0A-415A-B413-D66434F16099}">
      <dgm:prSet/>
      <dgm:spPr/>
      <dgm:t>
        <a:bodyPr/>
        <a:lstStyle/>
        <a:p>
          <a:endParaRPr lang="en-US"/>
        </a:p>
      </dgm:t>
    </dgm:pt>
    <dgm:pt modelId="{72E4C0F8-2B48-4658-8B2E-DE6E049C836F}">
      <dgm:prSet/>
      <dgm:spPr/>
      <dgm:t>
        <a:bodyPr/>
        <a:lstStyle/>
        <a:p>
          <a:r>
            <a:rPr lang="en-US" b="1"/>
            <a:t>LN</a:t>
          </a:r>
          <a:r>
            <a:rPr lang="en-US"/>
            <a:t> announces 2027 Sprints </a:t>
          </a:r>
        </a:p>
      </dgm:t>
    </dgm:pt>
    <dgm:pt modelId="{22CE4692-948E-40B8-94D8-731664D1097B}" type="parTrans" cxnId="{F68E9418-E064-4334-91CF-8880F6881885}">
      <dgm:prSet/>
      <dgm:spPr/>
      <dgm:t>
        <a:bodyPr/>
        <a:lstStyle/>
        <a:p>
          <a:endParaRPr lang="en-US"/>
        </a:p>
      </dgm:t>
    </dgm:pt>
    <dgm:pt modelId="{5BF91E1B-252C-4833-8BB6-6636EA89460E}" type="sibTrans" cxnId="{F68E9418-E064-4334-91CF-8880F6881885}">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8D00E8F1-C3B7-41E1-808A-E58F4F514A4B}" type="pres">
      <dgm:prSet presAssocID="{1842E475-0459-4582-B994-C3CED1348853}" presName="composite" presStyleCnt="0"/>
      <dgm:spPr/>
    </dgm:pt>
    <dgm:pt modelId="{9A2F7BE6-74E2-4934-A83A-5916D168FD97}" type="pres">
      <dgm:prSet presAssocID="{1842E475-0459-4582-B994-C3CED1348853}" presName="parTx" presStyleLbl="node1" presStyleIdx="0" presStyleCnt="1">
        <dgm:presLayoutVars>
          <dgm:chMax val="0"/>
          <dgm:chPref val="0"/>
          <dgm:bulletEnabled val="1"/>
        </dgm:presLayoutVars>
      </dgm:prSet>
      <dgm:spPr/>
    </dgm:pt>
    <dgm:pt modelId="{0A2662A0-9D7B-4ABB-A4C9-3883BED084BE}" type="pres">
      <dgm:prSet presAssocID="{1842E475-0459-4582-B994-C3CED1348853}" presName="parSh" presStyleLbl="node1" presStyleIdx="0" presStyleCnt="1" custLinFactNeighborX="-10" custLinFactNeighborY="1297"/>
      <dgm:spPr/>
    </dgm:pt>
    <dgm:pt modelId="{69FAEBA8-7E3B-44E9-8B63-100B56A8A67F}" type="pres">
      <dgm:prSet presAssocID="{1842E475-0459-4582-B994-C3CED1348853}" presName="desTx" presStyleLbl="fgAcc1" presStyleIdx="0" presStyleCnt="1" custLinFactNeighborX="189" custLinFactNeighborY="-509">
        <dgm:presLayoutVars>
          <dgm:bulletEnabled val="1"/>
        </dgm:presLayoutVars>
      </dgm:prSet>
      <dgm:spPr/>
    </dgm:pt>
  </dgm:ptLst>
  <dgm:cxnLst>
    <dgm:cxn modelId="{4065BB04-713E-4289-A687-AE581003049C}" type="presOf" srcId="{1842E475-0459-4582-B994-C3CED1348853}" destId="{0A2662A0-9D7B-4ABB-A4C9-3883BED084BE}" srcOrd="1" destOrd="0" presId="urn:microsoft.com/office/officeart/2005/8/layout/process3"/>
    <dgm:cxn modelId="{F7477B14-E4AF-4AC8-872A-B4C23F041A11}" type="presOf" srcId="{72E4C0F8-2B48-4658-8B2E-DE6E049C836F}" destId="{69FAEBA8-7E3B-44E9-8B63-100B56A8A67F}" srcOrd="0" destOrd="2" presId="urn:microsoft.com/office/officeart/2005/8/layout/process3"/>
    <dgm:cxn modelId="{F68E9418-E064-4334-91CF-8880F6881885}" srcId="{1842E475-0459-4582-B994-C3CED1348853}" destId="{72E4C0F8-2B48-4658-8B2E-DE6E049C836F}" srcOrd="2" destOrd="0" parTransId="{22CE4692-948E-40B8-94D8-731664D1097B}" sibTransId="{5BF91E1B-252C-4833-8BB6-6636EA89460E}"/>
    <dgm:cxn modelId="{CEBFE448-9C75-44D4-8EF5-56F32EA152A9}" srcId="{D0BBBF41-2B39-40FD-8860-CEADA9590196}" destId="{1842E475-0459-4582-B994-C3CED1348853}" srcOrd="0" destOrd="0" parTransId="{A461221F-280B-4C92-9F51-5244AFB9E85E}" sibTransId="{3EBF6B76-67F0-45A0-A26F-56624952E0FA}"/>
    <dgm:cxn modelId="{831FDB69-2FA2-49F9-A43F-E2655494FBFC}" type="presOf" srcId="{9F60079A-E95A-48F2-BD1C-31DF86C25940}" destId="{69FAEBA8-7E3B-44E9-8B63-100B56A8A67F}" srcOrd="0" destOrd="0" presId="urn:microsoft.com/office/officeart/2005/8/layout/process3"/>
    <dgm:cxn modelId="{4E0ECA7B-AE2C-4B30-84DD-27985E9D18AF}" type="presOf" srcId="{D0BBBF41-2B39-40FD-8860-CEADA9590196}" destId="{C7C01383-452B-4179-B2B1-1529355574B7}" srcOrd="0" destOrd="0" presId="urn:microsoft.com/office/officeart/2005/8/layout/process3"/>
    <dgm:cxn modelId="{65666586-5B0A-415A-B413-D66434F16099}" srcId="{1842E475-0459-4582-B994-C3CED1348853}" destId="{97A06D6A-1300-4973-A05C-97777B9D1475}" srcOrd="1" destOrd="0" parTransId="{EE6A5FA7-A098-4221-82A3-E0921B197B08}" sibTransId="{B733AEB9-798A-4246-A7D1-FF59AC51C150}"/>
    <dgm:cxn modelId="{4DA35AB0-5255-47C9-8CC6-E277761F4341}" type="presOf" srcId="{1842E475-0459-4582-B994-C3CED1348853}" destId="{9A2F7BE6-74E2-4934-A83A-5916D168FD97}" srcOrd="0" destOrd="0" presId="urn:microsoft.com/office/officeart/2005/8/layout/process3"/>
    <dgm:cxn modelId="{6C0552E9-1206-4796-87EB-120D81C482E8}" srcId="{1842E475-0459-4582-B994-C3CED1348853}" destId="{9F60079A-E95A-48F2-BD1C-31DF86C25940}" srcOrd="0" destOrd="0" parTransId="{82F3DA60-B219-4A13-893B-6C7A95AD3DB0}" sibTransId="{20C1D53A-8A19-4964-9799-4AA98A21E32E}"/>
    <dgm:cxn modelId="{D473D4FF-87C8-4B19-A94F-FE6ECF7B8FD9}" type="presOf" srcId="{97A06D6A-1300-4973-A05C-97777B9D1475}" destId="{69FAEBA8-7E3B-44E9-8B63-100B56A8A67F}" srcOrd="0" destOrd="1" presId="urn:microsoft.com/office/officeart/2005/8/layout/process3"/>
    <dgm:cxn modelId="{0D33B3EC-9DEF-48A5-BE64-ABAB1294FEAF}" type="presParOf" srcId="{C7C01383-452B-4179-B2B1-1529355574B7}" destId="{8D00E8F1-C3B7-41E1-808A-E58F4F514A4B}" srcOrd="0" destOrd="0" presId="urn:microsoft.com/office/officeart/2005/8/layout/process3"/>
    <dgm:cxn modelId="{8F28B58E-757E-4688-B022-5F9095097C37}" type="presParOf" srcId="{8D00E8F1-C3B7-41E1-808A-E58F4F514A4B}" destId="{9A2F7BE6-74E2-4934-A83A-5916D168FD97}" srcOrd="0" destOrd="0" presId="urn:microsoft.com/office/officeart/2005/8/layout/process3"/>
    <dgm:cxn modelId="{D71A87DC-800B-45C5-8D95-F1A060F11498}" type="presParOf" srcId="{8D00E8F1-C3B7-41E1-808A-E58F4F514A4B}" destId="{0A2662A0-9D7B-4ABB-A4C9-3883BED084BE}" srcOrd="1" destOrd="0" presId="urn:microsoft.com/office/officeart/2005/8/layout/process3"/>
    <dgm:cxn modelId="{DC656228-E3D1-4D67-8483-7020E23AA7F4}" type="presParOf" srcId="{8D00E8F1-C3B7-41E1-808A-E58F4F514A4B}" destId="{69FAEBA8-7E3B-44E9-8B63-100B56A8A67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9454E-441A-42AE-B3E6-92111102B934}">
      <dsp:nvSpPr>
        <dsp:cNvPr id="0" name=""/>
        <dsp:cNvSpPr/>
      </dsp:nvSpPr>
      <dsp:spPr>
        <a:xfrm>
          <a:off x="2673"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2/12</a:t>
          </a:r>
        </a:p>
      </dsp:txBody>
      <dsp:txXfrm>
        <a:off x="20466" y="2423373"/>
        <a:ext cx="976922" cy="571919"/>
      </dsp:txXfrm>
    </dsp:sp>
    <dsp:sp modelId="{AB98AB96-7D0C-4719-8034-783CD5B21002}">
      <dsp:nvSpPr>
        <dsp:cNvPr id="0" name=""/>
        <dsp:cNvSpPr/>
      </dsp:nvSpPr>
      <dsp:spPr>
        <a:xfrm>
          <a:off x="1116433"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116433" y="2634002"/>
        <a:ext cx="150256" cy="150662"/>
      </dsp:txXfrm>
    </dsp:sp>
    <dsp:sp modelId="{4EF2B91D-F8A6-4FEC-85CF-0B8F6F659D3A}">
      <dsp:nvSpPr>
        <dsp:cNvPr id="0" name=""/>
        <dsp:cNvSpPr/>
      </dsp:nvSpPr>
      <dsp:spPr>
        <a:xfrm>
          <a:off x="1420186"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3/25</a:t>
          </a:r>
        </a:p>
      </dsp:txBody>
      <dsp:txXfrm>
        <a:off x="1437979" y="2423373"/>
        <a:ext cx="976922" cy="571919"/>
      </dsp:txXfrm>
    </dsp:sp>
    <dsp:sp modelId="{17B6EF7F-0192-4134-8504-89FE45DF89D1}">
      <dsp:nvSpPr>
        <dsp:cNvPr id="0" name=""/>
        <dsp:cNvSpPr/>
      </dsp:nvSpPr>
      <dsp:spPr>
        <a:xfrm>
          <a:off x="2533945"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533945" y="2634002"/>
        <a:ext cx="150256" cy="150662"/>
      </dsp:txXfrm>
    </dsp:sp>
    <dsp:sp modelId="{56D3C38E-44CF-423D-9E36-52EF8F33FCC6}">
      <dsp:nvSpPr>
        <dsp:cNvPr id="0" name=""/>
        <dsp:cNvSpPr/>
      </dsp:nvSpPr>
      <dsp:spPr>
        <a:xfrm>
          <a:off x="2837698"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4/28</a:t>
          </a:r>
        </a:p>
      </dsp:txBody>
      <dsp:txXfrm>
        <a:off x="2855491" y="2423373"/>
        <a:ext cx="976922" cy="571919"/>
      </dsp:txXfrm>
    </dsp:sp>
    <dsp:sp modelId="{71DC9062-80B9-4D53-B745-E12EB12D13B8}">
      <dsp:nvSpPr>
        <dsp:cNvPr id="0" name=""/>
        <dsp:cNvSpPr/>
      </dsp:nvSpPr>
      <dsp:spPr>
        <a:xfrm>
          <a:off x="3951458"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951458" y="2634002"/>
        <a:ext cx="150256" cy="150662"/>
      </dsp:txXfrm>
    </dsp:sp>
    <dsp:sp modelId="{FE2996B3-C3E5-424B-92F5-47ACD7D0BA3C}">
      <dsp:nvSpPr>
        <dsp:cNvPr id="0" name=""/>
        <dsp:cNvSpPr/>
      </dsp:nvSpPr>
      <dsp:spPr>
        <a:xfrm>
          <a:off x="4255211"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6/9</a:t>
          </a:r>
        </a:p>
      </dsp:txBody>
      <dsp:txXfrm>
        <a:off x="4273004" y="2423373"/>
        <a:ext cx="976922" cy="571919"/>
      </dsp:txXfrm>
    </dsp:sp>
    <dsp:sp modelId="{3ED317C9-89A8-41A5-96C3-3D658660157A}">
      <dsp:nvSpPr>
        <dsp:cNvPr id="0" name=""/>
        <dsp:cNvSpPr/>
      </dsp:nvSpPr>
      <dsp:spPr>
        <a:xfrm>
          <a:off x="5368970"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368970" y="2634002"/>
        <a:ext cx="150256" cy="150662"/>
      </dsp:txXfrm>
    </dsp:sp>
    <dsp:sp modelId="{299FC023-59B3-425D-BAE2-A8CB8719B8FD}">
      <dsp:nvSpPr>
        <dsp:cNvPr id="0" name=""/>
        <dsp:cNvSpPr/>
      </dsp:nvSpPr>
      <dsp:spPr>
        <a:xfrm>
          <a:off x="5672723"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latin typeface="Calibri Light"/>
            </a:rPr>
            <a:t>8/27</a:t>
          </a:r>
          <a:endParaRPr lang="en-US" sz="2500" b="1" kern="1200"/>
        </a:p>
      </dsp:txBody>
      <dsp:txXfrm>
        <a:off x="5690516" y="2423373"/>
        <a:ext cx="976922" cy="571919"/>
      </dsp:txXfrm>
    </dsp:sp>
    <dsp:sp modelId="{0650564D-2E39-45C4-B437-1C051D4D81A6}">
      <dsp:nvSpPr>
        <dsp:cNvPr id="0" name=""/>
        <dsp:cNvSpPr/>
      </dsp:nvSpPr>
      <dsp:spPr>
        <a:xfrm>
          <a:off x="6786483"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786483" y="2634002"/>
        <a:ext cx="150256" cy="150662"/>
      </dsp:txXfrm>
    </dsp:sp>
    <dsp:sp modelId="{5CB2345E-0B6F-458D-953A-3EEB26C64ADB}">
      <dsp:nvSpPr>
        <dsp:cNvPr id="0" name=""/>
        <dsp:cNvSpPr/>
      </dsp:nvSpPr>
      <dsp:spPr>
        <a:xfrm>
          <a:off x="7090235"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10/6</a:t>
          </a:r>
        </a:p>
      </dsp:txBody>
      <dsp:txXfrm>
        <a:off x="7108028" y="2423373"/>
        <a:ext cx="976922" cy="571919"/>
      </dsp:txXfrm>
    </dsp:sp>
    <dsp:sp modelId="{9587F123-917F-4815-993B-567F7307E71A}">
      <dsp:nvSpPr>
        <dsp:cNvPr id="0" name=""/>
        <dsp:cNvSpPr/>
      </dsp:nvSpPr>
      <dsp:spPr>
        <a:xfrm>
          <a:off x="8203995" y="2583782"/>
          <a:ext cx="214651" cy="251102"/>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8203995" y="2634002"/>
        <a:ext cx="150256" cy="150662"/>
      </dsp:txXfrm>
    </dsp:sp>
    <dsp:sp modelId="{70B74F24-B940-4104-96A0-BCA73224596D}">
      <dsp:nvSpPr>
        <dsp:cNvPr id="0" name=""/>
        <dsp:cNvSpPr/>
      </dsp:nvSpPr>
      <dsp:spPr>
        <a:xfrm>
          <a:off x="8507748" y="2405580"/>
          <a:ext cx="1012508" cy="607505"/>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10/30</a:t>
          </a:r>
        </a:p>
      </dsp:txBody>
      <dsp:txXfrm>
        <a:off x="8525541" y="2423373"/>
        <a:ext cx="976922" cy="571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3E6FE-284A-4831-B0AC-5A33E3ACB4C4}">
      <dsp:nvSpPr>
        <dsp:cNvPr id="0" name=""/>
        <dsp:cNvSpPr/>
      </dsp:nvSpPr>
      <dsp:spPr>
        <a:xfrm>
          <a:off x="34326" y="182508"/>
          <a:ext cx="2926410" cy="11493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b="1" kern="1200"/>
            <a:t>Sprint Session 3</a:t>
          </a:r>
        </a:p>
        <a:p>
          <a:pPr marL="0" lvl="0" indent="0" algn="l" defTabSz="755650">
            <a:lnSpc>
              <a:spcPct val="90000"/>
            </a:lnSpc>
            <a:spcBef>
              <a:spcPct val="0"/>
            </a:spcBef>
            <a:spcAft>
              <a:spcPct val="35000"/>
            </a:spcAft>
            <a:buNone/>
          </a:pPr>
          <a:r>
            <a:rPr lang="en-US" sz="1700" b="1" kern="1200">
              <a:solidFill>
                <a:schemeClr val="bg1"/>
              </a:solidFill>
              <a:ea typeface="Calibri"/>
              <a:cs typeface="Calibri"/>
            </a:rPr>
            <a:t>Today!</a:t>
          </a:r>
          <a:endParaRPr lang="en-US" sz="1700" b="1" kern="1200">
            <a:solidFill>
              <a:schemeClr val="bg1"/>
            </a:solidFill>
            <a:latin typeface="Calibri Light"/>
            <a:ea typeface="Calibri"/>
            <a:cs typeface="Calibri"/>
          </a:endParaRPr>
        </a:p>
      </dsp:txBody>
      <dsp:txXfrm>
        <a:off x="34326" y="182508"/>
        <a:ext cx="2926410" cy="766241"/>
      </dsp:txXfrm>
    </dsp:sp>
    <dsp:sp modelId="{21419F1E-1FE3-4331-943B-120F097FB755}">
      <dsp:nvSpPr>
        <dsp:cNvPr id="0" name=""/>
        <dsp:cNvSpPr/>
      </dsp:nvSpPr>
      <dsp:spPr>
        <a:xfrm>
          <a:off x="599385" y="935901"/>
          <a:ext cx="2926410" cy="28764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b="1" kern="1200"/>
            <a:t>LN </a:t>
          </a:r>
          <a:r>
            <a:rPr lang="en-US" sz="1700" kern="1200"/>
            <a:t>provides Tactical how-to information related to PCMHs’ QI plans </a:t>
          </a:r>
        </a:p>
        <a:p>
          <a:pPr marL="171450" lvl="1" indent="-171450" algn="l" defTabSz="755650">
            <a:lnSpc>
              <a:spcPct val="90000"/>
            </a:lnSpc>
            <a:spcBef>
              <a:spcPct val="0"/>
            </a:spcBef>
            <a:spcAft>
              <a:spcPct val="15000"/>
            </a:spcAft>
            <a:buChar char="•"/>
          </a:pPr>
          <a:r>
            <a:rPr lang="en-US" sz="1700" b="1" kern="1200"/>
            <a:t>PCMHs </a:t>
          </a:r>
          <a:r>
            <a:rPr lang="en-US" sz="1700" kern="1200"/>
            <a:t>share PDSA 2</a:t>
          </a:r>
          <a:r>
            <a:rPr lang="en-US" sz="1700" kern="1200" baseline="30000"/>
            <a:t>nd</a:t>
          </a:r>
          <a:r>
            <a:rPr lang="en-US" sz="1700" kern="1200"/>
            <a:t> Cyle “Plan” through facilitated peer-to-peer learning</a:t>
          </a:r>
        </a:p>
        <a:p>
          <a:pPr marL="171450" lvl="1" indent="-171450" algn="l" defTabSz="755650">
            <a:lnSpc>
              <a:spcPct val="90000"/>
            </a:lnSpc>
            <a:spcBef>
              <a:spcPct val="0"/>
            </a:spcBef>
            <a:spcAft>
              <a:spcPct val="15000"/>
            </a:spcAft>
            <a:buChar char="•"/>
          </a:pPr>
          <a:r>
            <a:rPr lang="en-US" sz="1700" b="1" kern="1200"/>
            <a:t>LN </a:t>
          </a:r>
          <a:r>
            <a:rPr lang="en-US" sz="1700" kern="1200"/>
            <a:t>provides guidance for completing 2</a:t>
          </a:r>
          <a:r>
            <a:rPr lang="en-US" sz="1700" kern="1200" baseline="30000"/>
            <a:t>nd</a:t>
          </a:r>
          <a:r>
            <a:rPr lang="en-US" sz="1700" kern="1200"/>
            <a:t> cycle of Study and Act</a:t>
          </a:r>
        </a:p>
      </dsp:txBody>
      <dsp:txXfrm>
        <a:off x="683632" y="1020148"/>
        <a:ext cx="2757916" cy="27079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3E6FE-284A-4831-B0AC-5A33E3ACB4C4}">
      <dsp:nvSpPr>
        <dsp:cNvPr id="0" name=""/>
        <dsp:cNvSpPr/>
      </dsp:nvSpPr>
      <dsp:spPr>
        <a:xfrm>
          <a:off x="38357" y="10374"/>
          <a:ext cx="3270004" cy="15648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a:t>Sprint Session 4</a:t>
          </a:r>
        </a:p>
        <a:p>
          <a:pPr marL="0" lvl="0" indent="0" algn="l" defTabSz="711200">
            <a:lnSpc>
              <a:spcPct val="90000"/>
            </a:lnSpc>
            <a:spcBef>
              <a:spcPct val="0"/>
            </a:spcBef>
            <a:spcAft>
              <a:spcPct val="35000"/>
            </a:spcAft>
            <a:buNone/>
          </a:pPr>
          <a:r>
            <a:rPr lang="en-US" sz="1600" b="1" kern="1200">
              <a:solidFill>
                <a:schemeClr val="bg1"/>
              </a:solidFill>
              <a:ea typeface="Calibri"/>
              <a:cs typeface="Calibri"/>
            </a:rPr>
            <a:t>September 10, 2026 </a:t>
          </a:r>
          <a:endParaRPr lang="en-US" sz="1600" b="1" kern="1200">
            <a:solidFill>
              <a:schemeClr val="bg1"/>
            </a:solidFill>
            <a:latin typeface="Calibri Light"/>
            <a:ea typeface="Calibri"/>
            <a:cs typeface="Calibri"/>
          </a:endParaRPr>
        </a:p>
        <a:p>
          <a:pPr marL="0" lvl="0" indent="0" algn="l" defTabSz="711200" rtl="0">
            <a:lnSpc>
              <a:spcPct val="90000"/>
            </a:lnSpc>
            <a:spcBef>
              <a:spcPct val="0"/>
            </a:spcBef>
            <a:spcAft>
              <a:spcPct val="35000"/>
            </a:spcAft>
            <a:buNone/>
          </a:pPr>
          <a:r>
            <a:rPr lang="en-US" sz="1600" b="1" kern="1200">
              <a:solidFill>
                <a:schemeClr val="bg1"/>
              </a:solidFill>
              <a:latin typeface="Calibri Light"/>
              <a:ea typeface="Calibri"/>
              <a:cs typeface="Calibri"/>
            </a:rPr>
            <a:t>PDSA by August 27th</a:t>
          </a:r>
        </a:p>
      </dsp:txBody>
      <dsp:txXfrm>
        <a:off x="38357" y="10374"/>
        <a:ext cx="3270004" cy="1043251"/>
      </dsp:txXfrm>
    </dsp:sp>
    <dsp:sp modelId="{21419F1E-1FE3-4331-943B-120F097FB755}">
      <dsp:nvSpPr>
        <dsp:cNvPr id="0" name=""/>
        <dsp:cNvSpPr/>
      </dsp:nvSpPr>
      <dsp:spPr>
        <a:xfrm>
          <a:off x="669759" y="1043354"/>
          <a:ext cx="3270004" cy="293759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t>LN</a:t>
          </a:r>
          <a:r>
            <a:rPr lang="en-US" sz="1600" kern="1200"/>
            <a:t> provides Tactical how-to information related to PCMHs’ QI plans </a:t>
          </a:r>
        </a:p>
        <a:p>
          <a:pPr marL="171450" lvl="1" indent="-171450" algn="l" defTabSz="711200">
            <a:lnSpc>
              <a:spcPct val="90000"/>
            </a:lnSpc>
            <a:spcBef>
              <a:spcPct val="0"/>
            </a:spcBef>
            <a:spcAft>
              <a:spcPct val="15000"/>
            </a:spcAft>
            <a:buChar char="•"/>
          </a:pPr>
          <a:r>
            <a:rPr lang="en-US" sz="1600" b="1" kern="1200"/>
            <a:t>PCMHs </a:t>
          </a:r>
          <a:r>
            <a:rPr lang="en-US" sz="1600" kern="1200"/>
            <a:t>share 2</a:t>
          </a:r>
          <a:r>
            <a:rPr lang="en-US" sz="1600" kern="1200" baseline="30000"/>
            <a:t>nd</a:t>
          </a:r>
          <a:r>
            <a:rPr lang="en-US" sz="1600" kern="1200"/>
            <a:t> Cycle of  “Study” and “Act”  through facilitated peer-to-peer learning</a:t>
          </a:r>
        </a:p>
        <a:p>
          <a:pPr marL="171450" lvl="1" indent="-171450" algn="l" defTabSz="711200">
            <a:lnSpc>
              <a:spcPct val="90000"/>
            </a:lnSpc>
            <a:spcBef>
              <a:spcPct val="0"/>
            </a:spcBef>
            <a:spcAft>
              <a:spcPct val="15000"/>
            </a:spcAft>
            <a:buChar char="•"/>
          </a:pPr>
          <a:r>
            <a:rPr lang="en-US" sz="1600" b="1" kern="1200"/>
            <a:t>LN</a:t>
          </a:r>
          <a:r>
            <a:rPr lang="en-US" sz="1600" kern="1200"/>
            <a:t> provides guidance on completing PDSA cycles (e.g., standardizing and scaling improvements) and preparing for the final session</a:t>
          </a:r>
        </a:p>
      </dsp:txBody>
      <dsp:txXfrm>
        <a:off x="755798" y="1129393"/>
        <a:ext cx="3097926" cy="27655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662A0-9D7B-4ABB-A4C9-3883BED084BE}">
      <dsp:nvSpPr>
        <dsp:cNvPr id="0" name=""/>
        <dsp:cNvSpPr/>
      </dsp:nvSpPr>
      <dsp:spPr>
        <a:xfrm>
          <a:off x="0" y="220988"/>
          <a:ext cx="3407618" cy="950400"/>
        </a:xfrm>
        <a:prstGeom prst="roundRect">
          <a:avLst>
            <a:gd name="adj" fmla="val 10000"/>
          </a:avLst>
        </a:prstGeom>
        <a:solidFill>
          <a:schemeClr val="dk1"/>
        </a:solidFill>
        <a:ln w="15875" cap="flat" cmpd="sng" algn="ctr">
          <a:solidFill>
            <a:schemeClr val="dk1">
              <a:shade val="15000"/>
            </a:schemeClr>
          </a:solidFill>
          <a:prstDash val="solid"/>
        </a:ln>
        <a:effectLst/>
      </dsp:spPr>
      <dsp:style>
        <a:lnRef idx="2">
          <a:schemeClr val="dk1">
            <a:shade val="15000"/>
          </a:schemeClr>
        </a:lnRef>
        <a:fillRef idx="1">
          <a:schemeClr val="dk1"/>
        </a:fillRef>
        <a:effectRef idx="0">
          <a:schemeClr val="dk1"/>
        </a:effectRef>
        <a:fontRef idx="minor">
          <a:schemeClr val="lt1"/>
        </a:fontRef>
      </dsp:style>
      <dsp:txBody>
        <a:bodyPr spcFirstLastPara="0" vert="horz" wrap="square" lIns="156464" tIns="156464" rIns="156464" bIns="83820" numCol="1" spcCol="1270" anchor="t" anchorCtr="0">
          <a:noAutofit/>
        </a:bodyPr>
        <a:lstStyle/>
        <a:p>
          <a:pPr marL="0" lvl="0" indent="0" algn="l" defTabSz="977900">
            <a:lnSpc>
              <a:spcPct val="90000"/>
            </a:lnSpc>
            <a:spcBef>
              <a:spcPct val="0"/>
            </a:spcBef>
            <a:spcAft>
              <a:spcPct val="35000"/>
            </a:spcAft>
            <a:buNone/>
          </a:pPr>
          <a:r>
            <a:rPr lang="en-US" sz="2200" b="1" kern="1200"/>
            <a:t>Final In-Person Session</a:t>
          </a:r>
        </a:p>
      </dsp:txBody>
      <dsp:txXfrm>
        <a:off x="0" y="220988"/>
        <a:ext cx="3407618" cy="633600"/>
      </dsp:txXfrm>
    </dsp:sp>
    <dsp:sp modelId="{69FAEBA8-7E3B-44E9-8B63-100B56A8A67F}">
      <dsp:nvSpPr>
        <dsp:cNvPr id="0" name=""/>
        <dsp:cNvSpPr/>
      </dsp:nvSpPr>
      <dsp:spPr>
        <a:xfrm>
          <a:off x="697946" y="828152"/>
          <a:ext cx="3407618" cy="27720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228600" lvl="1" indent="-228600" algn="l" defTabSz="977900">
            <a:lnSpc>
              <a:spcPct val="90000"/>
            </a:lnSpc>
            <a:spcBef>
              <a:spcPct val="0"/>
            </a:spcBef>
            <a:spcAft>
              <a:spcPct val="15000"/>
            </a:spcAft>
            <a:buChar char="•"/>
          </a:pPr>
          <a:r>
            <a:rPr lang="en-US" sz="2200" b="1" kern="1200"/>
            <a:t>PCMHs </a:t>
          </a:r>
          <a:r>
            <a:rPr lang="en-US" sz="2200" b="0" kern="1200"/>
            <a:t>share their </a:t>
          </a:r>
          <a:r>
            <a:rPr lang="en-US" sz="2200" kern="1200"/>
            <a:t>completed PDSA cycles</a:t>
          </a:r>
        </a:p>
        <a:p>
          <a:pPr marL="228600" lvl="1" indent="-228600" algn="l" defTabSz="977900">
            <a:lnSpc>
              <a:spcPct val="90000"/>
            </a:lnSpc>
            <a:spcBef>
              <a:spcPct val="0"/>
            </a:spcBef>
            <a:spcAft>
              <a:spcPct val="15000"/>
            </a:spcAft>
            <a:buChar char="•"/>
          </a:pPr>
          <a:r>
            <a:rPr lang="en-US" sz="2200" b="1" kern="1200"/>
            <a:t>LN</a:t>
          </a:r>
          <a:r>
            <a:rPr lang="en-US" sz="2200" kern="1200"/>
            <a:t> recognizes PCMHs with greatest improvements</a:t>
          </a:r>
        </a:p>
        <a:p>
          <a:pPr marL="228600" lvl="1" indent="-228600" algn="l" defTabSz="977900">
            <a:lnSpc>
              <a:spcPct val="90000"/>
            </a:lnSpc>
            <a:spcBef>
              <a:spcPct val="0"/>
            </a:spcBef>
            <a:spcAft>
              <a:spcPct val="15000"/>
            </a:spcAft>
            <a:buChar char="•"/>
          </a:pPr>
          <a:r>
            <a:rPr lang="en-US" sz="2200" b="1" kern="1200"/>
            <a:t>LN</a:t>
          </a:r>
          <a:r>
            <a:rPr lang="en-US" sz="2200" kern="1200"/>
            <a:t> announces 2027 Sprints </a:t>
          </a:r>
        </a:p>
      </dsp:txBody>
      <dsp:txXfrm>
        <a:off x="779135" y="909341"/>
        <a:ext cx="3245240" cy="26096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1D792D-B291-43E6-A95C-338BCCE99B24}"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6EBBA3-CCB9-4083-9A80-50CC3DD050DF}" type="slidenum">
              <a:rPr lang="en-US" smtClean="0"/>
              <a:t>‹#›</a:t>
            </a:fld>
            <a:endParaRPr lang="en-US"/>
          </a:p>
        </p:txBody>
      </p:sp>
    </p:spTree>
    <p:extLst>
      <p:ext uri="{BB962C8B-B14F-4D97-AF65-F5344CB8AC3E}">
        <p14:creationId xmlns:p14="http://schemas.microsoft.com/office/powerpoint/2010/main" val="1369728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15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00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17</a:t>
            </a:fld>
            <a:endParaRPr lang="en-US"/>
          </a:p>
        </p:txBody>
      </p:sp>
    </p:spTree>
    <p:extLst>
      <p:ext uri="{BB962C8B-B14F-4D97-AF65-F5344CB8AC3E}">
        <p14:creationId xmlns:p14="http://schemas.microsoft.com/office/powerpoint/2010/main" val="3809680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Match Implementation strategies to the true root cause of the problem</a:t>
            </a:r>
          </a:p>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18</a:t>
            </a:fld>
            <a:endParaRPr lang="en-US"/>
          </a:p>
        </p:txBody>
      </p:sp>
    </p:spTree>
    <p:extLst>
      <p:ext uri="{BB962C8B-B14F-4D97-AF65-F5344CB8AC3E}">
        <p14:creationId xmlns:p14="http://schemas.microsoft.com/office/powerpoint/2010/main" val="3465708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Variation in outcomes provides insight into implementation challenges and helps guide more targeted improvement strategies</a:t>
            </a:r>
          </a:p>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19</a:t>
            </a:fld>
            <a:endParaRPr lang="en-US"/>
          </a:p>
        </p:txBody>
      </p:sp>
    </p:spTree>
    <p:extLst>
      <p:ext uri="{BB962C8B-B14F-4D97-AF65-F5344CB8AC3E}">
        <p14:creationId xmlns:p14="http://schemas.microsoft.com/office/powerpoint/2010/main" val="3821985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21</a:t>
            </a:fld>
            <a:endParaRPr lang="en-US"/>
          </a:p>
        </p:txBody>
      </p:sp>
    </p:spTree>
    <p:extLst>
      <p:ext uri="{BB962C8B-B14F-4D97-AF65-F5344CB8AC3E}">
        <p14:creationId xmlns:p14="http://schemas.microsoft.com/office/powerpoint/2010/main" val="177388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2" name="Google Shape;192;p12: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69060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t>
            </a:r>
            <a:r>
              <a:rPr lang="en-US" sz="1200" b="0" i="0" kern="1200">
                <a:solidFill>
                  <a:schemeClr val="tx1"/>
                </a:solidFill>
                <a:effectLst/>
                <a:latin typeface="+mn-lt"/>
                <a:ea typeface="+mn-ea"/>
                <a:cs typeface="+mn-cs"/>
              </a:rPr>
              <a:t>presentations focused on resources and support services available for patients with diabetes, including diabetes education programs, nutritional counseling, healthy eating strategies, and disease management. I would also like information on community-based programs that accept patients regardless of insurance status, as finding accessible referral resources can be challenging. Additionally, it would be helpful to learn which organizations offer transportation assistance or other support services for patients who face barriers to accessing care.</a:t>
            </a:r>
            <a:endParaRPr lang="en-US"/>
          </a:p>
        </p:txBody>
      </p:sp>
      <p:sp>
        <p:nvSpPr>
          <p:cNvPr id="4" name="Slide Number Placeholder 3"/>
          <p:cNvSpPr>
            <a:spLocks noGrp="1"/>
          </p:cNvSpPr>
          <p:nvPr>
            <p:ph type="sldNum" sz="quarter" idx="5"/>
          </p:nvPr>
        </p:nvSpPr>
        <p:spPr/>
        <p:txBody>
          <a:bodyPr/>
          <a:lstStyle/>
          <a:p>
            <a:fld id="{F3789CAB-70BD-4848-862B-454BD3F26BFB}" type="slidenum">
              <a:rPr lang="en-US" smtClean="0"/>
              <a:t>25</a:t>
            </a:fld>
            <a:endParaRPr lang="en-US"/>
          </a:p>
        </p:txBody>
      </p:sp>
    </p:spTree>
    <p:extLst>
      <p:ext uri="{BB962C8B-B14F-4D97-AF65-F5344CB8AC3E}">
        <p14:creationId xmlns:p14="http://schemas.microsoft.com/office/powerpoint/2010/main" val="210834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62E27-9382-9182-A5D9-7DB9BF352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585C4-C729-40BE-163C-59061F6F3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E07C2-FAD7-3753-6325-8939167396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65F098-8EB9-1B77-713A-8C75408BE601}"/>
              </a:ext>
            </a:extLst>
          </p:cNvPr>
          <p:cNvSpPr>
            <a:spLocks noGrp="1"/>
          </p:cNvSpPr>
          <p:nvPr>
            <p:ph type="sldNum" sz="quarter" idx="5"/>
          </p:nvPr>
        </p:nvSpPr>
        <p:spPr/>
        <p:txBody>
          <a:bodyPr/>
          <a:lstStyle/>
          <a:p>
            <a:fld id="{0E6EBBA3-CCB9-4083-9A80-50CC3DD050DF}" type="slidenum">
              <a:rPr lang="en-US" smtClean="0"/>
              <a:t>28</a:t>
            </a:fld>
            <a:endParaRPr lang="en-US"/>
          </a:p>
        </p:txBody>
      </p:sp>
    </p:spTree>
    <p:extLst>
      <p:ext uri="{BB962C8B-B14F-4D97-AF65-F5344CB8AC3E}">
        <p14:creationId xmlns:p14="http://schemas.microsoft.com/office/powerpoint/2010/main" val="3024220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29</a:t>
            </a:fld>
            <a:endParaRPr lang="en-US"/>
          </a:p>
        </p:txBody>
      </p:sp>
    </p:spTree>
    <p:extLst>
      <p:ext uri="{BB962C8B-B14F-4D97-AF65-F5344CB8AC3E}">
        <p14:creationId xmlns:p14="http://schemas.microsoft.com/office/powerpoint/2010/main" val="245750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B500A5-6ABE-4A71-8E42-9A1B044783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014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r>
              <a:rPr lang="en-US"/>
              <a:t>Thank everyone for getting your PDSA worksheets submitted and for putting up with us as we figure out this process. Please feel free to let us know if anything is not working or is super cumbersome.</a:t>
            </a:r>
            <a:endParaRPr/>
          </a:p>
        </p:txBody>
      </p:sp>
      <p:sp>
        <p:nvSpPr>
          <p:cNvPr id="192" name="Google Shape;192;p12: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59291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45C2D6-B45A-4B81-B47C-062BD53919DD}" type="slidenum">
              <a:rPr lang="en-US" smtClean="0"/>
              <a:t>33</a:t>
            </a:fld>
            <a:endParaRPr lang="en-US"/>
          </a:p>
        </p:txBody>
      </p:sp>
    </p:spTree>
    <p:extLst>
      <p:ext uri="{BB962C8B-B14F-4D97-AF65-F5344CB8AC3E}">
        <p14:creationId xmlns:p14="http://schemas.microsoft.com/office/powerpoint/2010/main" val="1032632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557F8D-41A5-3C4A-A462-FE7C10BECEC1}" type="slidenum">
              <a:rPr lang="en-US" smtClean="0"/>
              <a:t>39</a:t>
            </a:fld>
            <a:endParaRPr lang="en-US"/>
          </a:p>
        </p:txBody>
      </p:sp>
    </p:spTree>
    <p:extLst>
      <p:ext uri="{BB962C8B-B14F-4D97-AF65-F5344CB8AC3E}">
        <p14:creationId xmlns:p14="http://schemas.microsoft.com/office/powerpoint/2010/main" val="1000692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7701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F82FC-B27E-A0E7-8B57-23DBCA97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BB09B-CAA2-5D33-446F-41FD8E6D1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0D929-6B25-F9F4-5AFD-807B3ADAF4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8A0385-9200-FB8D-42FE-7FD42154607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5674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7D0E2-1716-C472-4A1E-405302844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ABE3D-84B0-6EDF-E99F-1DE6C86CC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9A591-4DC5-75EF-7C77-779FAB87A4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D589CF-886C-2A97-3F03-8B9EDFC720BF}"/>
              </a:ext>
            </a:extLst>
          </p:cNvPr>
          <p:cNvSpPr>
            <a:spLocks noGrp="1"/>
          </p:cNvSpPr>
          <p:nvPr>
            <p:ph type="sldNum" sz="quarter" idx="5"/>
          </p:nvPr>
        </p:nvSpPr>
        <p:spPr/>
        <p:txBody>
          <a:bodyPr/>
          <a:lstStyle/>
          <a:p>
            <a:fld id="{6F492A2E-0AAD-4AA1-906B-6710F6104193}" type="slidenum">
              <a:rPr lang="en-US" smtClean="0"/>
              <a:t>49</a:t>
            </a:fld>
            <a:endParaRPr lang="en-US"/>
          </a:p>
        </p:txBody>
      </p:sp>
    </p:spTree>
    <p:extLst>
      <p:ext uri="{BB962C8B-B14F-4D97-AF65-F5344CB8AC3E}">
        <p14:creationId xmlns:p14="http://schemas.microsoft.com/office/powerpoint/2010/main" val="45502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4967-A3EB-6A7D-8B49-BE2BB47FA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D4608-AAE2-DCF0-BA5F-90990A8A1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DFF93-8978-1E30-CCDC-6FAF7D7097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F51C06-0BB9-25DD-3010-4D45E75BD214}"/>
              </a:ext>
            </a:extLst>
          </p:cNvPr>
          <p:cNvSpPr>
            <a:spLocks noGrp="1"/>
          </p:cNvSpPr>
          <p:nvPr>
            <p:ph type="sldNum" sz="quarter" idx="5"/>
          </p:nvPr>
        </p:nvSpPr>
        <p:spPr/>
        <p:txBody>
          <a:bodyPr/>
          <a:lstStyle/>
          <a:p>
            <a:fld id="{6F492A2E-0AAD-4AA1-906B-6710F6104193}" type="slidenum">
              <a:rPr lang="en-US" smtClean="0"/>
              <a:t>50</a:t>
            </a:fld>
            <a:endParaRPr lang="en-US"/>
          </a:p>
        </p:txBody>
      </p:sp>
    </p:spTree>
    <p:extLst>
      <p:ext uri="{BB962C8B-B14F-4D97-AF65-F5344CB8AC3E}">
        <p14:creationId xmlns:p14="http://schemas.microsoft.com/office/powerpoint/2010/main" val="1224830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9C46-663A-A3A2-47D6-7C04EC108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EFF95-8C5D-9CF1-5C43-050EE976F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22652-E2B7-FF3C-9ADB-B69E2EFBEB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C5CEC7-571F-04A5-6D0F-43F14A6E18F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1980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1361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863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27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conflicts of interest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113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1"/>
        <p:cNvGrpSpPr/>
        <p:nvPr/>
      </p:nvGrpSpPr>
      <p:grpSpPr>
        <a:xfrm>
          <a:off x="0" y="0"/>
          <a:ext cx="0" cy="0"/>
          <a:chOff x="0" y="0"/>
          <a:chExt cx="0" cy="0"/>
        </a:xfrm>
      </p:grpSpPr>
      <p:sp>
        <p:nvSpPr>
          <p:cNvPr id="1852" name="Google Shape;1852;p5: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3" name="Google Shape;1853;p5: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 always, our goal is to help the MCOs and PCMHs achieve the common expectations of the PCMH value-based payment program. </a:t>
            </a:r>
            <a:endParaRPr/>
          </a:p>
        </p:txBody>
      </p:sp>
      <p:sp>
        <p:nvSpPr>
          <p:cNvPr id="1854" name="Google Shape;1854;p5: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0"/>
        <p:cNvGrpSpPr/>
        <p:nvPr/>
      </p:nvGrpSpPr>
      <p:grpSpPr>
        <a:xfrm>
          <a:off x="0" y="0"/>
          <a:ext cx="0" cy="0"/>
          <a:chOff x="0" y="0"/>
          <a:chExt cx="0" cy="0"/>
        </a:xfrm>
      </p:grpSpPr>
      <p:sp>
        <p:nvSpPr>
          <p:cNvPr id="1861" name="Google Shape;1861;p6: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62" name="Google Shape;1862;p6: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p7: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69" name="Google Shape;1869;p7: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2" name="Google Shape;192;p12: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6906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10</a:t>
            </a:fld>
            <a:endParaRPr lang="en-US"/>
          </a:p>
        </p:txBody>
      </p:sp>
    </p:spTree>
    <p:extLst>
      <p:ext uri="{BB962C8B-B14F-4D97-AF65-F5344CB8AC3E}">
        <p14:creationId xmlns:p14="http://schemas.microsoft.com/office/powerpoint/2010/main" val="4069755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9.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17.svg"/><Relationship Id="rId4" Type="http://schemas.openxmlformats.org/officeDocument/2006/relationships/image" Target="../media/image16.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400" spc="-51"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none" spc="200" baseline="0">
                <a:solidFill>
                  <a:srgbClr val="002060"/>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36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31617"/>
          </a:xfrm>
        </p:spPr>
        <p:txBody>
          <a:bodyPr/>
          <a:lstStyle>
            <a:lvl1pPr>
              <a:defRPr/>
            </a:lvl1pPr>
          </a:lstStyle>
          <a:p>
            <a:r>
              <a:rPr lang="en-US"/>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53515" y="1340107"/>
            <a:ext cx="10972800" cy="4758684"/>
          </a:xfrm>
        </p:spPr>
        <p:txBody>
          <a:bodyPr/>
          <a:lstStyle>
            <a:lvl1pPr>
              <a:defRPr sz="1867">
                <a:solidFill>
                  <a:schemeClr val="tx1"/>
                </a:solidFill>
              </a:defRPr>
            </a:lvl1pPr>
            <a:lvl2pPr>
              <a:defRPr sz="1867">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67">
                <a:latin typeface="Arial" panose="020B0604020202020204" pitchFamily="34" charset="0"/>
                <a:cs typeface="Arial" panose="020B0604020202020204" pitchFamily="34" charset="0"/>
              </a:defRPr>
            </a:lvl4pPr>
            <a:lvl5pPr>
              <a:defRPr sz="1467">
                <a:latin typeface="Arial" panose="020B0604020202020204" pitchFamily="34" charset="0"/>
                <a:cs typeface="Arial" panose="020B0604020202020204" pitchFamily="34" charset="0"/>
              </a:defRPr>
            </a:lvl5pPr>
          </a:lstStyle>
          <a:p>
            <a:pPr lvl="0"/>
            <a:r>
              <a:rPr lang="en-US"/>
              <a:t>Master text style</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64429" y="836559"/>
            <a:ext cx="10972800" cy="319617"/>
          </a:xfrm>
        </p:spPr>
        <p:txBody>
          <a:bodyPr/>
          <a:lstStyle>
            <a:lvl1pPr>
              <a:defRPr/>
            </a:lvl1pPr>
          </a:lstStyle>
          <a:p>
            <a:pPr lvl="0"/>
            <a:r>
              <a:rPr lang="en-US"/>
              <a:t>Master text style</a:t>
            </a:r>
            <a:endParaRPr lang="en-GB"/>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743200" y="6415823"/>
            <a:ext cx="845249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10460009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Nudge slide 2">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3">
            <a:extLst>
              <a:ext uri="{FF2B5EF4-FFF2-40B4-BE49-F238E27FC236}">
                <a16:creationId xmlns:a16="http://schemas.microsoft.com/office/drawing/2014/main" id="{4C555831-20A5-772E-BBC9-BF05AD019940}"/>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2000" b="1" i="0">
                <a:solidFill>
                  <a:schemeClr val="tx2"/>
                </a:solidFill>
                <a:latin typeface="Avenir Heavy" panose="02000503020000020003" pitchFamily="2" charset="0"/>
              </a:defRPr>
            </a:lvl1pPr>
          </a:lstStyle>
          <a:p>
            <a:pPr lvl="0"/>
            <a:r>
              <a:rPr lang="en-US"/>
              <a:t>Subheading – 16pt</a:t>
            </a:r>
          </a:p>
        </p:txBody>
      </p:sp>
      <p:sp>
        <p:nvSpPr>
          <p:cNvPr id="17" name="Text Placeholder 12">
            <a:extLst>
              <a:ext uri="{FF2B5EF4-FFF2-40B4-BE49-F238E27FC236}">
                <a16:creationId xmlns:a16="http://schemas.microsoft.com/office/drawing/2014/main" id="{A560ECAF-6320-AD3D-9A36-09888618A00F}"/>
              </a:ext>
            </a:extLst>
          </p:cNvPr>
          <p:cNvSpPr>
            <a:spLocks noGrp="1"/>
          </p:cNvSpPr>
          <p:nvPr>
            <p:ph type="body" sz="quarter" idx="12" hasCustomPrompt="1"/>
          </p:nvPr>
        </p:nvSpPr>
        <p:spPr>
          <a:xfrm>
            <a:off x="609598" y="1602160"/>
            <a:ext cx="8900161" cy="4553226"/>
          </a:xfrm>
          <a:prstGeom prst="rect">
            <a:avLst/>
          </a:prstGeom>
        </p:spPr>
        <p:txBody>
          <a:bodyPr>
            <a:noAutofit/>
          </a:bodyPr>
          <a:lstStyle>
            <a:lvl1pPr marL="0" indent="0">
              <a:buNone/>
              <a:defRPr sz="28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8" name="Slide Number Placeholder 8">
            <a:extLst>
              <a:ext uri="{FF2B5EF4-FFF2-40B4-BE49-F238E27FC236}">
                <a16:creationId xmlns:a16="http://schemas.microsoft.com/office/drawing/2014/main" id="{7CCF6736-8967-697C-4B49-E5204ED604C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9" name="Text Placeholder 43">
            <a:extLst>
              <a:ext uri="{FF2B5EF4-FFF2-40B4-BE49-F238E27FC236}">
                <a16:creationId xmlns:a16="http://schemas.microsoft.com/office/drawing/2014/main" id="{EE8848D8-ADDE-B370-7AA7-F55BC013A9E5}"/>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0" name="Group 9">
            <a:extLst>
              <a:ext uri="{FF2B5EF4-FFF2-40B4-BE49-F238E27FC236}">
                <a16:creationId xmlns:a16="http://schemas.microsoft.com/office/drawing/2014/main" id="{10889434-8EC1-B669-72D1-0560A6931B6E}"/>
              </a:ext>
            </a:extLst>
          </p:cNvPr>
          <p:cNvGrpSpPr/>
          <p:nvPr userDrawn="1"/>
        </p:nvGrpSpPr>
        <p:grpSpPr>
          <a:xfrm>
            <a:off x="405472" y="409708"/>
            <a:ext cx="204127" cy="396990"/>
            <a:chOff x="921541" y="800100"/>
            <a:chExt cx="167671" cy="326091"/>
          </a:xfrm>
          <a:solidFill>
            <a:schemeClr val="accent1"/>
          </a:solidFill>
        </p:grpSpPr>
        <p:sp>
          <p:nvSpPr>
            <p:cNvPr id="11" name="Rectangle 10">
              <a:extLst>
                <a:ext uri="{FF2B5EF4-FFF2-40B4-BE49-F238E27FC236}">
                  <a16:creationId xmlns:a16="http://schemas.microsoft.com/office/drawing/2014/main" id="{AEC91F6F-B176-5F03-930D-81A8F44E0FBF}"/>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17BEA29C-9209-A149-80E8-19735B730196}"/>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680302379"/>
      </p:ext>
    </p:extLst>
  </p:cSld>
  <p:clrMapOvr>
    <a:masterClrMapping/>
  </p:clrMapOvr>
  <p:extLst>
    <p:ext uri="{DCECCB84-F9BA-43D5-87BE-67443E8EF086}">
      <p15:sldGuideLst xmlns:p15="http://schemas.microsoft.com/office/powerpoint/2012/main">
        <p15:guide id="1" orient="horz" pos="720">
          <p15:clr>
            <a:srgbClr val="FBAE40"/>
          </p15:clr>
        </p15:guide>
        <p15:guide id="3" pos="10944">
          <p15:clr>
            <a:srgbClr val="FBAE40"/>
          </p15:clr>
        </p15:guide>
        <p15:guide id="4" orient="horz" pos="432">
          <p15:clr>
            <a:srgbClr val="FBAE40"/>
          </p15:clr>
        </p15:guide>
        <p15:guide id="5" orient="horz" pos="100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Nudge_Thank you">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accent1"/>
                </a:solidFill>
                <a:latin typeface="Avenir Black" panose="02000503020000020003" pitchFamily="2" charset="0"/>
                <a:cs typeface="Arial" panose="020B0604020202020204" pitchFamily="34" charset="0"/>
              </a:rPr>
              <a:t>Thank you!</a:t>
            </a:r>
          </a:p>
        </p:txBody>
      </p:sp>
      <p:sp>
        <p:nvSpPr>
          <p:cNvPr id="2" name="Freeform 1">
            <a:extLst>
              <a:ext uri="{FF2B5EF4-FFF2-40B4-BE49-F238E27FC236}">
                <a16:creationId xmlns:a16="http://schemas.microsoft.com/office/drawing/2014/main" id="{020D2A8D-DD27-A5C6-13B3-3D253EBA4FE0}"/>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rgbClr val="156082">
                <a:lumMod val="60000"/>
                <a:lumOff val="40000"/>
              </a:srgbClr>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2878225690"/>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enn Medicine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7" name="Group 6">
            <a:extLst>
              <a:ext uri="{FF2B5EF4-FFF2-40B4-BE49-F238E27FC236}">
                <a16:creationId xmlns:a16="http://schemas.microsoft.com/office/drawing/2014/main" id="{B4D5617B-5D31-1ED5-9394-14C7F229387C}"/>
              </a:ext>
            </a:extLst>
          </p:cNvPr>
          <p:cNvGrpSpPr/>
          <p:nvPr userDrawn="1"/>
        </p:nvGrpSpPr>
        <p:grpSpPr>
          <a:xfrm>
            <a:off x="9067432" y="6254970"/>
            <a:ext cx="2384572" cy="455762"/>
            <a:chOff x="7333172" y="6254970"/>
            <a:chExt cx="2384572" cy="455762"/>
          </a:xfrm>
        </p:grpSpPr>
        <p:sp>
          <p:nvSpPr>
            <p:cNvPr id="10" name="Freeform 9">
              <a:extLst>
                <a:ext uri="{FF2B5EF4-FFF2-40B4-BE49-F238E27FC236}">
                  <a16:creationId xmlns:a16="http://schemas.microsoft.com/office/drawing/2014/main" id="{33AD1B8A-FD4A-FB27-FDEC-0BA1B3536E8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3E3B3274-810E-1C52-2CD7-B8467FE2E225}"/>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1118D8B2-8427-0895-25F4-B2F5BD2952DD}"/>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1" name="Text Placeholder 8">
            <a:extLst>
              <a:ext uri="{FF2B5EF4-FFF2-40B4-BE49-F238E27FC236}">
                <a16:creationId xmlns:a16="http://schemas.microsoft.com/office/drawing/2014/main" id="{1963D417-FF4E-9D0E-3E34-D69E46948DDA}"/>
              </a:ext>
            </a:extLst>
          </p:cNvPr>
          <p:cNvSpPr>
            <a:spLocks noGrp="1"/>
          </p:cNvSpPr>
          <p:nvPr>
            <p:ph type="body" sz="quarter" idx="10" hasCustomPrompt="1"/>
          </p:nvPr>
        </p:nvSpPr>
        <p:spPr>
          <a:xfrm>
            <a:off x="3365437" y="2958790"/>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Text Placeholder 2">
            <a:extLst>
              <a:ext uri="{FF2B5EF4-FFF2-40B4-BE49-F238E27FC236}">
                <a16:creationId xmlns:a16="http://schemas.microsoft.com/office/drawing/2014/main" id="{FC1906B8-EC3B-8181-3321-5BD8B5EA45F8}"/>
              </a:ext>
            </a:extLst>
          </p:cNvPr>
          <p:cNvSpPr>
            <a:spLocks noGrp="1"/>
          </p:cNvSpPr>
          <p:nvPr>
            <p:ph type="body" idx="11" hasCustomPrompt="1"/>
          </p:nvPr>
        </p:nvSpPr>
        <p:spPr>
          <a:xfrm>
            <a:off x="3365437" y="3843537"/>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1700743955"/>
      </p:ext>
    </p:extLst>
  </p:cSld>
  <p:clrMapOvr>
    <a:masterClrMapping/>
  </p:clrMapOvr>
  <p:extLst>
    <p:ext uri="{DCECCB84-F9BA-43D5-87BE-67443E8EF086}">
      <p15:sldGuideLst xmlns:p15="http://schemas.microsoft.com/office/powerpoint/2012/main">
        <p15:guide id="2" orient="horz" pos="2256">
          <p15:clr>
            <a:srgbClr val="FBAE40"/>
          </p15:clr>
        </p15:guide>
        <p15:guide id="3" orient="horz" pos="256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enn Medicine_Deck titl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grpSp>
        <p:nvGrpSpPr>
          <p:cNvPr id="4" name="Group 3">
            <a:extLst>
              <a:ext uri="{FF2B5EF4-FFF2-40B4-BE49-F238E27FC236}">
                <a16:creationId xmlns:a16="http://schemas.microsoft.com/office/drawing/2014/main" id="{0B14796C-1E02-48B8-642F-DC9814142A1A}"/>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DC66A41E-B4FD-08D1-980E-1A5ACE9E3F62}"/>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D4379D5B-4FCE-8EA3-DAA8-40E6CD914138}"/>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58877FBA-DCB1-7B3D-7C37-C07871DBCAC8}"/>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6" name="Text Placeholder 8">
            <a:extLst>
              <a:ext uri="{FF2B5EF4-FFF2-40B4-BE49-F238E27FC236}">
                <a16:creationId xmlns:a16="http://schemas.microsoft.com/office/drawing/2014/main" id="{1EFEC0C9-C126-E2C0-362F-75ABF7BCCE1C}"/>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9" name="Text Placeholder 8">
            <a:extLst>
              <a:ext uri="{FF2B5EF4-FFF2-40B4-BE49-F238E27FC236}">
                <a16:creationId xmlns:a16="http://schemas.microsoft.com/office/drawing/2014/main" id="{62CEC2C8-BECB-09C2-6732-D2E8C9DF8F11}"/>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20" name="Text Placeholder 8">
            <a:extLst>
              <a:ext uri="{FF2B5EF4-FFF2-40B4-BE49-F238E27FC236}">
                <a16:creationId xmlns:a16="http://schemas.microsoft.com/office/drawing/2014/main" id="{7BD7505D-7B10-FAE4-8092-C799500FA141}"/>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1" name="Straight Connector 20">
            <a:extLst>
              <a:ext uri="{FF2B5EF4-FFF2-40B4-BE49-F238E27FC236}">
                <a16:creationId xmlns:a16="http://schemas.microsoft.com/office/drawing/2014/main" id="{D2DC58A7-0D1E-904E-8F80-C137D8EC9114}"/>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91D19701-F1DA-A10E-4EE4-21682B0F6F76}"/>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1905585700"/>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enn Medicine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11" name="Group 10">
            <a:extLst>
              <a:ext uri="{FF2B5EF4-FFF2-40B4-BE49-F238E27FC236}">
                <a16:creationId xmlns:a16="http://schemas.microsoft.com/office/drawing/2014/main" id="{592B1669-ADBF-33A3-6B75-C44CE4F63642}"/>
              </a:ext>
            </a:extLst>
          </p:cNvPr>
          <p:cNvGrpSpPr/>
          <p:nvPr userDrawn="1"/>
        </p:nvGrpSpPr>
        <p:grpSpPr>
          <a:xfrm>
            <a:off x="9067432" y="6254970"/>
            <a:ext cx="2384572" cy="455762"/>
            <a:chOff x="7333172" y="6254970"/>
            <a:chExt cx="2384572" cy="455762"/>
          </a:xfrm>
        </p:grpSpPr>
        <p:sp>
          <p:nvSpPr>
            <p:cNvPr id="14" name="Freeform 13">
              <a:extLst>
                <a:ext uri="{FF2B5EF4-FFF2-40B4-BE49-F238E27FC236}">
                  <a16:creationId xmlns:a16="http://schemas.microsoft.com/office/drawing/2014/main" id="{48BEB9AE-7F5C-D69F-EF99-DE64364E12B0}"/>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F2F31FE7-0E13-A00D-B1AD-CA17F655F0A2}"/>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23EA462-D562-B5A6-C775-69AE7946BE46}"/>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2740128180"/>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enn Medicine_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EF352F-6CB7-9C90-10CD-3A1887D19AC6}"/>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C251CC2C-4D20-8CDE-C481-FC459B671D0B}"/>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E76CB9D9-6E0F-534F-87C8-C71516E6772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D87A5C5-5028-E9D9-F66E-10B93493A7FC}"/>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D5A418C5-9738-5C0C-A340-C1CA20E5208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Freeform 9">
            <a:extLst>
              <a:ext uri="{FF2B5EF4-FFF2-40B4-BE49-F238E27FC236}">
                <a16:creationId xmlns:a16="http://schemas.microsoft.com/office/drawing/2014/main" id="{19751CB2-9AF2-CE6A-5B6D-06725B534F8A}"/>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2" name="Text Placeholder 43">
            <a:extLst>
              <a:ext uri="{FF2B5EF4-FFF2-40B4-BE49-F238E27FC236}">
                <a16:creationId xmlns:a16="http://schemas.microsoft.com/office/drawing/2014/main" id="{99E70B82-1279-DA7C-6AE7-8E3AA87335E3}"/>
              </a:ext>
            </a:extLst>
          </p:cNvPr>
          <p:cNvSpPr>
            <a:spLocks noGrp="1"/>
          </p:cNvSpPr>
          <p:nvPr>
            <p:ph type="body" sz="quarter" idx="19"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4C99172B-B438-D15A-4DC9-E938A2265818}"/>
              </a:ext>
            </a:extLst>
          </p:cNvPr>
          <p:cNvGrpSpPr/>
          <p:nvPr userDrawn="1"/>
        </p:nvGrpSpPr>
        <p:grpSpPr>
          <a:xfrm>
            <a:off x="405472" y="472377"/>
            <a:ext cx="109351" cy="212668"/>
            <a:chOff x="921541" y="800100"/>
            <a:chExt cx="167671" cy="326091"/>
          </a:xfrm>
          <a:solidFill>
            <a:schemeClr val="accent1"/>
          </a:solidFill>
        </p:grpSpPr>
        <p:sp>
          <p:nvSpPr>
            <p:cNvPr id="14" name="Rectangle 13">
              <a:extLst>
                <a:ext uri="{FF2B5EF4-FFF2-40B4-BE49-F238E27FC236}">
                  <a16:creationId xmlns:a16="http://schemas.microsoft.com/office/drawing/2014/main" id="{33B4F91F-7574-8359-F15B-94F45718762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2B4369F7-6F6B-9266-A1F4-29CC845566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1" name="Text Placeholder 3">
            <a:extLst>
              <a:ext uri="{FF2B5EF4-FFF2-40B4-BE49-F238E27FC236}">
                <a16:creationId xmlns:a16="http://schemas.microsoft.com/office/drawing/2014/main" id="{1DFBF3AF-D978-4900-51B4-3A984B4C1029}"/>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 – 16pt</a:t>
            </a:r>
          </a:p>
        </p:txBody>
      </p:sp>
      <p:sp>
        <p:nvSpPr>
          <p:cNvPr id="23" name="Text Placeholder 12">
            <a:extLst>
              <a:ext uri="{FF2B5EF4-FFF2-40B4-BE49-F238E27FC236}">
                <a16:creationId xmlns:a16="http://schemas.microsoft.com/office/drawing/2014/main" id="{FAACF856-E88A-A7FA-C808-9F39465BC902}"/>
              </a:ext>
            </a:extLst>
          </p:cNvPr>
          <p:cNvSpPr>
            <a:spLocks noGrp="1"/>
          </p:cNvSpPr>
          <p:nvPr>
            <p:ph type="body" sz="quarter" idx="20" hasCustomPrompt="1"/>
          </p:nvPr>
        </p:nvSpPr>
        <p:spPr>
          <a:xfrm>
            <a:off x="609598" y="1645024"/>
            <a:ext cx="11035551" cy="4553226"/>
          </a:xfrm>
          <a:prstGeom prst="rect">
            <a:avLst/>
          </a:prstGeom>
        </p:spPr>
        <p:txBody>
          <a:bodyPr>
            <a:norm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a:t>
            </a:r>
          </a:p>
        </p:txBody>
      </p:sp>
    </p:spTree>
    <p:extLst>
      <p:ext uri="{BB962C8B-B14F-4D97-AF65-F5344CB8AC3E}">
        <p14:creationId xmlns:p14="http://schemas.microsoft.com/office/powerpoint/2010/main" val="155394759"/>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enn Medicine_text and imag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7B5EB-C341-4C6F-1A41-00436462BB2E}"/>
              </a:ext>
            </a:extLst>
          </p:cNvPr>
          <p:cNvSpPr>
            <a:spLocks noGrp="1" noRot="1" noMove="1" noResize="1" noEditPoints="1" noAdjustHandles="1" noChangeArrowheads="1" noChangeShapeType="1"/>
          </p:cNvSpPr>
          <p:nvPr userDrawn="1"/>
        </p:nvSpPr>
        <p:spPr>
          <a:xfrm>
            <a:off x="6096001"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grpSp>
        <p:nvGrpSpPr>
          <p:cNvPr id="16" name="Group 15">
            <a:extLst>
              <a:ext uri="{FF2B5EF4-FFF2-40B4-BE49-F238E27FC236}">
                <a16:creationId xmlns:a16="http://schemas.microsoft.com/office/drawing/2014/main" id="{043A8216-D24D-7A21-213E-6B36C5590105}"/>
              </a:ext>
            </a:extLst>
          </p:cNvPr>
          <p:cNvGrpSpPr/>
          <p:nvPr userDrawn="1"/>
        </p:nvGrpSpPr>
        <p:grpSpPr>
          <a:xfrm>
            <a:off x="9105794" y="6285450"/>
            <a:ext cx="2355077" cy="387427"/>
            <a:chOff x="9105794" y="6285450"/>
            <a:chExt cx="2355077" cy="387427"/>
          </a:xfrm>
        </p:grpSpPr>
        <p:cxnSp>
          <p:nvCxnSpPr>
            <p:cNvPr id="11" name="Straight Connector 10">
              <a:extLst>
                <a:ext uri="{FF2B5EF4-FFF2-40B4-BE49-F238E27FC236}">
                  <a16:creationId xmlns:a16="http://schemas.microsoft.com/office/drawing/2014/main" id="{CE85ACF0-2B2F-96A2-8F86-B0E605ACBE9E}"/>
                </a:ext>
              </a:extLst>
            </p:cNvPr>
            <p:cNvCxnSpPr>
              <a:cxnSpLocks/>
            </p:cNvCxnSpPr>
            <p:nvPr userDrawn="1"/>
          </p:nvCxnSpPr>
          <p:spPr>
            <a:xfrm flipH="1">
              <a:off x="996666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Placeholder 11" descr="A white logo on a black background&#10;&#10;AI-generated content may be incorrect.">
              <a:extLst>
                <a:ext uri="{FF2B5EF4-FFF2-40B4-BE49-F238E27FC236}">
                  <a16:creationId xmlns:a16="http://schemas.microsoft.com/office/drawing/2014/main" id="{4C0983FC-6EB1-3EAF-9F25-CB8B1D45D4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105794" y="6285450"/>
              <a:ext cx="696102" cy="387427"/>
            </a:xfrm>
            <a:prstGeom prst="rect">
              <a:avLst/>
            </a:prstGeom>
          </p:spPr>
        </p:pic>
        <p:pic>
          <p:nvPicPr>
            <p:cNvPr id="15" name="Graphic 14">
              <a:extLst>
                <a:ext uri="{FF2B5EF4-FFF2-40B4-BE49-F238E27FC236}">
                  <a16:creationId xmlns:a16="http://schemas.microsoft.com/office/drawing/2014/main" id="{69A0721F-D64B-BF3F-FBC7-B273E713005B}"/>
                </a:ext>
              </a:extLst>
            </p:cNvPr>
            <p:cNvPicPr>
              <a:picLocks noChangeAspect="1"/>
            </p:cNvPicPr>
            <p:nvPr userDrawn="1"/>
          </p:nvPicPr>
          <p:blipFill>
            <a:blip>
              <a:extLst>
                <a:ext uri="{96DAC541-7B7A-43D3-8B79-37D633B846F1}">
                  <asvg:svgBlip xmlns:asvg="http://schemas.microsoft.com/office/drawing/2016/SVG/main" r:embed="rId3"/>
                </a:ext>
              </a:extLst>
            </a:blip>
            <a:srcRect l="4271" t="12118" r="3819" b="17700"/>
            <a:stretch/>
          </p:blipFill>
          <p:spPr>
            <a:xfrm>
              <a:off x="10071532" y="6347544"/>
              <a:ext cx="1389339" cy="257393"/>
            </a:xfrm>
            <a:prstGeom prst="rect">
              <a:avLst/>
            </a:prstGeom>
          </p:spPr>
        </p:pic>
      </p:grpSp>
      <p:sp>
        <p:nvSpPr>
          <p:cNvPr id="4" name="Slide Number Placeholder 8">
            <a:extLst>
              <a:ext uri="{FF2B5EF4-FFF2-40B4-BE49-F238E27FC236}">
                <a16:creationId xmlns:a16="http://schemas.microsoft.com/office/drawing/2014/main" id="{636FBA3A-806D-CD0A-7CEE-09C81AC5EF7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9" name="Text Placeholder 43">
            <a:extLst>
              <a:ext uri="{FF2B5EF4-FFF2-40B4-BE49-F238E27FC236}">
                <a16:creationId xmlns:a16="http://schemas.microsoft.com/office/drawing/2014/main" id="{2401DE5F-2AE8-EF87-2AE4-CD05B1CBBBF1}"/>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20" name="Group 19">
            <a:extLst>
              <a:ext uri="{FF2B5EF4-FFF2-40B4-BE49-F238E27FC236}">
                <a16:creationId xmlns:a16="http://schemas.microsoft.com/office/drawing/2014/main" id="{5D802F54-516C-3F8C-1E92-57116C0E4E91}"/>
              </a:ext>
            </a:extLst>
          </p:cNvPr>
          <p:cNvGrpSpPr/>
          <p:nvPr userDrawn="1"/>
        </p:nvGrpSpPr>
        <p:grpSpPr>
          <a:xfrm>
            <a:off x="405472" y="472377"/>
            <a:ext cx="109351" cy="212668"/>
            <a:chOff x="921541" y="800100"/>
            <a:chExt cx="167671" cy="326091"/>
          </a:xfrm>
          <a:solidFill>
            <a:schemeClr val="accent1"/>
          </a:solidFill>
        </p:grpSpPr>
        <p:sp>
          <p:nvSpPr>
            <p:cNvPr id="22" name="Rectangle 21">
              <a:extLst>
                <a:ext uri="{FF2B5EF4-FFF2-40B4-BE49-F238E27FC236}">
                  <a16:creationId xmlns:a16="http://schemas.microsoft.com/office/drawing/2014/main" id="{98974573-0814-B4B0-767A-698AC35C16F4}"/>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3" name="Rectangle 22">
              <a:extLst>
                <a:ext uri="{FF2B5EF4-FFF2-40B4-BE49-F238E27FC236}">
                  <a16:creationId xmlns:a16="http://schemas.microsoft.com/office/drawing/2014/main" id="{412D5619-7345-547F-8384-DF6B7F12E144}"/>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6" name="Picture Placeholder 21">
            <a:extLst>
              <a:ext uri="{FF2B5EF4-FFF2-40B4-BE49-F238E27FC236}">
                <a16:creationId xmlns:a16="http://schemas.microsoft.com/office/drawing/2014/main" id="{1D00593F-B5E3-CF5D-A27F-69F3E7FED6C1}"/>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1"/>
                </a:solidFill>
                <a:latin typeface="Avenir Book" panose="02000503020000020003" pitchFamily="2" charset="0"/>
              </a:defRPr>
            </a:lvl1pPr>
          </a:lstStyle>
          <a:p>
            <a:r>
              <a:rPr lang="en-US"/>
              <a:t>Picture</a:t>
            </a:r>
          </a:p>
        </p:txBody>
      </p:sp>
      <p:sp>
        <p:nvSpPr>
          <p:cNvPr id="3" name="Text Placeholder 12">
            <a:extLst>
              <a:ext uri="{FF2B5EF4-FFF2-40B4-BE49-F238E27FC236}">
                <a16:creationId xmlns:a16="http://schemas.microsoft.com/office/drawing/2014/main" id="{1B0A5D5C-295F-35AC-4534-B693E1B3882F}"/>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F4A6E925-1E9A-81DE-5095-517CCCBD9AF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893188551"/>
      </p:ext>
    </p:extLst>
  </p:cSld>
  <p:clrMapOvr>
    <a:masterClrMapping/>
  </p:clrMapOvr>
  <p:extLst>
    <p:ext uri="{DCECCB84-F9BA-43D5-87BE-67443E8EF086}">
      <p15:sldGuideLst xmlns:p15="http://schemas.microsoft.com/office/powerpoint/2012/main">
        <p15:guide id="1" orient="horz" pos="1008">
          <p15:clr>
            <a:srgbClr val="FBAE40"/>
          </p15:clr>
        </p15:guide>
        <p15:guide id="2" orient="horz" pos="720">
          <p15:clr>
            <a:srgbClr val="FBAE40"/>
          </p15:clr>
        </p15:guide>
        <p15:guide id="3" orient="horz" pos="432">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enn Medicine_text and images 2">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4" name="Group 3">
            <a:extLst>
              <a:ext uri="{FF2B5EF4-FFF2-40B4-BE49-F238E27FC236}">
                <a16:creationId xmlns:a16="http://schemas.microsoft.com/office/drawing/2014/main" id="{08C3818A-DFBE-8638-190A-4385D0B03D37}"/>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46E4DBE4-923F-1A34-C342-40E6C3E82BFA}"/>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176C8D72-C1A4-2BF8-B94D-B1399DA841AF}"/>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0DF45689-2B0C-E911-8FAA-8A775251949E}"/>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2" name="Text Placeholder 12">
            <a:extLst>
              <a:ext uri="{FF2B5EF4-FFF2-40B4-BE49-F238E27FC236}">
                <a16:creationId xmlns:a16="http://schemas.microsoft.com/office/drawing/2014/main" id="{71027146-6CD7-8C7F-560C-5407A2E2A124}"/>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9" name="Text Placeholder 3">
            <a:extLst>
              <a:ext uri="{FF2B5EF4-FFF2-40B4-BE49-F238E27FC236}">
                <a16:creationId xmlns:a16="http://schemas.microsoft.com/office/drawing/2014/main" id="{0107A798-0874-92EF-252C-C1C286A46F2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57560853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08">
          <p15:clr>
            <a:srgbClr val="FBAE40"/>
          </p15:clr>
        </p15:guide>
        <p15:guide id="4" pos="3648">
          <p15:clr>
            <a:srgbClr val="FBAE40"/>
          </p15:clr>
        </p15:guide>
        <p15:guide id="5" pos="4224">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enn Medicine_text and images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F78ACE-509C-A95F-66BE-9F5F7DDA5999}"/>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81922713-C7E5-C501-E97E-E8A12DAA1A27}"/>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7069765B-52C8-6DB9-9902-21DE95BA3D2B}"/>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EE6413A6-79F7-B9C1-C10D-88D61575D54F}"/>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857E45CD-452D-F961-94B3-2F963835F9A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Text Placeholder 43">
            <a:extLst>
              <a:ext uri="{FF2B5EF4-FFF2-40B4-BE49-F238E27FC236}">
                <a16:creationId xmlns:a16="http://schemas.microsoft.com/office/drawing/2014/main" id="{B75A5979-1E98-53B2-96CD-D8696BAB682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1" name="Group 10">
            <a:extLst>
              <a:ext uri="{FF2B5EF4-FFF2-40B4-BE49-F238E27FC236}">
                <a16:creationId xmlns:a16="http://schemas.microsoft.com/office/drawing/2014/main" id="{2A915170-B8FF-B11C-1E49-D59F0428F8EF}"/>
              </a:ext>
            </a:extLst>
          </p:cNvPr>
          <p:cNvGrpSpPr/>
          <p:nvPr userDrawn="1"/>
        </p:nvGrpSpPr>
        <p:grpSpPr>
          <a:xfrm>
            <a:off x="405472" y="472377"/>
            <a:ext cx="109351" cy="212668"/>
            <a:chOff x="921541" y="800100"/>
            <a:chExt cx="167671" cy="326091"/>
          </a:xfrm>
          <a:solidFill>
            <a:schemeClr val="accent1"/>
          </a:solidFill>
        </p:grpSpPr>
        <p:sp>
          <p:nvSpPr>
            <p:cNvPr id="12" name="Rectangle 11">
              <a:extLst>
                <a:ext uri="{FF2B5EF4-FFF2-40B4-BE49-F238E27FC236}">
                  <a16:creationId xmlns:a16="http://schemas.microsoft.com/office/drawing/2014/main" id="{3978C365-6B97-7CA5-5458-527023346F2B}"/>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A1A3F7E6-AB98-B974-FCAC-659489995FC0}"/>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9" name="Picture Placeholder 15">
            <a:extLst>
              <a:ext uri="{FF2B5EF4-FFF2-40B4-BE49-F238E27FC236}">
                <a16:creationId xmlns:a16="http://schemas.microsoft.com/office/drawing/2014/main" id="{7EB9388A-3128-2E85-A270-A1EBEBD3A843}"/>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2" name="Text Placeholder 12">
            <a:extLst>
              <a:ext uri="{FF2B5EF4-FFF2-40B4-BE49-F238E27FC236}">
                <a16:creationId xmlns:a16="http://schemas.microsoft.com/office/drawing/2014/main" id="{A3E98C99-FEEE-9F5B-D9A6-E423C4B093D5}"/>
              </a:ext>
            </a:extLst>
          </p:cNvPr>
          <p:cNvSpPr>
            <a:spLocks noGrp="1"/>
          </p:cNvSpPr>
          <p:nvPr>
            <p:ph type="body" sz="quarter" idx="11" hasCustomPrompt="1"/>
          </p:nvPr>
        </p:nvSpPr>
        <p:spPr>
          <a:xfrm>
            <a:off x="609598" y="1639230"/>
            <a:ext cx="5829301" cy="4553226"/>
          </a:xfrm>
          <a:prstGeom prst="rect">
            <a:avLst/>
          </a:prstGeom>
        </p:spPr>
        <p:txBody>
          <a:bodyPr>
            <a:noAutofit/>
          </a:bodyPr>
          <a:lstStyle>
            <a:lvl1pPr marL="0" indent="0">
              <a:buClr>
                <a:schemeClr val="tx2"/>
              </a:buClr>
              <a:buFont typeface="Arial" panose="020B0604020202020204" pitchFamily="34" charse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a:p>
            <a:pPr lvl="0"/>
            <a:endParaRPr lang="en-US"/>
          </a:p>
        </p:txBody>
      </p:sp>
      <p:sp>
        <p:nvSpPr>
          <p:cNvPr id="7" name="Text Placeholder 3">
            <a:extLst>
              <a:ext uri="{FF2B5EF4-FFF2-40B4-BE49-F238E27FC236}">
                <a16:creationId xmlns:a16="http://schemas.microsoft.com/office/drawing/2014/main" id="{D315AE4B-98B9-69B9-6941-0EC158646E2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703498801"/>
      </p:ext>
    </p:extLst>
  </p:cSld>
  <p:clrMapOvr>
    <a:masterClrMapping/>
  </p:clrMapOvr>
  <p:extLst>
    <p:ext uri="{DCECCB84-F9BA-43D5-87BE-67443E8EF086}">
      <p15:sldGuideLst xmlns:p15="http://schemas.microsoft.com/office/powerpoint/2012/main">
        <p15:guide id="1" orient="horz" pos="1008">
          <p15:clr>
            <a:srgbClr val="FBAE40"/>
          </p15:clr>
        </p15:guide>
        <p15:guide id="2" orient="horz" pos="720">
          <p15:clr>
            <a:srgbClr val="FBAE40"/>
          </p15:clr>
        </p15:guide>
        <p15:guide id="3" orient="horz" pos="432">
          <p15:clr>
            <a:srgbClr val="FBAE40"/>
          </p15:clr>
        </p15:guide>
        <p15:guide id="4" pos="4056">
          <p15:clr>
            <a:srgbClr val="FBAE40"/>
          </p15:clr>
        </p15:guide>
        <p15:guide id="5" pos="4224">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enn Medicine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2" name="Group 1">
            <a:extLst>
              <a:ext uri="{FF2B5EF4-FFF2-40B4-BE49-F238E27FC236}">
                <a16:creationId xmlns:a16="http://schemas.microsoft.com/office/drawing/2014/main" id="{1538222B-6F98-1BE4-DD00-6E50CCBE1E58}"/>
              </a:ext>
            </a:extLst>
          </p:cNvPr>
          <p:cNvGrpSpPr/>
          <p:nvPr userDrawn="1"/>
        </p:nvGrpSpPr>
        <p:grpSpPr>
          <a:xfrm>
            <a:off x="9067432" y="6254970"/>
            <a:ext cx="2384572" cy="455762"/>
            <a:chOff x="7333172" y="6254970"/>
            <a:chExt cx="2384572" cy="455762"/>
          </a:xfrm>
        </p:grpSpPr>
        <p:sp>
          <p:nvSpPr>
            <p:cNvPr id="7" name="Freeform 6">
              <a:extLst>
                <a:ext uri="{FF2B5EF4-FFF2-40B4-BE49-F238E27FC236}">
                  <a16:creationId xmlns:a16="http://schemas.microsoft.com/office/drawing/2014/main" id="{9765D32B-9B84-B704-A069-96E3332F75B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4" name="Straight Connector 13">
              <a:extLst>
                <a:ext uri="{FF2B5EF4-FFF2-40B4-BE49-F238E27FC236}">
                  <a16:creationId xmlns:a16="http://schemas.microsoft.com/office/drawing/2014/main" id="{E922DC93-68BE-7DE0-38C3-EFAD4537B15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BE31725F-6A45-150A-B908-6B27D3330631}"/>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1406120811"/>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74857"/>
          </a:xfrm>
        </p:spPr>
        <p:txBody>
          <a:bodyPr/>
          <a:lstStyle/>
          <a:p>
            <a:r>
              <a:rPr lang="en-US"/>
              <a:t>Master title style (only changes made to the parent slide will be reflected in the app)</a:t>
            </a:r>
          </a:p>
        </p:txBody>
      </p:sp>
      <p:sp>
        <p:nvSpPr>
          <p:cNvPr id="3" name="Content Placeholder 2"/>
          <p:cNvSpPr>
            <a:spLocks noGrp="1"/>
          </p:cNvSpPr>
          <p:nvPr>
            <p:ph idx="1" hasCustomPrompt="1"/>
          </p:nvPr>
        </p:nvSpPr>
        <p:spPr>
          <a:xfrm>
            <a:off x="163427" y="888467"/>
            <a:ext cx="7110008" cy="332192"/>
          </a:xfrm>
        </p:spPr>
        <p:txBody>
          <a:bodyPr/>
          <a:lstStyle/>
          <a:p>
            <a:pPr lvl="0"/>
            <a:r>
              <a:rPr lang="en-US"/>
              <a:t>Master text style</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5" name="Footer Placeholder 3">
            <a:extLst>
              <a:ext uri="{FF2B5EF4-FFF2-40B4-BE49-F238E27FC236}">
                <a16:creationId xmlns:a16="http://schemas.microsoft.com/office/drawing/2014/main" id="{9FE2B938-E785-E802-7A9A-5AD4FEF6088C}"/>
              </a:ext>
            </a:extLst>
          </p:cNvPr>
          <p:cNvSpPr>
            <a:spLocks noGrp="1"/>
          </p:cNvSpPr>
          <p:nvPr>
            <p:ph type="ftr" sz="quarter" idx="3"/>
          </p:nvPr>
        </p:nvSpPr>
        <p:spPr>
          <a:xfrm>
            <a:off x="2791968" y="6415823"/>
            <a:ext cx="8403731"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7" name="Subtitle 1">
            <a:extLst>
              <a:ext uri="{FF2B5EF4-FFF2-40B4-BE49-F238E27FC236}">
                <a16:creationId xmlns:a16="http://schemas.microsoft.com/office/drawing/2014/main" id="{13756DC3-62A3-EAD0-0902-502D886CC750}"/>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8" name="Picture 7">
            <a:extLst>
              <a:ext uri="{FF2B5EF4-FFF2-40B4-BE49-F238E27FC236}">
                <a16:creationId xmlns:a16="http://schemas.microsoft.com/office/drawing/2014/main" id="{91750C52-00F9-42B7-9AC0-F5417C88D4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27085416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Nudge_Quotes">
    <p:spTree>
      <p:nvGrpSpPr>
        <p:cNvPr id="1" name=""/>
        <p:cNvGrpSpPr/>
        <p:nvPr/>
      </p:nvGrpSpPr>
      <p:grpSpPr>
        <a:xfrm>
          <a:off x="0" y="0"/>
          <a:ext cx="0" cy="0"/>
          <a:chOff x="0" y="0"/>
          <a:chExt cx="0" cy="0"/>
        </a:xfrm>
      </p:grpSpPr>
      <p:sp>
        <p:nvSpPr>
          <p:cNvPr id="2" name="Slide Number Placeholder 8">
            <a:extLst>
              <a:ext uri="{FF2B5EF4-FFF2-40B4-BE49-F238E27FC236}">
                <a16:creationId xmlns:a16="http://schemas.microsoft.com/office/drawing/2014/main" id="{3FED648B-E77C-6AB2-6109-4E8775F9C900}"/>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Freeform 3">
            <a:extLst>
              <a:ext uri="{FF2B5EF4-FFF2-40B4-BE49-F238E27FC236}">
                <a16:creationId xmlns:a16="http://schemas.microsoft.com/office/drawing/2014/main" id="{0E3DD9F4-1D6A-0293-4577-017F452A1DDD}"/>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8" name="Text Placeholder 43">
            <a:extLst>
              <a:ext uri="{FF2B5EF4-FFF2-40B4-BE49-F238E27FC236}">
                <a16:creationId xmlns:a16="http://schemas.microsoft.com/office/drawing/2014/main" id="{149E032E-60C6-CECB-F054-42364B54A8CC}"/>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Segoe UI Semibold" panose="020B0702040204020203" pitchFamily="34" charset="0"/>
                <a:cs typeface="Segoe UI Semibold" panose="020B0702040204020203" pitchFamily="34" charset="0"/>
              </a:defRPr>
            </a:lvl1pPr>
          </a:lstStyle>
          <a:p>
            <a:pPr lvl="0"/>
            <a:r>
              <a:rPr lang="en-US"/>
              <a:t>Title</a:t>
            </a:r>
          </a:p>
        </p:txBody>
      </p:sp>
      <p:grpSp>
        <p:nvGrpSpPr>
          <p:cNvPr id="9" name="Group 8">
            <a:extLst>
              <a:ext uri="{FF2B5EF4-FFF2-40B4-BE49-F238E27FC236}">
                <a16:creationId xmlns:a16="http://schemas.microsoft.com/office/drawing/2014/main" id="{EDA7EC08-10FF-2292-EA2E-F65E46CE2F8A}"/>
              </a:ext>
            </a:extLst>
          </p:cNvPr>
          <p:cNvGrpSpPr/>
          <p:nvPr userDrawn="1"/>
        </p:nvGrpSpPr>
        <p:grpSpPr>
          <a:xfrm>
            <a:off x="405472" y="409708"/>
            <a:ext cx="204127" cy="396990"/>
            <a:chOff x="921541" y="800100"/>
            <a:chExt cx="167671" cy="326091"/>
          </a:xfrm>
          <a:solidFill>
            <a:schemeClr val="accent1"/>
          </a:solidFill>
        </p:grpSpPr>
        <p:sp>
          <p:nvSpPr>
            <p:cNvPr id="10" name="Rectangle 9">
              <a:extLst>
                <a:ext uri="{FF2B5EF4-FFF2-40B4-BE49-F238E27FC236}">
                  <a16:creationId xmlns:a16="http://schemas.microsoft.com/office/drawing/2014/main" id="{C2260CB2-E58D-B4BA-6EB6-735BD5844FC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1" name="Rectangle 10">
              <a:extLst>
                <a:ext uri="{FF2B5EF4-FFF2-40B4-BE49-F238E27FC236}">
                  <a16:creationId xmlns:a16="http://schemas.microsoft.com/office/drawing/2014/main" id="{76A0533B-883A-2DBC-91A6-C9192929693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7666106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8">
            <a:extLst>
              <a:ext uri="{FF2B5EF4-FFF2-40B4-BE49-F238E27FC236}">
                <a16:creationId xmlns:a16="http://schemas.microsoft.com/office/drawing/2014/main" id="{0881396E-FB70-1603-647D-3CFFB9DA7D0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5944432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lumn Content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01A3-9575-864C-1751-0D6214ACB404}"/>
              </a:ext>
            </a:extLst>
          </p:cNvPr>
          <p:cNvSpPr>
            <a:spLocks noGrp="1"/>
          </p:cNvSpPr>
          <p:nvPr>
            <p:ph type="title"/>
          </p:nvPr>
        </p:nvSpPr>
        <p:spPr>
          <a:xfrm>
            <a:off x="719138" y="720000"/>
            <a:ext cx="10753724" cy="561600"/>
          </a:xfrm>
        </p:spPr>
        <p:txBody>
          <a:bodyPr/>
          <a:lstStyle/>
          <a:p>
            <a:endParaRPr lang="en-GB"/>
          </a:p>
        </p:txBody>
      </p:sp>
      <p:sp>
        <p:nvSpPr>
          <p:cNvPr id="3" name="Content Placeholder 2">
            <a:extLst>
              <a:ext uri="{FF2B5EF4-FFF2-40B4-BE49-F238E27FC236}">
                <a16:creationId xmlns:a16="http://schemas.microsoft.com/office/drawing/2014/main" id="{B051CD4D-601B-F33C-64C0-24F7E54A84C4}"/>
              </a:ext>
            </a:extLst>
          </p:cNvPr>
          <p:cNvSpPr>
            <a:spLocks noGrp="1"/>
          </p:cNvSpPr>
          <p:nvPr>
            <p:ph idx="1" hasCustomPrompt="1"/>
          </p:nvPr>
        </p:nvSpPr>
        <p:spPr>
          <a:xfrm>
            <a:off x="720000"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225DD426-AAE1-694B-8458-9EFAF930BCFB}"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4" name="Content Placeholder 2">
            <a:extLst>
              <a:ext uri="{FF2B5EF4-FFF2-40B4-BE49-F238E27FC236}">
                <a16:creationId xmlns:a16="http://schemas.microsoft.com/office/drawing/2014/main" id="{5529DAC8-8D82-A64D-864B-A5A72A8A096F}"/>
              </a:ext>
            </a:extLst>
          </p:cNvPr>
          <p:cNvSpPr>
            <a:spLocks noGrp="1"/>
          </p:cNvSpPr>
          <p:nvPr>
            <p:ph idx="12" hasCustomPrompt="1"/>
          </p:nvPr>
        </p:nvSpPr>
        <p:spPr>
          <a:xfrm>
            <a:off x="6275999"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a:extLst>
              <a:ext uri="{FF2B5EF4-FFF2-40B4-BE49-F238E27FC236}">
                <a16:creationId xmlns:a16="http://schemas.microsoft.com/office/drawing/2014/main" id="{3A3CAC84-4261-E4FA-B805-4CB5CA0FAFD3}"/>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Tree>
    <p:extLst>
      <p:ext uri="{BB962C8B-B14F-4D97-AF65-F5344CB8AC3E}">
        <p14:creationId xmlns:p14="http://schemas.microsoft.com/office/powerpoint/2010/main" val="2619054533"/>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71BA-DEC6-F3CD-0966-439080AF1576}"/>
              </a:ext>
            </a:extLst>
          </p:cNvPr>
          <p:cNvSpPr>
            <a:spLocks noGrp="1"/>
          </p:cNvSpPr>
          <p:nvPr>
            <p:ph type="title"/>
          </p:nvPr>
        </p:nvSpPr>
        <p:spPr>
          <a:xfrm>
            <a:off x="719138" y="720000"/>
            <a:ext cx="10753724" cy="561600"/>
          </a:xfrm>
        </p:spPr>
        <p:txBody>
          <a:bodyPr/>
          <a:lstStyle/>
          <a:p>
            <a:endParaRPr lang="en-GB"/>
          </a:p>
        </p:txBody>
      </p:sp>
      <p:sp>
        <p:nvSpPr>
          <p:cNvPr id="3" name="Date Placeholder 2">
            <a:extLst>
              <a:ext uri="{FF2B5EF4-FFF2-40B4-BE49-F238E27FC236}">
                <a16:creationId xmlns:a16="http://schemas.microsoft.com/office/drawing/2014/main" id="{FD54B0AC-EFAA-1FCE-1F40-2E60B6B6702F}"/>
              </a:ext>
            </a:extLst>
          </p:cNvPr>
          <p:cNvSpPr>
            <a:spLocks noGrp="1"/>
          </p:cNvSpPr>
          <p:nvPr>
            <p:ph type="dt" sz="half" idx="10"/>
          </p:nvPr>
        </p:nvSpPr>
        <p:spPr/>
        <p:txBody>
          <a:bodyPr/>
          <a:lstStyle/>
          <a:p>
            <a:fld id="{9542A3E1-5A7C-9D48-8D77-D109D8F58155}" type="datetime4">
              <a:rPr lang="en-US" noProof="0"/>
              <a:t>June 16, 2026</a:t>
            </a:fld>
            <a:endParaRPr lang="en-US" noProof="0"/>
          </a:p>
        </p:txBody>
      </p:sp>
      <p:sp>
        <p:nvSpPr>
          <p:cNvPr id="4" name="Slide Number Placeholder 3">
            <a:extLst>
              <a:ext uri="{FF2B5EF4-FFF2-40B4-BE49-F238E27FC236}">
                <a16:creationId xmlns:a16="http://schemas.microsoft.com/office/drawing/2014/main" id="{BCC6BC50-3655-09A2-54D0-991FCCB4D17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Text Placeholder 8">
            <a:extLst>
              <a:ext uri="{FF2B5EF4-FFF2-40B4-BE49-F238E27FC236}">
                <a16:creationId xmlns:a16="http://schemas.microsoft.com/office/drawing/2014/main" id="{98E7446D-1AC7-A43F-ADC3-99ABFBDE93F6}"/>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6" name="Guides" hidden="1">
            <a:extLst>
              <a:ext uri="{FF2B5EF4-FFF2-40B4-BE49-F238E27FC236}">
                <a16:creationId xmlns:a16="http://schemas.microsoft.com/office/drawing/2014/main" id="{C47EC7B5-5579-B015-84D6-CEA96A4D5E9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677122333"/>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CF56-797D-76D1-938F-9E4AB58EBE90}"/>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CA6DD9D7-320B-688A-C7E1-3A0DA32461F1}"/>
              </a:ext>
            </a:extLst>
          </p:cNvPr>
          <p:cNvSpPr>
            <a:spLocks noGrp="1"/>
          </p:cNvSpPr>
          <p:nvPr>
            <p:ph type="dt" sz="half" idx="10"/>
          </p:nvPr>
        </p:nvSpPr>
        <p:spPr/>
        <p:txBody>
          <a:bodyPr/>
          <a:lstStyle/>
          <a:p>
            <a:fld id="{1BD75387-D4E7-8D44-AC57-90559E1D50C6}" type="datetime4">
              <a:rPr lang="en-US" noProof="0"/>
              <a:t>June 16, 2026</a:t>
            </a:fld>
            <a:endParaRPr lang="en-US" noProof="0"/>
          </a:p>
        </p:txBody>
      </p:sp>
      <p:sp>
        <p:nvSpPr>
          <p:cNvPr id="4" name="Slide Number Placeholder 3">
            <a:extLst>
              <a:ext uri="{FF2B5EF4-FFF2-40B4-BE49-F238E27FC236}">
                <a16:creationId xmlns:a16="http://schemas.microsoft.com/office/drawing/2014/main" id="{30508826-EFB1-9253-4DD9-529D28A14BB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Guides" hidden="1">
            <a:extLst>
              <a:ext uri="{FF2B5EF4-FFF2-40B4-BE49-F238E27FC236}">
                <a16:creationId xmlns:a16="http://schemas.microsoft.com/office/drawing/2014/main" id="{65832291-D52E-BC28-A4EE-FF28DF7F69C5}"/>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327798216"/>
      </p:ext>
    </p:extLst>
  </p:cSld>
  <p:clrMapOvr>
    <a:masterClrMapping/>
  </p:clrMapOvr>
  <p:extLst>
    <p:ext uri="{DCECCB84-F9BA-43D5-87BE-67443E8EF086}">
      <p15:sldGuideLst xmlns:p15="http://schemas.microsoft.com/office/powerpoint/2012/main">
        <p15:guide id="1" orient="horz" pos="453">
          <p15:clr>
            <a:srgbClr val="8F8F8F"/>
          </p15:clr>
        </p15:guide>
        <p15:guide id="3" orient="horz" pos="1079">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ank with Footer in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E71BF0-5156-4399-18F9-DC04A1A13E84}"/>
              </a:ext>
            </a:extLst>
          </p:cNvPr>
          <p:cNvSpPr>
            <a:spLocks noGrp="1"/>
          </p:cNvSpPr>
          <p:nvPr>
            <p:ph type="dt" sz="half" idx="10"/>
          </p:nvPr>
        </p:nvSpPr>
        <p:spPr/>
        <p:txBody>
          <a:bodyPr/>
          <a:lstStyle/>
          <a:p>
            <a:fld id="{8EA7C55A-0720-674D-B591-4F14C71E2AA5}" type="datetime4">
              <a:rPr lang="en-US" noProof="0"/>
              <a:t>June 16, 2026</a:t>
            </a:fld>
            <a:endParaRPr lang="en-US" noProof="0"/>
          </a:p>
        </p:txBody>
      </p:sp>
      <p:sp>
        <p:nvSpPr>
          <p:cNvPr id="4" name="Slide Number Placeholder 3">
            <a:extLst>
              <a:ext uri="{FF2B5EF4-FFF2-40B4-BE49-F238E27FC236}">
                <a16:creationId xmlns:a16="http://schemas.microsoft.com/office/drawing/2014/main" id="{E295A234-FFCB-0330-7A76-CE07764E0D16}"/>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2" name="Guides" hidden="1">
            <a:extLst>
              <a:ext uri="{FF2B5EF4-FFF2-40B4-BE49-F238E27FC236}">
                <a16:creationId xmlns:a16="http://schemas.microsoft.com/office/drawing/2014/main" id="{701F89E3-1860-5814-889C-8F8203A4F6D4}"/>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455825585"/>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6B761CCD-5C71-7A4A-8F5D-6B26D9394AB4}"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1075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10753724" cy="561600"/>
          </a:xfrm>
        </p:spPr>
        <p:txBody>
          <a:bodyPr/>
          <a:lstStyle/>
          <a:p>
            <a:endParaRPr lang="en-GB"/>
          </a:p>
        </p:txBody>
      </p:sp>
    </p:spTree>
    <p:extLst>
      <p:ext uri="{BB962C8B-B14F-4D97-AF65-F5344CB8AC3E}">
        <p14:creationId xmlns:p14="http://schemas.microsoft.com/office/powerpoint/2010/main" val="3811121520"/>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9" name="Freeform 8">
            <a:extLst>
              <a:ext uri="{FF2B5EF4-FFF2-40B4-BE49-F238E27FC236}">
                <a16:creationId xmlns:a16="http://schemas.microsoft.com/office/drawing/2014/main" id="{C9A64DA3-CCC7-DD31-38C2-4974AF79C691}"/>
              </a:ext>
            </a:extLst>
          </p:cNvPr>
          <p:cNvSpPr/>
          <p:nvPr userDrawn="1"/>
        </p:nvSpPr>
        <p:spPr>
          <a:xfrm>
            <a:off x="5953739"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cxnSp>
        <p:nvCxnSpPr>
          <p:cNvPr id="10" name="Straight Connector 9">
            <a:extLst>
              <a:ext uri="{FF2B5EF4-FFF2-40B4-BE49-F238E27FC236}">
                <a16:creationId xmlns:a16="http://schemas.microsoft.com/office/drawing/2014/main" id="{5DF71E6F-F7E1-AA68-1D3A-CEA016FC81E2}"/>
              </a:ext>
            </a:extLst>
          </p:cNvPr>
          <p:cNvCxnSpPr>
            <a:cxnSpLocks/>
          </p:cNvCxnSpPr>
          <p:nvPr userDrawn="1"/>
        </p:nvCxnSpPr>
        <p:spPr>
          <a:xfrm>
            <a:off x="614362" y="1762935"/>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B295502-0ECC-10BC-C726-6C3E1E6D2B76}"/>
              </a:ext>
            </a:extLst>
          </p:cNvPr>
          <p:cNvCxnSpPr>
            <a:cxnSpLocks/>
          </p:cNvCxnSpPr>
          <p:nvPr userDrawn="1"/>
        </p:nvCxnSpPr>
        <p:spPr>
          <a:xfrm>
            <a:off x="614362" y="2298560"/>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1C766E4-E6B9-316B-71FF-6A1ABBE335F5}"/>
              </a:ext>
            </a:extLst>
          </p:cNvPr>
          <p:cNvCxnSpPr>
            <a:cxnSpLocks/>
          </p:cNvCxnSpPr>
          <p:nvPr userDrawn="1"/>
        </p:nvCxnSpPr>
        <p:spPr>
          <a:xfrm>
            <a:off x="614362" y="2834185"/>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67BC495-2B0B-F43B-F60B-B6F60A55E5FB}"/>
              </a:ext>
            </a:extLst>
          </p:cNvPr>
          <p:cNvCxnSpPr>
            <a:cxnSpLocks/>
          </p:cNvCxnSpPr>
          <p:nvPr userDrawn="1"/>
        </p:nvCxnSpPr>
        <p:spPr>
          <a:xfrm>
            <a:off x="614362" y="3369811"/>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6E900EA-07D8-5252-A576-E0C2D4689E73}"/>
              </a:ext>
            </a:extLst>
          </p:cNvPr>
          <p:cNvCxnSpPr>
            <a:cxnSpLocks/>
          </p:cNvCxnSpPr>
          <p:nvPr userDrawn="1"/>
        </p:nvCxnSpPr>
        <p:spPr>
          <a:xfrm>
            <a:off x="614362" y="3905436"/>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68D1B49-52C7-DD15-644C-86A49DC6D04C}"/>
              </a:ext>
            </a:extLst>
          </p:cNvPr>
          <p:cNvCxnSpPr>
            <a:cxnSpLocks/>
          </p:cNvCxnSpPr>
          <p:nvPr userDrawn="1"/>
        </p:nvCxnSpPr>
        <p:spPr>
          <a:xfrm>
            <a:off x="614362" y="4441061"/>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44" name="Text Placeholder 2">
            <a:extLst>
              <a:ext uri="{FF2B5EF4-FFF2-40B4-BE49-F238E27FC236}">
                <a16:creationId xmlns:a16="http://schemas.microsoft.com/office/drawing/2014/main" id="{484A7AD8-C448-9868-5DBA-F2D7AE699FC3}"/>
              </a:ext>
            </a:extLst>
          </p:cNvPr>
          <p:cNvSpPr>
            <a:spLocks noGrp="1"/>
          </p:cNvSpPr>
          <p:nvPr>
            <p:ph type="body" idx="1" hasCustomPrompt="1"/>
          </p:nvPr>
        </p:nvSpPr>
        <p:spPr>
          <a:xfrm>
            <a:off x="609600" y="1386516"/>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45" name="Text Placeholder 2">
            <a:extLst>
              <a:ext uri="{FF2B5EF4-FFF2-40B4-BE49-F238E27FC236}">
                <a16:creationId xmlns:a16="http://schemas.microsoft.com/office/drawing/2014/main" id="{69BE51C3-515F-5633-E6EC-6E3A12D3AEBA}"/>
              </a:ext>
            </a:extLst>
          </p:cNvPr>
          <p:cNvSpPr>
            <a:spLocks noGrp="1"/>
          </p:cNvSpPr>
          <p:nvPr>
            <p:ph type="body" idx="10" hasCustomPrompt="1"/>
          </p:nvPr>
        </p:nvSpPr>
        <p:spPr>
          <a:xfrm>
            <a:off x="5809785" y="1386516"/>
            <a:ext cx="1216246"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1 - 4</a:t>
            </a:r>
          </a:p>
        </p:txBody>
      </p:sp>
      <p:sp>
        <p:nvSpPr>
          <p:cNvPr id="47" name="Text Placeholder 2">
            <a:extLst>
              <a:ext uri="{FF2B5EF4-FFF2-40B4-BE49-F238E27FC236}">
                <a16:creationId xmlns:a16="http://schemas.microsoft.com/office/drawing/2014/main" id="{31164308-F9CF-245F-A8CD-15363DEA35A3}"/>
              </a:ext>
            </a:extLst>
          </p:cNvPr>
          <p:cNvSpPr>
            <a:spLocks noGrp="1"/>
          </p:cNvSpPr>
          <p:nvPr>
            <p:ph type="body" idx="12" hasCustomPrompt="1"/>
          </p:nvPr>
        </p:nvSpPr>
        <p:spPr>
          <a:xfrm>
            <a:off x="5673970" y="1901891"/>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49" name="Text Placeholder 2">
            <a:extLst>
              <a:ext uri="{FF2B5EF4-FFF2-40B4-BE49-F238E27FC236}">
                <a16:creationId xmlns:a16="http://schemas.microsoft.com/office/drawing/2014/main" id="{3D5885AB-8829-E225-DE83-C0DCD0968137}"/>
              </a:ext>
            </a:extLst>
          </p:cNvPr>
          <p:cNvSpPr>
            <a:spLocks noGrp="1"/>
          </p:cNvSpPr>
          <p:nvPr>
            <p:ph type="body" idx="14" hasCustomPrompt="1"/>
          </p:nvPr>
        </p:nvSpPr>
        <p:spPr>
          <a:xfrm>
            <a:off x="5673970" y="2453473"/>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1" name="Text Placeholder 2">
            <a:extLst>
              <a:ext uri="{FF2B5EF4-FFF2-40B4-BE49-F238E27FC236}">
                <a16:creationId xmlns:a16="http://schemas.microsoft.com/office/drawing/2014/main" id="{DFB2A810-87D9-4F9A-07C3-B9C8321819F2}"/>
              </a:ext>
            </a:extLst>
          </p:cNvPr>
          <p:cNvSpPr>
            <a:spLocks noGrp="1"/>
          </p:cNvSpPr>
          <p:nvPr>
            <p:ph type="body" idx="16" hasCustomPrompt="1"/>
          </p:nvPr>
        </p:nvSpPr>
        <p:spPr>
          <a:xfrm>
            <a:off x="5673970" y="298082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3" name="Text Placeholder 2">
            <a:extLst>
              <a:ext uri="{FF2B5EF4-FFF2-40B4-BE49-F238E27FC236}">
                <a16:creationId xmlns:a16="http://schemas.microsoft.com/office/drawing/2014/main" id="{1819B247-AEED-8A84-78C1-88A72B44BF39}"/>
              </a:ext>
            </a:extLst>
          </p:cNvPr>
          <p:cNvSpPr>
            <a:spLocks noGrp="1"/>
          </p:cNvSpPr>
          <p:nvPr>
            <p:ph type="body" idx="18" hasCustomPrompt="1"/>
          </p:nvPr>
        </p:nvSpPr>
        <p:spPr>
          <a:xfrm>
            <a:off x="5673970" y="3492720"/>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5" name="Text Placeholder 2">
            <a:extLst>
              <a:ext uri="{FF2B5EF4-FFF2-40B4-BE49-F238E27FC236}">
                <a16:creationId xmlns:a16="http://schemas.microsoft.com/office/drawing/2014/main" id="{AB550A0E-F7C1-95F0-415C-F282BAC0381B}"/>
              </a:ext>
            </a:extLst>
          </p:cNvPr>
          <p:cNvSpPr>
            <a:spLocks noGrp="1"/>
          </p:cNvSpPr>
          <p:nvPr>
            <p:ph type="body" idx="20" hasCustomPrompt="1"/>
          </p:nvPr>
        </p:nvSpPr>
        <p:spPr>
          <a:xfrm>
            <a:off x="5673970" y="401836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cxnSp>
        <p:nvCxnSpPr>
          <p:cNvPr id="56" name="Straight Connector 55">
            <a:extLst>
              <a:ext uri="{FF2B5EF4-FFF2-40B4-BE49-F238E27FC236}">
                <a16:creationId xmlns:a16="http://schemas.microsoft.com/office/drawing/2014/main" id="{0F5994D9-F0DC-59D1-3B58-F0CC18BCDD67}"/>
              </a:ext>
            </a:extLst>
          </p:cNvPr>
          <p:cNvCxnSpPr>
            <a:cxnSpLocks/>
          </p:cNvCxnSpPr>
          <p:nvPr userDrawn="1"/>
        </p:nvCxnSpPr>
        <p:spPr>
          <a:xfrm>
            <a:off x="614362" y="4976686"/>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58" name="Text Placeholder 2">
            <a:extLst>
              <a:ext uri="{FF2B5EF4-FFF2-40B4-BE49-F238E27FC236}">
                <a16:creationId xmlns:a16="http://schemas.microsoft.com/office/drawing/2014/main" id="{D858D183-59E3-1050-4497-2BA3954CAA91}"/>
              </a:ext>
            </a:extLst>
          </p:cNvPr>
          <p:cNvSpPr>
            <a:spLocks noGrp="1"/>
          </p:cNvSpPr>
          <p:nvPr>
            <p:ph type="body" idx="22" hasCustomPrompt="1"/>
          </p:nvPr>
        </p:nvSpPr>
        <p:spPr>
          <a:xfrm>
            <a:off x="5673970" y="459049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Text Placeholder 2">
            <a:extLst>
              <a:ext uri="{FF2B5EF4-FFF2-40B4-BE49-F238E27FC236}">
                <a16:creationId xmlns:a16="http://schemas.microsoft.com/office/drawing/2014/main" id="{9F069E93-E691-8395-DDFF-710F71C4446A}"/>
              </a:ext>
            </a:extLst>
          </p:cNvPr>
          <p:cNvSpPr>
            <a:spLocks noGrp="1"/>
          </p:cNvSpPr>
          <p:nvPr>
            <p:ph type="body" idx="25" hasCustomPrompt="1"/>
          </p:nvPr>
        </p:nvSpPr>
        <p:spPr>
          <a:xfrm>
            <a:off x="609600" y="1901891"/>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5" name="Text Placeholder 2">
            <a:extLst>
              <a:ext uri="{FF2B5EF4-FFF2-40B4-BE49-F238E27FC236}">
                <a16:creationId xmlns:a16="http://schemas.microsoft.com/office/drawing/2014/main" id="{F4DACE5E-7E56-E85C-5833-4CE46C7150F5}"/>
              </a:ext>
            </a:extLst>
          </p:cNvPr>
          <p:cNvSpPr>
            <a:spLocks noGrp="1"/>
          </p:cNvSpPr>
          <p:nvPr>
            <p:ph type="body" idx="26" hasCustomPrompt="1"/>
          </p:nvPr>
        </p:nvSpPr>
        <p:spPr>
          <a:xfrm>
            <a:off x="609600" y="2394944"/>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6" name="Text Placeholder 2">
            <a:extLst>
              <a:ext uri="{FF2B5EF4-FFF2-40B4-BE49-F238E27FC236}">
                <a16:creationId xmlns:a16="http://schemas.microsoft.com/office/drawing/2014/main" id="{BB2CD533-3436-4A2A-1655-33AE91719160}"/>
              </a:ext>
            </a:extLst>
          </p:cNvPr>
          <p:cNvSpPr>
            <a:spLocks noGrp="1"/>
          </p:cNvSpPr>
          <p:nvPr>
            <p:ph type="body" idx="27" hasCustomPrompt="1"/>
          </p:nvPr>
        </p:nvSpPr>
        <p:spPr>
          <a:xfrm>
            <a:off x="609600" y="2943816"/>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7" name="Text Placeholder 2">
            <a:extLst>
              <a:ext uri="{FF2B5EF4-FFF2-40B4-BE49-F238E27FC236}">
                <a16:creationId xmlns:a16="http://schemas.microsoft.com/office/drawing/2014/main" id="{DB54DBC4-1E1E-6D18-3D28-BF5F03B09128}"/>
              </a:ext>
            </a:extLst>
          </p:cNvPr>
          <p:cNvSpPr>
            <a:spLocks noGrp="1"/>
          </p:cNvSpPr>
          <p:nvPr>
            <p:ph type="body" idx="28" hasCustomPrompt="1"/>
          </p:nvPr>
        </p:nvSpPr>
        <p:spPr>
          <a:xfrm>
            <a:off x="609600" y="3492720"/>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Text Placeholder 2">
            <a:extLst>
              <a:ext uri="{FF2B5EF4-FFF2-40B4-BE49-F238E27FC236}">
                <a16:creationId xmlns:a16="http://schemas.microsoft.com/office/drawing/2014/main" id="{9257975A-131F-1584-3029-CB3B840BB504}"/>
              </a:ext>
            </a:extLst>
          </p:cNvPr>
          <p:cNvSpPr>
            <a:spLocks noGrp="1"/>
          </p:cNvSpPr>
          <p:nvPr>
            <p:ph type="body" idx="29" hasCustomPrompt="1"/>
          </p:nvPr>
        </p:nvSpPr>
        <p:spPr>
          <a:xfrm>
            <a:off x="609600" y="4018369"/>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7" name="Text Placeholder 2">
            <a:extLst>
              <a:ext uri="{FF2B5EF4-FFF2-40B4-BE49-F238E27FC236}">
                <a16:creationId xmlns:a16="http://schemas.microsoft.com/office/drawing/2014/main" id="{16D5D910-B0AA-A026-B2A9-ADC144B87909}"/>
              </a:ext>
            </a:extLst>
          </p:cNvPr>
          <p:cNvSpPr>
            <a:spLocks noGrp="1"/>
          </p:cNvSpPr>
          <p:nvPr>
            <p:ph type="body" idx="30" hasCustomPrompt="1"/>
          </p:nvPr>
        </p:nvSpPr>
        <p:spPr>
          <a:xfrm>
            <a:off x="609600" y="4531970"/>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23" name="Slide Number Placeholder 8">
            <a:extLst>
              <a:ext uri="{FF2B5EF4-FFF2-40B4-BE49-F238E27FC236}">
                <a16:creationId xmlns:a16="http://schemas.microsoft.com/office/drawing/2014/main" id="{0E36C48F-739B-9B91-FF2F-8BAA450BC52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43">
            <a:extLst>
              <a:ext uri="{FF2B5EF4-FFF2-40B4-BE49-F238E27FC236}">
                <a16:creationId xmlns:a16="http://schemas.microsoft.com/office/drawing/2014/main" id="{00F5078D-CB72-42F0-9380-4446DF36EFA1}"/>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4" name="Group 23">
            <a:extLst>
              <a:ext uri="{FF2B5EF4-FFF2-40B4-BE49-F238E27FC236}">
                <a16:creationId xmlns:a16="http://schemas.microsoft.com/office/drawing/2014/main" id="{63E869D4-A850-6AD1-08C6-66F3D5C755C9}"/>
              </a:ext>
            </a:extLst>
          </p:cNvPr>
          <p:cNvGrpSpPr/>
          <p:nvPr userDrawn="1"/>
        </p:nvGrpSpPr>
        <p:grpSpPr>
          <a:xfrm>
            <a:off x="405472" y="409708"/>
            <a:ext cx="204127" cy="396990"/>
            <a:chOff x="921541" y="800100"/>
            <a:chExt cx="167671" cy="326091"/>
          </a:xfrm>
          <a:solidFill>
            <a:schemeClr val="accent1"/>
          </a:solidFill>
        </p:grpSpPr>
        <p:sp>
          <p:nvSpPr>
            <p:cNvPr id="25" name="Rectangle 24">
              <a:extLst>
                <a:ext uri="{FF2B5EF4-FFF2-40B4-BE49-F238E27FC236}">
                  <a16:creationId xmlns:a16="http://schemas.microsoft.com/office/drawing/2014/main" id="{58CB153A-E943-CB4D-D3E9-3B111C156EB1}"/>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6" name="Rectangle 25">
              <a:extLst>
                <a:ext uri="{FF2B5EF4-FFF2-40B4-BE49-F238E27FC236}">
                  <a16:creationId xmlns:a16="http://schemas.microsoft.com/office/drawing/2014/main" id="{8003E3A1-2F74-9D57-3AA3-6D753C938303}"/>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34209617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hoto Left - Content Righ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C0E66B85-A497-806D-1EDC-07151561F037}"/>
              </a:ext>
            </a:extLst>
          </p:cNvPr>
          <p:cNvSpPr>
            <a:spLocks noGrp="1"/>
          </p:cNvSpPr>
          <p:nvPr>
            <p:ph type="pic" sz="quarter" idx="14"/>
          </p:nvPr>
        </p:nvSpPr>
        <p:spPr>
          <a:xfrm>
            <a:off x="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a:xfrm>
            <a:off x="1115138" y="6439469"/>
            <a:ext cx="2024062" cy="180000"/>
          </a:xfrm>
        </p:spPr>
        <p:txBody>
          <a:bodyPr/>
          <a:lstStyle/>
          <a:p>
            <a:fld id="{149EB574-D334-1445-83E2-890C9F6FAB41}"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5349275"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5349275"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5349275" y="720000"/>
            <a:ext cx="6122000" cy="561600"/>
          </a:xfrm>
        </p:spPr>
        <p:txBody>
          <a:bodyPr/>
          <a:lstStyle/>
          <a:p>
            <a:endParaRPr lang="en-GB"/>
          </a:p>
        </p:txBody>
      </p:sp>
    </p:spTree>
    <p:extLst>
      <p:ext uri="{BB962C8B-B14F-4D97-AF65-F5344CB8AC3E}">
        <p14:creationId xmlns:p14="http://schemas.microsoft.com/office/powerpoint/2010/main" val="4011747711"/>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ntent Left - Photo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614FC3F-8ED6-0751-6C51-3B2BEC1277DD}"/>
              </a:ext>
            </a:extLst>
          </p:cNvPr>
          <p:cNvSpPr>
            <a:spLocks noGrp="1"/>
          </p:cNvSpPr>
          <p:nvPr>
            <p:ph type="pic" sz="quarter" idx="14"/>
          </p:nvPr>
        </p:nvSpPr>
        <p:spPr>
          <a:xfrm>
            <a:off x="720090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96A1E3D4-D950-5D45-AB79-D54814BCF01F}"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6122000" cy="561600"/>
          </a:xfrm>
        </p:spPr>
        <p:txBody>
          <a:bodyPr/>
          <a:lstStyle/>
          <a:p>
            <a:endParaRPr lang="en-GB"/>
          </a:p>
        </p:txBody>
      </p:sp>
      <p:sp>
        <p:nvSpPr>
          <p:cNvPr id="4" name="Footers" descr="{&quot;templafy&quot;:{&quot;id&quot;:&quot;fe8e1a07-4725-46e9-b27d-111515b6a4b0&quot;}}">
            <a:extLst>
              <a:ext uri="{FF2B5EF4-FFF2-40B4-BE49-F238E27FC236}">
                <a16:creationId xmlns:a16="http://schemas.microsoft.com/office/drawing/2014/main" id="{F9EC4DD8-B03D-E94C-E682-0A9B26DCBF89}"/>
              </a:ext>
            </a:extLst>
          </p:cNvPr>
          <p:cNvSpPr/>
          <p:nvPr userDrawn="1"/>
        </p:nvSpPr>
        <p:spPr>
          <a:xfrm>
            <a:off x="9055102" y="6439469"/>
            <a:ext cx="2412997" cy="180000"/>
          </a:xfrm>
          <a:prstGeom prst="rect">
            <a:avLst/>
          </a:prstGeom>
          <a:ln>
            <a:noFill/>
          </a:ln>
        </p:spPr>
        <p:txBody>
          <a:bodyPr vert="horz" lIns="0" tIns="0" rIns="0" bIns="0" rtlCol="0" anchor="b" anchorCtr="0"/>
          <a:lstStyle/>
          <a:p>
            <a:pPr lvl="0" algn="r"/>
            <a:r>
              <a:rPr lang="en-GB" sz="800" noProof="0">
                <a:solidFill>
                  <a:schemeClr val="accent1"/>
                </a:solidFill>
              </a:rPr>
              <a:t>Penn Medicine</a:t>
            </a:r>
          </a:p>
        </p:txBody>
      </p:sp>
    </p:spTree>
    <p:extLst>
      <p:ext uri="{BB962C8B-B14F-4D97-AF65-F5344CB8AC3E}">
        <p14:creationId xmlns:p14="http://schemas.microsoft.com/office/powerpoint/2010/main" val="3347281169"/>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8" name="Rectangle 7"/>
          <p:cNvSpPr/>
          <p:nvPr/>
        </p:nvSpPr>
        <p:spPr>
          <a:xfrm>
            <a:off x="17" y="6334316"/>
            <a:ext cx="12188825" cy="64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400" spc="-51"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none" spc="200" baseline="0">
                <a:solidFill>
                  <a:srgbClr val="002060"/>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8138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Agend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4F67C3-312C-E04C-BDB3-32C2169C564F}"/>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448A672-6504-BF42-9E6F-3342E14A963C}"/>
              </a:ext>
            </a:extLst>
          </p:cNvPr>
          <p:cNvSpPr>
            <a:spLocks noGrp="1"/>
          </p:cNvSpPr>
          <p:nvPr>
            <p:ph type="sldNum" sz="quarter" idx="11"/>
          </p:nvPr>
        </p:nvSpPr>
        <p:spPr/>
        <p:txBody>
          <a:bodyPr/>
          <a:lstStyle/>
          <a:p>
            <a:fld id="{73318BA2-1F0E-4233-8219-0E16BCAA9680}" type="slidenum">
              <a:rPr lang="en-US" smtClean="0"/>
              <a:t>‹#›</a:t>
            </a:fld>
            <a:endParaRPr lang="en-US"/>
          </a:p>
        </p:txBody>
      </p:sp>
      <p:sp>
        <p:nvSpPr>
          <p:cNvPr id="5" name="Заголовок 1">
            <a:extLst>
              <a:ext uri="{FF2B5EF4-FFF2-40B4-BE49-F238E27FC236}">
                <a16:creationId xmlns:a16="http://schemas.microsoft.com/office/drawing/2014/main" id="{1E256679-EB72-4C47-A374-C1B663262E75}"/>
              </a:ext>
            </a:extLst>
          </p:cNvPr>
          <p:cNvSpPr>
            <a:spLocks noGrp="1"/>
          </p:cNvSpPr>
          <p:nvPr>
            <p:ph type="title" hasCustomPrompt="1"/>
          </p:nvPr>
        </p:nvSpPr>
        <p:spPr>
          <a:xfrm>
            <a:off x="530235" y="609600"/>
            <a:ext cx="7848600" cy="658282"/>
          </a:xfrm>
          <a:prstGeom prst="rect">
            <a:avLst/>
          </a:prstGeom>
        </p:spPr>
        <p:txBody>
          <a:bodyPr lIns="0" tIns="0" rIns="0" bIns="0" anchor="t">
            <a:noAutofit/>
          </a:bodyPr>
          <a:lstStyle>
            <a:lvl1pPr marL="0" marR="0" indent="0" algn="l" defTabSz="2438645" rtl="0" eaLnBrk="1" fontAlgn="auto" latinLnBrk="0" hangingPunct="1">
              <a:lnSpc>
                <a:spcPct val="85000"/>
              </a:lnSpc>
              <a:spcBef>
                <a:spcPct val="0"/>
              </a:spcBef>
              <a:spcAft>
                <a:spcPts val="0"/>
              </a:spcAft>
              <a:buClrTx/>
              <a:buSzTx/>
              <a:buFontTx/>
              <a:buNone/>
              <a:tabLst>
                <a:tab pos="3641907" algn="l"/>
              </a:tabLst>
              <a:defRPr lang="ru-RU" sz="3600" b="0" i="0" kern="1200" spc="0" baseline="0" dirty="0">
                <a:solidFill>
                  <a:schemeClr val="tx2"/>
                </a:solidFill>
                <a:latin typeface="+mj-lt"/>
                <a:ea typeface="Tahoma" charset="0"/>
                <a:cs typeface="Tahoma" charset="0"/>
              </a:defRPr>
            </a:lvl1pPr>
          </a:lstStyle>
          <a:p>
            <a:r>
              <a:rPr lang="en-US"/>
              <a:t>AGENDA</a:t>
            </a:r>
            <a:endParaRPr lang="ru-RU"/>
          </a:p>
        </p:txBody>
      </p:sp>
      <p:sp>
        <p:nvSpPr>
          <p:cNvPr id="6" name="Прямоугольник 11">
            <a:extLst>
              <a:ext uri="{FF2B5EF4-FFF2-40B4-BE49-F238E27FC236}">
                <a16:creationId xmlns:a16="http://schemas.microsoft.com/office/drawing/2014/main" id="{A3A8EA59-FF71-4047-B9B3-B58E5D36C509}"/>
              </a:ext>
            </a:extLst>
          </p:cNvPr>
          <p:cNvSpPr/>
          <p:nvPr/>
        </p:nvSpPr>
        <p:spPr>
          <a:xfrm>
            <a:off x="530235" y="0"/>
            <a:ext cx="2533779" cy="152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637222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6/16/2026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1810295"/>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cSld name="Content with Picture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BCB8B90-98AD-44EA-88CB-87E0482D47C5}" type="datetime1">
              <a:rPr lang="en-US" smtClean="0"/>
              <a:t>6/16/2026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4171303"/>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DE9FF-25C4-3324-165B-88D6A4D6C274}"/>
              </a:ext>
            </a:extLst>
          </p:cNvPr>
          <p:cNvSpPr>
            <a:spLocks noGrp="1"/>
          </p:cNvSpPr>
          <p:nvPr>
            <p:ph type="ctrTitle"/>
          </p:nvPr>
        </p:nvSpPr>
        <p:spPr>
          <a:xfrm>
            <a:off x="1524000" y="1121833"/>
            <a:ext cx="9144000" cy="2387600"/>
          </a:xfrm>
        </p:spPr>
        <p:txBody>
          <a:bodyPr anchor="b">
            <a:normAutofit/>
          </a:bodyPr>
          <a:lstStyle>
            <a:lvl1pPr algn="ctr">
              <a:defRPr sz="6667"/>
            </a:lvl1pPr>
          </a:lstStyle>
          <a:p>
            <a:r>
              <a:rPr lang="en-US"/>
              <a:t>Click to edit Master title style</a:t>
            </a:r>
          </a:p>
        </p:txBody>
      </p:sp>
      <p:sp>
        <p:nvSpPr>
          <p:cNvPr id="3" name="Subtitle 2">
            <a:extLst>
              <a:ext uri="{FF2B5EF4-FFF2-40B4-BE49-F238E27FC236}">
                <a16:creationId xmlns:a16="http://schemas.microsoft.com/office/drawing/2014/main" id="{E2BA0264-BDAB-E1B6-227E-8AA2192CD305}"/>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A7D084F9-206A-C6BF-9B2B-7862B2FE48B6}"/>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424B9279-1124-DC90-005E-046836724C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5ED8D-06CD-6B0C-1D59-8AFAC22EE89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40476970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C1E58-4C6C-C997-C011-E661BCBCD1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47CF78-EE08-C6F5-B481-B4A0A9CED5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665DD1-FA59-D075-7C9B-5CDEB79D0E7B}"/>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8DD37675-6C28-475A-1274-7C2E4F613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5879-7B6A-76F4-31F8-980375CE933D}"/>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1928807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9756A-E234-BAED-B790-418BF723F156}"/>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8B2BAEFD-DDCD-34BD-8C22-6A088519EB2D}"/>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DF76E1-8F3F-FA68-72DC-6F889A8B2FFD}"/>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09122228-67D9-785D-F693-5CD6C1F1CF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61F6C1-F263-A95A-13DF-3A4CF4F9300F}"/>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31877457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51B59-F040-A54A-5019-A7D6BEF2ED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F5E980-F2F4-3C34-5374-45A44E3CAD70}"/>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E52FB5-9F0E-DD15-6E88-29F57458F41E}"/>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228129-AB37-FF85-4FF8-4F03F3D0CBDB}"/>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6" name="Footer Placeholder 5">
            <a:extLst>
              <a:ext uri="{FF2B5EF4-FFF2-40B4-BE49-F238E27FC236}">
                <a16:creationId xmlns:a16="http://schemas.microsoft.com/office/drawing/2014/main" id="{416290A8-2168-87C6-9955-44CC3ED6C6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DD0631-DEE7-A8F4-6C98-701F0AE1FF6A}"/>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14575019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A06E7-8A2B-BCD2-B466-E68D6E3196A3}"/>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1023E1-2F9A-DF83-BFAF-F4A35728C923}"/>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8B03BA5D-A707-4BB6-B1E7-A0F62E2B797D}"/>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E7F053-099C-466C-8F27-28FC96AE61CE}"/>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F798845-624E-169F-6826-12239D62A3C5}"/>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C3ECF8-9E1D-7EBB-C443-AE9C35A1FA4B}"/>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8" name="Footer Placeholder 7">
            <a:extLst>
              <a:ext uri="{FF2B5EF4-FFF2-40B4-BE49-F238E27FC236}">
                <a16:creationId xmlns:a16="http://schemas.microsoft.com/office/drawing/2014/main" id="{88AC2190-2CD8-6A60-A3BD-FD1B677EC2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76A3A0-E977-3F76-D23B-6AC00A54E6A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88461373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E1696-A2A4-5C6E-7675-CD47CD02BA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40297F-88C2-CB0D-5A39-B6D68891DEE4}"/>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4" name="Footer Placeholder 3">
            <a:extLst>
              <a:ext uri="{FF2B5EF4-FFF2-40B4-BE49-F238E27FC236}">
                <a16:creationId xmlns:a16="http://schemas.microsoft.com/office/drawing/2014/main" id="{9EA34B7B-DCEF-CE99-3F0A-3EE57A9B92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D9E628-CA66-6F30-D0EA-58C902DC5112}"/>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7618076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4A1F8C-5492-2BE3-DD71-BF28790857F7}"/>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3" name="Footer Placeholder 2">
            <a:extLst>
              <a:ext uri="{FF2B5EF4-FFF2-40B4-BE49-F238E27FC236}">
                <a16:creationId xmlns:a16="http://schemas.microsoft.com/office/drawing/2014/main" id="{5430BD20-C482-35E4-9827-0BBC279AB8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5EFFD7-8B70-D2EC-5E7F-91FF97C8E248}"/>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588351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4650792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E369F-7B7E-45BF-D707-1ECA1C2DE264}"/>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F648C1C-F63E-00CE-B216-DA21A1B8C352}"/>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C4684-7960-FE0F-22ED-860143BFA1D9}"/>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A4603344-FB77-64A8-98B8-FF9C86341A89}"/>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6" name="Footer Placeholder 5">
            <a:extLst>
              <a:ext uri="{FF2B5EF4-FFF2-40B4-BE49-F238E27FC236}">
                <a16:creationId xmlns:a16="http://schemas.microsoft.com/office/drawing/2014/main" id="{B27C9B12-3E2D-C8D1-ED11-C0AD0428FB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5C9A8-079A-F383-8A34-EF9DE441B449}"/>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408700496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BEE1-A766-C063-68AC-024BFFCE3049}"/>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CD7DDF2-778D-0E76-3E35-EAAEEC30AAD0}"/>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a:extLst>
              <a:ext uri="{FF2B5EF4-FFF2-40B4-BE49-F238E27FC236}">
                <a16:creationId xmlns:a16="http://schemas.microsoft.com/office/drawing/2014/main" id="{8E55A115-A071-C429-BB3B-F5006780E0D4}"/>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177CED46-B469-8D04-7CE2-B794150E4095}"/>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6" name="Footer Placeholder 5">
            <a:extLst>
              <a:ext uri="{FF2B5EF4-FFF2-40B4-BE49-F238E27FC236}">
                <a16:creationId xmlns:a16="http://schemas.microsoft.com/office/drawing/2014/main" id="{8EF0FF39-DDCF-7A57-243B-25755F649B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AD15B-5D06-E9C4-DA32-95602E191498}"/>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9809945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9E72-34A7-DE44-8427-FDDEE51DEA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C3032F-29B3-57CD-0F73-3196731890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28DE0-B8C2-B0A2-9FE8-0F016BCB80D7}"/>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80036E33-2E24-AFE3-5900-DA38E8292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24058-891E-A265-04E0-C1F90438804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17993039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C112B8-B4F1-4473-CAB4-84580754E0B4}"/>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337A1A-3E65-6A73-916A-73569F98EE07}"/>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2A300-9AAF-AC30-B391-BA28DAC79399}"/>
              </a:ext>
            </a:extLst>
          </p:cNvPr>
          <p:cNvSpPr>
            <a:spLocks noGrp="1"/>
          </p:cNvSpPr>
          <p:nvPr>
            <p:ph type="dt" sz="half" idx="10"/>
          </p:nvPr>
        </p:nvSpPr>
        <p:spPr/>
        <p:txBody>
          <a:body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E32FD9B8-2894-5855-39B5-C18FCBBC35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1EC5D-2EDB-C818-4448-1D8ADB4917B2}"/>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7529385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Slide Number Placeholder 6"/>
          <p:cNvSpPr>
            <a:spLocks noGrp="1"/>
          </p:cNvSpPr>
          <p:nvPr>
            <p:ph type="sldNum" sz="quarter" idx="4"/>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19111546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405745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933297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0706325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9005587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004764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867"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none" spc="200" baseline="0">
                <a:solidFill>
                  <a:srgbClr val="002060"/>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7809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51576227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5770296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64B37CB2-B3B7-A441-A8D0-FA38AADBDF0B}"/>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5C3EFCC1-8DF3-4645-8FBB-43C7F6DB7687}"/>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0503578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933367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672402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0725588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679979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771486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057024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70480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2026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344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lgn="l">
              <a:defRPr sz="48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lvl1pPr marL="0" indent="0">
              <a:buNone/>
              <a:defRPr sz="2133" b="0" i="0">
                <a:solidFill>
                  <a:schemeClr val="bg2">
                    <a:lumMod val="10000"/>
                  </a:schemeClr>
                </a:solidFill>
                <a:latin typeface="+mn-lt"/>
                <a:cs typeface="Arial" panose="020B0604020202020204" pitchFamily="34" charset="0"/>
              </a:defRPr>
            </a:lvl1pPr>
            <a:lvl2pPr marL="609585" indent="0">
              <a:buNone/>
              <a:defRPr sz="2133">
                <a:solidFill>
                  <a:schemeClr val="bg2">
                    <a:lumMod val="10000"/>
                  </a:schemeClr>
                </a:solidFill>
                <a:latin typeface="+mn-lt"/>
              </a:defRPr>
            </a:lvl2pPr>
            <a:lvl3pPr marL="1219170" indent="0">
              <a:buNone/>
              <a:defRPr sz="2133">
                <a:solidFill>
                  <a:schemeClr val="bg2">
                    <a:lumMod val="10000"/>
                  </a:schemeClr>
                </a:solidFill>
                <a:latin typeface="+mn-lt"/>
              </a:defRPr>
            </a:lvl3pPr>
            <a:lvl4pPr marL="1828754" indent="0">
              <a:buNone/>
              <a:defRPr sz="2133">
                <a:solidFill>
                  <a:schemeClr val="bg2">
                    <a:lumMod val="10000"/>
                  </a:schemeClr>
                </a:solidFill>
                <a:latin typeface="+mn-lt"/>
              </a:defRPr>
            </a:lvl4pPr>
            <a:lvl5pPr marL="2438339" indent="0">
              <a:buNone/>
              <a:defRPr sz="2133">
                <a:solidFill>
                  <a:schemeClr val="bg2">
                    <a:lumMod val="10000"/>
                  </a:schemeClr>
                </a:solidFill>
                <a:latin typeface="+mn-lt"/>
              </a:defRPr>
            </a:lvl5pPr>
          </a:lstStyle>
          <a:p>
            <a:pPr lvl="0"/>
            <a:r>
              <a:rPr lang="en-US"/>
              <a:t>Click to edit Master text styles</a:t>
            </a:r>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31608256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13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lgn="l">
              <a:defRPr sz="4800" b="0" i="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hasCustomPrompt="1"/>
          </p:nvPr>
        </p:nvSpPr>
        <p:spPr>
          <a:xfrm>
            <a:off x="609600" y="1600202"/>
            <a:ext cx="10972800" cy="4097692"/>
          </a:xfrm>
          <a:prstGeom prst="rect">
            <a:avLst/>
          </a:prstGeom>
        </p:spPr>
        <p:txBody>
          <a:bodyPr numCol="2"/>
          <a:lstStyle>
            <a:lvl1pPr marL="0" indent="0">
              <a:buNone/>
              <a:defRPr sz="2133" b="0" i="0">
                <a:solidFill>
                  <a:schemeClr val="bg2">
                    <a:lumMod val="10000"/>
                  </a:schemeClr>
                </a:solidFill>
                <a:latin typeface="Arial" panose="020B0604020202020204" pitchFamily="34" charset="0"/>
                <a:cs typeface="Arial" panose="020B0604020202020204" pitchFamily="34" charset="0"/>
              </a:defRPr>
            </a:lvl1pPr>
            <a:lvl2pPr marL="609585" indent="0">
              <a:buNone/>
              <a:defRPr sz="1867">
                <a:solidFill>
                  <a:schemeClr val="bg2">
                    <a:lumMod val="10000"/>
                  </a:schemeClr>
                </a:solidFill>
              </a:defRPr>
            </a:lvl2pPr>
            <a:lvl3pPr marL="1219170" indent="0">
              <a:buNone/>
              <a:defRPr sz="1867">
                <a:solidFill>
                  <a:schemeClr val="bg2">
                    <a:lumMod val="10000"/>
                  </a:schemeClr>
                </a:solidFill>
              </a:defRPr>
            </a:lvl3pPr>
            <a:lvl4pPr marL="1828754" indent="0">
              <a:buNone/>
              <a:defRPr sz="1867">
                <a:solidFill>
                  <a:schemeClr val="bg2">
                    <a:lumMod val="10000"/>
                  </a:schemeClr>
                </a:solidFill>
              </a:defRPr>
            </a:lvl4pPr>
            <a:lvl5pPr marL="2438339" indent="0">
              <a:buNone/>
              <a:defRPr sz="2133">
                <a:solidFill>
                  <a:schemeClr val="bg2">
                    <a:lumMod val="10000"/>
                  </a:schemeClr>
                </a:solidFill>
              </a:defRPr>
            </a:lvl5pPr>
          </a:lstStyle>
          <a:p>
            <a:pPr lvl="0"/>
            <a:r>
              <a:rPr lang="en-US"/>
              <a:t>Column one</a:t>
            </a:r>
          </a:p>
          <a:p>
            <a:pPr lvl="0"/>
            <a:br>
              <a:rPr lang="en-US"/>
            </a:br>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Column Two</a:t>
            </a:r>
          </a:p>
          <a:p>
            <a:pPr lvl="4"/>
            <a:endParaRPr lang="en-US"/>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24234240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4A7C895-A746-4B2B-B24B-EB698F34A5E8}"/>
              </a:ext>
            </a:extLst>
          </p:cNvPr>
          <p:cNvSpPr>
            <a:spLocks noGrp="1"/>
          </p:cNvSpPr>
          <p:nvPr>
            <p:ph type="ctrTitle"/>
          </p:nvPr>
        </p:nvSpPr>
        <p:spPr>
          <a:xfrm>
            <a:off x="1524000" y="1122363"/>
            <a:ext cx="9144000" cy="2387600"/>
          </a:xfrm>
          <a:prstGeom prst="rect">
            <a:avLst/>
          </a:prstGeom>
        </p:spPr>
        <p:txBody>
          <a:bodyPr anchor="ctr" anchorCtr="0">
            <a:noAutofit/>
          </a:bodyPr>
          <a:lstStyle>
            <a:lvl1pPr algn="ctr">
              <a:defRPr sz="48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12102E57-33EB-4A3D-965A-9173341E6AC2}"/>
              </a:ext>
            </a:extLst>
          </p:cNvPr>
          <p:cNvSpPr>
            <a:spLocks noGrp="1"/>
          </p:cNvSpPr>
          <p:nvPr>
            <p:ph type="subTitle" idx="1"/>
          </p:nvPr>
        </p:nvSpPr>
        <p:spPr>
          <a:xfrm>
            <a:off x="1524000" y="3602038"/>
            <a:ext cx="9144000" cy="1655762"/>
          </a:xfrm>
          <a:prstGeom prst="rect">
            <a:avLst/>
          </a:prstGeom>
        </p:spPr>
        <p:txBody>
          <a:bodyPr vert="horz" lIns="91440" tIns="45720" rIns="91440" bIns="45720" rtlCol="0">
            <a:normAutofit/>
          </a:bodyPr>
          <a:lstStyle>
            <a:lvl1pPr marL="0" indent="0" algn="ctr">
              <a:buNone/>
              <a:defRPr lang="en-US" sz="2000">
                <a:latin typeface="Arial" panose="020B0604020202020204" pitchFamily="34" charset="0"/>
                <a:cs typeface="Arial" panose="020B0604020202020204" pitchFamily="34" charset="0"/>
              </a:defRPr>
            </a:lvl1pPr>
          </a:lstStyle>
          <a:p>
            <a:pPr marL="228600" lvl="0" indent="-228600" algn="ctr"/>
            <a:r>
              <a:rPr lang="en-US"/>
              <a:t>Click to edit Master subtitle style</a:t>
            </a:r>
          </a:p>
        </p:txBody>
      </p:sp>
      <p:pic>
        <p:nvPicPr>
          <p:cNvPr id="9" name="Picture 8">
            <a:extLst>
              <a:ext uri="{FF2B5EF4-FFF2-40B4-BE49-F238E27FC236}">
                <a16:creationId xmlns:a16="http://schemas.microsoft.com/office/drawing/2014/main" id="{14CC9D81-AADA-46B2-BAC1-75FCCF973A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9961" y="5682463"/>
            <a:ext cx="3152078" cy="805224"/>
          </a:xfrm>
          <a:prstGeom prst="rect">
            <a:avLst/>
          </a:prstGeom>
        </p:spPr>
      </p:pic>
      <p:sp>
        <p:nvSpPr>
          <p:cNvPr id="10" name="Rectangle 9">
            <a:extLst>
              <a:ext uri="{FF2B5EF4-FFF2-40B4-BE49-F238E27FC236}">
                <a16:creationId xmlns:a16="http://schemas.microsoft.com/office/drawing/2014/main" id="{B1926991-4EAE-46AA-AD63-0B735AB96AC8}"/>
              </a:ext>
            </a:extLst>
          </p:cNvPr>
          <p:cNvSpPr/>
          <p:nvPr userDrawn="1"/>
        </p:nvSpPr>
        <p:spPr>
          <a:xfrm>
            <a:off x="7945880" y="5832080"/>
            <a:ext cx="4142041" cy="412595"/>
          </a:xfrm>
          <a:prstGeom prst="rect">
            <a:avLst/>
          </a:prstGeom>
          <a:solidFill>
            <a:srgbClr val="100971"/>
          </a:solidFill>
          <a:ln>
            <a:solidFill>
              <a:srgbClr val="1009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226D839-FE8E-4C57-AD6B-FED4BB0CCE26}"/>
              </a:ext>
            </a:extLst>
          </p:cNvPr>
          <p:cNvSpPr/>
          <p:nvPr userDrawn="1"/>
        </p:nvSpPr>
        <p:spPr>
          <a:xfrm>
            <a:off x="104079" y="5832080"/>
            <a:ext cx="4142041" cy="412595"/>
          </a:xfrm>
          <a:prstGeom prst="rect">
            <a:avLst/>
          </a:prstGeom>
          <a:solidFill>
            <a:srgbClr val="100971"/>
          </a:solidFill>
          <a:ln>
            <a:solidFill>
              <a:srgbClr val="1009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02074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4D89-CC1D-4CD5-8908-019782E84000}"/>
              </a:ext>
            </a:extLst>
          </p:cNvPr>
          <p:cNvSpPr/>
          <p:nvPr userDrawn="1"/>
        </p:nvSpPr>
        <p:spPr>
          <a:xfrm>
            <a:off x="0" y="1"/>
            <a:ext cx="12192000" cy="838722"/>
          </a:xfrm>
          <a:prstGeom prst="rect">
            <a:avLst/>
          </a:prstGeom>
          <a:solidFill>
            <a:srgbClr val="E97B00"/>
          </a:solidFill>
          <a:ln>
            <a:solidFill>
              <a:srgbClr val="E97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E9F30A3-7DD3-4747-B386-5B54FD88F511}"/>
              </a:ext>
            </a:extLst>
          </p:cNvPr>
          <p:cNvSpPr/>
          <p:nvPr userDrawn="1"/>
        </p:nvSpPr>
        <p:spPr>
          <a:xfrm>
            <a:off x="0" y="833155"/>
            <a:ext cx="12192000" cy="206298"/>
          </a:xfrm>
          <a:prstGeom prst="rect">
            <a:avLst/>
          </a:prstGeom>
          <a:solidFill>
            <a:srgbClr val="FFB900"/>
          </a:solidFill>
          <a:ln>
            <a:solidFill>
              <a:srgbClr val="FFB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EA1EBFD9-6C60-4131-ACDB-F890CDB86C5D}"/>
              </a:ext>
            </a:extLst>
          </p:cNvPr>
          <p:cNvSpPr>
            <a:spLocks noGrp="1"/>
          </p:cNvSpPr>
          <p:nvPr>
            <p:ph idx="1"/>
          </p:nvPr>
        </p:nvSpPr>
        <p:spPr>
          <a:xfrm>
            <a:off x="623087" y="1731696"/>
            <a:ext cx="10956616" cy="4445267"/>
          </a:xfrm>
          <a:prstGeom prst="rect">
            <a:avLst/>
          </a:prstGeom>
        </p:spPr>
        <p:txBody>
          <a:bodyPr>
            <a:noAutofit/>
          </a:bodyPr>
          <a:lstStyle>
            <a:lvl1pPr>
              <a:lnSpc>
                <a:spcPct val="100000"/>
              </a:lnSpc>
              <a:spcBef>
                <a:spcPts val="0"/>
              </a:spcBef>
              <a:spcAft>
                <a:spcPts val="600"/>
              </a:spcAft>
              <a:defRPr sz="2400" b="1">
                <a:latin typeface="Arial" panose="020B0604020202020204" pitchFamily="34" charset="0"/>
                <a:cs typeface="Arial" panose="020B0604020202020204" pitchFamily="34" charset="0"/>
              </a:defRPr>
            </a:lvl1pPr>
            <a:lvl2pPr marL="685800" indent="-228600">
              <a:lnSpc>
                <a:spcPct val="100000"/>
              </a:lnSpc>
              <a:spcBef>
                <a:spcPts val="0"/>
              </a:spcBef>
              <a:spcAft>
                <a:spcPts val="600"/>
              </a:spcAft>
              <a:buFont typeface="Courier New" panose="02070309020205020404" pitchFamily="49" charset="0"/>
              <a:buChar char="-"/>
              <a:defRPr sz="2400">
                <a:latin typeface="Arial" panose="020B0604020202020204" pitchFamily="34" charset="0"/>
                <a:cs typeface="Arial" panose="020B0604020202020204" pitchFamily="34" charset="0"/>
              </a:defRPr>
            </a:lvl2pPr>
            <a:lvl3pPr>
              <a:lnSpc>
                <a:spcPct val="100000"/>
              </a:lnSpc>
              <a:spcBef>
                <a:spcPts val="0"/>
              </a:spcBef>
              <a:spcAft>
                <a:spcPts val="600"/>
              </a:spcAft>
              <a:defRPr sz="2400">
                <a:latin typeface="Arial" panose="020B0604020202020204" pitchFamily="34" charset="0"/>
                <a:cs typeface="Arial" panose="020B0604020202020204" pitchFamily="34" charset="0"/>
              </a:defRPr>
            </a:lvl3pPr>
            <a:lvl4pPr marL="1600200" indent="-228600">
              <a:lnSpc>
                <a:spcPct val="100000"/>
              </a:lnSpc>
              <a:spcBef>
                <a:spcPts val="0"/>
              </a:spcBef>
              <a:spcAft>
                <a:spcPts val="600"/>
              </a:spcAft>
              <a:buFont typeface="Courier New" panose="02070309020205020404" pitchFamily="49" charset="0"/>
              <a:buChar char="-"/>
              <a:defRPr sz="2400">
                <a:latin typeface="Arial" panose="020B0604020202020204" pitchFamily="34" charset="0"/>
                <a:cs typeface="Arial" panose="020B0604020202020204" pitchFamily="34" charset="0"/>
              </a:defRPr>
            </a:lvl4pPr>
            <a:lvl5pPr>
              <a:lnSpc>
                <a:spcPct val="100000"/>
              </a:lnSpc>
              <a:spcBef>
                <a:spcPts val="0"/>
              </a:spcBef>
              <a:spcAft>
                <a:spcPts val="600"/>
              </a:spcAft>
              <a:defRPr sz="2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31DD0953-A316-4882-B2BA-66AFC61E35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960" y="6341567"/>
            <a:ext cx="1797268" cy="459127"/>
          </a:xfrm>
          <a:prstGeom prst="rect">
            <a:avLst/>
          </a:prstGeom>
        </p:spPr>
      </p:pic>
      <p:sp>
        <p:nvSpPr>
          <p:cNvPr id="12" name="Rectangle 11">
            <a:extLst>
              <a:ext uri="{FF2B5EF4-FFF2-40B4-BE49-F238E27FC236}">
                <a16:creationId xmlns:a16="http://schemas.microsoft.com/office/drawing/2014/main" id="{534C60D8-643B-4C2C-AF97-6FC073335B97}"/>
              </a:ext>
            </a:extLst>
          </p:cNvPr>
          <p:cNvSpPr/>
          <p:nvPr userDrawn="1"/>
        </p:nvSpPr>
        <p:spPr>
          <a:xfrm>
            <a:off x="2118732" y="6398389"/>
            <a:ext cx="9978674" cy="302065"/>
          </a:xfrm>
          <a:prstGeom prst="rect">
            <a:avLst/>
          </a:prstGeom>
          <a:solidFill>
            <a:srgbClr val="100971"/>
          </a:solidFill>
          <a:ln>
            <a:solidFill>
              <a:srgbClr val="1009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a:extLst>
              <a:ext uri="{FF2B5EF4-FFF2-40B4-BE49-F238E27FC236}">
                <a16:creationId xmlns:a16="http://schemas.microsoft.com/office/drawing/2014/main" id="{4F9D3358-9262-4324-B70F-B1956B458A01}"/>
              </a:ext>
            </a:extLst>
          </p:cNvPr>
          <p:cNvSpPr>
            <a:spLocks noGrp="1"/>
          </p:cNvSpPr>
          <p:nvPr>
            <p:ph type="title" idx="4294967295"/>
          </p:nvPr>
        </p:nvSpPr>
        <p:spPr>
          <a:xfrm>
            <a:off x="623087" y="53736"/>
            <a:ext cx="10945826" cy="736377"/>
          </a:xfrm>
        </p:spPr>
        <p:txBody>
          <a:bodyPr>
            <a:normAutofit/>
          </a:bodyPr>
          <a:lstStyle/>
          <a:p>
            <a:r>
              <a:rPr lang="en-US" sz="4000" b="1">
                <a:solidFill>
                  <a:schemeClr val="bg1"/>
                </a:solidFill>
                <a:latin typeface="Arial" panose="020B0604020202020204" pitchFamily="34" charset="0"/>
                <a:cs typeface="Arial" panose="020B0604020202020204" pitchFamily="34" charset="0"/>
              </a:rPr>
              <a:t>Title</a:t>
            </a:r>
          </a:p>
        </p:txBody>
      </p:sp>
    </p:spTree>
    <p:extLst>
      <p:ext uri="{BB962C8B-B14F-4D97-AF65-F5344CB8AC3E}">
        <p14:creationId xmlns:p14="http://schemas.microsoft.com/office/powerpoint/2010/main" val="415156370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9972EB50-C62D-451B-920A-0F7E5BD5B7E2}"/>
              </a:ext>
            </a:extLst>
          </p:cNvPr>
          <p:cNvSpPr>
            <a:spLocks noGrp="1"/>
          </p:cNvSpPr>
          <p:nvPr>
            <p:ph type="sldNum" sz="quarter" idx="12"/>
          </p:nvPr>
        </p:nvSpPr>
        <p:spPr>
          <a:xfrm>
            <a:off x="11579702" y="6335330"/>
            <a:ext cx="513931" cy="365125"/>
          </a:xfrm>
          <a:prstGeom prst="rect">
            <a:avLst/>
          </a:prstGeom>
        </p:spPr>
        <p:txBody>
          <a:bodyPr/>
          <a:lstStyle>
            <a:lvl1pPr>
              <a:defRPr sz="1100">
                <a:solidFill>
                  <a:schemeClr val="tx1"/>
                </a:solidFill>
                <a:latin typeface="Calibri" panose="020F0502020204030204" pitchFamily="34" charset="0"/>
                <a:cs typeface="Calibri" panose="020F0502020204030204" pitchFamily="34" charset="0"/>
              </a:defRPr>
            </a:lvl1pPr>
          </a:lstStyle>
          <a:p>
            <a:fld id="{AB890642-7E5E-4815-8DDD-A25E85C20AAC}" type="slidenum">
              <a:rPr lang="en-US" smtClean="0"/>
              <a:pPr/>
              <a:t>‹#›</a:t>
            </a:fld>
            <a:endParaRPr lang="en-US"/>
          </a:p>
        </p:txBody>
      </p:sp>
    </p:spTree>
    <p:extLst>
      <p:ext uri="{BB962C8B-B14F-4D97-AF65-F5344CB8AC3E}">
        <p14:creationId xmlns:p14="http://schemas.microsoft.com/office/powerpoint/2010/main" val="72957088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31617"/>
          </a:xfrm>
        </p:spPr>
        <p:txBody>
          <a:bodyPr/>
          <a:lstStyle>
            <a:lvl1pPr>
              <a:defRPr/>
            </a:lvl1pPr>
          </a:lstStyle>
          <a:p>
            <a:r>
              <a:rPr lang="en-US"/>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53515" y="1340107"/>
            <a:ext cx="10972800" cy="4758684"/>
          </a:xfrm>
        </p:spPr>
        <p:txBody>
          <a:bodyPr/>
          <a:lstStyle>
            <a:lvl1pPr>
              <a:defRPr sz="1867">
                <a:solidFill>
                  <a:schemeClr val="tx1"/>
                </a:solidFill>
              </a:defRPr>
            </a:lvl1pPr>
            <a:lvl2pPr>
              <a:defRPr sz="1867">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67">
                <a:latin typeface="Arial" panose="020B0604020202020204" pitchFamily="34" charset="0"/>
                <a:cs typeface="Arial" panose="020B0604020202020204" pitchFamily="34" charset="0"/>
              </a:defRPr>
            </a:lvl4pPr>
            <a:lvl5pPr>
              <a:defRPr sz="1467">
                <a:latin typeface="Arial" panose="020B0604020202020204" pitchFamily="34" charset="0"/>
                <a:cs typeface="Arial" panose="020B0604020202020204" pitchFamily="34" charset="0"/>
              </a:defRPr>
            </a:lvl5pPr>
          </a:lstStyle>
          <a:p>
            <a:pPr lvl="0"/>
            <a:r>
              <a:rPr lang="en-US"/>
              <a:t>Master text style</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64429" y="836559"/>
            <a:ext cx="10972800" cy="319617"/>
          </a:xfrm>
        </p:spPr>
        <p:txBody>
          <a:bodyPr/>
          <a:lstStyle>
            <a:lvl1pPr>
              <a:defRPr/>
            </a:lvl1pPr>
          </a:lstStyle>
          <a:p>
            <a:pPr lvl="0"/>
            <a:r>
              <a:rPr lang="en-US"/>
              <a:t>Master text style</a:t>
            </a:r>
            <a:endParaRPr lang="en-GB"/>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743200" y="6415823"/>
            <a:ext cx="845249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5964430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341992" y="3326145"/>
            <a:ext cx="10383003" cy="1646307"/>
          </a:xfrm>
        </p:spPr>
        <p:txBody>
          <a:bodyPr anchor="b">
            <a:normAutofit/>
          </a:bodyPr>
          <a:lstStyle>
            <a:lvl1pPr marL="0" indent="0">
              <a:buNone/>
              <a:defRPr sz="4267" b="1" baseline="0">
                <a:solidFill>
                  <a:schemeClr val="bg1"/>
                </a:solidFill>
              </a:defRPr>
            </a:lvl1pPr>
          </a:lstStyle>
          <a:p>
            <a:pPr lvl="0"/>
            <a:r>
              <a:rPr lang="en-US"/>
              <a:t>Title style (only changes made to the parent slide will be reflected in the app)</a:t>
            </a:r>
          </a:p>
        </p:txBody>
      </p:sp>
      <p:sp>
        <p:nvSpPr>
          <p:cNvPr id="3" name="Text Placeholder 2"/>
          <p:cNvSpPr>
            <a:spLocks noGrp="1"/>
          </p:cNvSpPr>
          <p:nvPr>
            <p:ph type="body" sz="quarter" idx="12" hasCustomPrompt="1"/>
          </p:nvPr>
        </p:nvSpPr>
        <p:spPr>
          <a:xfrm>
            <a:off x="354883" y="4972051"/>
            <a:ext cx="3917951" cy="514349"/>
          </a:xfrm>
        </p:spPr>
        <p:txBody>
          <a:bodyPr>
            <a:normAutofit/>
          </a:bodyPr>
          <a:lstStyle>
            <a:lvl1pPr>
              <a:defRPr sz="1600" baseline="0">
                <a:solidFill>
                  <a:schemeClr val="bg1"/>
                </a:solidFill>
              </a:defRPr>
            </a:lvl1pPr>
          </a:lstStyle>
          <a:p>
            <a:pPr lvl="0"/>
            <a:r>
              <a:rPr lang="en-US"/>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4519855" y="648269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353" y="6388544"/>
            <a:ext cx="1842324" cy="448721"/>
          </a:xfrm>
          <a:prstGeom prst="rect">
            <a:avLst/>
          </a:prstGeom>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Response Summary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593F9-7B30-274B-BFFF-492683631E49}" type="slidenum">
              <a:rPr lang="en-US" smtClean="0"/>
              <a:t>‹#›</a:t>
            </a:fld>
            <a:endParaRPr lang="en-US"/>
          </a:p>
        </p:txBody>
      </p:sp>
      <p:sp>
        <p:nvSpPr>
          <p:cNvPr id="13" name="Text Placeholder 12"/>
          <p:cNvSpPr>
            <a:spLocks noGrp="1"/>
          </p:cNvSpPr>
          <p:nvPr>
            <p:ph type="body" sz="quarter" idx="13" hasCustomPrompt="1"/>
          </p:nvPr>
        </p:nvSpPr>
        <p:spPr>
          <a:xfrm>
            <a:off x="281870" y="4852525"/>
            <a:ext cx="6101851" cy="467783"/>
          </a:xfrm>
        </p:spPr>
        <p:txBody>
          <a:bodyPr/>
          <a:lstStyle>
            <a:lvl1pPr>
              <a:defRPr b="0"/>
            </a:lvl1pPr>
          </a:lstStyle>
          <a:p>
            <a:pPr lvl="0"/>
            <a:r>
              <a:rPr lang="en-US"/>
              <a:t>Master text style</a:t>
            </a:r>
          </a:p>
        </p:txBody>
      </p:sp>
      <p:sp>
        <p:nvSpPr>
          <p:cNvPr id="17" name="Title 16"/>
          <p:cNvSpPr>
            <a:spLocks noGrp="1"/>
          </p:cNvSpPr>
          <p:nvPr>
            <p:ph type="title" hasCustomPrompt="1"/>
          </p:nvPr>
        </p:nvSpPr>
        <p:spPr>
          <a:xfrm>
            <a:off x="273051" y="3113001"/>
            <a:ext cx="10972800" cy="1143000"/>
          </a:xfrm>
        </p:spPr>
        <p:txBody>
          <a:bodyPr/>
          <a:lstStyle/>
          <a:p>
            <a:r>
              <a:rPr lang="en-US"/>
              <a:t>Master title style (only changes made to the parent slide will be reflected in the app)</a:t>
            </a:r>
          </a:p>
        </p:txBody>
      </p:sp>
      <p:sp>
        <p:nvSpPr>
          <p:cNvPr id="16" name="Text Placeholder 5"/>
          <p:cNvSpPr>
            <a:spLocks noGrp="1"/>
          </p:cNvSpPr>
          <p:nvPr>
            <p:ph type="body" sz="quarter" idx="17" hasCustomPrompt="1"/>
          </p:nvPr>
        </p:nvSpPr>
        <p:spPr>
          <a:xfrm>
            <a:off x="273051" y="4211512"/>
            <a:ext cx="5145616" cy="374649"/>
          </a:xfrm>
        </p:spPr>
        <p:txBody>
          <a:bodyPr/>
          <a:lstStyle>
            <a:lvl2pPr marL="6351" indent="0">
              <a:buNone/>
              <a:defRPr sz="2133">
                <a:solidFill>
                  <a:schemeClr val="bg1">
                    <a:lumMod val="50000"/>
                  </a:schemeClr>
                </a:solidFill>
                <a:latin typeface="Arial"/>
                <a:cs typeface="Arial"/>
              </a:defRPr>
            </a:lvl2pPr>
          </a:lstStyle>
          <a:p>
            <a:pPr lvl="1"/>
            <a:r>
              <a:rPr lang="en-US"/>
              <a:t>Total Responses style</a:t>
            </a:r>
          </a:p>
        </p:txBody>
      </p:sp>
      <p:sp>
        <p:nvSpPr>
          <p:cNvPr id="7" name="Text Placeholder 12"/>
          <p:cNvSpPr>
            <a:spLocks noGrp="1"/>
          </p:cNvSpPr>
          <p:nvPr>
            <p:ph type="body" sz="quarter" idx="18" hasCustomPrompt="1"/>
          </p:nvPr>
        </p:nvSpPr>
        <p:spPr>
          <a:xfrm>
            <a:off x="281870" y="5397121"/>
            <a:ext cx="6101851" cy="467783"/>
          </a:xfrm>
        </p:spPr>
        <p:txBody>
          <a:bodyPr/>
          <a:lstStyle>
            <a:lvl1pPr>
              <a:defRPr b="0"/>
            </a:lvl1pPr>
          </a:lstStyle>
          <a:p>
            <a:pPr lvl="0"/>
            <a:r>
              <a:rPr lang="en-US"/>
              <a:t>Master text style</a:t>
            </a:r>
          </a:p>
        </p:txBody>
      </p:sp>
      <p:sp>
        <p:nvSpPr>
          <p:cNvPr id="8" name="Footer Placeholder 3">
            <a:extLst>
              <a:ext uri="{FF2B5EF4-FFF2-40B4-BE49-F238E27FC236}">
                <a16:creationId xmlns:a16="http://schemas.microsoft.com/office/drawing/2014/main" id="{CDF05C82-1244-9CA3-984A-2EEF32F7964F}"/>
              </a:ext>
            </a:extLst>
          </p:cNvPr>
          <p:cNvSpPr>
            <a:spLocks noGrp="1"/>
          </p:cNvSpPr>
          <p:nvPr>
            <p:ph type="ftr" sz="quarter" idx="3"/>
          </p:nvPr>
        </p:nvSpPr>
        <p:spPr>
          <a:xfrm>
            <a:off x="2743200" y="6415823"/>
            <a:ext cx="840801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95CE0200-F192-0824-3C26-E467CCA0AF48}"/>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EAE7EF1-F906-EB3F-7B2E-99EE2BAA37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2964830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74857"/>
          </a:xfrm>
        </p:spPr>
        <p:txBody>
          <a:bodyPr/>
          <a:lstStyle/>
          <a:p>
            <a:r>
              <a:rPr lang="en-US"/>
              <a:t>Master title style (only changes made to the parent slide will be reflected in the app)</a:t>
            </a:r>
          </a:p>
        </p:txBody>
      </p:sp>
      <p:sp>
        <p:nvSpPr>
          <p:cNvPr id="3" name="Content Placeholder 2"/>
          <p:cNvSpPr>
            <a:spLocks noGrp="1"/>
          </p:cNvSpPr>
          <p:nvPr>
            <p:ph idx="1" hasCustomPrompt="1"/>
          </p:nvPr>
        </p:nvSpPr>
        <p:spPr>
          <a:xfrm>
            <a:off x="163427" y="888467"/>
            <a:ext cx="7110008" cy="332192"/>
          </a:xfrm>
        </p:spPr>
        <p:txBody>
          <a:bodyPr/>
          <a:lstStyle/>
          <a:p>
            <a:pPr lvl="0"/>
            <a:r>
              <a:rPr lang="en-US"/>
              <a:t>Master text style</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5" name="Footer Placeholder 3">
            <a:extLst>
              <a:ext uri="{FF2B5EF4-FFF2-40B4-BE49-F238E27FC236}">
                <a16:creationId xmlns:a16="http://schemas.microsoft.com/office/drawing/2014/main" id="{9FE2B938-E785-E802-7A9A-5AD4FEF6088C}"/>
              </a:ext>
            </a:extLst>
          </p:cNvPr>
          <p:cNvSpPr>
            <a:spLocks noGrp="1"/>
          </p:cNvSpPr>
          <p:nvPr>
            <p:ph type="ftr" sz="quarter" idx="3"/>
          </p:nvPr>
        </p:nvSpPr>
        <p:spPr>
          <a:xfrm>
            <a:off x="2791968" y="6415823"/>
            <a:ext cx="8403731"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7" name="Subtitle 1">
            <a:extLst>
              <a:ext uri="{FF2B5EF4-FFF2-40B4-BE49-F238E27FC236}">
                <a16:creationId xmlns:a16="http://schemas.microsoft.com/office/drawing/2014/main" id="{13756DC3-62A3-EAD0-0902-502D886CC750}"/>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8" name="Picture 7">
            <a:extLst>
              <a:ext uri="{FF2B5EF4-FFF2-40B4-BE49-F238E27FC236}">
                <a16:creationId xmlns:a16="http://schemas.microsoft.com/office/drawing/2014/main" id="{91750C52-00F9-42B7-9AC0-F5417C88D4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21622404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400" spc="-51"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none" spc="200" baseline="0">
                <a:solidFill>
                  <a:srgbClr val="002060"/>
                </a:solidFill>
                <a:latin typeface="+mj-lt"/>
              </a:defRPr>
            </a:lvl1pPr>
            <a:lvl2pPr marL="457178" indent="0" algn="ctr">
              <a:buNone/>
              <a:defRPr sz="2400"/>
            </a:lvl2pPr>
            <a:lvl3pPr marL="914354" indent="0" algn="ctr">
              <a:buNone/>
              <a:defRPr sz="2400"/>
            </a:lvl3pPr>
            <a:lvl4pPr marL="1371532" indent="0" algn="ctr">
              <a:buNone/>
              <a:defRPr sz="2000"/>
            </a:lvl4pPr>
            <a:lvl5pPr marL="1828709" indent="0" algn="ctr">
              <a:buNone/>
              <a:defRPr sz="2000"/>
            </a:lvl5pPr>
            <a:lvl6pPr marL="2285886" indent="0" algn="ctr">
              <a:buNone/>
              <a:defRPr sz="2000"/>
            </a:lvl6pPr>
            <a:lvl7pPr marL="2743062" indent="0" algn="ctr">
              <a:buNone/>
              <a:defRPr sz="2000"/>
            </a:lvl7pPr>
            <a:lvl8pPr marL="3200240" indent="0" algn="ctr">
              <a:buNone/>
              <a:defRPr sz="2000"/>
            </a:lvl8pPr>
            <a:lvl9pPr marL="3657418"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5849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18176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26394307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867"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none" spc="200" baseline="0">
                <a:solidFill>
                  <a:srgbClr val="002060"/>
                </a:solidFill>
                <a:latin typeface="+mj-lt"/>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783716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2023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2094178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3"/>
            <a:ext cx="4937760" cy="736283"/>
          </a:xfrm>
        </p:spPr>
        <p:txBody>
          <a:bodyPr lIns="91440" rIns="91440" anchor="ctr">
            <a:normAutofit/>
          </a:bodyPr>
          <a:lstStyle>
            <a:lvl1pPr marL="0" indent="0">
              <a:buNone/>
              <a:defRPr sz="2000" b="0" cap="all" baseline="0">
                <a:solidFill>
                  <a:schemeClr val="tx2"/>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3"/>
            <a:ext cx="4937760" cy="736283"/>
          </a:xfrm>
        </p:spPr>
        <p:txBody>
          <a:bodyPr lIns="91440" rIns="91440" anchor="ctr">
            <a:normAutofit/>
          </a:bodyPr>
          <a:lstStyle>
            <a:lvl1pPr marL="0" indent="0">
              <a:buNone/>
              <a:defRPr sz="2000" b="0" cap="all" baseline="0">
                <a:solidFill>
                  <a:schemeClr val="tx2"/>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23777433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2023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68915701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35992886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23942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2026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358404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49455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9366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693405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2" name="Group 1">
            <a:extLst>
              <a:ext uri="{FF2B5EF4-FFF2-40B4-BE49-F238E27FC236}">
                <a16:creationId xmlns:a16="http://schemas.microsoft.com/office/drawing/2014/main" id="{4B629FE1-8DA0-3121-64AF-F1B1A9AA15BB}"/>
              </a:ext>
            </a:extLst>
          </p:cNvPr>
          <p:cNvGrpSpPr/>
          <p:nvPr userDrawn="1"/>
        </p:nvGrpSpPr>
        <p:grpSpPr>
          <a:xfrm>
            <a:off x="7333172" y="6254970"/>
            <a:ext cx="4138103" cy="455762"/>
            <a:chOff x="6854678" y="6222358"/>
            <a:chExt cx="4912324" cy="541033"/>
          </a:xfrm>
        </p:grpSpPr>
        <p:sp>
          <p:nvSpPr>
            <p:cNvPr id="3" name="Freeform 2">
              <a:extLst>
                <a:ext uri="{FF2B5EF4-FFF2-40B4-BE49-F238E27FC236}">
                  <a16:creationId xmlns:a16="http://schemas.microsoft.com/office/drawing/2014/main" id="{3BD40DC5-684E-BF89-6DEA-1561FFED6D74}"/>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7" name="Picture 6" descr="Blue text on a black background&#10;&#10;AI-generated content may be incorrect.">
              <a:extLst>
                <a:ext uri="{FF2B5EF4-FFF2-40B4-BE49-F238E27FC236}">
                  <a16:creationId xmlns:a16="http://schemas.microsoft.com/office/drawing/2014/main" id="{4EC1FB64-B2E3-F560-54A1-5D325FBE76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8" name="CHTI">
              <a:extLst>
                <a:ext uri="{FF2B5EF4-FFF2-40B4-BE49-F238E27FC236}">
                  <a16:creationId xmlns:a16="http://schemas.microsoft.com/office/drawing/2014/main" id="{B8E749CB-B032-FFBC-66C6-0FC319B4C5F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0" name="Straight Connector 9">
              <a:extLst>
                <a:ext uri="{FF2B5EF4-FFF2-40B4-BE49-F238E27FC236}">
                  <a16:creationId xmlns:a16="http://schemas.microsoft.com/office/drawing/2014/main" id="{B3A9BFB8-2D42-E45B-B073-775725E9238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764F0D-E681-D227-0F8B-B491BA3774B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2" name="Text Placeholder 8">
            <a:extLst>
              <a:ext uri="{FF2B5EF4-FFF2-40B4-BE49-F238E27FC236}">
                <a16:creationId xmlns:a16="http://schemas.microsoft.com/office/drawing/2014/main" id="{796AF3FF-08EB-276A-3432-49D46E948BCB}"/>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3" name="Text Placeholder 2">
            <a:extLst>
              <a:ext uri="{FF2B5EF4-FFF2-40B4-BE49-F238E27FC236}">
                <a16:creationId xmlns:a16="http://schemas.microsoft.com/office/drawing/2014/main" id="{A24BEAC0-0F60-FF6F-089F-97D71C61EC00}"/>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1"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2231048099"/>
      </p:ext>
    </p:extLst>
  </p:cSld>
  <p:clrMapOvr>
    <a:masterClrMapping/>
  </p:clrMapOvr>
  <p:extLst>
    <p:ext uri="{DCECCB84-F9BA-43D5-87BE-67443E8EF086}">
      <p15:sldGuideLst xmlns:p15="http://schemas.microsoft.com/office/powerpoint/2012/main">
        <p15:guide id="1" orient="horz" pos="21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TI_Deck title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2" name="Text Placeholder 8">
            <a:extLst>
              <a:ext uri="{FF2B5EF4-FFF2-40B4-BE49-F238E27FC236}">
                <a16:creationId xmlns:a16="http://schemas.microsoft.com/office/drawing/2014/main" id="{5645D0A5-3485-1FD0-AC38-D89E93B50F8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3" name="Text Placeholder 8">
            <a:extLst>
              <a:ext uri="{FF2B5EF4-FFF2-40B4-BE49-F238E27FC236}">
                <a16:creationId xmlns:a16="http://schemas.microsoft.com/office/drawing/2014/main" id="{2F159CFE-2DF8-8753-00A6-0FE17B8942A9}"/>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8" name="Straight Connector 7">
            <a:extLst>
              <a:ext uri="{FF2B5EF4-FFF2-40B4-BE49-F238E27FC236}">
                <a16:creationId xmlns:a16="http://schemas.microsoft.com/office/drawing/2014/main" id="{5A271B86-27D7-50C3-1EB3-1641D108891A}"/>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Text Placeholder 2">
            <a:extLst>
              <a:ext uri="{FF2B5EF4-FFF2-40B4-BE49-F238E27FC236}">
                <a16:creationId xmlns:a16="http://schemas.microsoft.com/office/drawing/2014/main" id="{7F50FB32-DF2B-E6BF-075C-2A7AA70B40AE}"/>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12pt</a:t>
            </a:r>
          </a:p>
          <a:p>
            <a:pPr lvl="0"/>
            <a:r>
              <a:rPr lang="en-US"/>
              <a:t>Team Member, Title</a:t>
            </a:r>
          </a:p>
          <a:p>
            <a:pPr lvl="0"/>
            <a:r>
              <a:rPr lang="en-US"/>
              <a:t>Team Member, Title</a:t>
            </a:r>
          </a:p>
        </p:txBody>
      </p:sp>
    </p:spTree>
    <p:extLst>
      <p:ext uri="{BB962C8B-B14F-4D97-AF65-F5344CB8AC3E}">
        <p14:creationId xmlns:p14="http://schemas.microsoft.com/office/powerpoint/2010/main" val="737117476"/>
      </p:ext>
    </p:extLst>
  </p:cSld>
  <p:clrMapOvr>
    <a:masterClrMapping/>
  </p:clrMapOvr>
  <p:extLst>
    <p:ext uri="{DCECCB84-F9BA-43D5-87BE-67443E8EF086}">
      <p15:sldGuideLst xmlns:p15="http://schemas.microsoft.com/office/powerpoint/2012/main">
        <p15:guide id="1" orient="horz" pos="1824" userDrawn="1">
          <p15:clr>
            <a:srgbClr val="FBAE40"/>
          </p15:clr>
        </p15:guide>
        <p15:guide id="2" orient="horz" pos="2208" userDrawn="1">
          <p15:clr>
            <a:srgbClr val="FBAE40"/>
          </p15:clr>
        </p15:guide>
        <p15:guide id="3" orient="horz" pos="2448" userDrawn="1">
          <p15:clr>
            <a:srgbClr val="FBAE40"/>
          </p15:clr>
        </p15:guide>
        <p15:guide id="4" orient="horz" pos="280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TI_Deck title 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4" name="Text Placeholder 8">
            <a:extLst>
              <a:ext uri="{FF2B5EF4-FFF2-40B4-BE49-F238E27FC236}">
                <a16:creationId xmlns:a16="http://schemas.microsoft.com/office/drawing/2014/main" id="{A2E92D5D-2AD9-3E39-B12F-5B40F24BAFF9}"/>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6" name="Text Placeholder 8">
            <a:extLst>
              <a:ext uri="{FF2B5EF4-FFF2-40B4-BE49-F238E27FC236}">
                <a16:creationId xmlns:a16="http://schemas.microsoft.com/office/drawing/2014/main" id="{7A57C463-05BD-1112-4646-506E3378B2C4}"/>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7" name="Text Placeholder 8">
            <a:extLst>
              <a:ext uri="{FF2B5EF4-FFF2-40B4-BE49-F238E27FC236}">
                <a16:creationId xmlns:a16="http://schemas.microsoft.com/office/drawing/2014/main" id="{00744480-88C4-92F1-6CE5-5568344C2355}"/>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18" name="Straight Connector 17">
            <a:extLst>
              <a:ext uri="{FF2B5EF4-FFF2-40B4-BE49-F238E27FC236}">
                <a16:creationId xmlns:a16="http://schemas.microsoft.com/office/drawing/2014/main" id="{E17DFDF3-039A-094B-6ECB-4E2FF96064A5}"/>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9CBCCAA-7AD5-7E61-886F-7E33D84FDE09}"/>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1997366749"/>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HTI_categor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BC333-24E1-3F4E-A4CE-3514DEED8C84}"/>
              </a:ext>
            </a:extLst>
          </p:cNvPr>
          <p:cNvSpPr/>
          <p:nvPr userDrawn="1"/>
        </p:nvSpPr>
        <p:spPr>
          <a:xfrm>
            <a:off x="0" y="1"/>
            <a:ext cx="12192000" cy="6858000"/>
          </a:xfrm>
          <a:prstGeom prst="rect">
            <a:avLst/>
          </a:prstGeom>
          <a:gradFill flip="none" rotWithShape="1">
            <a:gsLst>
              <a:gs pos="0">
                <a:srgbClr val="1C3052">
                  <a:shade val="30000"/>
                  <a:satMod val="115000"/>
                </a:srgbClr>
              </a:gs>
              <a:gs pos="50000">
                <a:srgbClr val="1C3052">
                  <a:shade val="67500"/>
                  <a:satMod val="115000"/>
                </a:srgbClr>
              </a:gs>
              <a:gs pos="100000">
                <a:srgbClr val="1C3052">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8" name="Text Placeholder 3">
            <a:extLst>
              <a:ext uri="{FF2B5EF4-FFF2-40B4-BE49-F238E27FC236}">
                <a16:creationId xmlns:a16="http://schemas.microsoft.com/office/drawing/2014/main" id="{C84759EE-2B5B-8541-ADDC-940BF0E0D573}"/>
              </a:ext>
            </a:extLst>
          </p:cNvPr>
          <p:cNvSpPr>
            <a:spLocks noGrp="1"/>
          </p:cNvSpPr>
          <p:nvPr>
            <p:ph type="body" sz="half" idx="2" hasCustomPrompt="1"/>
          </p:nvPr>
        </p:nvSpPr>
        <p:spPr>
          <a:xfrm>
            <a:off x="609601" y="2528120"/>
            <a:ext cx="10575472" cy="1801761"/>
          </a:xfrm>
          <a:prstGeom prst="rect">
            <a:avLst/>
          </a:prstGeom>
        </p:spPr>
        <p:txBody>
          <a:bodyPr anchor="ctr">
            <a:normAutofit/>
          </a:bodyPr>
          <a:lstStyle>
            <a:lvl1pPr marL="0" indent="0" algn="l">
              <a:buNone/>
              <a:defRPr sz="6000" b="1" i="0">
                <a:solidFill>
                  <a:schemeClr val="accent4"/>
                </a:solidFill>
                <a:latin typeface="Avenir Black" panose="02000503020000020003"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Title/Avenir Black-60pt</a:t>
            </a:r>
          </a:p>
        </p:txBody>
      </p:sp>
      <p:sp>
        <p:nvSpPr>
          <p:cNvPr id="2" name="Freeform 1">
            <a:extLst>
              <a:ext uri="{FF2B5EF4-FFF2-40B4-BE49-F238E27FC236}">
                <a16:creationId xmlns:a16="http://schemas.microsoft.com/office/drawing/2014/main" id="{65B8DA26-BA86-CFCC-F24D-3AC5AD3834BB}"/>
              </a:ext>
            </a:extLst>
          </p:cNvPr>
          <p:cNvSpPr/>
          <p:nvPr userDrawn="1"/>
        </p:nvSpPr>
        <p:spPr>
          <a:xfrm>
            <a:off x="8843753" y="3671947"/>
            <a:ext cx="3348247" cy="3186053"/>
          </a:xfrm>
          <a:custGeom>
            <a:avLst/>
            <a:gdLst>
              <a:gd name="connsiteX0" fmla="*/ 2411869 w 3348247"/>
              <a:gd name="connsiteY0" fmla="*/ 1354 h 3186053"/>
              <a:gd name="connsiteX1" fmla="*/ 2817243 w 3348247"/>
              <a:gd name="connsiteY1" fmla="*/ 202283 h 3186053"/>
              <a:gd name="connsiteX2" fmla="*/ 3348247 w 3348247"/>
              <a:gd name="connsiteY2" fmla="*/ 810254 h 3186053"/>
              <a:gd name="connsiteX3" fmla="*/ 3348247 w 3348247"/>
              <a:gd name="connsiteY3" fmla="*/ 3186053 h 3186053"/>
              <a:gd name="connsiteX4" fmla="*/ 714178 w 3348247"/>
              <a:gd name="connsiteY4" fmla="*/ 3186053 h 3186053"/>
              <a:gd name="connsiteX5" fmla="*/ 145918 w 3348247"/>
              <a:gd name="connsiteY5" fmla="*/ 2535426 h 3186053"/>
              <a:gd name="connsiteX6" fmla="*/ 202283 w 3348247"/>
              <a:gd name="connsiteY6" fmla="*/ 1701331 h 3186053"/>
              <a:gd name="connsiteX7" fmla="*/ 1983149 w 3348247"/>
              <a:gd name="connsiteY7" fmla="*/ 145918 h 3186053"/>
              <a:gd name="connsiteX8" fmla="*/ 2411869 w 3348247"/>
              <a:gd name="connsiteY8" fmla="*/ 1354 h 318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247" h="3186053">
                <a:moveTo>
                  <a:pt x="2411869" y="1354"/>
                </a:moveTo>
                <a:cubicBezTo>
                  <a:pt x="2562811" y="11554"/>
                  <a:pt x="2709861" y="79336"/>
                  <a:pt x="2817243" y="202283"/>
                </a:cubicBezTo>
                <a:lnTo>
                  <a:pt x="3348247" y="810254"/>
                </a:lnTo>
                <a:lnTo>
                  <a:pt x="3348247" y="3186053"/>
                </a:lnTo>
                <a:lnTo>
                  <a:pt x="714178" y="3186053"/>
                </a:lnTo>
                <a:lnTo>
                  <a:pt x="145918" y="2535426"/>
                </a:lnTo>
                <a:cubicBezTo>
                  <a:pt x="-68846" y="2289532"/>
                  <a:pt x="-43611" y="1916095"/>
                  <a:pt x="202283" y="1701331"/>
                </a:cubicBezTo>
                <a:lnTo>
                  <a:pt x="1983149" y="145918"/>
                </a:lnTo>
                <a:cubicBezTo>
                  <a:pt x="2106096" y="38536"/>
                  <a:pt x="2260928" y="-8846"/>
                  <a:pt x="2411869" y="1354"/>
                </a:cubicBezTo>
                <a:close/>
              </a:path>
            </a:pathLst>
          </a:cu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29B212B5-0C9B-F855-6353-016E28D9E48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1688228906"/>
      </p:ext>
    </p:extLst>
  </p:cSld>
  <p:clrMapOvr>
    <a:masterClrMapping/>
  </p:clrMapOvr>
  <p:extLst>
    <p:ext uri="{DCECCB84-F9BA-43D5-87BE-67443E8EF086}">
      <p15:sldGuideLst xmlns:p15="http://schemas.microsoft.com/office/powerpoint/2012/main">
        <p15:guide id="1" orient="horz" pos="2304">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TI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grpSp>
        <p:nvGrpSpPr>
          <p:cNvPr id="3" name="Group 2">
            <a:extLst>
              <a:ext uri="{FF2B5EF4-FFF2-40B4-BE49-F238E27FC236}">
                <a16:creationId xmlns:a16="http://schemas.microsoft.com/office/drawing/2014/main" id="{553CB8BE-7FB8-DDAB-C6B0-AC3F5BD04072}"/>
              </a:ext>
            </a:extLst>
          </p:cNvPr>
          <p:cNvGrpSpPr/>
          <p:nvPr userDrawn="1"/>
        </p:nvGrpSpPr>
        <p:grpSpPr>
          <a:xfrm>
            <a:off x="7333172" y="6254970"/>
            <a:ext cx="4138103" cy="455762"/>
            <a:chOff x="6854678" y="6222358"/>
            <a:chExt cx="4912324" cy="541033"/>
          </a:xfrm>
        </p:grpSpPr>
        <p:sp>
          <p:nvSpPr>
            <p:cNvPr id="4" name="Freeform 3">
              <a:extLst>
                <a:ext uri="{FF2B5EF4-FFF2-40B4-BE49-F238E27FC236}">
                  <a16:creationId xmlns:a16="http://schemas.microsoft.com/office/drawing/2014/main" id="{7085F0DA-EDB4-E6AE-4C8C-E7316FAF56A0}"/>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6" name="Picture 5" descr="Blue text on a black background&#10;&#10;AI-generated content may be incorrect.">
              <a:extLst>
                <a:ext uri="{FF2B5EF4-FFF2-40B4-BE49-F238E27FC236}">
                  <a16:creationId xmlns:a16="http://schemas.microsoft.com/office/drawing/2014/main" id="{F0099B58-2B93-E58A-D295-CCA40C9674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7" name="CHTI">
              <a:extLst>
                <a:ext uri="{FF2B5EF4-FFF2-40B4-BE49-F238E27FC236}">
                  <a16:creationId xmlns:a16="http://schemas.microsoft.com/office/drawing/2014/main" id="{30265666-BE5F-4DD3-4A8A-EB905A5416AF}"/>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8" name="Straight Connector 7">
              <a:extLst>
                <a:ext uri="{FF2B5EF4-FFF2-40B4-BE49-F238E27FC236}">
                  <a16:creationId xmlns:a16="http://schemas.microsoft.com/office/drawing/2014/main" id="{46B0A2B0-D191-993A-6E0A-F8FC4291D26C}"/>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8945D6-C928-BFC5-2C0F-F2EFF371AC45}"/>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712149025"/>
      </p:ext>
    </p:extLst>
  </p:cSld>
  <p:clrMapOvr>
    <a:masterClrMapping/>
  </p:clrMapOvr>
  <p:extLst>
    <p:ext uri="{DCECCB84-F9BA-43D5-87BE-67443E8EF086}">
      <p15:sldGuideLst xmlns:p15="http://schemas.microsoft.com/office/powerpoint/2012/main">
        <p15:guide id="1" orient="horz" pos="2328" userDrawn="1">
          <p15:clr>
            <a:srgbClr val="FBAE40"/>
          </p15:clr>
        </p15:guide>
        <p15:guide id="2" orient="horz" pos="2664" userDrawn="1">
          <p15:clr>
            <a:srgbClr val="FBAE40"/>
          </p15:clr>
        </p15:guide>
        <p15:guide id="3" orient="horz" pos="3000" userDrawn="1">
          <p15:clr>
            <a:srgbClr val="FBAE40"/>
          </p15:clr>
        </p15:guide>
        <p15:guide id="4" orient="horz" pos="3336" userDrawn="1">
          <p15:clr>
            <a:srgbClr val="FBAE40"/>
          </p15:clr>
        </p15:guide>
        <p15:guide id="5" orient="horz" pos="1992" userDrawn="1">
          <p15:clr>
            <a:srgbClr val="FBAE40"/>
          </p15:clr>
        </p15:guide>
        <p15:guide id="6" orient="horz" pos="1656" userDrawn="1">
          <p15:clr>
            <a:srgbClr val="FBAE40"/>
          </p15:clr>
        </p15:guide>
        <p15:guide id="7" orient="horz" pos="1320" userDrawn="1">
          <p15:clr>
            <a:srgbClr val="FBAE40"/>
          </p15:clr>
        </p15:guide>
        <p15:guide id="8" orient="horz" pos="1008" userDrawn="1">
          <p15:clr>
            <a:srgbClr val="FBAE40"/>
          </p15:clr>
        </p15:guide>
        <p15:guide id="9" orient="horz" pos="45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TI_Few bullet poin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grpSp>
        <p:nvGrpSpPr>
          <p:cNvPr id="3" name="Group 2">
            <a:extLst>
              <a:ext uri="{FF2B5EF4-FFF2-40B4-BE49-F238E27FC236}">
                <a16:creationId xmlns:a16="http://schemas.microsoft.com/office/drawing/2014/main" id="{5D528C69-14A0-72A8-9265-80CB7891FF7C}"/>
              </a:ext>
            </a:extLst>
          </p:cNvPr>
          <p:cNvGrpSpPr/>
          <p:nvPr userDrawn="1"/>
        </p:nvGrpSpPr>
        <p:grpSpPr>
          <a:xfrm>
            <a:off x="416850" y="2770414"/>
            <a:ext cx="134134" cy="465162"/>
            <a:chOff x="413675" y="2572979"/>
            <a:chExt cx="134134" cy="465162"/>
          </a:xfrm>
        </p:grpSpPr>
        <p:sp>
          <p:nvSpPr>
            <p:cNvPr id="5" name="Rectangle 4">
              <a:extLst>
                <a:ext uri="{FF2B5EF4-FFF2-40B4-BE49-F238E27FC236}">
                  <a16:creationId xmlns:a16="http://schemas.microsoft.com/office/drawing/2014/main" id="{34AE7F1F-4F75-F8B8-1C44-C5C7C83BAABE}"/>
                </a:ext>
              </a:extLst>
            </p:cNvPr>
            <p:cNvSpPr/>
            <p:nvPr/>
          </p:nvSpPr>
          <p:spPr>
            <a:xfrm>
              <a:off x="413675"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13" name="Rectangle 12">
              <a:extLst>
                <a:ext uri="{FF2B5EF4-FFF2-40B4-BE49-F238E27FC236}">
                  <a16:creationId xmlns:a16="http://schemas.microsoft.com/office/drawing/2014/main" id="{9C6FA023-E0EF-8D38-8C45-9A8896029CEF}"/>
                </a:ext>
              </a:extLst>
            </p:cNvPr>
            <p:cNvSpPr/>
            <p:nvPr/>
          </p:nvSpPr>
          <p:spPr>
            <a:xfrm>
              <a:off x="502090"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11" name="Text Placeholder 18">
            <a:extLst>
              <a:ext uri="{FF2B5EF4-FFF2-40B4-BE49-F238E27FC236}">
                <a16:creationId xmlns:a16="http://schemas.microsoft.com/office/drawing/2014/main" id="{A778C7D5-2B03-9E03-04F3-F099384B26AC}"/>
              </a:ext>
            </a:extLst>
          </p:cNvPr>
          <p:cNvSpPr>
            <a:spLocks noGrp="1"/>
          </p:cNvSpPr>
          <p:nvPr>
            <p:ph type="body" sz="quarter" idx="15" hasCustomPrompt="1"/>
          </p:nvPr>
        </p:nvSpPr>
        <p:spPr>
          <a:xfrm>
            <a:off x="609600" y="2703052"/>
            <a:ext cx="2496854" cy="477910"/>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Goals</a:t>
            </a:r>
          </a:p>
        </p:txBody>
      </p:sp>
    </p:spTree>
    <p:extLst>
      <p:ext uri="{BB962C8B-B14F-4D97-AF65-F5344CB8AC3E}">
        <p14:creationId xmlns:p14="http://schemas.microsoft.com/office/powerpoint/2010/main" val="85333016"/>
      </p:ext>
    </p:extLst>
  </p:cSld>
  <p:clrMapOvr>
    <a:masterClrMapping/>
  </p:clrMapOvr>
  <p:extLst>
    <p:ext uri="{DCECCB84-F9BA-43D5-87BE-67443E8EF086}">
      <p15:sldGuideLst xmlns:p15="http://schemas.microsoft.com/office/powerpoint/2012/main">
        <p15:guide id="1" pos="2496">
          <p15:clr>
            <a:srgbClr val="FBAE40"/>
          </p15:clr>
        </p15:guide>
        <p15:guide id="2" orient="horz" pos="1968" userDrawn="1">
          <p15:clr>
            <a:srgbClr val="FBAE40"/>
          </p15:clr>
        </p15:guide>
        <p15:guide id="3" orient="horz" pos="12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TI_Few bullet point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grpSp>
        <p:nvGrpSpPr>
          <p:cNvPr id="2" name="Group 1">
            <a:extLst>
              <a:ext uri="{FF2B5EF4-FFF2-40B4-BE49-F238E27FC236}">
                <a16:creationId xmlns:a16="http://schemas.microsoft.com/office/drawing/2014/main" id="{076AFD90-43FF-6AEB-6B22-274189F8559E}"/>
              </a:ext>
            </a:extLst>
          </p:cNvPr>
          <p:cNvGrpSpPr/>
          <p:nvPr userDrawn="1"/>
        </p:nvGrpSpPr>
        <p:grpSpPr>
          <a:xfrm>
            <a:off x="420823" y="2641195"/>
            <a:ext cx="134134" cy="807709"/>
            <a:chOff x="420823" y="2522866"/>
            <a:chExt cx="134134" cy="807709"/>
          </a:xfrm>
        </p:grpSpPr>
        <p:sp>
          <p:nvSpPr>
            <p:cNvPr id="6" name="Rectangle 5">
              <a:extLst>
                <a:ext uri="{FF2B5EF4-FFF2-40B4-BE49-F238E27FC236}">
                  <a16:creationId xmlns:a16="http://schemas.microsoft.com/office/drawing/2014/main" id="{8DBA30F4-A7CF-4F42-E515-81C821BBB831}"/>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7" name="Rectangle 6">
              <a:extLst>
                <a:ext uri="{FF2B5EF4-FFF2-40B4-BE49-F238E27FC236}">
                  <a16:creationId xmlns:a16="http://schemas.microsoft.com/office/drawing/2014/main" id="{D90B5624-F79B-7C0E-4D3F-8E064247926B}"/>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9" name="Text Placeholder 18">
            <a:extLst>
              <a:ext uri="{FF2B5EF4-FFF2-40B4-BE49-F238E27FC236}">
                <a16:creationId xmlns:a16="http://schemas.microsoft.com/office/drawing/2014/main" id="{98A12229-7EF2-A396-2C72-B0231E62E9BC}"/>
              </a:ext>
            </a:extLst>
          </p:cNvPr>
          <p:cNvSpPr>
            <a:spLocks noGrp="1"/>
          </p:cNvSpPr>
          <p:nvPr>
            <p:ph type="body" sz="quarter" idx="15" hasCustomPrompt="1"/>
          </p:nvPr>
        </p:nvSpPr>
        <p:spPr>
          <a:xfrm>
            <a:off x="609600" y="2529669"/>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Rapid</a:t>
            </a:r>
          </a:p>
          <a:p>
            <a:pPr lvl="0"/>
            <a:r>
              <a:rPr lang="en-US"/>
              <a:t>Validation</a:t>
            </a:r>
          </a:p>
        </p:txBody>
      </p:sp>
    </p:spTree>
    <p:extLst>
      <p:ext uri="{BB962C8B-B14F-4D97-AF65-F5344CB8AC3E}">
        <p14:creationId xmlns:p14="http://schemas.microsoft.com/office/powerpoint/2010/main" val="1933267507"/>
      </p:ext>
    </p:extLst>
  </p:cSld>
  <p:clrMapOvr>
    <a:masterClrMapping/>
  </p:clrMapOvr>
  <p:extLst>
    <p:ext uri="{DCECCB84-F9BA-43D5-87BE-67443E8EF086}">
      <p15:sldGuideLst xmlns:p15="http://schemas.microsoft.com/office/powerpoint/2012/main">
        <p15:guide id="1" pos="2496">
          <p15:clr>
            <a:srgbClr val="FBAE40"/>
          </p15:clr>
        </p15:guide>
        <p15:guide id="2" orient="horz" pos="1848" userDrawn="1">
          <p15:clr>
            <a:srgbClr val="FBAE40"/>
          </p15:clr>
        </p15:guide>
        <p15:guide id="3" orient="horz" pos="124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Ti_Insigh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pic>
        <p:nvPicPr>
          <p:cNvPr id="5" name="Graphic 4" descr="Brainstorm outline">
            <a:extLst>
              <a:ext uri="{FF2B5EF4-FFF2-40B4-BE49-F238E27FC236}">
                <a16:creationId xmlns:a16="http://schemas.microsoft.com/office/drawing/2014/main" id="{86685BC5-C194-66EB-12BE-5AB5409B14B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93657" y="2474199"/>
            <a:ext cx="1909602" cy="1909602"/>
          </a:xfrm>
          <a:prstGeom prst="rect">
            <a:avLst/>
          </a:prstGeom>
        </p:spPr>
      </p:pic>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6" name="Text Placeholder 6">
            <a:extLst>
              <a:ext uri="{FF2B5EF4-FFF2-40B4-BE49-F238E27FC236}">
                <a16:creationId xmlns:a16="http://schemas.microsoft.com/office/drawing/2014/main" id="{AAA2805A-9F9A-AAB9-4348-6983DEDDA742}"/>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
        <p:nvSpPr>
          <p:cNvPr id="4" name="Slide Number Placeholder 8">
            <a:extLst>
              <a:ext uri="{FF2B5EF4-FFF2-40B4-BE49-F238E27FC236}">
                <a16:creationId xmlns:a16="http://schemas.microsoft.com/office/drawing/2014/main" id="{F8574AAF-04F7-B86B-7C0F-DE0BA010BA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F6187025-00C7-5356-6DCE-B31ABA9F650A}"/>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0139196"/>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Ti_Insight slid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4" name="Freeform 3">
            <a:extLst>
              <a:ext uri="{FF2B5EF4-FFF2-40B4-BE49-F238E27FC236}">
                <a16:creationId xmlns:a16="http://schemas.microsoft.com/office/drawing/2014/main" id="{556DD458-0CFA-DEEC-A5AE-A0CA63191D3E}"/>
              </a:ext>
            </a:extLst>
          </p:cNvPr>
          <p:cNvSpPr/>
          <p:nvPr userDrawn="1"/>
        </p:nvSpPr>
        <p:spPr>
          <a:xfrm>
            <a:off x="683178" y="2341646"/>
            <a:ext cx="1710316" cy="1915170"/>
          </a:xfrm>
          <a:custGeom>
            <a:avLst/>
            <a:gdLst>
              <a:gd name="connsiteX0" fmla="*/ 761458 w 1710316"/>
              <a:gd name="connsiteY0" fmla="*/ 1754040 h 1915170"/>
              <a:gd name="connsiteX1" fmla="*/ 752072 w 1710316"/>
              <a:gd name="connsiteY1" fmla="*/ 1754040 h 1915170"/>
              <a:gd name="connsiteX2" fmla="*/ 727901 w 1710316"/>
              <a:gd name="connsiteY2" fmla="*/ 1754123 h 1915170"/>
              <a:gd name="connsiteX3" fmla="*/ 727901 w 1710316"/>
              <a:gd name="connsiteY3" fmla="*/ 1807227 h 1915170"/>
              <a:gd name="connsiteX4" fmla="*/ 744680 w 1710316"/>
              <a:gd name="connsiteY4" fmla="*/ 1847742 h 1915170"/>
              <a:gd name="connsiteX5" fmla="*/ 785049 w 1710316"/>
              <a:gd name="connsiteY5" fmla="*/ 1864582 h 1915170"/>
              <a:gd name="connsiteX6" fmla="*/ 925345 w 1710316"/>
              <a:gd name="connsiteY6" fmla="*/ 1864582 h 1915170"/>
              <a:gd name="connsiteX7" fmla="*/ 965715 w 1710316"/>
              <a:gd name="connsiteY7" fmla="*/ 1847742 h 1915170"/>
              <a:gd name="connsiteX8" fmla="*/ 982493 w 1710316"/>
              <a:gd name="connsiteY8" fmla="*/ 1807227 h 1915170"/>
              <a:gd name="connsiteX9" fmla="*/ 982493 w 1710316"/>
              <a:gd name="connsiteY9" fmla="*/ 1754123 h 1915170"/>
              <a:gd name="connsiteX10" fmla="*/ 958239 w 1710316"/>
              <a:gd name="connsiteY10" fmla="*/ 1754040 h 1915170"/>
              <a:gd name="connsiteX11" fmla="*/ 238561 w 1710316"/>
              <a:gd name="connsiteY11" fmla="*/ 1436245 h 1915170"/>
              <a:gd name="connsiteX12" fmla="*/ 238561 w 1710316"/>
              <a:gd name="connsiteY12" fmla="*/ 1400397 h 1915170"/>
              <a:gd name="connsiteX13" fmla="*/ 274280 w 1710316"/>
              <a:gd name="connsiteY13" fmla="*/ 1400397 h 1915170"/>
              <a:gd name="connsiteX14" fmla="*/ 360999 w 1710316"/>
              <a:gd name="connsiteY14" fmla="*/ 1487430 h 1915170"/>
              <a:gd name="connsiteX15" fmla="*/ 529953 w 1710316"/>
              <a:gd name="connsiteY15" fmla="*/ 1317866 h 1915170"/>
              <a:gd name="connsiteX16" fmla="*/ 565671 w 1710316"/>
              <a:gd name="connsiteY16" fmla="*/ 1317866 h 1915170"/>
              <a:gd name="connsiteX17" fmla="*/ 565671 w 1710316"/>
              <a:gd name="connsiteY17" fmla="*/ 1353713 h 1915170"/>
              <a:gd name="connsiteX18" fmla="*/ 378857 w 1710316"/>
              <a:gd name="connsiteY18" fmla="*/ 1541202 h 1915170"/>
              <a:gd name="connsiteX19" fmla="*/ 343139 w 1710316"/>
              <a:gd name="connsiteY19" fmla="*/ 1541202 h 1915170"/>
              <a:gd name="connsiteX20" fmla="*/ 431438 w 1710316"/>
              <a:gd name="connsiteY20" fmla="*/ 1135544 h 1915170"/>
              <a:gd name="connsiteX21" fmla="*/ 610192 w 1710316"/>
              <a:gd name="connsiteY21" fmla="*/ 1220660 h 1915170"/>
              <a:gd name="connsiteX22" fmla="*/ 673986 w 1710316"/>
              <a:gd name="connsiteY22" fmla="*/ 1316280 h 1915170"/>
              <a:gd name="connsiteX23" fmla="*/ 1141149 w 1710316"/>
              <a:gd name="connsiteY23" fmla="*/ 1321699 h 1915170"/>
              <a:gd name="connsiteX24" fmla="*/ 1149454 w 1710316"/>
              <a:gd name="connsiteY24" fmla="*/ 1301608 h 1915170"/>
              <a:gd name="connsiteX25" fmla="*/ 1199209 w 1710316"/>
              <a:gd name="connsiteY25" fmla="*/ 1233915 h 1915170"/>
              <a:gd name="connsiteX26" fmla="*/ 1200456 w 1710316"/>
              <a:gd name="connsiteY26" fmla="*/ 1232581 h 1915170"/>
              <a:gd name="connsiteX27" fmla="*/ 1313921 w 1710316"/>
              <a:gd name="connsiteY27" fmla="*/ 1067684 h 1915170"/>
              <a:gd name="connsiteX28" fmla="*/ 1353544 w 1710316"/>
              <a:gd name="connsiteY28" fmla="*/ 871860 h 1915170"/>
              <a:gd name="connsiteX29" fmla="*/ 1207598 w 1710316"/>
              <a:gd name="connsiteY29" fmla="*/ 518146 h 1915170"/>
              <a:gd name="connsiteX30" fmla="*/ 855159 w 1710316"/>
              <a:gd name="connsiteY30" fmla="*/ 371674 h 1915170"/>
              <a:gd name="connsiteX31" fmla="*/ 502719 w 1710316"/>
              <a:gd name="connsiteY31" fmla="*/ 518146 h 1915170"/>
              <a:gd name="connsiteX32" fmla="*/ 356774 w 1710316"/>
              <a:gd name="connsiteY32" fmla="*/ 871860 h 1915170"/>
              <a:gd name="connsiteX33" fmla="*/ 377458 w 1710316"/>
              <a:gd name="connsiteY33" fmla="*/ 1014997 h 1915170"/>
              <a:gd name="connsiteX34" fmla="*/ 431451 w 1710316"/>
              <a:gd name="connsiteY34" fmla="*/ 1135542 h 1915170"/>
              <a:gd name="connsiteX35" fmla="*/ 689845 w 1710316"/>
              <a:gd name="connsiteY35" fmla="*/ 1366970 h 1915170"/>
              <a:gd name="connsiteX36" fmla="*/ 694247 w 1710316"/>
              <a:gd name="connsiteY36" fmla="*/ 1392896 h 1915170"/>
              <a:gd name="connsiteX37" fmla="*/ 694330 w 1710316"/>
              <a:gd name="connsiteY37" fmla="*/ 1393897 h 1915170"/>
              <a:gd name="connsiteX38" fmla="*/ 694747 w 1710316"/>
              <a:gd name="connsiteY38" fmla="*/ 1397815 h 1915170"/>
              <a:gd name="connsiteX39" fmla="*/ 694830 w 1710316"/>
              <a:gd name="connsiteY39" fmla="*/ 1398814 h 1915170"/>
              <a:gd name="connsiteX40" fmla="*/ 694996 w 1710316"/>
              <a:gd name="connsiteY40" fmla="*/ 1400566 h 1915170"/>
              <a:gd name="connsiteX41" fmla="*/ 694996 w 1710316"/>
              <a:gd name="connsiteY41" fmla="*/ 1400816 h 1915170"/>
              <a:gd name="connsiteX42" fmla="*/ 695162 w 1710316"/>
              <a:gd name="connsiteY42" fmla="*/ 1402815 h 1915170"/>
              <a:gd name="connsiteX43" fmla="*/ 695245 w 1710316"/>
              <a:gd name="connsiteY43" fmla="*/ 1403234 h 1915170"/>
              <a:gd name="connsiteX44" fmla="*/ 695327 w 1710316"/>
              <a:gd name="connsiteY44" fmla="*/ 1403816 h 1915170"/>
              <a:gd name="connsiteX45" fmla="*/ 695576 w 1710316"/>
              <a:gd name="connsiteY45" fmla="*/ 1406817 h 1915170"/>
              <a:gd name="connsiteX46" fmla="*/ 695576 w 1710316"/>
              <a:gd name="connsiteY46" fmla="*/ 1406983 h 1915170"/>
              <a:gd name="connsiteX47" fmla="*/ 695659 w 1710316"/>
              <a:gd name="connsiteY47" fmla="*/ 1407735 h 1915170"/>
              <a:gd name="connsiteX48" fmla="*/ 696159 w 1710316"/>
              <a:gd name="connsiteY48" fmla="*/ 1413738 h 1915170"/>
              <a:gd name="connsiteX49" fmla="*/ 696242 w 1710316"/>
              <a:gd name="connsiteY49" fmla="*/ 1414570 h 1915170"/>
              <a:gd name="connsiteX50" fmla="*/ 696242 w 1710316"/>
              <a:gd name="connsiteY50" fmla="*/ 1414737 h 1915170"/>
              <a:gd name="connsiteX51" fmla="*/ 696491 w 1710316"/>
              <a:gd name="connsiteY51" fmla="*/ 1417737 h 1915170"/>
              <a:gd name="connsiteX52" fmla="*/ 696491 w 1710316"/>
              <a:gd name="connsiteY52" fmla="*/ 1418738 h 1915170"/>
              <a:gd name="connsiteX53" fmla="*/ 696574 w 1710316"/>
              <a:gd name="connsiteY53" fmla="*/ 1419739 h 1915170"/>
              <a:gd name="connsiteX54" fmla="*/ 696574 w 1710316"/>
              <a:gd name="connsiteY54" fmla="*/ 1423741 h 1915170"/>
              <a:gd name="connsiteX55" fmla="*/ 696408 w 1710316"/>
              <a:gd name="connsiteY55" fmla="*/ 1424492 h 1915170"/>
              <a:gd name="connsiteX56" fmla="*/ 696408 w 1710316"/>
              <a:gd name="connsiteY56" fmla="*/ 1433411 h 1915170"/>
              <a:gd name="connsiteX57" fmla="*/ 696325 w 1710316"/>
              <a:gd name="connsiteY57" fmla="*/ 1435995 h 1915170"/>
              <a:gd name="connsiteX58" fmla="*/ 696325 w 1710316"/>
              <a:gd name="connsiteY58" fmla="*/ 1439747 h 1915170"/>
              <a:gd name="connsiteX59" fmla="*/ 696242 w 1710316"/>
              <a:gd name="connsiteY59" fmla="*/ 1440914 h 1915170"/>
              <a:gd name="connsiteX60" fmla="*/ 696242 w 1710316"/>
              <a:gd name="connsiteY60" fmla="*/ 1441081 h 1915170"/>
              <a:gd name="connsiteX61" fmla="*/ 696076 w 1710316"/>
              <a:gd name="connsiteY61" fmla="*/ 1443582 h 1915170"/>
              <a:gd name="connsiteX62" fmla="*/ 695993 w 1710316"/>
              <a:gd name="connsiteY62" fmla="*/ 1444666 h 1915170"/>
              <a:gd name="connsiteX63" fmla="*/ 695993 w 1710316"/>
              <a:gd name="connsiteY63" fmla="*/ 1444833 h 1915170"/>
              <a:gd name="connsiteX64" fmla="*/ 695825 w 1710316"/>
              <a:gd name="connsiteY64" fmla="*/ 1447334 h 1915170"/>
              <a:gd name="connsiteX65" fmla="*/ 695742 w 1710316"/>
              <a:gd name="connsiteY65" fmla="*/ 1448418 h 1915170"/>
              <a:gd name="connsiteX66" fmla="*/ 695742 w 1710316"/>
              <a:gd name="connsiteY66" fmla="*/ 1448668 h 1915170"/>
              <a:gd name="connsiteX67" fmla="*/ 695659 w 1710316"/>
              <a:gd name="connsiteY67" fmla="*/ 1449918 h 1915170"/>
              <a:gd name="connsiteX68" fmla="*/ 695659 w 1710316"/>
              <a:gd name="connsiteY68" fmla="*/ 1451252 h 1915170"/>
              <a:gd name="connsiteX69" fmla="*/ 695576 w 1710316"/>
              <a:gd name="connsiteY69" fmla="*/ 1452251 h 1915170"/>
              <a:gd name="connsiteX70" fmla="*/ 695576 w 1710316"/>
              <a:gd name="connsiteY70" fmla="*/ 1452503 h 1915170"/>
              <a:gd name="connsiteX71" fmla="*/ 695410 w 1710316"/>
              <a:gd name="connsiteY71" fmla="*/ 1455002 h 1915170"/>
              <a:gd name="connsiteX72" fmla="*/ 695327 w 1710316"/>
              <a:gd name="connsiteY72" fmla="*/ 1455919 h 1915170"/>
              <a:gd name="connsiteX73" fmla="*/ 695327 w 1710316"/>
              <a:gd name="connsiteY73" fmla="*/ 1456252 h 1915170"/>
              <a:gd name="connsiteX74" fmla="*/ 695245 w 1710316"/>
              <a:gd name="connsiteY74" fmla="*/ 1457503 h 1915170"/>
              <a:gd name="connsiteX75" fmla="*/ 695079 w 1710316"/>
              <a:gd name="connsiteY75" fmla="*/ 1458753 h 1915170"/>
              <a:gd name="connsiteX76" fmla="*/ 694996 w 1710316"/>
              <a:gd name="connsiteY76" fmla="*/ 1460004 h 1915170"/>
              <a:gd name="connsiteX77" fmla="*/ 694164 w 1710316"/>
              <a:gd name="connsiteY77" fmla="*/ 1466257 h 1915170"/>
              <a:gd name="connsiteX78" fmla="*/ 694081 w 1710316"/>
              <a:gd name="connsiteY78" fmla="*/ 1467092 h 1915170"/>
              <a:gd name="connsiteX79" fmla="*/ 693998 w 1710316"/>
              <a:gd name="connsiteY79" fmla="*/ 1467508 h 1915170"/>
              <a:gd name="connsiteX80" fmla="*/ 693335 w 1710316"/>
              <a:gd name="connsiteY80" fmla="*/ 1472510 h 1915170"/>
              <a:gd name="connsiteX81" fmla="*/ 685692 w 1710316"/>
              <a:gd name="connsiteY81" fmla="*/ 1508940 h 1915170"/>
              <a:gd name="connsiteX82" fmla="*/ 1132249 w 1710316"/>
              <a:gd name="connsiteY82" fmla="*/ 1508940 h 1915170"/>
              <a:gd name="connsiteX83" fmla="*/ 1132249 w 1710316"/>
              <a:gd name="connsiteY83" fmla="*/ 1375639 h 1915170"/>
              <a:gd name="connsiteX84" fmla="*/ 1132332 w 1710316"/>
              <a:gd name="connsiteY84" fmla="*/ 1375639 h 1915170"/>
              <a:gd name="connsiteX85" fmla="*/ 1132332 w 1710316"/>
              <a:gd name="connsiteY85" fmla="*/ 1372054 h 1915170"/>
              <a:gd name="connsiteX86" fmla="*/ 666420 w 1710316"/>
              <a:gd name="connsiteY86" fmla="*/ 1559626 h 1915170"/>
              <a:gd name="connsiteX87" fmla="*/ 610186 w 1710316"/>
              <a:gd name="connsiteY87" fmla="*/ 1638406 h 1915170"/>
              <a:gd name="connsiteX88" fmla="*/ 590916 w 1710316"/>
              <a:gd name="connsiteY88" fmla="*/ 1656079 h 1915170"/>
              <a:gd name="connsiteX89" fmla="*/ 611100 w 1710316"/>
              <a:gd name="connsiteY89" fmla="*/ 1681338 h 1915170"/>
              <a:gd name="connsiteX90" fmla="*/ 652135 w 1710316"/>
              <a:gd name="connsiteY90" fmla="*/ 1703847 h 1915170"/>
              <a:gd name="connsiteX91" fmla="*/ 698071 w 1710316"/>
              <a:gd name="connsiteY91" fmla="*/ 1703681 h 1915170"/>
              <a:gd name="connsiteX92" fmla="*/ 702555 w 1710316"/>
              <a:gd name="connsiteY92" fmla="*/ 1703265 h 1915170"/>
              <a:gd name="connsiteX93" fmla="*/ 1007660 w 1710316"/>
              <a:gd name="connsiteY93" fmla="*/ 1703265 h 1915170"/>
              <a:gd name="connsiteX94" fmla="*/ 1012145 w 1710316"/>
              <a:gd name="connsiteY94" fmla="*/ 1703681 h 1915170"/>
              <a:gd name="connsiteX95" fmla="*/ 1058083 w 1710316"/>
              <a:gd name="connsiteY95" fmla="*/ 1703847 h 1915170"/>
              <a:gd name="connsiteX96" fmla="*/ 1109664 w 1710316"/>
              <a:gd name="connsiteY96" fmla="*/ 1670168 h 1915170"/>
              <a:gd name="connsiteX97" fmla="*/ 1132175 w 1710316"/>
              <a:gd name="connsiteY97" fmla="*/ 1611646 h 1915170"/>
              <a:gd name="connsiteX98" fmla="*/ 1132260 w 1710316"/>
              <a:gd name="connsiteY98" fmla="*/ 1559626 h 1915170"/>
              <a:gd name="connsiteX99" fmla="*/ 549631 w 1710316"/>
              <a:gd name="connsiteY99" fmla="*/ 1685174 h 1915170"/>
              <a:gd name="connsiteX100" fmla="*/ 402025 w 1710316"/>
              <a:gd name="connsiteY100" fmla="*/ 1724939 h 1915170"/>
              <a:gd name="connsiteX101" fmla="*/ 193863 w 1710316"/>
              <a:gd name="connsiteY101" fmla="*/ 1638406 h 1915170"/>
              <a:gd name="connsiteX102" fmla="*/ 107642 w 1710316"/>
              <a:gd name="connsiteY102" fmla="*/ 1429492 h 1915170"/>
              <a:gd name="connsiteX103" fmla="*/ 193863 w 1710316"/>
              <a:gd name="connsiteY103" fmla="*/ 1220579 h 1915170"/>
              <a:gd name="connsiteX104" fmla="*/ 373035 w 1710316"/>
              <a:gd name="connsiteY104" fmla="*/ 1135463 h 1915170"/>
              <a:gd name="connsiteX105" fmla="*/ 329011 w 1710316"/>
              <a:gd name="connsiteY105" fmla="*/ 1029421 h 1915170"/>
              <a:gd name="connsiteX106" fmla="*/ 306168 w 1710316"/>
              <a:gd name="connsiteY106" fmla="*/ 871862 h 1915170"/>
              <a:gd name="connsiteX107" fmla="*/ 466982 w 1710316"/>
              <a:gd name="connsiteY107" fmla="*/ 482295 h 1915170"/>
              <a:gd name="connsiteX108" fmla="*/ 855146 w 1710316"/>
              <a:gd name="connsiteY108" fmla="*/ 320983 h 1915170"/>
              <a:gd name="connsiteX109" fmla="*/ 1243310 w 1710316"/>
              <a:gd name="connsiteY109" fmla="*/ 482295 h 1915170"/>
              <a:gd name="connsiteX110" fmla="*/ 1404041 w 1710316"/>
              <a:gd name="connsiteY110" fmla="*/ 871862 h 1915170"/>
              <a:gd name="connsiteX111" fmla="*/ 1360265 w 1710316"/>
              <a:gd name="connsiteY111" fmla="*/ 1087517 h 1915170"/>
              <a:gd name="connsiteX112" fmla="*/ 1236499 w 1710316"/>
              <a:gd name="connsiteY112" fmla="*/ 1267918 h 1915170"/>
              <a:gd name="connsiteX113" fmla="*/ 1235087 w 1710316"/>
              <a:gd name="connsiteY113" fmla="*/ 1269335 h 1915170"/>
              <a:gd name="connsiteX114" fmla="*/ 1194884 w 1710316"/>
              <a:gd name="connsiteY114" fmla="*/ 1323773 h 1915170"/>
              <a:gd name="connsiteX115" fmla="*/ 1182591 w 1710316"/>
              <a:gd name="connsiteY115" fmla="*/ 1375377 h 1915170"/>
              <a:gd name="connsiteX116" fmla="*/ 1182591 w 1710316"/>
              <a:gd name="connsiteY116" fmla="*/ 1375710 h 1915170"/>
              <a:gd name="connsiteX117" fmla="*/ 1182674 w 1710316"/>
              <a:gd name="connsiteY117" fmla="*/ 1375710 h 1915170"/>
              <a:gd name="connsiteX118" fmla="*/ 1182674 w 1710316"/>
              <a:gd name="connsiteY118" fmla="*/ 1610636 h 1915170"/>
              <a:gd name="connsiteX119" fmla="*/ 1182508 w 1710316"/>
              <a:gd name="connsiteY119" fmla="*/ 1613889 h 1915170"/>
              <a:gd name="connsiteX120" fmla="*/ 1148785 w 1710316"/>
              <a:gd name="connsiteY120" fmla="*/ 1702089 h 1915170"/>
              <a:gd name="connsiteX121" fmla="*/ 1067216 w 1710316"/>
              <a:gd name="connsiteY121" fmla="*/ 1753692 h 1915170"/>
              <a:gd name="connsiteX122" fmla="*/ 1060320 w 1710316"/>
              <a:gd name="connsiteY122" fmla="*/ 1754358 h 1915170"/>
              <a:gd name="connsiteX123" fmla="*/ 1032990 w 1710316"/>
              <a:gd name="connsiteY123" fmla="*/ 1754275 h 1915170"/>
              <a:gd name="connsiteX124" fmla="*/ 1032990 w 1710316"/>
              <a:gd name="connsiteY124" fmla="*/ 1807212 h 1915170"/>
              <a:gd name="connsiteX125" fmla="*/ 1001342 w 1710316"/>
              <a:gd name="connsiteY125" fmla="*/ 1883491 h 1915170"/>
              <a:gd name="connsiteX126" fmla="*/ 925338 w 1710316"/>
              <a:gd name="connsiteY126" fmla="*/ 1915170 h 1915170"/>
              <a:gd name="connsiteX127" fmla="*/ 785041 w 1710316"/>
              <a:gd name="connsiteY127" fmla="*/ 1915170 h 1915170"/>
              <a:gd name="connsiteX128" fmla="*/ 709037 w 1710316"/>
              <a:gd name="connsiteY128" fmla="*/ 1883491 h 1915170"/>
              <a:gd name="connsiteX129" fmla="*/ 677472 w 1710316"/>
              <a:gd name="connsiteY129" fmla="*/ 1807212 h 1915170"/>
              <a:gd name="connsiteX130" fmla="*/ 677472 w 1710316"/>
              <a:gd name="connsiteY130" fmla="*/ 1754275 h 1915170"/>
              <a:gd name="connsiteX131" fmla="*/ 649147 w 1710316"/>
              <a:gd name="connsiteY131" fmla="*/ 1754358 h 1915170"/>
              <a:gd name="connsiteX132" fmla="*/ 643167 w 1710316"/>
              <a:gd name="connsiteY132" fmla="*/ 1753692 h 1915170"/>
              <a:gd name="connsiteX133" fmla="*/ 577464 w 1710316"/>
              <a:gd name="connsiteY133" fmla="*/ 1718846 h 1915170"/>
              <a:gd name="connsiteX134" fmla="*/ 549637 w 1710316"/>
              <a:gd name="connsiteY134" fmla="*/ 1685167 h 1915170"/>
              <a:gd name="connsiteX135" fmla="*/ 574551 w 1710316"/>
              <a:gd name="connsiteY135" fmla="*/ 1256424 h 1915170"/>
              <a:gd name="connsiteX136" fmla="*/ 402108 w 1710316"/>
              <a:gd name="connsiteY136" fmla="*/ 1184729 h 1915170"/>
              <a:gd name="connsiteX137" fmla="*/ 229664 w 1710316"/>
              <a:gd name="connsiteY137" fmla="*/ 1256424 h 1915170"/>
              <a:gd name="connsiteX138" fmla="*/ 158228 w 1710316"/>
              <a:gd name="connsiteY138" fmla="*/ 1429490 h 1915170"/>
              <a:gd name="connsiteX139" fmla="*/ 229664 w 1710316"/>
              <a:gd name="connsiteY139" fmla="*/ 1602557 h 1915170"/>
              <a:gd name="connsiteX140" fmla="*/ 402108 w 1710316"/>
              <a:gd name="connsiteY140" fmla="*/ 1674251 h 1915170"/>
              <a:gd name="connsiteX141" fmla="*/ 574551 w 1710316"/>
              <a:gd name="connsiteY141" fmla="*/ 1602557 h 1915170"/>
              <a:gd name="connsiteX142" fmla="*/ 643163 w 1710316"/>
              <a:gd name="connsiteY142" fmla="*/ 1466754 h 1915170"/>
              <a:gd name="connsiteX143" fmla="*/ 643246 w 1710316"/>
              <a:gd name="connsiteY143" fmla="*/ 1466255 h 1915170"/>
              <a:gd name="connsiteX144" fmla="*/ 643995 w 1710316"/>
              <a:gd name="connsiteY144" fmla="*/ 1460836 h 1915170"/>
              <a:gd name="connsiteX145" fmla="*/ 643995 w 1710316"/>
              <a:gd name="connsiteY145" fmla="*/ 1460585 h 1915170"/>
              <a:gd name="connsiteX146" fmla="*/ 644409 w 1710316"/>
              <a:gd name="connsiteY146" fmla="*/ 1457501 h 1915170"/>
              <a:gd name="connsiteX147" fmla="*/ 644492 w 1710316"/>
              <a:gd name="connsiteY147" fmla="*/ 1457168 h 1915170"/>
              <a:gd name="connsiteX148" fmla="*/ 645073 w 1710316"/>
              <a:gd name="connsiteY148" fmla="*/ 1451666 h 1915170"/>
              <a:gd name="connsiteX149" fmla="*/ 645073 w 1710316"/>
              <a:gd name="connsiteY149" fmla="*/ 1451331 h 1915170"/>
              <a:gd name="connsiteX150" fmla="*/ 645324 w 1710316"/>
              <a:gd name="connsiteY150" fmla="*/ 1448247 h 1915170"/>
              <a:gd name="connsiteX151" fmla="*/ 645324 w 1710316"/>
              <a:gd name="connsiteY151" fmla="*/ 1447914 h 1915170"/>
              <a:gd name="connsiteX152" fmla="*/ 645490 w 1710316"/>
              <a:gd name="connsiteY152" fmla="*/ 1446079 h 1915170"/>
              <a:gd name="connsiteX153" fmla="*/ 645572 w 1710316"/>
              <a:gd name="connsiteY153" fmla="*/ 1445080 h 1915170"/>
              <a:gd name="connsiteX154" fmla="*/ 645738 w 1710316"/>
              <a:gd name="connsiteY154" fmla="*/ 1442412 h 1915170"/>
              <a:gd name="connsiteX155" fmla="*/ 645738 w 1710316"/>
              <a:gd name="connsiteY155" fmla="*/ 1441911 h 1915170"/>
              <a:gd name="connsiteX156" fmla="*/ 645821 w 1710316"/>
              <a:gd name="connsiteY156" fmla="*/ 1440494 h 1915170"/>
              <a:gd name="connsiteX157" fmla="*/ 645904 w 1710316"/>
              <a:gd name="connsiteY157" fmla="*/ 1438744 h 1915170"/>
              <a:gd name="connsiteX158" fmla="*/ 645904 w 1710316"/>
              <a:gd name="connsiteY158" fmla="*/ 1438661 h 1915170"/>
              <a:gd name="connsiteX159" fmla="*/ 645987 w 1710316"/>
              <a:gd name="connsiteY159" fmla="*/ 1436827 h 1915170"/>
              <a:gd name="connsiteX160" fmla="*/ 645987 w 1710316"/>
              <a:gd name="connsiteY160" fmla="*/ 1436575 h 1915170"/>
              <a:gd name="connsiteX161" fmla="*/ 646070 w 1710316"/>
              <a:gd name="connsiteY161" fmla="*/ 1434992 h 1915170"/>
              <a:gd name="connsiteX162" fmla="*/ 646153 w 1710316"/>
              <a:gd name="connsiteY162" fmla="*/ 1433159 h 1915170"/>
              <a:gd name="connsiteX163" fmla="*/ 646153 w 1710316"/>
              <a:gd name="connsiteY163" fmla="*/ 1426323 h 1915170"/>
              <a:gd name="connsiteX164" fmla="*/ 646070 w 1710316"/>
              <a:gd name="connsiteY164" fmla="*/ 1423404 h 1915170"/>
              <a:gd name="connsiteX165" fmla="*/ 646070 w 1710316"/>
              <a:gd name="connsiteY165" fmla="*/ 1423154 h 1915170"/>
              <a:gd name="connsiteX166" fmla="*/ 645987 w 1710316"/>
              <a:gd name="connsiteY166" fmla="*/ 1420320 h 1915170"/>
              <a:gd name="connsiteX167" fmla="*/ 645987 w 1710316"/>
              <a:gd name="connsiteY167" fmla="*/ 1419987 h 1915170"/>
              <a:gd name="connsiteX168" fmla="*/ 645904 w 1710316"/>
              <a:gd name="connsiteY168" fmla="*/ 1417236 h 1915170"/>
              <a:gd name="connsiteX169" fmla="*/ 645904 w 1710316"/>
              <a:gd name="connsiteY169" fmla="*/ 1416820 h 1915170"/>
              <a:gd name="connsiteX170" fmla="*/ 645738 w 1710316"/>
              <a:gd name="connsiteY170" fmla="*/ 1414235 h 1915170"/>
              <a:gd name="connsiteX171" fmla="*/ 645655 w 1710316"/>
              <a:gd name="connsiteY171" fmla="*/ 1413651 h 1915170"/>
              <a:gd name="connsiteX172" fmla="*/ 645490 w 1710316"/>
              <a:gd name="connsiteY172" fmla="*/ 1411149 h 1915170"/>
              <a:gd name="connsiteX173" fmla="*/ 645407 w 1710316"/>
              <a:gd name="connsiteY173" fmla="*/ 1410484 h 1915170"/>
              <a:gd name="connsiteX174" fmla="*/ 645407 w 1710316"/>
              <a:gd name="connsiteY174" fmla="*/ 1409982 h 1915170"/>
              <a:gd name="connsiteX175" fmla="*/ 574553 w 1710316"/>
              <a:gd name="connsiteY175" fmla="*/ 1256424 h 1915170"/>
              <a:gd name="connsiteX176" fmla="*/ 855137 w 1710316"/>
              <a:gd name="connsiteY176" fmla="*/ 685796 h 1915170"/>
              <a:gd name="connsiteX177" fmla="*/ 985715 w 1710316"/>
              <a:gd name="connsiteY177" fmla="*/ 740068 h 1915170"/>
              <a:gd name="connsiteX178" fmla="*/ 1039791 w 1710316"/>
              <a:gd name="connsiteY178" fmla="*/ 871117 h 1915170"/>
              <a:gd name="connsiteX179" fmla="*/ 985715 w 1710316"/>
              <a:gd name="connsiteY179" fmla="*/ 1002166 h 1915170"/>
              <a:gd name="connsiteX180" fmla="*/ 855137 w 1710316"/>
              <a:gd name="connsiteY180" fmla="*/ 1056437 h 1915170"/>
              <a:gd name="connsiteX181" fmla="*/ 724560 w 1710316"/>
              <a:gd name="connsiteY181" fmla="*/ 1002166 h 1915170"/>
              <a:gd name="connsiteX182" fmla="*/ 670484 w 1710316"/>
              <a:gd name="connsiteY182" fmla="*/ 871117 h 1915170"/>
              <a:gd name="connsiteX183" fmla="*/ 724560 w 1710316"/>
              <a:gd name="connsiteY183" fmla="*/ 740068 h 1915170"/>
              <a:gd name="connsiteX184" fmla="*/ 855137 w 1710316"/>
              <a:gd name="connsiteY184" fmla="*/ 685796 h 1915170"/>
              <a:gd name="connsiteX185" fmla="*/ 949997 w 1710316"/>
              <a:gd name="connsiteY185" fmla="*/ 775915 h 1915170"/>
              <a:gd name="connsiteX186" fmla="*/ 989287 w 1710316"/>
              <a:gd name="connsiteY186" fmla="*/ 871117 h 1915170"/>
              <a:gd name="connsiteX187" fmla="*/ 949997 w 1710316"/>
              <a:gd name="connsiteY187" fmla="*/ 966319 h 1915170"/>
              <a:gd name="connsiteX188" fmla="*/ 855137 w 1710316"/>
              <a:gd name="connsiteY188" fmla="*/ 1005751 h 1915170"/>
              <a:gd name="connsiteX189" fmla="*/ 760278 w 1710316"/>
              <a:gd name="connsiteY189" fmla="*/ 966319 h 1915170"/>
              <a:gd name="connsiteX190" fmla="*/ 720987 w 1710316"/>
              <a:gd name="connsiteY190" fmla="*/ 871117 h 1915170"/>
              <a:gd name="connsiteX191" fmla="*/ 760278 w 1710316"/>
              <a:gd name="connsiteY191" fmla="*/ 775915 h 1915170"/>
              <a:gd name="connsiteX192" fmla="*/ 855137 w 1710316"/>
              <a:gd name="connsiteY192" fmla="*/ 736482 h 1915170"/>
              <a:gd name="connsiteX193" fmla="*/ 949997 w 1710316"/>
              <a:gd name="connsiteY193" fmla="*/ 775915 h 1915170"/>
              <a:gd name="connsiteX194" fmla="*/ 597727 w 1710316"/>
              <a:gd name="connsiteY194" fmla="*/ 659371 h 1915170"/>
              <a:gd name="connsiteX195" fmla="*/ 644824 w 1710316"/>
              <a:gd name="connsiteY195" fmla="*/ 612271 h 1915170"/>
              <a:gd name="connsiteX196" fmla="*/ 688350 w 1710316"/>
              <a:gd name="connsiteY196" fmla="*/ 637364 h 1915170"/>
              <a:gd name="connsiteX197" fmla="*/ 694996 w 1710316"/>
              <a:gd name="connsiteY197" fmla="*/ 641282 h 1915170"/>
              <a:gd name="connsiteX198" fmla="*/ 722325 w 1710316"/>
              <a:gd name="connsiteY198" fmla="*/ 647535 h 1915170"/>
              <a:gd name="connsiteX199" fmla="*/ 736944 w 1710316"/>
              <a:gd name="connsiteY199" fmla="*/ 641698 h 1915170"/>
              <a:gd name="connsiteX200" fmla="*/ 751398 w 1710316"/>
              <a:gd name="connsiteY200" fmla="*/ 634613 h 1915170"/>
              <a:gd name="connsiteX201" fmla="*/ 762279 w 1710316"/>
              <a:gd name="connsiteY201" fmla="*/ 630695 h 1915170"/>
              <a:gd name="connsiteX202" fmla="*/ 796585 w 1710316"/>
              <a:gd name="connsiteY202" fmla="*/ 614106 h 1915170"/>
              <a:gd name="connsiteX203" fmla="*/ 798246 w 1710316"/>
              <a:gd name="connsiteY203" fmla="*/ 612271 h 1915170"/>
              <a:gd name="connsiteX204" fmla="*/ 815275 w 1710316"/>
              <a:gd name="connsiteY204" fmla="*/ 562167 h 1915170"/>
              <a:gd name="connsiteX205" fmla="*/ 820840 w 1710316"/>
              <a:gd name="connsiteY205" fmla="*/ 539409 h 1915170"/>
              <a:gd name="connsiteX206" fmla="*/ 888952 w 1710316"/>
              <a:gd name="connsiteY206" fmla="*/ 539409 h 1915170"/>
              <a:gd name="connsiteX207" fmla="*/ 899419 w 1710316"/>
              <a:gd name="connsiteY207" fmla="*/ 579091 h 1915170"/>
              <a:gd name="connsiteX208" fmla="*/ 903823 w 1710316"/>
              <a:gd name="connsiteY208" fmla="*/ 595848 h 1915170"/>
              <a:gd name="connsiteX209" fmla="*/ 935637 w 1710316"/>
              <a:gd name="connsiteY209" fmla="*/ 626111 h 1915170"/>
              <a:gd name="connsiteX210" fmla="*/ 957482 w 1710316"/>
              <a:gd name="connsiteY210" fmla="*/ 634114 h 1915170"/>
              <a:gd name="connsiteX211" fmla="*/ 970855 w 1710316"/>
              <a:gd name="connsiteY211" fmla="*/ 640616 h 1915170"/>
              <a:gd name="connsiteX212" fmla="*/ 994695 w 1710316"/>
              <a:gd name="connsiteY212" fmla="*/ 647868 h 1915170"/>
              <a:gd name="connsiteX213" fmla="*/ 1022273 w 1710316"/>
              <a:gd name="connsiteY213" fmla="*/ 637447 h 1915170"/>
              <a:gd name="connsiteX214" fmla="*/ 1038470 w 1710316"/>
              <a:gd name="connsiteY214" fmla="*/ 628027 h 1915170"/>
              <a:gd name="connsiteX215" fmla="*/ 1065466 w 1710316"/>
              <a:gd name="connsiteY215" fmla="*/ 612439 h 1915170"/>
              <a:gd name="connsiteX216" fmla="*/ 1112148 w 1710316"/>
              <a:gd name="connsiteY216" fmla="*/ 659373 h 1915170"/>
              <a:gd name="connsiteX217" fmla="*/ 1089554 w 1710316"/>
              <a:gd name="connsiteY217" fmla="*/ 700556 h 1915170"/>
              <a:gd name="connsiteX218" fmla="*/ 1077676 w 1710316"/>
              <a:gd name="connsiteY218" fmla="*/ 736070 h 1915170"/>
              <a:gd name="connsiteX219" fmla="*/ 1084570 w 1710316"/>
              <a:gd name="connsiteY219" fmla="*/ 754492 h 1915170"/>
              <a:gd name="connsiteX220" fmla="*/ 1100269 w 1710316"/>
              <a:gd name="connsiteY220" fmla="*/ 792422 h 1915170"/>
              <a:gd name="connsiteX221" fmla="*/ 1101184 w 1710316"/>
              <a:gd name="connsiteY221" fmla="*/ 795675 h 1915170"/>
              <a:gd name="connsiteX222" fmla="*/ 1124941 w 1710316"/>
              <a:gd name="connsiteY222" fmla="*/ 820851 h 1915170"/>
              <a:gd name="connsiteX223" fmla="*/ 1137068 w 1710316"/>
              <a:gd name="connsiteY223" fmla="*/ 824268 h 1915170"/>
              <a:gd name="connsiteX224" fmla="*/ 1142301 w 1710316"/>
              <a:gd name="connsiteY224" fmla="*/ 825685 h 1915170"/>
              <a:gd name="connsiteX225" fmla="*/ 1159827 w 1710316"/>
              <a:gd name="connsiteY225" fmla="*/ 830271 h 1915170"/>
              <a:gd name="connsiteX226" fmla="*/ 1185745 w 1710316"/>
              <a:gd name="connsiteY226" fmla="*/ 837024 h 1915170"/>
              <a:gd name="connsiteX227" fmla="*/ 1185910 w 1710316"/>
              <a:gd name="connsiteY227" fmla="*/ 905216 h 1915170"/>
              <a:gd name="connsiteX228" fmla="*/ 1150109 w 1710316"/>
              <a:gd name="connsiteY228" fmla="*/ 914720 h 1915170"/>
              <a:gd name="connsiteX229" fmla="*/ 1148032 w 1710316"/>
              <a:gd name="connsiteY229" fmla="*/ 915136 h 1915170"/>
              <a:gd name="connsiteX230" fmla="*/ 1129342 w 1710316"/>
              <a:gd name="connsiteY230" fmla="*/ 920138 h 1915170"/>
              <a:gd name="connsiteX231" fmla="*/ 1099023 w 1710316"/>
              <a:gd name="connsiteY231" fmla="*/ 952317 h 1915170"/>
              <a:gd name="connsiteX232" fmla="*/ 1091132 w 1710316"/>
              <a:gd name="connsiteY232" fmla="*/ 974158 h 1915170"/>
              <a:gd name="connsiteX233" fmla="*/ 1084904 w 1710316"/>
              <a:gd name="connsiteY233" fmla="*/ 987329 h 1915170"/>
              <a:gd name="connsiteX234" fmla="*/ 1084155 w 1710316"/>
              <a:gd name="connsiteY234" fmla="*/ 988580 h 1915170"/>
              <a:gd name="connsiteX235" fmla="*/ 1077344 w 1710316"/>
              <a:gd name="connsiteY235" fmla="*/ 1011089 h 1915170"/>
              <a:gd name="connsiteX236" fmla="*/ 1086481 w 1710316"/>
              <a:gd name="connsiteY236" fmla="*/ 1036515 h 1915170"/>
              <a:gd name="connsiteX237" fmla="*/ 1092878 w 1710316"/>
              <a:gd name="connsiteY237" fmla="*/ 1047768 h 1915170"/>
              <a:gd name="connsiteX238" fmla="*/ 1102098 w 1710316"/>
              <a:gd name="connsiteY238" fmla="*/ 1063608 h 1915170"/>
              <a:gd name="connsiteX239" fmla="*/ 1113062 w 1710316"/>
              <a:gd name="connsiteY239" fmla="*/ 1082115 h 1915170"/>
              <a:gd name="connsiteX240" fmla="*/ 1065466 w 1710316"/>
              <a:gd name="connsiteY240" fmla="*/ 1129884 h 1915170"/>
              <a:gd name="connsiteX241" fmla="*/ 1051012 w 1710316"/>
              <a:gd name="connsiteY241" fmla="*/ 1121215 h 1915170"/>
              <a:gd name="connsiteX242" fmla="*/ 1045945 w 1710316"/>
              <a:gd name="connsiteY242" fmla="*/ 1118212 h 1915170"/>
              <a:gd name="connsiteX243" fmla="*/ 1029913 w 1710316"/>
              <a:gd name="connsiteY243" fmla="*/ 1108459 h 1915170"/>
              <a:gd name="connsiteX244" fmla="*/ 998765 w 1710316"/>
              <a:gd name="connsiteY244" fmla="*/ 1094372 h 1915170"/>
              <a:gd name="connsiteX245" fmla="*/ 969775 w 1710316"/>
              <a:gd name="connsiteY245" fmla="*/ 1102123 h 1915170"/>
              <a:gd name="connsiteX246" fmla="*/ 954241 w 1710316"/>
              <a:gd name="connsiteY246" fmla="*/ 1109543 h 1915170"/>
              <a:gd name="connsiteX247" fmla="*/ 945355 w 1710316"/>
              <a:gd name="connsiteY247" fmla="*/ 1112544 h 1915170"/>
              <a:gd name="connsiteX248" fmla="*/ 913541 w 1710316"/>
              <a:gd name="connsiteY248" fmla="*/ 1128051 h 1915170"/>
              <a:gd name="connsiteX249" fmla="*/ 911712 w 1710316"/>
              <a:gd name="connsiteY249" fmla="*/ 1130050 h 1915170"/>
              <a:gd name="connsiteX250" fmla="*/ 894683 w 1710316"/>
              <a:gd name="connsiteY250" fmla="*/ 1179985 h 1915170"/>
              <a:gd name="connsiteX251" fmla="*/ 889035 w 1710316"/>
              <a:gd name="connsiteY251" fmla="*/ 1202993 h 1915170"/>
              <a:gd name="connsiteX252" fmla="*/ 820923 w 1710316"/>
              <a:gd name="connsiteY252" fmla="*/ 1203160 h 1915170"/>
              <a:gd name="connsiteX253" fmla="*/ 815358 w 1710316"/>
              <a:gd name="connsiteY253" fmla="*/ 1180485 h 1915170"/>
              <a:gd name="connsiteX254" fmla="*/ 798080 w 1710316"/>
              <a:gd name="connsiteY254" fmla="*/ 1129799 h 1915170"/>
              <a:gd name="connsiteX255" fmla="*/ 796502 w 1710316"/>
              <a:gd name="connsiteY255" fmla="*/ 1128049 h 1915170"/>
              <a:gd name="connsiteX256" fmla="*/ 764771 w 1710316"/>
              <a:gd name="connsiteY256" fmla="*/ 1112711 h 1915170"/>
              <a:gd name="connsiteX257" fmla="*/ 764688 w 1710316"/>
              <a:gd name="connsiteY257" fmla="*/ 1112711 h 1915170"/>
              <a:gd name="connsiteX258" fmla="*/ 756797 w 1710316"/>
              <a:gd name="connsiteY258" fmla="*/ 1110126 h 1915170"/>
              <a:gd name="connsiteX259" fmla="*/ 739188 w 1710316"/>
              <a:gd name="connsiteY259" fmla="*/ 1101705 h 1915170"/>
              <a:gd name="connsiteX260" fmla="*/ 711944 w 1710316"/>
              <a:gd name="connsiteY260" fmla="*/ 1094370 h 1915170"/>
              <a:gd name="connsiteX261" fmla="*/ 683119 w 1710316"/>
              <a:gd name="connsiteY261" fmla="*/ 1107040 h 1915170"/>
              <a:gd name="connsiteX262" fmla="*/ 665010 w 1710316"/>
              <a:gd name="connsiteY262" fmla="*/ 1117963 h 1915170"/>
              <a:gd name="connsiteX263" fmla="*/ 658697 w 1710316"/>
              <a:gd name="connsiteY263" fmla="*/ 1121712 h 1915170"/>
              <a:gd name="connsiteX264" fmla="*/ 644577 w 1710316"/>
              <a:gd name="connsiteY264" fmla="*/ 1130050 h 1915170"/>
              <a:gd name="connsiteX265" fmla="*/ 596898 w 1710316"/>
              <a:gd name="connsiteY265" fmla="*/ 1082115 h 1915170"/>
              <a:gd name="connsiteX266" fmla="*/ 609274 w 1710316"/>
              <a:gd name="connsiteY266" fmla="*/ 1060940 h 1915170"/>
              <a:gd name="connsiteX267" fmla="*/ 616334 w 1710316"/>
              <a:gd name="connsiteY267" fmla="*/ 1049019 h 1915170"/>
              <a:gd name="connsiteX268" fmla="*/ 622730 w 1710316"/>
              <a:gd name="connsiteY268" fmla="*/ 1037930 h 1915170"/>
              <a:gd name="connsiteX269" fmla="*/ 632533 w 1710316"/>
              <a:gd name="connsiteY269" fmla="*/ 1012004 h 1915170"/>
              <a:gd name="connsiteX270" fmla="*/ 626468 w 1710316"/>
              <a:gd name="connsiteY270" fmla="*/ 990164 h 1915170"/>
              <a:gd name="connsiteX271" fmla="*/ 625637 w 1710316"/>
              <a:gd name="connsiteY271" fmla="*/ 988330 h 1915170"/>
              <a:gd name="connsiteX272" fmla="*/ 618909 w 1710316"/>
              <a:gd name="connsiteY272" fmla="*/ 974326 h 1915170"/>
              <a:gd name="connsiteX273" fmla="*/ 612098 w 1710316"/>
              <a:gd name="connsiteY273" fmla="*/ 955484 h 1915170"/>
              <a:gd name="connsiteX274" fmla="*/ 585102 w 1710316"/>
              <a:gd name="connsiteY274" fmla="*/ 921555 h 1915170"/>
              <a:gd name="connsiteX275" fmla="*/ 585019 w 1710316"/>
              <a:gd name="connsiteY275" fmla="*/ 921555 h 1915170"/>
              <a:gd name="connsiteX276" fmla="*/ 553454 w 1710316"/>
              <a:gd name="connsiteY276" fmla="*/ 912970 h 1915170"/>
              <a:gd name="connsiteX277" fmla="*/ 524298 w 1710316"/>
              <a:gd name="connsiteY277" fmla="*/ 905466 h 1915170"/>
              <a:gd name="connsiteX278" fmla="*/ 524132 w 1710316"/>
              <a:gd name="connsiteY278" fmla="*/ 837274 h 1915170"/>
              <a:gd name="connsiteX279" fmla="*/ 563340 w 1710316"/>
              <a:gd name="connsiteY279" fmla="*/ 826855 h 1915170"/>
              <a:gd name="connsiteX280" fmla="*/ 580866 w 1710316"/>
              <a:gd name="connsiteY280" fmla="*/ 822268 h 1915170"/>
              <a:gd name="connsiteX281" fmla="*/ 610937 w 1710316"/>
              <a:gd name="connsiteY281" fmla="*/ 790256 h 1915170"/>
              <a:gd name="connsiteX282" fmla="*/ 618911 w 1710316"/>
              <a:gd name="connsiteY282" fmla="*/ 768332 h 1915170"/>
              <a:gd name="connsiteX283" fmla="*/ 625556 w 1710316"/>
              <a:gd name="connsiteY283" fmla="*/ 754245 h 1915170"/>
              <a:gd name="connsiteX284" fmla="*/ 632450 w 1710316"/>
              <a:gd name="connsiteY284" fmla="*/ 731320 h 1915170"/>
              <a:gd name="connsiteX285" fmla="*/ 623313 w 1710316"/>
              <a:gd name="connsiteY285" fmla="*/ 705644 h 1915170"/>
              <a:gd name="connsiteX286" fmla="*/ 623230 w 1710316"/>
              <a:gd name="connsiteY286" fmla="*/ 705644 h 1915170"/>
              <a:gd name="connsiteX287" fmla="*/ 617914 w 1710316"/>
              <a:gd name="connsiteY287" fmla="*/ 696055 h 1915170"/>
              <a:gd name="connsiteX288" fmla="*/ 617250 w 1710316"/>
              <a:gd name="connsiteY288" fmla="*/ 694638 h 1915170"/>
              <a:gd name="connsiteX289" fmla="*/ 605704 w 1710316"/>
              <a:gd name="connsiteY289" fmla="*/ 674214 h 1915170"/>
              <a:gd name="connsiteX290" fmla="*/ 562175 w 1710316"/>
              <a:gd name="connsiteY290" fmla="*/ 698970 h 1915170"/>
              <a:gd name="connsiteX291" fmla="*/ 544980 w 1710316"/>
              <a:gd name="connsiteY291" fmla="*/ 667374 h 1915170"/>
              <a:gd name="connsiteX292" fmla="*/ 549050 w 1710316"/>
              <a:gd name="connsiteY292" fmla="*/ 636779 h 1915170"/>
              <a:gd name="connsiteX293" fmla="*/ 621816 w 1710316"/>
              <a:gd name="connsiteY293" fmla="*/ 563917 h 1915170"/>
              <a:gd name="connsiteX294" fmla="*/ 646236 w 1710316"/>
              <a:gd name="connsiteY294" fmla="*/ 557498 h 1915170"/>
              <a:gd name="connsiteX295" fmla="*/ 713685 w 1710316"/>
              <a:gd name="connsiteY295" fmla="*/ 593678 h 1915170"/>
              <a:gd name="connsiteX296" fmla="*/ 716426 w 1710316"/>
              <a:gd name="connsiteY296" fmla="*/ 595345 h 1915170"/>
              <a:gd name="connsiteX297" fmla="*/ 730797 w 1710316"/>
              <a:gd name="connsiteY297" fmla="*/ 588509 h 1915170"/>
              <a:gd name="connsiteX298" fmla="*/ 745999 w 1710316"/>
              <a:gd name="connsiteY298" fmla="*/ 582841 h 1915170"/>
              <a:gd name="connsiteX299" fmla="*/ 746082 w 1710316"/>
              <a:gd name="connsiteY299" fmla="*/ 582841 h 1915170"/>
              <a:gd name="connsiteX300" fmla="*/ 759621 w 1710316"/>
              <a:gd name="connsiteY300" fmla="*/ 578923 h 1915170"/>
              <a:gd name="connsiteX301" fmla="*/ 766266 w 1710316"/>
              <a:gd name="connsiteY301" fmla="*/ 550496 h 1915170"/>
              <a:gd name="connsiteX302" fmla="*/ 779474 w 1710316"/>
              <a:gd name="connsiteY302" fmla="*/ 504812 h 1915170"/>
              <a:gd name="connsiteX303" fmla="*/ 802982 w 1710316"/>
              <a:gd name="connsiteY303" fmla="*/ 488723 h 1915170"/>
              <a:gd name="connsiteX304" fmla="*/ 906813 w 1710316"/>
              <a:gd name="connsiteY304" fmla="*/ 488723 h 1915170"/>
              <a:gd name="connsiteX305" fmla="*/ 906813 w 1710316"/>
              <a:gd name="connsiteY305" fmla="*/ 488806 h 1915170"/>
              <a:gd name="connsiteX306" fmla="*/ 928826 w 1710316"/>
              <a:gd name="connsiteY306" fmla="*/ 501812 h 1915170"/>
              <a:gd name="connsiteX307" fmla="*/ 948096 w 1710316"/>
              <a:gd name="connsiteY307" fmla="*/ 566419 h 1915170"/>
              <a:gd name="connsiteX308" fmla="*/ 951085 w 1710316"/>
              <a:gd name="connsiteY308" fmla="*/ 578007 h 1915170"/>
              <a:gd name="connsiteX309" fmla="*/ 977915 w 1710316"/>
              <a:gd name="connsiteY309" fmla="*/ 587927 h 1915170"/>
              <a:gd name="connsiteX310" fmla="*/ 993615 w 1710316"/>
              <a:gd name="connsiteY310" fmla="*/ 595513 h 1915170"/>
              <a:gd name="connsiteX311" fmla="*/ 992785 w 1710316"/>
              <a:gd name="connsiteY311" fmla="*/ 597097 h 1915170"/>
              <a:gd name="connsiteX312" fmla="*/ 992785 w 1710316"/>
              <a:gd name="connsiteY312" fmla="*/ 597180 h 1915170"/>
              <a:gd name="connsiteX313" fmla="*/ 993780 w 1710316"/>
              <a:gd name="connsiteY313" fmla="*/ 597263 h 1915170"/>
              <a:gd name="connsiteX314" fmla="*/ 996522 w 1710316"/>
              <a:gd name="connsiteY314" fmla="*/ 593763 h 1915170"/>
              <a:gd name="connsiteX315" fmla="*/ 1012887 w 1710316"/>
              <a:gd name="connsiteY315" fmla="*/ 584091 h 1915170"/>
              <a:gd name="connsiteX316" fmla="*/ 1060317 w 1710316"/>
              <a:gd name="connsiteY316" fmla="*/ 558499 h 1915170"/>
              <a:gd name="connsiteX317" fmla="*/ 1088227 w 1710316"/>
              <a:gd name="connsiteY317" fmla="*/ 563834 h 1915170"/>
              <a:gd name="connsiteX318" fmla="*/ 1160910 w 1710316"/>
              <a:gd name="connsiteY318" fmla="*/ 636946 h 1915170"/>
              <a:gd name="connsiteX319" fmla="*/ 1165146 w 1710316"/>
              <a:gd name="connsiteY319" fmla="*/ 666873 h 1915170"/>
              <a:gd name="connsiteX320" fmla="*/ 1137319 w 1710316"/>
              <a:gd name="connsiteY320" fmla="*/ 718310 h 1915170"/>
              <a:gd name="connsiteX321" fmla="*/ 1133000 w 1710316"/>
              <a:gd name="connsiteY321" fmla="*/ 725814 h 1915170"/>
              <a:gd name="connsiteX322" fmla="*/ 1127601 w 1710316"/>
              <a:gd name="connsiteY322" fmla="*/ 730314 h 1915170"/>
              <a:gd name="connsiteX323" fmla="*/ 1127601 w 1710316"/>
              <a:gd name="connsiteY323" fmla="*/ 730398 h 1915170"/>
              <a:gd name="connsiteX324" fmla="*/ 1127933 w 1710316"/>
              <a:gd name="connsiteY324" fmla="*/ 730231 h 1915170"/>
              <a:gd name="connsiteX325" fmla="*/ 1128430 w 1710316"/>
              <a:gd name="connsiteY325" fmla="*/ 729982 h 1915170"/>
              <a:gd name="connsiteX326" fmla="*/ 1147371 w 1710316"/>
              <a:gd name="connsiteY326" fmla="*/ 774833 h 1915170"/>
              <a:gd name="connsiteX327" fmla="*/ 1156008 w 1710316"/>
              <a:gd name="connsiteY327" fmla="*/ 777001 h 1915170"/>
              <a:gd name="connsiteX328" fmla="*/ 1171874 w 1710316"/>
              <a:gd name="connsiteY328" fmla="*/ 781169 h 1915170"/>
              <a:gd name="connsiteX329" fmla="*/ 1221797 w 1710316"/>
              <a:gd name="connsiteY329" fmla="*/ 796424 h 1915170"/>
              <a:gd name="connsiteX330" fmla="*/ 1235836 w 1710316"/>
              <a:gd name="connsiteY330" fmla="*/ 819016 h 1915170"/>
              <a:gd name="connsiteX331" fmla="*/ 1236084 w 1710316"/>
              <a:gd name="connsiteY331" fmla="*/ 921054 h 1915170"/>
              <a:gd name="connsiteX332" fmla="*/ 1222543 w 1710316"/>
              <a:gd name="connsiteY332" fmla="*/ 945645 h 1915170"/>
              <a:gd name="connsiteX333" fmla="*/ 1162324 w 1710316"/>
              <a:gd name="connsiteY333" fmla="*/ 963487 h 1915170"/>
              <a:gd name="connsiteX334" fmla="*/ 1160163 w 1710316"/>
              <a:gd name="connsiteY334" fmla="*/ 964070 h 1915170"/>
              <a:gd name="connsiteX335" fmla="*/ 1146790 w 1710316"/>
              <a:gd name="connsiteY335" fmla="*/ 967488 h 1915170"/>
              <a:gd name="connsiteX336" fmla="*/ 1136987 w 1710316"/>
              <a:gd name="connsiteY336" fmla="*/ 994415 h 1915170"/>
              <a:gd name="connsiteX337" fmla="*/ 1129179 w 1710316"/>
              <a:gd name="connsiteY337" fmla="*/ 1010338 h 1915170"/>
              <a:gd name="connsiteX338" fmla="*/ 1129678 w 1710316"/>
              <a:gd name="connsiteY338" fmla="*/ 1011004 h 1915170"/>
              <a:gd name="connsiteX339" fmla="*/ 1136655 w 1710316"/>
              <a:gd name="connsiteY339" fmla="*/ 1023424 h 1915170"/>
              <a:gd name="connsiteX340" fmla="*/ 1144878 w 1710316"/>
              <a:gd name="connsiteY340" fmla="*/ 1037347 h 1915170"/>
              <a:gd name="connsiteX341" fmla="*/ 1167223 w 1710316"/>
              <a:gd name="connsiteY341" fmla="*/ 1080447 h 1915170"/>
              <a:gd name="connsiteX342" fmla="*/ 1160744 w 1710316"/>
              <a:gd name="connsiteY342" fmla="*/ 1105290 h 1915170"/>
              <a:gd name="connsiteX343" fmla="*/ 1088810 w 1710316"/>
              <a:gd name="connsiteY343" fmla="*/ 1177401 h 1915170"/>
              <a:gd name="connsiteX344" fmla="*/ 1063392 w 1710316"/>
              <a:gd name="connsiteY344" fmla="*/ 1184653 h 1915170"/>
              <a:gd name="connsiteX345" fmla="*/ 1024436 w 1710316"/>
              <a:gd name="connsiteY345" fmla="*/ 1164478 h 1915170"/>
              <a:gd name="connsiteX346" fmla="*/ 1003005 w 1710316"/>
              <a:gd name="connsiteY346" fmla="*/ 1151307 h 1915170"/>
              <a:gd name="connsiteX347" fmla="*/ 993121 w 1710316"/>
              <a:gd name="connsiteY347" fmla="*/ 1144554 h 1915170"/>
              <a:gd name="connsiteX348" fmla="*/ 992207 w 1710316"/>
              <a:gd name="connsiteY348" fmla="*/ 1146972 h 1915170"/>
              <a:gd name="connsiteX349" fmla="*/ 973934 w 1710316"/>
              <a:gd name="connsiteY349" fmla="*/ 1155807 h 1915170"/>
              <a:gd name="connsiteX350" fmla="*/ 959729 w 1710316"/>
              <a:gd name="connsiteY350" fmla="*/ 1160727 h 1915170"/>
              <a:gd name="connsiteX351" fmla="*/ 950012 w 1710316"/>
              <a:gd name="connsiteY351" fmla="*/ 1163228 h 1915170"/>
              <a:gd name="connsiteX352" fmla="*/ 943449 w 1710316"/>
              <a:gd name="connsiteY352" fmla="*/ 1191488 h 1915170"/>
              <a:gd name="connsiteX353" fmla="*/ 928579 w 1710316"/>
              <a:gd name="connsiteY353" fmla="*/ 1240258 h 1915170"/>
              <a:gd name="connsiteX354" fmla="*/ 906566 w 1710316"/>
              <a:gd name="connsiteY354" fmla="*/ 1253180 h 1915170"/>
              <a:gd name="connsiteX355" fmla="*/ 803481 w 1710316"/>
              <a:gd name="connsiteY355" fmla="*/ 1253430 h 1915170"/>
              <a:gd name="connsiteX356" fmla="*/ 780639 w 1710316"/>
              <a:gd name="connsiteY356" fmla="*/ 1240258 h 1915170"/>
              <a:gd name="connsiteX357" fmla="*/ 766105 w 1710316"/>
              <a:gd name="connsiteY357" fmla="*/ 1191907 h 1915170"/>
              <a:gd name="connsiteX358" fmla="*/ 759459 w 1710316"/>
              <a:gd name="connsiteY358" fmla="*/ 1163145 h 1915170"/>
              <a:gd name="connsiteX359" fmla="*/ 749739 w 1710316"/>
              <a:gd name="connsiteY359" fmla="*/ 1160727 h 1915170"/>
              <a:gd name="connsiteX360" fmla="*/ 736866 w 1710316"/>
              <a:gd name="connsiteY360" fmla="*/ 1156309 h 1915170"/>
              <a:gd name="connsiteX361" fmla="*/ 715933 w 1710316"/>
              <a:gd name="connsiteY361" fmla="*/ 1146304 h 1915170"/>
              <a:gd name="connsiteX362" fmla="*/ 716679 w 1710316"/>
              <a:gd name="connsiteY362" fmla="*/ 1144887 h 1915170"/>
              <a:gd name="connsiteX363" fmla="*/ 716930 w 1710316"/>
              <a:gd name="connsiteY363" fmla="*/ 1144304 h 1915170"/>
              <a:gd name="connsiteX364" fmla="*/ 716430 w 1710316"/>
              <a:gd name="connsiteY364" fmla="*/ 1144304 h 1915170"/>
              <a:gd name="connsiteX365" fmla="*/ 709371 w 1710316"/>
              <a:gd name="connsiteY365" fmla="*/ 1149723 h 1915170"/>
              <a:gd name="connsiteX366" fmla="*/ 690264 w 1710316"/>
              <a:gd name="connsiteY366" fmla="*/ 1161311 h 1915170"/>
              <a:gd name="connsiteX367" fmla="*/ 684285 w 1710316"/>
              <a:gd name="connsiteY367" fmla="*/ 1164895 h 1915170"/>
              <a:gd name="connsiteX368" fmla="*/ 646074 w 1710316"/>
              <a:gd name="connsiteY368" fmla="*/ 1184569 h 1915170"/>
              <a:gd name="connsiteX369" fmla="*/ 621320 w 1710316"/>
              <a:gd name="connsiteY369" fmla="*/ 1178067 h 1915170"/>
              <a:gd name="connsiteX370" fmla="*/ 548638 w 1710316"/>
              <a:gd name="connsiteY370" fmla="*/ 1104955 h 1915170"/>
              <a:gd name="connsiteX371" fmla="*/ 542241 w 1710316"/>
              <a:gd name="connsiteY371" fmla="*/ 1080447 h 1915170"/>
              <a:gd name="connsiteX372" fmla="*/ 565915 w 1710316"/>
              <a:gd name="connsiteY372" fmla="*/ 1034680 h 1915170"/>
              <a:gd name="connsiteX373" fmla="*/ 572146 w 1710316"/>
              <a:gd name="connsiteY373" fmla="*/ 1024009 h 1915170"/>
              <a:gd name="connsiteX374" fmla="*/ 579372 w 1710316"/>
              <a:gd name="connsiteY374" fmla="*/ 1011672 h 1915170"/>
              <a:gd name="connsiteX375" fmla="*/ 580369 w 1710316"/>
              <a:gd name="connsiteY375" fmla="*/ 1010587 h 1915170"/>
              <a:gd name="connsiteX376" fmla="*/ 572560 w 1710316"/>
              <a:gd name="connsiteY376" fmla="*/ 994248 h 1915170"/>
              <a:gd name="connsiteX377" fmla="*/ 563755 w 1710316"/>
              <a:gd name="connsiteY377" fmla="*/ 970073 h 1915170"/>
              <a:gd name="connsiteX378" fmla="*/ 566330 w 1710316"/>
              <a:gd name="connsiteY378" fmla="*/ 969238 h 1915170"/>
              <a:gd name="connsiteX379" fmla="*/ 568159 w 1710316"/>
              <a:gd name="connsiteY379" fmla="*/ 968656 h 1915170"/>
              <a:gd name="connsiteX380" fmla="*/ 541163 w 1710316"/>
              <a:gd name="connsiteY380" fmla="*/ 961570 h 1915170"/>
              <a:gd name="connsiteX381" fmla="*/ 487670 w 1710316"/>
              <a:gd name="connsiteY381" fmla="*/ 945481 h 1915170"/>
              <a:gd name="connsiteX382" fmla="*/ 473797 w 1710316"/>
              <a:gd name="connsiteY382" fmla="*/ 922889 h 1915170"/>
              <a:gd name="connsiteX383" fmla="*/ 473548 w 1710316"/>
              <a:gd name="connsiteY383" fmla="*/ 820851 h 1915170"/>
              <a:gd name="connsiteX384" fmla="*/ 487087 w 1710316"/>
              <a:gd name="connsiteY384" fmla="*/ 796260 h 1915170"/>
              <a:gd name="connsiteX385" fmla="*/ 550467 w 1710316"/>
              <a:gd name="connsiteY385" fmla="*/ 777500 h 1915170"/>
              <a:gd name="connsiteX386" fmla="*/ 562679 w 1710316"/>
              <a:gd name="connsiteY386" fmla="*/ 774333 h 1915170"/>
              <a:gd name="connsiteX387" fmla="*/ 572480 w 1710316"/>
              <a:gd name="connsiteY387" fmla="*/ 747490 h 1915170"/>
              <a:gd name="connsiteX388" fmla="*/ 580205 w 1710316"/>
              <a:gd name="connsiteY388" fmla="*/ 731567 h 1915170"/>
              <a:gd name="connsiteX389" fmla="*/ 579374 w 1710316"/>
              <a:gd name="connsiteY389" fmla="*/ 730400 h 1915170"/>
              <a:gd name="connsiteX390" fmla="*/ 579457 w 1710316"/>
              <a:gd name="connsiteY390" fmla="*/ 730317 h 1915170"/>
              <a:gd name="connsiteX391" fmla="*/ 572646 w 1710316"/>
              <a:gd name="connsiteY391" fmla="*/ 718395 h 1915170"/>
              <a:gd name="connsiteX392" fmla="*/ 562179 w 1710316"/>
              <a:gd name="connsiteY392" fmla="*/ 698973 h 1915170"/>
              <a:gd name="connsiteX393" fmla="*/ 568737 w 1710316"/>
              <a:gd name="connsiteY393" fmla="*/ 968897 h 1915170"/>
              <a:gd name="connsiteX394" fmla="*/ 566742 w 1710316"/>
              <a:gd name="connsiteY394" fmla="*/ 969396 h 1915170"/>
              <a:gd name="connsiteX395" fmla="*/ 568571 w 1710316"/>
              <a:gd name="connsiteY395" fmla="*/ 968814 h 1915170"/>
              <a:gd name="connsiteX396" fmla="*/ 582525 w 1710316"/>
              <a:gd name="connsiteY396" fmla="*/ 1010246 h 1915170"/>
              <a:gd name="connsiteX397" fmla="*/ 582525 w 1710316"/>
              <a:gd name="connsiteY397" fmla="*/ 1010246 h 1915170"/>
              <a:gd name="connsiteX398" fmla="*/ 581945 w 1710316"/>
              <a:gd name="connsiteY398" fmla="*/ 1010412 h 1915170"/>
              <a:gd name="connsiteX399" fmla="*/ 582442 w 1710316"/>
              <a:gd name="connsiteY399" fmla="*/ 1010163 h 1915170"/>
              <a:gd name="connsiteX400" fmla="*/ 717092 w 1710316"/>
              <a:gd name="connsiteY400" fmla="*/ 1144964 h 1915170"/>
              <a:gd name="connsiteX401" fmla="*/ 717341 w 1710316"/>
              <a:gd name="connsiteY401" fmla="*/ 1144381 h 1915170"/>
              <a:gd name="connsiteX402" fmla="*/ 717092 w 1710316"/>
              <a:gd name="connsiteY402" fmla="*/ 1144964 h 1915170"/>
              <a:gd name="connsiteX403" fmla="*/ 1127690 w 1710316"/>
              <a:gd name="connsiteY403" fmla="*/ 1011413 h 1915170"/>
              <a:gd name="connsiteX404" fmla="*/ 1127939 w 1710316"/>
              <a:gd name="connsiteY404" fmla="*/ 1011497 h 1915170"/>
              <a:gd name="connsiteX405" fmla="*/ 1127856 w 1710316"/>
              <a:gd name="connsiteY405" fmla="*/ 1011580 h 1915170"/>
              <a:gd name="connsiteX406" fmla="*/ 1127690 w 1710316"/>
              <a:gd name="connsiteY406" fmla="*/ 1011497 h 1915170"/>
              <a:gd name="connsiteX407" fmla="*/ 1127856 w 1710316"/>
              <a:gd name="connsiteY407" fmla="*/ 1011580 h 1915170"/>
              <a:gd name="connsiteX408" fmla="*/ 1127690 w 1710316"/>
              <a:gd name="connsiteY408" fmla="*/ 1011497 h 1915170"/>
              <a:gd name="connsiteX409" fmla="*/ 1127773 w 1710316"/>
              <a:gd name="connsiteY409" fmla="*/ 730302 h 1915170"/>
              <a:gd name="connsiteX410" fmla="*/ 1128105 w 1710316"/>
              <a:gd name="connsiteY410" fmla="*/ 730135 h 1915170"/>
              <a:gd name="connsiteX411" fmla="*/ 1127773 w 1710316"/>
              <a:gd name="connsiteY411" fmla="*/ 730302 h 1915170"/>
              <a:gd name="connsiteX412" fmla="*/ 993043 w 1710316"/>
              <a:gd name="connsiteY412" fmla="*/ 597084 h 1915170"/>
              <a:gd name="connsiteX413" fmla="*/ 993043 w 1710316"/>
              <a:gd name="connsiteY413" fmla="*/ 597167 h 1915170"/>
              <a:gd name="connsiteX414" fmla="*/ 1510878 w 1710316"/>
              <a:gd name="connsiteY414" fmla="*/ 897188 h 1915170"/>
              <a:gd name="connsiteX415" fmla="*/ 1485627 w 1710316"/>
              <a:gd name="connsiteY415" fmla="*/ 871845 h 1915170"/>
              <a:gd name="connsiteX416" fmla="*/ 1510878 w 1710316"/>
              <a:gd name="connsiteY416" fmla="*/ 846502 h 1915170"/>
              <a:gd name="connsiteX417" fmla="*/ 1685065 w 1710316"/>
              <a:gd name="connsiteY417" fmla="*/ 846502 h 1915170"/>
              <a:gd name="connsiteX418" fmla="*/ 1710317 w 1710316"/>
              <a:gd name="connsiteY418" fmla="*/ 871845 h 1915170"/>
              <a:gd name="connsiteX419" fmla="*/ 1685065 w 1710316"/>
              <a:gd name="connsiteY419" fmla="*/ 897188 h 1915170"/>
              <a:gd name="connsiteX420" fmla="*/ 1582149 w 1710316"/>
              <a:gd name="connsiteY420" fmla="*/ 431752 h 1915170"/>
              <a:gd name="connsiteX421" fmla="*/ 1616455 w 1710316"/>
              <a:gd name="connsiteY421" fmla="*/ 441006 h 1915170"/>
              <a:gd name="connsiteX422" fmla="*/ 1607235 w 1710316"/>
              <a:gd name="connsiteY422" fmla="*/ 475436 h 1915170"/>
              <a:gd name="connsiteX423" fmla="*/ 1456388 w 1710316"/>
              <a:gd name="connsiteY423" fmla="*/ 562803 h 1915170"/>
              <a:gd name="connsiteX424" fmla="*/ 1422082 w 1710316"/>
              <a:gd name="connsiteY424" fmla="*/ 553550 h 1915170"/>
              <a:gd name="connsiteX425" fmla="*/ 1431302 w 1710316"/>
              <a:gd name="connsiteY425" fmla="*/ 519120 h 1915170"/>
              <a:gd name="connsiteX426" fmla="*/ 1286847 w 1710316"/>
              <a:gd name="connsiteY426" fmla="*/ 144560 h 1915170"/>
              <a:gd name="connsiteX427" fmla="*/ 1190076 w 1710316"/>
              <a:gd name="connsiteY427" fmla="*/ 289866 h 1915170"/>
              <a:gd name="connsiteX428" fmla="*/ 1196970 w 1710316"/>
              <a:gd name="connsiteY428" fmla="*/ 324878 h 1915170"/>
              <a:gd name="connsiteX429" fmla="*/ 1231857 w 1710316"/>
              <a:gd name="connsiteY429" fmla="*/ 317959 h 1915170"/>
              <a:gd name="connsiteX430" fmla="*/ 1328628 w 1710316"/>
              <a:gd name="connsiteY430" fmla="*/ 172654 h 1915170"/>
              <a:gd name="connsiteX431" fmla="*/ 1321734 w 1710316"/>
              <a:gd name="connsiteY431" fmla="*/ 137641 h 1915170"/>
              <a:gd name="connsiteX432" fmla="*/ 1286847 w 1710316"/>
              <a:gd name="connsiteY432" fmla="*/ 144560 h 1915170"/>
              <a:gd name="connsiteX433" fmla="*/ 199439 w 1710316"/>
              <a:gd name="connsiteY433" fmla="*/ 846502 h 1915170"/>
              <a:gd name="connsiteX434" fmla="*/ 25252 w 1710316"/>
              <a:gd name="connsiteY434" fmla="*/ 846502 h 1915170"/>
              <a:gd name="connsiteX435" fmla="*/ 0 w 1710316"/>
              <a:gd name="connsiteY435" fmla="*/ 871845 h 1915170"/>
              <a:gd name="connsiteX436" fmla="*/ 25252 w 1710316"/>
              <a:gd name="connsiteY436" fmla="*/ 897188 h 1915170"/>
              <a:gd name="connsiteX437" fmla="*/ 199439 w 1710316"/>
              <a:gd name="connsiteY437" fmla="*/ 897188 h 1915170"/>
              <a:gd name="connsiteX438" fmla="*/ 224691 w 1710316"/>
              <a:gd name="connsiteY438" fmla="*/ 871845 h 1915170"/>
              <a:gd name="connsiteX439" fmla="*/ 199439 w 1710316"/>
              <a:gd name="connsiteY439" fmla="*/ 846502 h 1915170"/>
              <a:gd name="connsiteX440" fmla="*/ 103168 w 1710316"/>
              <a:gd name="connsiteY440" fmla="*/ 475523 h 1915170"/>
              <a:gd name="connsiteX441" fmla="*/ 254014 w 1710316"/>
              <a:gd name="connsiteY441" fmla="*/ 562891 h 1915170"/>
              <a:gd name="connsiteX442" fmla="*/ 288321 w 1710316"/>
              <a:gd name="connsiteY442" fmla="*/ 553637 h 1915170"/>
              <a:gd name="connsiteX443" fmla="*/ 279100 w 1710316"/>
              <a:gd name="connsiteY443" fmla="*/ 519207 h 1915170"/>
              <a:gd name="connsiteX444" fmla="*/ 128253 w 1710316"/>
              <a:gd name="connsiteY444" fmla="*/ 431839 h 1915170"/>
              <a:gd name="connsiteX445" fmla="*/ 93947 w 1710316"/>
              <a:gd name="connsiteY445" fmla="*/ 441093 h 1915170"/>
              <a:gd name="connsiteX446" fmla="*/ 103168 w 1710316"/>
              <a:gd name="connsiteY446" fmla="*/ 475523 h 1915170"/>
              <a:gd name="connsiteX447" fmla="*/ 381691 w 1710316"/>
              <a:gd name="connsiteY447" fmla="*/ 172731 h 1915170"/>
              <a:gd name="connsiteX448" fmla="*/ 478462 w 1710316"/>
              <a:gd name="connsiteY448" fmla="*/ 318036 h 1915170"/>
              <a:gd name="connsiteX449" fmla="*/ 513349 w 1710316"/>
              <a:gd name="connsiteY449" fmla="*/ 324955 h 1915170"/>
              <a:gd name="connsiteX450" fmla="*/ 520243 w 1710316"/>
              <a:gd name="connsiteY450" fmla="*/ 289942 h 1915170"/>
              <a:gd name="connsiteX451" fmla="*/ 423472 w 1710316"/>
              <a:gd name="connsiteY451" fmla="*/ 144637 h 1915170"/>
              <a:gd name="connsiteX452" fmla="*/ 388585 w 1710316"/>
              <a:gd name="connsiteY452" fmla="*/ 137718 h 1915170"/>
              <a:gd name="connsiteX453" fmla="*/ 381691 w 1710316"/>
              <a:gd name="connsiteY453" fmla="*/ 172731 h 1915170"/>
              <a:gd name="connsiteX454" fmla="*/ 829907 w 1710316"/>
              <a:gd name="connsiteY454" fmla="*/ 25343 h 1915170"/>
              <a:gd name="connsiteX455" fmla="*/ 855159 w 1710316"/>
              <a:gd name="connsiteY455" fmla="*/ 0 h 1915170"/>
              <a:gd name="connsiteX456" fmla="*/ 880410 w 1710316"/>
              <a:gd name="connsiteY456" fmla="*/ 25343 h 1915170"/>
              <a:gd name="connsiteX457" fmla="*/ 880410 w 1710316"/>
              <a:gd name="connsiteY457" fmla="*/ 200159 h 1915170"/>
              <a:gd name="connsiteX458" fmla="*/ 855159 w 1710316"/>
              <a:gd name="connsiteY458" fmla="*/ 225502 h 1915170"/>
              <a:gd name="connsiteX459" fmla="*/ 829907 w 1710316"/>
              <a:gd name="connsiteY459" fmla="*/ 200159 h 191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Lst>
            <a:rect l="l" t="t" r="r" b="b"/>
            <a:pathLst>
              <a:path w="1710316" h="1915170">
                <a:moveTo>
                  <a:pt x="761458" y="1754040"/>
                </a:moveTo>
                <a:lnTo>
                  <a:pt x="752072" y="1754040"/>
                </a:lnTo>
                <a:lnTo>
                  <a:pt x="727901" y="1754123"/>
                </a:lnTo>
                <a:lnTo>
                  <a:pt x="727901" y="1807227"/>
                </a:lnTo>
                <a:cubicBezTo>
                  <a:pt x="727901" y="1822984"/>
                  <a:pt x="734380" y="1837323"/>
                  <a:pt x="744680" y="1847742"/>
                </a:cubicBezTo>
                <a:cubicBezTo>
                  <a:pt x="755062" y="1858163"/>
                  <a:pt x="769350" y="1864582"/>
                  <a:pt x="785049" y="1864582"/>
                </a:cubicBezTo>
                <a:lnTo>
                  <a:pt x="925345" y="1864582"/>
                </a:lnTo>
                <a:cubicBezTo>
                  <a:pt x="941044" y="1864582"/>
                  <a:pt x="955334" y="1858080"/>
                  <a:pt x="965715" y="1847742"/>
                </a:cubicBezTo>
                <a:cubicBezTo>
                  <a:pt x="976097" y="1837321"/>
                  <a:pt x="982493" y="1822982"/>
                  <a:pt x="982493" y="1807227"/>
                </a:cubicBezTo>
                <a:lnTo>
                  <a:pt x="982493" y="1754123"/>
                </a:lnTo>
                <a:lnTo>
                  <a:pt x="958239" y="1754040"/>
                </a:lnTo>
                <a:close/>
                <a:moveTo>
                  <a:pt x="238561" y="1436245"/>
                </a:moveTo>
                <a:cubicBezTo>
                  <a:pt x="228678" y="1426325"/>
                  <a:pt x="228678" y="1410319"/>
                  <a:pt x="238561" y="1400397"/>
                </a:cubicBezTo>
                <a:cubicBezTo>
                  <a:pt x="248445" y="1390561"/>
                  <a:pt x="264394" y="1390478"/>
                  <a:pt x="274280" y="1400397"/>
                </a:cubicBezTo>
                <a:lnTo>
                  <a:pt x="360999" y="1487430"/>
                </a:lnTo>
                <a:lnTo>
                  <a:pt x="529953" y="1317866"/>
                </a:lnTo>
                <a:cubicBezTo>
                  <a:pt x="539836" y="1307946"/>
                  <a:pt x="555785" y="1307946"/>
                  <a:pt x="565671" y="1317866"/>
                </a:cubicBezTo>
                <a:cubicBezTo>
                  <a:pt x="575555" y="1327785"/>
                  <a:pt x="575555" y="1343791"/>
                  <a:pt x="565671" y="1353713"/>
                </a:cubicBezTo>
                <a:lnTo>
                  <a:pt x="378857" y="1541202"/>
                </a:lnTo>
                <a:cubicBezTo>
                  <a:pt x="368973" y="1551038"/>
                  <a:pt x="353025" y="1551038"/>
                  <a:pt x="343139" y="1541202"/>
                </a:cubicBezTo>
                <a:close/>
                <a:moveTo>
                  <a:pt x="431438" y="1135544"/>
                </a:moveTo>
                <a:cubicBezTo>
                  <a:pt x="500963" y="1142463"/>
                  <a:pt x="563427" y="1173726"/>
                  <a:pt x="610192" y="1220660"/>
                </a:cubicBezTo>
                <a:cubicBezTo>
                  <a:pt x="637271" y="1247836"/>
                  <a:pt x="659118" y="1280267"/>
                  <a:pt x="673986" y="1316280"/>
                </a:cubicBezTo>
                <a:lnTo>
                  <a:pt x="1141149" y="1321699"/>
                </a:lnTo>
                <a:cubicBezTo>
                  <a:pt x="1143475" y="1314946"/>
                  <a:pt x="1146216" y="1308277"/>
                  <a:pt x="1149454" y="1301608"/>
                </a:cubicBezTo>
                <a:cubicBezTo>
                  <a:pt x="1160587" y="1278683"/>
                  <a:pt x="1177198" y="1256091"/>
                  <a:pt x="1199209" y="1233915"/>
                </a:cubicBezTo>
                <a:lnTo>
                  <a:pt x="1200456" y="1232581"/>
                </a:lnTo>
                <a:cubicBezTo>
                  <a:pt x="1248550" y="1186146"/>
                  <a:pt x="1287341" y="1130208"/>
                  <a:pt x="1313921" y="1067684"/>
                </a:cubicBezTo>
                <a:cubicBezTo>
                  <a:pt x="1339422" y="1007662"/>
                  <a:pt x="1353544" y="941469"/>
                  <a:pt x="1353544" y="871860"/>
                </a:cubicBezTo>
                <a:cubicBezTo>
                  <a:pt x="1353544" y="733723"/>
                  <a:pt x="1297724" y="608677"/>
                  <a:pt x="1207598" y="518146"/>
                </a:cubicBezTo>
                <a:cubicBezTo>
                  <a:pt x="1117390" y="427612"/>
                  <a:pt x="992783" y="371674"/>
                  <a:pt x="855159" y="371674"/>
                </a:cubicBezTo>
                <a:cubicBezTo>
                  <a:pt x="717534" y="371674"/>
                  <a:pt x="592923" y="427695"/>
                  <a:pt x="502719" y="518146"/>
                </a:cubicBezTo>
                <a:cubicBezTo>
                  <a:pt x="412510" y="608681"/>
                  <a:pt x="356774" y="733738"/>
                  <a:pt x="356774" y="871860"/>
                </a:cubicBezTo>
                <a:cubicBezTo>
                  <a:pt x="356774" y="921711"/>
                  <a:pt x="364001" y="969729"/>
                  <a:pt x="377458" y="1014997"/>
                </a:cubicBezTo>
                <a:cubicBezTo>
                  <a:pt x="390082" y="1057846"/>
                  <a:pt x="408440" y="1098277"/>
                  <a:pt x="431451" y="1135542"/>
                </a:cubicBezTo>
                <a:close/>
                <a:moveTo>
                  <a:pt x="689845" y="1366970"/>
                </a:moveTo>
                <a:cubicBezTo>
                  <a:pt x="691672" y="1375473"/>
                  <a:pt x="693084" y="1384144"/>
                  <a:pt x="694247" y="1392896"/>
                </a:cubicBezTo>
                <a:lnTo>
                  <a:pt x="694330" y="1393897"/>
                </a:lnTo>
                <a:lnTo>
                  <a:pt x="694747" y="1397815"/>
                </a:lnTo>
                <a:lnTo>
                  <a:pt x="694830" y="1398814"/>
                </a:lnTo>
                <a:lnTo>
                  <a:pt x="694996" y="1400566"/>
                </a:lnTo>
                <a:lnTo>
                  <a:pt x="694996" y="1400816"/>
                </a:lnTo>
                <a:lnTo>
                  <a:pt x="695162" y="1402815"/>
                </a:lnTo>
                <a:lnTo>
                  <a:pt x="695245" y="1403234"/>
                </a:lnTo>
                <a:lnTo>
                  <a:pt x="695327" y="1403816"/>
                </a:lnTo>
                <a:lnTo>
                  <a:pt x="695576" y="1406817"/>
                </a:lnTo>
                <a:lnTo>
                  <a:pt x="695576" y="1406983"/>
                </a:lnTo>
                <a:lnTo>
                  <a:pt x="695659" y="1407735"/>
                </a:lnTo>
                <a:lnTo>
                  <a:pt x="696159" y="1413738"/>
                </a:lnTo>
                <a:lnTo>
                  <a:pt x="696242" y="1414570"/>
                </a:lnTo>
                <a:lnTo>
                  <a:pt x="696242" y="1414737"/>
                </a:lnTo>
                <a:lnTo>
                  <a:pt x="696491" y="1417737"/>
                </a:lnTo>
                <a:lnTo>
                  <a:pt x="696491" y="1418738"/>
                </a:lnTo>
                <a:lnTo>
                  <a:pt x="696574" y="1419739"/>
                </a:lnTo>
                <a:lnTo>
                  <a:pt x="696574" y="1423741"/>
                </a:lnTo>
                <a:lnTo>
                  <a:pt x="696408" y="1424492"/>
                </a:lnTo>
                <a:lnTo>
                  <a:pt x="696408" y="1433411"/>
                </a:lnTo>
                <a:lnTo>
                  <a:pt x="696325" y="1435995"/>
                </a:lnTo>
                <a:lnTo>
                  <a:pt x="696325" y="1439747"/>
                </a:lnTo>
                <a:lnTo>
                  <a:pt x="696242" y="1440914"/>
                </a:lnTo>
                <a:lnTo>
                  <a:pt x="696242" y="1441081"/>
                </a:lnTo>
                <a:lnTo>
                  <a:pt x="696076" y="1443582"/>
                </a:lnTo>
                <a:lnTo>
                  <a:pt x="695993" y="1444666"/>
                </a:lnTo>
                <a:lnTo>
                  <a:pt x="695993" y="1444833"/>
                </a:lnTo>
                <a:lnTo>
                  <a:pt x="695825" y="1447334"/>
                </a:lnTo>
                <a:lnTo>
                  <a:pt x="695742" y="1448418"/>
                </a:lnTo>
                <a:lnTo>
                  <a:pt x="695742" y="1448668"/>
                </a:lnTo>
                <a:lnTo>
                  <a:pt x="695659" y="1449918"/>
                </a:lnTo>
                <a:lnTo>
                  <a:pt x="695659" y="1451252"/>
                </a:lnTo>
                <a:lnTo>
                  <a:pt x="695576" y="1452251"/>
                </a:lnTo>
                <a:lnTo>
                  <a:pt x="695576" y="1452503"/>
                </a:lnTo>
                <a:lnTo>
                  <a:pt x="695410" y="1455002"/>
                </a:lnTo>
                <a:lnTo>
                  <a:pt x="695327" y="1455919"/>
                </a:lnTo>
                <a:lnTo>
                  <a:pt x="695327" y="1456252"/>
                </a:lnTo>
                <a:lnTo>
                  <a:pt x="695245" y="1457503"/>
                </a:lnTo>
                <a:lnTo>
                  <a:pt x="695079" y="1458753"/>
                </a:lnTo>
                <a:lnTo>
                  <a:pt x="694996" y="1460004"/>
                </a:lnTo>
                <a:lnTo>
                  <a:pt x="694164" y="1466257"/>
                </a:lnTo>
                <a:lnTo>
                  <a:pt x="694081" y="1467092"/>
                </a:lnTo>
                <a:lnTo>
                  <a:pt x="693998" y="1467508"/>
                </a:lnTo>
                <a:lnTo>
                  <a:pt x="693335" y="1472510"/>
                </a:lnTo>
                <a:cubicBezTo>
                  <a:pt x="691506" y="1484931"/>
                  <a:pt x="689014" y="1497019"/>
                  <a:pt x="685692" y="1508940"/>
                </a:cubicBezTo>
                <a:lnTo>
                  <a:pt x="1132249" y="1508940"/>
                </a:lnTo>
                <a:lnTo>
                  <a:pt x="1132249" y="1375639"/>
                </a:lnTo>
                <a:lnTo>
                  <a:pt x="1132332" y="1375639"/>
                </a:lnTo>
                <a:lnTo>
                  <a:pt x="1132332" y="1372054"/>
                </a:lnTo>
                <a:close/>
                <a:moveTo>
                  <a:pt x="666420" y="1559626"/>
                </a:moveTo>
                <a:cubicBezTo>
                  <a:pt x="652050" y="1588970"/>
                  <a:pt x="633029" y="1615564"/>
                  <a:pt x="610186" y="1638406"/>
                </a:cubicBezTo>
                <a:cubicBezTo>
                  <a:pt x="604039" y="1644576"/>
                  <a:pt x="597644" y="1650494"/>
                  <a:pt x="590916" y="1656079"/>
                </a:cubicBezTo>
                <a:cubicBezTo>
                  <a:pt x="596232" y="1665499"/>
                  <a:pt x="603043" y="1674087"/>
                  <a:pt x="611100" y="1681338"/>
                </a:cubicBezTo>
                <a:cubicBezTo>
                  <a:pt x="622562" y="1691759"/>
                  <a:pt x="636518" y="1699596"/>
                  <a:pt x="652135" y="1703847"/>
                </a:cubicBezTo>
                <a:lnTo>
                  <a:pt x="698071" y="1703681"/>
                </a:lnTo>
                <a:cubicBezTo>
                  <a:pt x="699483" y="1703431"/>
                  <a:pt x="701060" y="1703265"/>
                  <a:pt x="702555" y="1703265"/>
                </a:cubicBezTo>
                <a:lnTo>
                  <a:pt x="1007660" y="1703265"/>
                </a:lnTo>
                <a:cubicBezTo>
                  <a:pt x="1009155" y="1703265"/>
                  <a:pt x="1010733" y="1703431"/>
                  <a:pt x="1012145" y="1703681"/>
                </a:cubicBezTo>
                <a:lnTo>
                  <a:pt x="1058083" y="1703847"/>
                </a:lnTo>
                <a:cubicBezTo>
                  <a:pt x="1078847" y="1698179"/>
                  <a:pt x="1096708" y="1686091"/>
                  <a:pt x="1109664" y="1670168"/>
                </a:cubicBezTo>
                <a:cubicBezTo>
                  <a:pt x="1122872" y="1653912"/>
                  <a:pt x="1131014" y="1633572"/>
                  <a:pt x="1132175" y="1611646"/>
                </a:cubicBezTo>
                <a:lnTo>
                  <a:pt x="1132260" y="1559626"/>
                </a:lnTo>
                <a:close/>
                <a:moveTo>
                  <a:pt x="549631" y="1685174"/>
                </a:moveTo>
                <a:cubicBezTo>
                  <a:pt x="506270" y="1710433"/>
                  <a:pt x="455850" y="1724939"/>
                  <a:pt x="402025" y="1724939"/>
                </a:cubicBezTo>
                <a:cubicBezTo>
                  <a:pt x="320787" y="1724939"/>
                  <a:pt x="247108" y="1691843"/>
                  <a:pt x="193863" y="1638406"/>
                </a:cubicBezTo>
                <a:cubicBezTo>
                  <a:pt x="140619" y="1584969"/>
                  <a:pt x="107642" y="1511108"/>
                  <a:pt x="107642" y="1429492"/>
                </a:cubicBezTo>
                <a:cubicBezTo>
                  <a:pt x="107642" y="1347962"/>
                  <a:pt x="140619" y="1274016"/>
                  <a:pt x="193863" y="1220579"/>
                </a:cubicBezTo>
                <a:cubicBezTo>
                  <a:pt x="240711" y="1173561"/>
                  <a:pt x="303342" y="1142298"/>
                  <a:pt x="373035" y="1135463"/>
                </a:cubicBezTo>
                <a:cubicBezTo>
                  <a:pt x="354843" y="1102117"/>
                  <a:pt x="340057" y="1066602"/>
                  <a:pt x="329011" y="1029421"/>
                </a:cubicBezTo>
                <a:cubicBezTo>
                  <a:pt x="314142" y="979401"/>
                  <a:pt x="306168" y="926549"/>
                  <a:pt x="306168" y="871862"/>
                </a:cubicBezTo>
                <a:cubicBezTo>
                  <a:pt x="306168" y="719721"/>
                  <a:pt x="367636" y="582002"/>
                  <a:pt x="466982" y="482295"/>
                </a:cubicBezTo>
                <a:cubicBezTo>
                  <a:pt x="566328" y="382590"/>
                  <a:pt x="703550" y="320983"/>
                  <a:pt x="855146" y="320983"/>
                </a:cubicBezTo>
                <a:cubicBezTo>
                  <a:pt x="1006741" y="320983"/>
                  <a:pt x="1143962" y="382673"/>
                  <a:pt x="1243310" y="482295"/>
                </a:cubicBezTo>
                <a:cubicBezTo>
                  <a:pt x="1342656" y="582000"/>
                  <a:pt x="1404041" y="719719"/>
                  <a:pt x="1404041" y="871862"/>
                </a:cubicBezTo>
                <a:cubicBezTo>
                  <a:pt x="1404041" y="948307"/>
                  <a:pt x="1388424" y="1021169"/>
                  <a:pt x="1360265" y="1087517"/>
                </a:cubicBezTo>
                <a:cubicBezTo>
                  <a:pt x="1331275" y="1155792"/>
                  <a:pt x="1288912" y="1217066"/>
                  <a:pt x="1236499" y="1267918"/>
                </a:cubicBezTo>
                <a:lnTo>
                  <a:pt x="1235087" y="1269335"/>
                </a:lnTo>
                <a:cubicBezTo>
                  <a:pt x="1217061" y="1287426"/>
                  <a:pt x="1203688" y="1305599"/>
                  <a:pt x="1194884" y="1323773"/>
                </a:cubicBezTo>
                <a:cubicBezTo>
                  <a:pt x="1186495" y="1341030"/>
                  <a:pt x="1182425" y="1358287"/>
                  <a:pt x="1182591" y="1375377"/>
                </a:cubicBezTo>
                <a:lnTo>
                  <a:pt x="1182591" y="1375710"/>
                </a:lnTo>
                <a:lnTo>
                  <a:pt x="1182674" y="1375710"/>
                </a:lnTo>
                <a:lnTo>
                  <a:pt x="1182674" y="1610636"/>
                </a:lnTo>
                <a:cubicBezTo>
                  <a:pt x="1182674" y="1611720"/>
                  <a:pt x="1182591" y="1612805"/>
                  <a:pt x="1182508" y="1613889"/>
                </a:cubicBezTo>
                <a:cubicBezTo>
                  <a:pt x="1180845" y="1646985"/>
                  <a:pt x="1168635" y="1677663"/>
                  <a:pt x="1148785" y="1702089"/>
                </a:cubicBezTo>
                <a:cubicBezTo>
                  <a:pt x="1128432" y="1727182"/>
                  <a:pt x="1100191" y="1745689"/>
                  <a:pt x="1067216" y="1753692"/>
                </a:cubicBezTo>
                <a:cubicBezTo>
                  <a:pt x="1064889" y="1754275"/>
                  <a:pt x="1062563" y="1754441"/>
                  <a:pt x="1060320" y="1754358"/>
                </a:cubicBezTo>
                <a:lnTo>
                  <a:pt x="1032990" y="1754275"/>
                </a:lnTo>
                <a:lnTo>
                  <a:pt x="1032990" y="1807212"/>
                </a:lnTo>
                <a:cubicBezTo>
                  <a:pt x="1032990" y="1836890"/>
                  <a:pt x="1020863" y="1863985"/>
                  <a:pt x="1001342" y="1883491"/>
                </a:cubicBezTo>
                <a:cubicBezTo>
                  <a:pt x="981823" y="1903082"/>
                  <a:pt x="954909" y="1915170"/>
                  <a:pt x="925338" y="1915170"/>
                </a:cubicBezTo>
                <a:lnTo>
                  <a:pt x="785041" y="1915170"/>
                </a:lnTo>
                <a:cubicBezTo>
                  <a:pt x="755387" y="1915170"/>
                  <a:pt x="728473" y="1902999"/>
                  <a:pt x="709037" y="1883491"/>
                </a:cubicBezTo>
                <a:cubicBezTo>
                  <a:pt x="689601" y="1863899"/>
                  <a:pt x="677472" y="1836890"/>
                  <a:pt x="677472" y="1807212"/>
                </a:cubicBezTo>
                <a:lnTo>
                  <a:pt x="677472" y="1754275"/>
                </a:lnTo>
                <a:lnTo>
                  <a:pt x="649147" y="1754358"/>
                </a:lnTo>
                <a:cubicBezTo>
                  <a:pt x="647072" y="1754358"/>
                  <a:pt x="645077" y="1754108"/>
                  <a:pt x="643167" y="1753692"/>
                </a:cubicBezTo>
                <a:cubicBezTo>
                  <a:pt x="618082" y="1747606"/>
                  <a:pt x="595737" y="1735351"/>
                  <a:pt x="577464" y="1718846"/>
                </a:cubicBezTo>
                <a:cubicBezTo>
                  <a:pt x="566583" y="1709008"/>
                  <a:pt x="557197" y="1697671"/>
                  <a:pt x="549637" y="1685167"/>
                </a:cubicBezTo>
                <a:close/>
                <a:moveTo>
                  <a:pt x="574551" y="1256424"/>
                </a:moveTo>
                <a:cubicBezTo>
                  <a:pt x="530444" y="1212157"/>
                  <a:pt x="469474" y="1184729"/>
                  <a:pt x="402108" y="1184729"/>
                </a:cubicBezTo>
                <a:cubicBezTo>
                  <a:pt x="334741" y="1184729"/>
                  <a:pt x="273771" y="1212157"/>
                  <a:pt x="229664" y="1256424"/>
                </a:cubicBezTo>
                <a:cubicBezTo>
                  <a:pt x="185557" y="1300690"/>
                  <a:pt x="158228" y="1361880"/>
                  <a:pt x="158228" y="1429490"/>
                </a:cubicBezTo>
                <a:cubicBezTo>
                  <a:pt x="158228" y="1497100"/>
                  <a:pt x="185557" y="1558290"/>
                  <a:pt x="229664" y="1602557"/>
                </a:cubicBezTo>
                <a:cubicBezTo>
                  <a:pt x="273771" y="1646823"/>
                  <a:pt x="334741" y="1674251"/>
                  <a:pt x="402108" y="1674251"/>
                </a:cubicBezTo>
                <a:cubicBezTo>
                  <a:pt x="469474" y="1674251"/>
                  <a:pt x="530444" y="1646823"/>
                  <a:pt x="574551" y="1602557"/>
                </a:cubicBezTo>
                <a:cubicBezTo>
                  <a:pt x="610435" y="1566543"/>
                  <a:pt x="635189" y="1519442"/>
                  <a:pt x="643163" y="1466754"/>
                </a:cubicBezTo>
                <a:lnTo>
                  <a:pt x="643246" y="1466255"/>
                </a:lnTo>
                <a:cubicBezTo>
                  <a:pt x="643495" y="1464420"/>
                  <a:pt x="643744" y="1462670"/>
                  <a:pt x="643995" y="1460836"/>
                </a:cubicBezTo>
                <a:lnTo>
                  <a:pt x="643995" y="1460585"/>
                </a:lnTo>
                <a:lnTo>
                  <a:pt x="644409" y="1457501"/>
                </a:lnTo>
                <a:lnTo>
                  <a:pt x="644492" y="1457168"/>
                </a:lnTo>
                <a:cubicBezTo>
                  <a:pt x="644658" y="1455332"/>
                  <a:pt x="644907" y="1453499"/>
                  <a:pt x="645073" y="1451666"/>
                </a:cubicBezTo>
                <a:lnTo>
                  <a:pt x="645073" y="1451331"/>
                </a:lnTo>
                <a:lnTo>
                  <a:pt x="645324" y="1448247"/>
                </a:lnTo>
                <a:lnTo>
                  <a:pt x="645324" y="1447914"/>
                </a:lnTo>
                <a:lnTo>
                  <a:pt x="645490" y="1446079"/>
                </a:lnTo>
                <a:lnTo>
                  <a:pt x="645572" y="1445080"/>
                </a:lnTo>
                <a:lnTo>
                  <a:pt x="645738" y="1442412"/>
                </a:lnTo>
                <a:lnTo>
                  <a:pt x="645738" y="1441911"/>
                </a:lnTo>
                <a:lnTo>
                  <a:pt x="645821" y="1440494"/>
                </a:lnTo>
                <a:lnTo>
                  <a:pt x="645904" y="1438744"/>
                </a:lnTo>
                <a:lnTo>
                  <a:pt x="645904" y="1438661"/>
                </a:lnTo>
                <a:lnTo>
                  <a:pt x="645987" y="1436827"/>
                </a:lnTo>
                <a:lnTo>
                  <a:pt x="645987" y="1436575"/>
                </a:lnTo>
                <a:lnTo>
                  <a:pt x="646070" y="1434992"/>
                </a:lnTo>
                <a:lnTo>
                  <a:pt x="646153" y="1433159"/>
                </a:lnTo>
                <a:lnTo>
                  <a:pt x="646153" y="1426323"/>
                </a:lnTo>
                <a:lnTo>
                  <a:pt x="646070" y="1423404"/>
                </a:lnTo>
                <a:lnTo>
                  <a:pt x="646070" y="1423154"/>
                </a:lnTo>
                <a:lnTo>
                  <a:pt x="645987" y="1420320"/>
                </a:lnTo>
                <a:lnTo>
                  <a:pt x="645987" y="1419987"/>
                </a:lnTo>
                <a:lnTo>
                  <a:pt x="645904" y="1417236"/>
                </a:lnTo>
                <a:lnTo>
                  <a:pt x="645904" y="1416820"/>
                </a:lnTo>
                <a:lnTo>
                  <a:pt x="645738" y="1414235"/>
                </a:lnTo>
                <a:lnTo>
                  <a:pt x="645655" y="1413651"/>
                </a:lnTo>
                <a:lnTo>
                  <a:pt x="645490" y="1411149"/>
                </a:lnTo>
                <a:lnTo>
                  <a:pt x="645407" y="1410484"/>
                </a:lnTo>
                <a:lnTo>
                  <a:pt x="645407" y="1409982"/>
                </a:lnTo>
                <a:cubicBezTo>
                  <a:pt x="640588" y="1350292"/>
                  <a:pt x="614424" y="1296439"/>
                  <a:pt x="574553" y="1256424"/>
                </a:cubicBezTo>
                <a:close/>
                <a:moveTo>
                  <a:pt x="855137" y="685796"/>
                </a:moveTo>
                <a:cubicBezTo>
                  <a:pt x="906138" y="685796"/>
                  <a:pt x="952240" y="706555"/>
                  <a:pt x="985715" y="740068"/>
                </a:cubicBezTo>
                <a:cubicBezTo>
                  <a:pt x="1019107" y="773580"/>
                  <a:pt x="1039791" y="819931"/>
                  <a:pt x="1039791" y="871117"/>
                </a:cubicBezTo>
                <a:cubicBezTo>
                  <a:pt x="1039791" y="922302"/>
                  <a:pt x="1019107" y="968570"/>
                  <a:pt x="985715" y="1002166"/>
                </a:cubicBezTo>
                <a:cubicBezTo>
                  <a:pt x="952240" y="1035679"/>
                  <a:pt x="906056" y="1056437"/>
                  <a:pt x="855137" y="1056437"/>
                </a:cubicBezTo>
                <a:cubicBezTo>
                  <a:pt x="804136" y="1056437"/>
                  <a:pt x="758035" y="1035679"/>
                  <a:pt x="724560" y="1002166"/>
                </a:cubicBezTo>
                <a:cubicBezTo>
                  <a:pt x="691168" y="968654"/>
                  <a:pt x="670484" y="922302"/>
                  <a:pt x="670484" y="871117"/>
                </a:cubicBezTo>
                <a:cubicBezTo>
                  <a:pt x="670484" y="819931"/>
                  <a:pt x="691168" y="773663"/>
                  <a:pt x="724560" y="740068"/>
                </a:cubicBezTo>
                <a:cubicBezTo>
                  <a:pt x="757952" y="706638"/>
                  <a:pt x="804136" y="685796"/>
                  <a:pt x="855137" y="685796"/>
                </a:cubicBezTo>
                <a:close/>
                <a:moveTo>
                  <a:pt x="949997" y="775915"/>
                </a:moveTo>
                <a:cubicBezTo>
                  <a:pt x="974251" y="800257"/>
                  <a:pt x="989287" y="833938"/>
                  <a:pt x="989287" y="871117"/>
                </a:cubicBezTo>
                <a:cubicBezTo>
                  <a:pt x="989287" y="908298"/>
                  <a:pt x="974253" y="941977"/>
                  <a:pt x="949997" y="966319"/>
                </a:cubicBezTo>
                <a:cubicBezTo>
                  <a:pt x="925742" y="990661"/>
                  <a:pt x="892182" y="1005751"/>
                  <a:pt x="855137" y="1005751"/>
                </a:cubicBezTo>
                <a:cubicBezTo>
                  <a:pt x="818092" y="1005751"/>
                  <a:pt x="784532" y="990663"/>
                  <a:pt x="760278" y="966319"/>
                </a:cubicBezTo>
                <a:cubicBezTo>
                  <a:pt x="736024" y="941977"/>
                  <a:pt x="720987" y="908296"/>
                  <a:pt x="720987" y="871117"/>
                </a:cubicBezTo>
                <a:cubicBezTo>
                  <a:pt x="720987" y="833936"/>
                  <a:pt x="736022" y="800257"/>
                  <a:pt x="760278" y="775915"/>
                </a:cubicBezTo>
                <a:cubicBezTo>
                  <a:pt x="784532" y="751573"/>
                  <a:pt x="818092" y="736482"/>
                  <a:pt x="855137" y="736482"/>
                </a:cubicBezTo>
                <a:cubicBezTo>
                  <a:pt x="892182" y="736482"/>
                  <a:pt x="925742" y="751571"/>
                  <a:pt x="949997" y="775915"/>
                </a:cubicBezTo>
                <a:close/>
                <a:moveTo>
                  <a:pt x="597727" y="659371"/>
                </a:moveTo>
                <a:lnTo>
                  <a:pt x="644824" y="612271"/>
                </a:lnTo>
                <a:cubicBezTo>
                  <a:pt x="657783" y="619439"/>
                  <a:pt x="677635" y="631111"/>
                  <a:pt x="688350" y="637364"/>
                </a:cubicBezTo>
                <a:lnTo>
                  <a:pt x="694996" y="641282"/>
                </a:lnTo>
                <a:cubicBezTo>
                  <a:pt x="705711" y="647535"/>
                  <a:pt x="710113" y="650034"/>
                  <a:pt x="722325" y="647535"/>
                </a:cubicBezTo>
                <a:cubicBezTo>
                  <a:pt x="727890" y="646368"/>
                  <a:pt x="731296" y="644616"/>
                  <a:pt x="736944" y="641698"/>
                </a:cubicBezTo>
                <a:cubicBezTo>
                  <a:pt x="740766" y="639782"/>
                  <a:pt x="745999" y="637114"/>
                  <a:pt x="751398" y="634613"/>
                </a:cubicBezTo>
                <a:cubicBezTo>
                  <a:pt x="752976" y="633862"/>
                  <a:pt x="757463" y="632362"/>
                  <a:pt x="762279" y="630695"/>
                </a:cubicBezTo>
                <a:cubicBezTo>
                  <a:pt x="774740" y="626444"/>
                  <a:pt x="789026" y="621608"/>
                  <a:pt x="796585" y="614106"/>
                </a:cubicBezTo>
                <a:lnTo>
                  <a:pt x="798246" y="612271"/>
                </a:lnTo>
                <a:cubicBezTo>
                  <a:pt x="805391" y="603519"/>
                  <a:pt x="810290" y="583093"/>
                  <a:pt x="815275" y="562167"/>
                </a:cubicBezTo>
                <a:cubicBezTo>
                  <a:pt x="817186" y="554164"/>
                  <a:pt x="819179" y="545995"/>
                  <a:pt x="820840" y="539409"/>
                </a:cubicBezTo>
                <a:lnTo>
                  <a:pt x="888952" y="539409"/>
                </a:lnTo>
                <a:cubicBezTo>
                  <a:pt x="892027" y="550581"/>
                  <a:pt x="896180" y="566585"/>
                  <a:pt x="899419" y="579091"/>
                </a:cubicBezTo>
                <a:lnTo>
                  <a:pt x="903823" y="595848"/>
                </a:lnTo>
                <a:cubicBezTo>
                  <a:pt x="910051" y="618607"/>
                  <a:pt x="916033" y="620357"/>
                  <a:pt x="935637" y="626111"/>
                </a:cubicBezTo>
                <a:cubicBezTo>
                  <a:pt x="940453" y="627528"/>
                  <a:pt x="947430" y="629611"/>
                  <a:pt x="957482" y="634114"/>
                </a:cubicBezTo>
                <a:cubicBezTo>
                  <a:pt x="963544" y="636865"/>
                  <a:pt x="967697" y="638947"/>
                  <a:pt x="970855" y="640616"/>
                </a:cubicBezTo>
                <a:cubicBezTo>
                  <a:pt x="980324" y="645450"/>
                  <a:pt x="985392" y="648035"/>
                  <a:pt x="994695" y="647868"/>
                </a:cubicBezTo>
                <a:cubicBezTo>
                  <a:pt x="1005076" y="647702"/>
                  <a:pt x="1010560" y="644451"/>
                  <a:pt x="1022273" y="637447"/>
                </a:cubicBezTo>
                <a:cubicBezTo>
                  <a:pt x="1027589" y="634363"/>
                  <a:pt x="1033071" y="630944"/>
                  <a:pt x="1038470" y="628027"/>
                </a:cubicBezTo>
                <a:cubicBezTo>
                  <a:pt x="1045945" y="623609"/>
                  <a:pt x="1056911" y="617273"/>
                  <a:pt x="1065466" y="612439"/>
                </a:cubicBezTo>
                <a:lnTo>
                  <a:pt x="1112148" y="659373"/>
                </a:lnTo>
                <a:cubicBezTo>
                  <a:pt x="1104671" y="673128"/>
                  <a:pt x="1097363" y="686968"/>
                  <a:pt x="1089554" y="700556"/>
                </a:cubicBezTo>
                <a:cubicBezTo>
                  <a:pt x="1079836" y="717311"/>
                  <a:pt x="1076181" y="723647"/>
                  <a:pt x="1077676" y="736070"/>
                </a:cubicBezTo>
                <a:cubicBezTo>
                  <a:pt x="1078507" y="743572"/>
                  <a:pt x="1080831" y="747740"/>
                  <a:pt x="1084570" y="754492"/>
                </a:cubicBezTo>
                <a:cubicBezTo>
                  <a:pt x="1087976" y="760579"/>
                  <a:pt x="1093541" y="770750"/>
                  <a:pt x="1100269" y="792422"/>
                </a:cubicBezTo>
                <a:lnTo>
                  <a:pt x="1101184" y="795675"/>
                </a:lnTo>
                <a:cubicBezTo>
                  <a:pt x="1105586" y="810597"/>
                  <a:pt x="1106832" y="814682"/>
                  <a:pt x="1124941" y="820851"/>
                </a:cubicBezTo>
                <a:cubicBezTo>
                  <a:pt x="1129011" y="822268"/>
                  <a:pt x="1133081" y="823269"/>
                  <a:pt x="1137068" y="824268"/>
                </a:cubicBezTo>
                <a:lnTo>
                  <a:pt x="1142301" y="825685"/>
                </a:lnTo>
                <a:cubicBezTo>
                  <a:pt x="1146037" y="826769"/>
                  <a:pt x="1152517" y="828436"/>
                  <a:pt x="1159827" y="830271"/>
                </a:cubicBezTo>
                <a:cubicBezTo>
                  <a:pt x="1168216" y="832438"/>
                  <a:pt x="1178017" y="834856"/>
                  <a:pt x="1185745" y="837024"/>
                </a:cubicBezTo>
                <a:lnTo>
                  <a:pt x="1185910" y="905216"/>
                </a:lnTo>
                <a:cubicBezTo>
                  <a:pt x="1175776" y="908050"/>
                  <a:pt x="1161905" y="911719"/>
                  <a:pt x="1150109" y="914720"/>
                </a:cubicBezTo>
                <a:lnTo>
                  <a:pt x="1148032" y="915136"/>
                </a:lnTo>
                <a:cubicBezTo>
                  <a:pt x="1143298" y="916386"/>
                  <a:pt x="1138397" y="917637"/>
                  <a:pt x="1129342" y="920138"/>
                </a:cubicBezTo>
                <a:cubicBezTo>
                  <a:pt x="1106666" y="926391"/>
                  <a:pt x="1104922" y="932476"/>
                  <a:pt x="1099023" y="952317"/>
                </a:cubicBezTo>
                <a:cubicBezTo>
                  <a:pt x="1097611" y="957153"/>
                  <a:pt x="1095619" y="963988"/>
                  <a:pt x="1091132" y="974158"/>
                </a:cubicBezTo>
                <a:cubicBezTo>
                  <a:pt x="1088308" y="980577"/>
                  <a:pt x="1086316" y="984495"/>
                  <a:pt x="1084904" y="987329"/>
                </a:cubicBezTo>
                <a:lnTo>
                  <a:pt x="1084155" y="988580"/>
                </a:lnTo>
                <a:cubicBezTo>
                  <a:pt x="1079587" y="997249"/>
                  <a:pt x="1077178" y="1001919"/>
                  <a:pt x="1077344" y="1011089"/>
                </a:cubicBezTo>
                <a:cubicBezTo>
                  <a:pt x="1077510" y="1020925"/>
                  <a:pt x="1080417" y="1025928"/>
                  <a:pt x="1086481" y="1036515"/>
                </a:cubicBezTo>
                <a:cubicBezTo>
                  <a:pt x="1088474" y="1040017"/>
                  <a:pt x="1091049" y="1044352"/>
                  <a:pt x="1092878" y="1047768"/>
                </a:cubicBezTo>
                <a:cubicBezTo>
                  <a:pt x="1095951" y="1053439"/>
                  <a:pt x="1098940" y="1058273"/>
                  <a:pt x="1102098" y="1063608"/>
                </a:cubicBezTo>
                <a:cubicBezTo>
                  <a:pt x="1105751" y="1069695"/>
                  <a:pt x="1109821" y="1076447"/>
                  <a:pt x="1113062" y="1082115"/>
                </a:cubicBezTo>
                <a:lnTo>
                  <a:pt x="1065466" y="1129884"/>
                </a:lnTo>
                <a:cubicBezTo>
                  <a:pt x="1060647" y="1127050"/>
                  <a:pt x="1055248" y="1123800"/>
                  <a:pt x="1051012" y="1121215"/>
                </a:cubicBezTo>
                <a:lnTo>
                  <a:pt x="1045945" y="1118212"/>
                </a:lnTo>
                <a:cubicBezTo>
                  <a:pt x="1037224" y="1112962"/>
                  <a:pt x="1033237" y="1110544"/>
                  <a:pt x="1029913" y="1108459"/>
                </a:cubicBezTo>
                <a:cubicBezTo>
                  <a:pt x="1015792" y="1099707"/>
                  <a:pt x="1008980" y="1095454"/>
                  <a:pt x="998765" y="1094372"/>
                </a:cubicBezTo>
                <a:cubicBezTo>
                  <a:pt x="987301" y="1093204"/>
                  <a:pt x="981322" y="1096205"/>
                  <a:pt x="969775" y="1102123"/>
                </a:cubicBezTo>
                <a:cubicBezTo>
                  <a:pt x="966119" y="1103958"/>
                  <a:pt x="961469" y="1106376"/>
                  <a:pt x="954241" y="1109543"/>
                </a:cubicBezTo>
                <a:cubicBezTo>
                  <a:pt x="952497" y="1110293"/>
                  <a:pt x="949008" y="1111377"/>
                  <a:pt x="945355" y="1112544"/>
                </a:cubicBezTo>
                <a:cubicBezTo>
                  <a:pt x="934223" y="1115963"/>
                  <a:pt x="921847" y="1119798"/>
                  <a:pt x="913541" y="1128051"/>
                </a:cubicBezTo>
                <a:lnTo>
                  <a:pt x="911712" y="1130050"/>
                </a:lnTo>
                <a:cubicBezTo>
                  <a:pt x="904486" y="1138971"/>
                  <a:pt x="899668" y="1159145"/>
                  <a:pt x="894683" y="1179985"/>
                </a:cubicBezTo>
                <a:cubicBezTo>
                  <a:pt x="892774" y="1188071"/>
                  <a:pt x="890781" y="1196324"/>
                  <a:pt x="889035" y="1202993"/>
                </a:cubicBezTo>
                <a:lnTo>
                  <a:pt x="820923" y="1203160"/>
                </a:lnTo>
                <a:cubicBezTo>
                  <a:pt x="819179" y="1196574"/>
                  <a:pt x="817184" y="1188488"/>
                  <a:pt x="815358" y="1180485"/>
                </a:cubicBezTo>
                <a:cubicBezTo>
                  <a:pt x="810290" y="1159143"/>
                  <a:pt x="805306" y="1138384"/>
                  <a:pt x="798080" y="1129799"/>
                </a:cubicBezTo>
                <a:lnTo>
                  <a:pt x="796502" y="1128049"/>
                </a:lnTo>
                <a:cubicBezTo>
                  <a:pt x="788279" y="1119879"/>
                  <a:pt x="775735" y="1116044"/>
                  <a:pt x="764771" y="1112711"/>
                </a:cubicBezTo>
                <a:lnTo>
                  <a:pt x="764688" y="1112711"/>
                </a:lnTo>
                <a:cubicBezTo>
                  <a:pt x="761531" y="1111793"/>
                  <a:pt x="758541" y="1110875"/>
                  <a:pt x="756797" y="1110126"/>
                </a:cubicBezTo>
                <a:cubicBezTo>
                  <a:pt x="748906" y="1106707"/>
                  <a:pt x="743341" y="1103873"/>
                  <a:pt x="739188" y="1101705"/>
                </a:cubicBezTo>
                <a:cubicBezTo>
                  <a:pt x="728556" y="1096203"/>
                  <a:pt x="722991" y="1093286"/>
                  <a:pt x="711944" y="1094370"/>
                </a:cubicBezTo>
                <a:cubicBezTo>
                  <a:pt x="702058" y="1095287"/>
                  <a:pt x="695912" y="1099120"/>
                  <a:pt x="683119" y="1107040"/>
                </a:cubicBezTo>
                <a:cubicBezTo>
                  <a:pt x="678966" y="1109625"/>
                  <a:pt x="673567" y="1112960"/>
                  <a:pt x="665010" y="1117963"/>
                </a:cubicBezTo>
                <a:lnTo>
                  <a:pt x="658697" y="1121712"/>
                </a:lnTo>
                <a:cubicBezTo>
                  <a:pt x="654544" y="1124214"/>
                  <a:pt x="649311" y="1127300"/>
                  <a:pt x="644577" y="1130050"/>
                </a:cubicBezTo>
                <a:lnTo>
                  <a:pt x="596898" y="1082115"/>
                </a:lnTo>
                <a:cubicBezTo>
                  <a:pt x="600551" y="1075529"/>
                  <a:pt x="605287" y="1067610"/>
                  <a:pt x="609274" y="1060940"/>
                </a:cubicBezTo>
                <a:lnTo>
                  <a:pt x="616334" y="1049019"/>
                </a:lnTo>
                <a:cubicBezTo>
                  <a:pt x="619823" y="1042849"/>
                  <a:pt x="621401" y="1040182"/>
                  <a:pt x="622730" y="1037930"/>
                </a:cubicBezTo>
                <a:cubicBezTo>
                  <a:pt x="629209" y="1027093"/>
                  <a:pt x="632282" y="1021841"/>
                  <a:pt x="632533" y="1012004"/>
                </a:cubicBezTo>
                <a:cubicBezTo>
                  <a:pt x="632782" y="1003252"/>
                  <a:pt x="630621" y="998416"/>
                  <a:pt x="626468" y="990164"/>
                </a:cubicBezTo>
                <a:lnTo>
                  <a:pt x="625637" y="988330"/>
                </a:lnTo>
                <a:cubicBezTo>
                  <a:pt x="623810" y="984828"/>
                  <a:pt x="621484" y="980244"/>
                  <a:pt x="618909" y="974326"/>
                </a:cubicBezTo>
                <a:cubicBezTo>
                  <a:pt x="615587" y="966823"/>
                  <a:pt x="613676" y="960569"/>
                  <a:pt x="612098" y="955484"/>
                </a:cubicBezTo>
                <a:cubicBezTo>
                  <a:pt x="606616" y="937977"/>
                  <a:pt x="603460" y="927889"/>
                  <a:pt x="585102" y="921555"/>
                </a:cubicBezTo>
                <a:lnTo>
                  <a:pt x="585019" y="921555"/>
                </a:lnTo>
                <a:cubicBezTo>
                  <a:pt x="577626" y="918973"/>
                  <a:pt x="566081" y="916137"/>
                  <a:pt x="553454" y="912970"/>
                </a:cubicBezTo>
                <a:cubicBezTo>
                  <a:pt x="543402" y="910468"/>
                  <a:pt x="532604" y="907801"/>
                  <a:pt x="524298" y="905466"/>
                </a:cubicBezTo>
                <a:lnTo>
                  <a:pt x="524132" y="837274"/>
                </a:lnTo>
                <a:cubicBezTo>
                  <a:pt x="535179" y="834106"/>
                  <a:pt x="550796" y="830105"/>
                  <a:pt x="563340" y="826855"/>
                </a:cubicBezTo>
                <a:lnTo>
                  <a:pt x="580866" y="822268"/>
                </a:lnTo>
                <a:cubicBezTo>
                  <a:pt x="603294" y="816101"/>
                  <a:pt x="605121" y="810097"/>
                  <a:pt x="610937" y="790256"/>
                </a:cubicBezTo>
                <a:cubicBezTo>
                  <a:pt x="612349" y="785422"/>
                  <a:pt x="614343" y="778585"/>
                  <a:pt x="618911" y="768332"/>
                </a:cubicBezTo>
                <a:cubicBezTo>
                  <a:pt x="622152" y="760997"/>
                  <a:pt x="624061" y="757162"/>
                  <a:pt x="625556" y="754245"/>
                </a:cubicBezTo>
                <a:cubicBezTo>
                  <a:pt x="630126" y="745157"/>
                  <a:pt x="632616" y="740488"/>
                  <a:pt x="632450" y="731320"/>
                </a:cubicBezTo>
                <a:cubicBezTo>
                  <a:pt x="632284" y="721398"/>
                  <a:pt x="629377" y="716312"/>
                  <a:pt x="623313" y="705644"/>
                </a:cubicBezTo>
                <a:lnTo>
                  <a:pt x="623230" y="705644"/>
                </a:lnTo>
                <a:cubicBezTo>
                  <a:pt x="622152" y="703808"/>
                  <a:pt x="620823" y="701476"/>
                  <a:pt x="617914" y="696055"/>
                </a:cubicBezTo>
                <a:lnTo>
                  <a:pt x="617250" y="694638"/>
                </a:lnTo>
                <a:cubicBezTo>
                  <a:pt x="614924" y="690387"/>
                  <a:pt x="610273" y="682134"/>
                  <a:pt x="605704" y="674214"/>
                </a:cubicBezTo>
                <a:close/>
                <a:moveTo>
                  <a:pt x="562175" y="698970"/>
                </a:moveTo>
                <a:cubicBezTo>
                  <a:pt x="556610" y="689134"/>
                  <a:pt x="551045" y="679462"/>
                  <a:pt x="544980" y="667374"/>
                </a:cubicBezTo>
                <a:cubicBezTo>
                  <a:pt x="539415" y="657705"/>
                  <a:pt x="540744" y="645032"/>
                  <a:pt x="549050" y="636779"/>
                </a:cubicBezTo>
                <a:lnTo>
                  <a:pt x="621816" y="563917"/>
                </a:lnTo>
                <a:cubicBezTo>
                  <a:pt x="628046" y="557748"/>
                  <a:pt x="637267" y="554997"/>
                  <a:pt x="646236" y="557498"/>
                </a:cubicBezTo>
                <a:cubicBezTo>
                  <a:pt x="657200" y="560582"/>
                  <a:pt x="696491" y="583592"/>
                  <a:pt x="713685" y="593678"/>
                </a:cubicBezTo>
                <a:lnTo>
                  <a:pt x="716426" y="595345"/>
                </a:lnTo>
                <a:cubicBezTo>
                  <a:pt x="719584" y="593761"/>
                  <a:pt x="723903" y="591595"/>
                  <a:pt x="730797" y="588509"/>
                </a:cubicBezTo>
                <a:cubicBezTo>
                  <a:pt x="735199" y="586509"/>
                  <a:pt x="740432" y="584759"/>
                  <a:pt x="745999" y="582841"/>
                </a:cubicBezTo>
                <a:lnTo>
                  <a:pt x="746082" y="582841"/>
                </a:lnTo>
                <a:cubicBezTo>
                  <a:pt x="751730" y="580924"/>
                  <a:pt x="757129" y="579674"/>
                  <a:pt x="759621" y="578923"/>
                </a:cubicBezTo>
                <a:cubicBezTo>
                  <a:pt x="760533" y="575088"/>
                  <a:pt x="763276" y="563083"/>
                  <a:pt x="766266" y="550496"/>
                </a:cubicBezTo>
                <a:cubicBezTo>
                  <a:pt x="770419" y="533156"/>
                  <a:pt x="774655" y="515317"/>
                  <a:pt x="779474" y="504812"/>
                </a:cubicBezTo>
                <a:cubicBezTo>
                  <a:pt x="783210" y="495392"/>
                  <a:pt x="792264" y="488723"/>
                  <a:pt x="802982" y="488723"/>
                </a:cubicBezTo>
                <a:lnTo>
                  <a:pt x="906813" y="488723"/>
                </a:lnTo>
                <a:lnTo>
                  <a:pt x="906813" y="488806"/>
                </a:lnTo>
                <a:cubicBezTo>
                  <a:pt x="915616" y="488806"/>
                  <a:pt x="924256" y="493476"/>
                  <a:pt x="928826" y="501812"/>
                </a:cubicBezTo>
                <a:cubicBezTo>
                  <a:pt x="933642" y="510566"/>
                  <a:pt x="942199" y="543660"/>
                  <a:pt x="948096" y="566419"/>
                </a:cubicBezTo>
                <a:lnTo>
                  <a:pt x="951085" y="578007"/>
                </a:lnTo>
                <a:cubicBezTo>
                  <a:pt x="957316" y="579840"/>
                  <a:pt x="965871" y="582508"/>
                  <a:pt x="977915" y="587927"/>
                </a:cubicBezTo>
                <a:cubicBezTo>
                  <a:pt x="984394" y="590844"/>
                  <a:pt x="989628" y="593512"/>
                  <a:pt x="993615" y="595513"/>
                </a:cubicBezTo>
                <a:cubicBezTo>
                  <a:pt x="995109" y="596262"/>
                  <a:pt x="993117" y="596847"/>
                  <a:pt x="992785" y="597097"/>
                </a:cubicBezTo>
                <a:lnTo>
                  <a:pt x="992785" y="597180"/>
                </a:lnTo>
                <a:cubicBezTo>
                  <a:pt x="992785" y="597263"/>
                  <a:pt x="993117" y="597263"/>
                  <a:pt x="993780" y="597263"/>
                </a:cubicBezTo>
                <a:cubicBezTo>
                  <a:pt x="997021" y="597180"/>
                  <a:pt x="992451" y="596179"/>
                  <a:pt x="996522" y="593763"/>
                </a:cubicBezTo>
                <a:cubicBezTo>
                  <a:pt x="1001921" y="590594"/>
                  <a:pt x="1007571" y="587427"/>
                  <a:pt x="1012887" y="584091"/>
                </a:cubicBezTo>
                <a:cubicBezTo>
                  <a:pt x="1026094" y="576340"/>
                  <a:pt x="1048937" y="562916"/>
                  <a:pt x="1060317" y="558499"/>
                </a:cubicBezTo>
                <a:cubicBezTo>
                  <a:pt x="1069538" y="554497"/>
                  <a:pt x="1080668" y="556249"/>
                  <a:pt x="1088227" y="563834"/>
                </a:cubicBezTo>
                <a:lnTo>
                  <a:pt x="1160910" y="636946"/>
                </a:lnTo>
                <a:cubicBezTo>
                  <a:pt x="1168552" y="644699"/>
                  <a:pt x="1170628" y="656787"/>
                  <a:pt x="1165146" y="666873"/>
                </a:cubicBezTo>
                <a:lnTo>
                  <a:pt x="1137319" y="718310"/>
                </a:lnTo>
                <a:lnTo>
                  <a:pt x="1133000" y="725814"/>
                </a:lnTo>
                <a:cubicBezTo>
                  <a:pt x="1129427" y="732067"/>
                  <a:pt x="1127101" y="726230"/>
                  <a:pt x="1127601" y="730314"/>
                </a:cubicBezTo>
                <a:lnTo>
                  <a:pt x="1127601" y="730398"/>
                </a:lnTo>
                <a:lnTo>
                  <a:pt x="1127933" y="730231"/>
                </a:lnTo>
                <a:cubicBezTo>
                  <a:pt x="1128016" y="729815"/>
                  <a:pt x="1128181" y="729482"/>
                  <a:pt x="1128430" y="729982"/>
                </a:cubicBezTo>
                <a:cubicBezTo>
                  <a:pt x="1132583" y="737485"/>
                  <a:pt x="1139396" y="749823"/>
                  <a:pt x="1147371" y="774833"/>
                </a:cubicBezTo>
                <a:lnTo>
                  <a:pt x="1156008" y="777001"/>
                </a:lnTo>
                <a:cubicBezTo>
                  <a:pt x="1160078" y="778168"/>
                  <a:pt x="1165643" y="779585"/>
                  <a:pt x="1171874" y="781169"/>
                </a:cubicBezTo>
                <a:cubicBezTo>
                  <a:pt x="1189400" y="785587"/>
                  <a:pt x="1211828" y="791338"/>
                  <a:pt x="1221797" y="796424"/>
                </a:cubicBezTo>
                <a:cubicBezTo>
                  <a:pt x="1230103" y="800592"/>
                  <a:pt x="1235836" y="809180"/>
                  <a:pt x="1235836" y="819016"/>
                </a:cubicBezTo>
                <a:lnTo>
                  <a:pt x="1236084" y="921054"/>
                </a:lnTo>
                <a:cubicBezTo>
                  <a:pt x="1236914" y="930892"/>
                  <a:pt x="1231931" y="940812"/>
                  <a:pt x="1222543" y="945645"/>
                </a:cubicBezTo>
                <a:cubicBezTo>
                  <a:pt x="1213823" y="950232"/>
                  <a:pt x="1184749" y="957733"/>
                  <a:pt x="1162324" y="963487"/>
                </a:cubicBezTo>
                <a:lnTo>
                  <a:pt x="1160163" y="964070"/>
                </a:lnTo>
                <a:lnTo>
                  <a:pt x="1146790" y="967488"/>
                </a:lnTo>
                <a:cubicBezTo>
                  <a:pt x="1144961" y="973739"/>
                  <a:pt x="1142303" y="982410"/>
                  <a:pt x="1136987" y="994415"/>
                </a:cubicBezTo>
                <a:cubicBezTo>
                  <a:pt x="1134246" y="1000666"/>
                  <a:pt x="1131422" y="1006168"/>
                  <a:pt x="1129179" y="1010338"/>
                </a:cubicBezTo>
                <a:lnTo>
                  <a:pt x="1129678" y="1011004"/>
                </a:lnTo>
                <a:cubicBezTo>
                  <a:pt x="1131256" y="1013671"/>
                  <a:pt x="1133166" y="1017007"/>
                  <a:pt x="1136655" y="1023424"/>
                </a:cubicBezTo>
                <a:cubicBezTo>
                  <a:pt x="1137736" y="1025426"/>
                  <a:pt x="1141140" y="1031094"/>
                  <a:pt x="1144878" y="1037347"/>
                </a:cubicBezTo>
                <a:cubicBezTo>
                  <a:pt x="1153601" y="1051768"/>
                  <a:pt x="1164067" y="1069193"/>
                  <a:pt x="1167223" y="1080447"/>
                </a:cubicBezTo>
                <a:cubicBezTo>
                  <a:pt x="1169632" y="1089032"/>
                  <a:pt x="1167389" y="1098536"/>
                  <a:pt x="1160744" y="1105290"/>
                </a:cubicBezTo>
                <a:lnTo>
                  <a:pt x="1088810" y="1177401"/>
                </a:lnTo>
                <a:cubicBezTo>
                  <a:pt x="1082582" y="1184236"/>
                  <a:pt x="1072862" y="1187320"/>
                  <a:pt x="1063392" y="1184653"/>
                </a:cubicBezTo>
                <a:cubicBezTo>
                  <a:pt x="1052594" y="1181569"/>
                  <a:pt x="1035565" y="1171231"/>
                  <a:pt x="1024436" y="1164478"/>
                </a:cubicBezTo>
                <a:lnTo>
                  <a:pt x="1003005" y="1151307"/>
                </a:lnTo>
                <a:cubicBezTo>
                  <a:pt x="995531" y="1146722"/>
                  <a:pt x="994284" y="1144721"/>
                  <a:pt x="993121" y="1144554"/>
                </a:cubicBezTo>
                <a:cubicBezTo>
                  <a:pt x="990049" y="1144221"/>
                  <a:pt x="994865" y="1145638"/>
                  <a:pt x="992207" y="1146972"/>
                </a:cubicBezTo>
                <a:cubicBezTo>
                  <a:pt x="987473" y="1149390"/>
                  <a:pt x="981492" y="1152474"/>
                  <a:pt x="973934" y="1155807"/>
                </a:cubicBezTo>
                <a:cubicBezTo>
                  <a:pt x="969696" y="1157643"/>
                  <a:pt x="964880" y="1159143"/>
                  <a:pt x="959729" y="1160727"/>
                </a:cubicBezTo>
                <a:cubicBezTo>
                  <a:pt x="955742" y="1161977"/>
                  <a:pt x="952004" y="1162645"/>
                  <a:pt x="950012" y="1163228"/>
                </a:cubicBezTo>
                <a:cubicBezTo>
                  <a:pt x="949014" y="1167229"/>
                  <a:pt x="946356" y="1179068"/>
                  <a:pt x="943449" y="1191488"/>
                </a:cubicBezTo>
                <a:cubicBezTo>
                  <a:pt x="938962" y="1210412"/>
                  <a:pt x="934312" y="1230003"/>
                  <a:pt x="928579" y="1240258"/>
                </a:cubicBezTo>
                <a:cubicBezTo>
                  <a:pt x="924260" y="1248011"/>
                  <a:pt x="916037" y="1253180"/>
                  <a:pt x="906566" y="1253180"/>
                </a:cubicBezTo>
                <a:lnTo>
                  <a:pt x="803481" y="1253430"/>
                </a:lnTo>
                <a:cubicBezTo>
                  <a:pt x="794346" y="1253679"/>
                  <a:pt x="785375" y="1248929"/>
                  <a:pt x="780639" y="1240258"/>
                </a:cubicBezTo>
                <a:cubicBezTo>
                  <a:pt x="775323" y="1230421"/>
                  <a:pt x="770589" y="1210913"/>
                  <a:pt x="766105" y="1191907"/>
                </a:cubicBezTo>
                <a:cubicBezTo>
                  <a:pt x="763030" y="1179068"/>
                  <a:pt x="760372" y="1166896"/>
                  <a:pt x="759459" y="1163145"/>
                </a:cubicBezTo>
                <a:cubicBezTo>
                  <a:pt x="757548" y="1162645"/>
                  <a:pt x="753809" y="1161977"/>
                  <a:pt x="749739" y="1160727"/>
                </a:cubicBezTo>
                <a:cubicBezTo>
                  <a:pt x="744840" y="1159226"/>
                  <a:pt x="740270" y="1157809"/>
                  <a:pt x="736866" y="1156309"/>
                </a:cubicBezTo>
                <a:cubicBezTo>
                  <a:pt x="727229" y="1152224"/>
                  <a:pt x="720749" y="1148805"/>
                  <a:pt x="715933" y="1146304"/>
                </a:cubicBezTo>
                <a:cubicBezTo>
                  <a:pt x="714936" y="1145805"/>
                  <a:pt x="715850" y="1145222"/>
                  <a:pt x="716679" y="1144887"/>
                </a:cubicBezTo>
                <a:lnTo>
                  <a:pt x="716930" y="1144304"/>
                </a:lnTo>
                <a:lnTo>
                  <a:pt x="716430" y="1144304"/>
                </a:lnTo>
                <a:cubicBezTo>
                  <a:pt x="714604" y="1144471"/>
                  <a:pt x="715350" y="1145971"/>
                  <a:pt x="709371" y="1149723"/>
                </a:cubicBezTo>
                <a:cubicBezTo>
                  <a:pt x="704054" y="1152973"/>
                  <a:pt x="697409" y="1157143"/>
                  <a:pt x="690264" y="1161311"/>
                </a:cubicBezTo>
                <a:lnTo>
                  <a:pt x="684285" y="1164895"/>
                </a:lnTo>
                <a:cubicBezTo>
                  <a:pt x="673072" y="1171564"/>
                  <a:pt x="656126" y="1181735"/>
                  <a:pt x="646074" y="1184569"/>
                </a:cubicBezTo>
                <a:cubicBezTo>
                  <a:pt x="637520" y="1186987"/>
                  <a:pt x="627965" y="1184736"/>
                  <a:pt x="621320" y="1178067"/>
                </a:cubicBezTo>
                <a:lnTo>
                  <a:pt x="548638" y="1104955"/>
                </a:lnTo>
                <a:cubicBezTo>
                  <a:pt x="542490" y="1098702"/>
                  <a:pt x="539749" y="1089451"/>
                  <a:pt x="542241" y="1080447"/>
                </a:cubicBezTo>
                <a:cubicBezTo>
                  <a:pt x="545314" y="1069193"/>
                  <a:pt x="557193" y="1049269"/>
                  <a:pt x="565915" y="1034680"/>
                </a:cubicBezTo>
                <a:cubicBezTo>
                  <a:pt x="567993" y="1031094"/>
                  <a:pt x="569737" y="1028260"/>
                  <a:pt x="572146" y="1024009"/>
                </a:cubicBezTo>
                <a:cubicBezTo>
                  <a:pt x="574055" y="1020509"/>
                  <a:pt x="577047" y="1015590"/>
                  <a:pt x="579372" y="1011672"/>
                </a:cubicBezTo>
                <a:cubicBezTo>
                  <a:pt x="579788" y="1011089"/>
                  <a:pt x="580120" y="1010754"/>
                  <a:pt x="580369" y="1010587"/>
                </a:cubicBezTo>
                <a:cubicBezTo>
                  <a:pt x="578459" y="1006752"/>
                  <a:pt x="575884" y="1001752"/>
                  <a:pt x="572560" y="994248"/>
                </a:cubicBezTo>
                <a:cubicBezTo>
                  <a:pt x="568242" y="984412"/>
                  <a:pt x="565749" y="976492"/>
                  <a:pt x="563755" y="970073"/>
                </a:cubicBezTo>
                <a:cubicBezTo>
                  <a:pt x="563506" y="969322"/>
                  <a:pt x="564835" y="969238"/>
                  <a:pt x="566330" y="969238"/>
                </a:cubicBezTo>
                <a:lnTo>
                  <a:pt x="568159" y="968656"/>
                </a:lnTo>
                <a:cubicBezTo>
                  <a:pt x="563755" y="967155"/>
                  <a:pt x="552957" y="964488"/>
                  <a:pt x="541163" y="961570"/>
                </a:cubicBezTo>
                <a:cubicBezTo>
                  <a:pt x="521062" y="956568"/>
                  <a:pt x="498385" y="950983"/>
                  <a:pt x="487670" y="945481"/>
                </a:cubicBezTo>
                <a:cubicBezTo>
                  <a:pt x="479447" y="941311"/>
                  <a:pt x="473797" y="932809"/>
                  <a:pt x="473797" y="922889"/>
                </a:cubicBezTo>
                <a:lnTo>
                  <a:pt x="473548" y="820851"/>
                </a:lnTo>
                <a:cubicBezTo>
                  <a:pt x="472719" y="810930"/>
                  <a:pt x="477701" y="801093"/>
                  <a:pt x="487087" y="796260"/>
                </a:cubicBezTo>
                <a:cubicBezTo>
                  <a:pt x="495893" y="791673"/>
                  <a:pt x="527707" y="783421"/>
                  <a:pt x="550467" y="777500"/>
                </a:cubicBezTo>
                <a:lnTo>
                  <a:pt x="562679" y="774333"/>
                </a:lnTo>
                <a:cubicBezTo>
                  <a:pt x="564505" y="768080"/>
                  <a:pt x="567164" y="759411"/>
                  <a:pt x="572480" y="747490"/>
                </a:cubicBezTo>
                <a:cubicBezTo>
                  <a:pt x="575138" y="741489"/>
                  <a:pt x="577962" y="735902"/>
                  <a:pt x="580205" y="731567"/>
                </a:cubicBezTo>
                <a:lnTo>
                  <a:pt x="579374" y="730400"/>
                </a:lnTo>
                <a:lnTo>
                  <a:pt x="579457" y="730317"/>
                </a:lnTo>
                <a:lnTo>
                  <a:pt x="572646" y="718395"/>
                </a:lnTo>
                <a:cubicBezTo>
                  <a:pt x="567829" y="708725"/>
                  <a:pt x="565003" y="703889"/>
                  <a:pt x="562179" y="698973"/>
                </a:cubicBezTo>
                <a:close/>
                <a:moveTo>
                  <a:pt x="568737" y="968897"/>
                </a:moveTo>
                <a:cubicBezTo>
                  <a:pt x="572224" y="970148"/>
                  <a:pt x="569235" y="969480"/>
                  <a:pt x="566742" y="969396"/>
                </a:cubicBezTo>
                <a:lnTo>
                  <a:pt x="568571" y="968814"/>
                </a:lnTo>
                <a:close/>
                <a:moveTo>
                  <a:pt x="582525" y="1010246"/>
                </a:moveTo>
                <a:cubicBezTo>
                  <a:pt x="581779" y="1010579"/>
                  <a:pt x="581779" y="1010496"/>
                  <a:pt x="582525" y="1010246"/>
                </a:cubicBezTo>
                <a:close/>
                <a:moveTo>
                  <a:pt x="581945" y="1010412"/>
                </a:moveTo>
                <a:cubicBezTo>
                  <a:pt x="582276" y="1009495"/>
                  <a:pt x="582442" y="1008496"/>
                  <a:pt x="582442" y="1010163"/>
                </a:cubicBezTo>
                <a:close/>
                <a:moveTo>
                  <a:pt x="717092" y="1144964"/>
                </a:moveTo>
                <a:lnTo>
                  <a:pt x="717341" y="1144381"/>
                </a:lnTo>
                <a:cubicBezTo>
                  <a:pt x="718587" y="1144298"/>
                  <a:pt x="717838" y="1144548"/>
                  <a:pt x="717092" y="1144964"/>
                </a:cubicBezTo>
                <a:close/>
                <a:moveTo>
                  <a:pt x="1127690" y="1011413"/>
                </a:moveTo>
                <a:lnTo>
                  <a:pt x="1127939" y="1011497"/>
                </a:lnTo>
                <a:lnTo>
                  <a:pt x="1127856" y="1011580"/>
                </a:lnTo>
                <a:close/>
                <a:moveTo>
                  <a:pt x="1127690" y="1011497"/>
                </a:moveTo>
                <a:lnTo>
                  <a:pt x="1127856" y="1011580"/>
                </a:lnTo>
                <a:cubicBezTo>
                  <a:pt x="1127773" y="1011580"/>
                  <a:pt x="1127773" y="1011580"/>
                  <a:pt x="1127690" y="1011497"/>
                </a:cubicBezTo>
                <a:close/>
                <a:moveTo>
                  <a:pt x="1127773" y="730302"/>
                </a:moveTo>
                <a:lnTo>
                  <a:pt x="1128105" y="730135"/>
                </a:lnTo>
                <a:cubicBezTo>
                  <a:pt x="1127939" y="730803"/>
                  <a:pt x="1127939" y="731885"/>
                  <a:pt x="1127773" y="730302"/>
                </a:cubicBezTo>
                <a:close/>
                <a:moveTo>
                  <a:pt x="993043" y="597084"/>
                </a:moveTo>
                <a:lnTo>
                  <a:pt x="993043" y="597167"/>
                </a:lnTo>
                <a:close/>
                <a:moveTo>
                  <a:pt x="1510878" y="897188"/>
                </a:moveTo>
                <a:cubicBezTo>
                  <a:pt x="1496922" y="897188"/>
                  <a:pt x="1485627" y="885851"/>
                  <a:pt x="1485627" y="871845"/>
                </a:cubicBezTo>
                <a:cubicBezTo>
                  <a:pt x="1485627" y="857840"/>
                  <a:pt x="1496922" y="846502"/>
                  <a:pt x="1510878" y="846502"/>
                </a:cubicBezTo>
                <a:lnTo>
                  <a:pt x="1685065" y="846502"/>
                </a:lnTo>
                <a:cubicBezTo>
                  <a:pt x="1699019" y="846502"/>
                  <a:pt x="1710317" y="857840"/>
                  <a:pt x="1710317" y="871845"/>
                </a:cubicBezTo>
                <a:cubicBezTo>
                  <a:pt x="1710317" y="885851"/>
                  <a:pt x="1699019" y="897188"/>
                  <a:pt x="1685065" y="897188"/>
                </a:cubicBezTo>
                <a:close/>
                <a:moveTo>
                  <a:pt x="1582149" y="431752"/>
                </a:moveTo>
                <a:cubicBezTo>
                  <a:pt x="1594193" y="424833"/>
                  <a:pt x="1609561" y="429001"/>
                  <a:pt x="1616455" y="441006"/>
                </a:cubicBezTo>
                <a:cubicBezTo>
                  <a:pt x="1623349" y="453093"/>
                  <a:pt x="1619196" y="468517"/>
                  <a:pt x="1607235" y="475436"/>
                </a:cubicBezTo>
                <a:lnTo>
                  <a:pt x="1456388" y="562803"/>
                </a:lnTo>
                <a:cubicBezTo>
                  <a:pt x="1444344" y="569722"/>
                  <a:pt x="1428976" y="565554"/>
                  <a:pt x="1422082" y="553550"/>
                </a:cubicBezTo>
                <a:cubicBezTo>
                  <a:pt x="1415188" y="541462"/>
                  <a:pt x="1419341" y="526038"/>
                  <a:pt x="1431302" y="519120"/>
                </a:cubicBezTo>
                <a:close/>
                <a:moveTo>
                  <a:pt x="1286847" y="144560"/>
                </a:moveTo>
                <a:lnTo>
                  <a:pt x="1190076" y="289866"/>
                </a:lnTo>
                <a:cubicBezTo>
                  <a:pt x="1182351" y="301454"/>
                  <a:pt x="1185424" y="317125"/>
                  <a:pt x="1196970" y="324878"/>
                </a:cubicBezTo>
                <a:cubicBezTo>
                  <a:pt x="1208517" y="332632"/>
                  <a:pt x="1224131" y="329548"/>
                  <a:pt x="1231857" y="317959"/>
                </a:cubicBezTo>
                <a:lnTo>
                  <a:pt x="1328628" y="172654"/>
                </a:lnTo>
                <a:cubicBezTo>
                  <a:pt x="1336353" y="161066"/>
                  <a:pt x="1333281" y="145395"/>
                  <a:pt x="1321734" y="137641"/>
                </a:cubicBezTo>
                <a:cubicBezTo>
                  <a:pt x="1310187" y="129888"/>
                  <a:pt x="1294573" y="132972"/>
                  <a:pt x="1286847" y="144560"/>
                </a:cubicBezTo>
                <a:close/>
                <a:moveTo>
                  <a:pt x="199439" y="846502"/>
                </a:moveTo>
                <a:lnTo>
                  <a:pt x="25252" y="846502"/>
                </a:lnTo>
                <a:cubicBezTo>
                  <a:pt x="11296" y="846502"/>
                  <a:pt x="0" y="857840"/>
                  <a:pt x="0" y="871845"/>
                </a:cubicBezTo>
                <a:cubicBezTo>
                  <a:pt x="0" y="885851"/>
                  <a:pt x="11296" y="897188"/>
                  <a:pt x="25252" y="897188"/>
                </a:cubicBezTo>
                <a:lnTo>
                  <a:pt x="199439" y="897188"/>
                </a:lnTo>
                <a:cubicBezTo>
                  <a:pt x="213393" y="897188"/>
                  <a:pt x="224691" y="885851"/>
                  <a:pt x="224691" y="871845"/>
                </a:cubicBezTo>
                <a:cubicBezTo>
                  <a:pt x="224691" y="857840"/>
                  <a:pt x="213393" y="846502"/>
                  <a:pt x="199439" y="846502"/>
                </a:cubicBezTo>
                <a:close/>
                <a:moveTo>
                  <a:pt x="103168" y="475523"/>
                </a:moveTo>
                <a:lnTo>
                  <a:pt x="254014" y="562891"/>
                </a:lnTo>
                <a:cubicBezTo>
                  <a:pt x="266059" y="569810"/>
                  <a:pt x="281427" y="565642"/>
                  <a:pt x="288321" y="553637"/>
                </a:cubicBezTo>
                <a:cubicBezTo>
                  <a:pt x="295215" y="541549"/>
                  <a:pt x="291062" y="526126"/>
                  <a:pt x="279100" y="519207"/>
                </a:cubicBezTo>
                <a:lnTo>
                  <a:pt x="128253" y="431839"/>
                </a:lnTo>
                <a:cubicBezTo>
                  <a:pt x="116209" y="424921"/>
                  <a:pt x="100841" y="429089"/>
                  <a:pt x="93947" y="441093"/>
                </a:cubicBezTo>
                <a:cubicBezTo>
                  <a:pt x="86970" y="453181"/>
                  <a:pt x="91123" y="468604"/>
                  <a:pt x="103168" y="475523"/>
                </a:cubicBezTo>
                <a:close/>
                <a:moveTo>
                  <a:pt x="381691" y="172731"/>
                </a:moveTo>
                <a:lnTo>
                  <a:pt x="478462" y="318036"/>
                </a:lnTo>
                <a:cubicBezTo>
                  <a:pt x="486188" y="329625"/>
                  <a:pt x="501805" y="332708"/>
                  <a:pt x="513349" y="324955"/>
                </a:cubicBezTo>
                <a:cubicBezTo>
                  <a:pt x="524894" y="317204"/>
                  <a:pt x="527969" y="301529"/>
                  <a:pt x="520243" y="289942"/>
                </a:cubicBezTo>
                <a:lnTo>
                  <a:pt x="423472" y="144637"/>
                </a:lnTo>
                <a:cubicBezTo>
                  <a:pt x="415747" y="133051"/>
                  <a:pt x="400130" y="129965"/>
                  <a:pt x="388585" y="137718"/>
                </a:cubicBezTo>
                <a:cubicBezTo>
                  <a:pt x="377039" y="145388"/>
                  <a:pt x="373883" y="161145"/>
                  <a:pt x="381691" y="172731"/>
                </a:cubicBezTo>
                <a:close/>
                <a:moveTo>
                  <a:pt x="829907" y="25343"/>
                </a:moveTo>
                <a:cubicBezTo>
                  <a:pt x="829907" y="11338"/>
                  <a:pt x="841203" y="0"/>
                  <a:pt x="855159" y="0"/>
                </a:cubicBezTo>
                <a:cubicBezTo>
                  <a:pt x="869112" y="0"/>
                  <a:pt x="880410" y="11338"/>
                  <a:pt x="880410" y="25343"/>
                </a:cubicBezTo>
                <a:lnTo>
                  <a:pt x="880410" y="200159"/>
                </a:lnTo>
                <a:cubicBezTo>
                  <a:pt x="880410" y="214165"/>
                  <a:pt x="869112" y="225502"/>
                  <a:pt x="855159" y="225502"/>
                </a:cubicBezTo>
                <a:cubicBezTo>
                  <a:pt x="841203" y="225502"/>
                  <a:pt x="829907" y="214165"/>
                  <a:pt x="829907" y="200159"/>
                </a:cubicBezTo>
                <a:close/>
              </a:path>
            </a:pathLst>
          </a:custGeom>
          <a:solidFill>
            <a:schemeClr val="bg1"/>
          </a:solidFill>
          <a:ln w="21215" cap="flat">
            <a:noFill/>
            <a:prstDash val="solid"/>
            <a:miter/>
          </a:ln>
        </p:spPr>
        <p:txBody>
          <a:bodyPr rtlCol="0" anchor="ctr"/>
          <a:lstStyle/>
          <a:p>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812057A9-4385-28D3-43E8-F2732B2D99A4}"/>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80600827-749B-48A4-07E1-BB73F0DEBFBB}"/>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
        <p:nvSpPr>
          <p:cNvPr id="7" name="Text Placeholder 6">
            <a:extLst>
              <a:ext uri="{FF2B5EF4-FFF2-40B4-BE49-F238E27FC236}">
                <a16:creationId xmlns:a16="http://schemas.microsoft.com/office/drawing/2014/main" id="{554649EE-62A8-9C3B-C40A-07D2393F9ADE}"/>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8" name="Text Placeholder 6">
            <a:extLst>
              <a:ext uri="{FF2B5EF4-FFF2-40B4-BE49-F238E27FC236}">
                <a16:creationId xmlns:a16="http://schemas.microsoft.com/office/drawing/2014/main" id="{C45E156A-6208-4CA3-9043-6A180FB34BDF}"/>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Tree>
    <p:extLst>
      <p:ext uri="{BB962C8B-B14F-4D97-AF65-F5344CB8AC3E}">
        <p14:creationId xmlns:p14="http://schemas.microsoft.com/office/powerpoint/2010/main" val="2472536887"/>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TI_text and photo 1_darker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42385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C1353789-1AD8-C799-4979-0714F95BA1E2}"/>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5" name="Group 4">
            <a:extLst>
              <a:ext uri="{FF2B5EF4-FFF2-40B4-BE49-F238E27FC236}">
                <a16:creationId xmlns:a16="http://schemas.microsoft.com/office/drawing/2014/main" id="{393E6C9A-8A30-B0CE-5246-EFC777B34CC7}"/>
              </a:ext>
            </a:extLst>
          </p:cNvPr>
          <p:cNvGrpSpPr/>
          <p:nvPr userDrawn="1"/>
        </p:nvGrpSpPr>
        <p:grpSpPr>
          <a:xfrm>
            <a:off x="405472" y="472377"/>
            <a:ext cx="109351" cy="212668"/>
            <a:chOff x="921541" y="800100"/>
            <a:chExt cx="167671" cy="326091"/>
          </a:xfrm>
          <a:solidFill>
            <a:schemeClr val="bg1"/>
          </a:solidFill>
        </p:grpSpPr>
        <p:sp>
          <p:nvSpPr>
            <p:cNvPr id="13" name="Rectangle 12">
              <a:extLst>
                <a:ext uri="{FF2B5EF4-FFF2-40B4-BE49-F238E27FC236}">
                  <a16:creationId xmlns:a16="http://schemas.microsoft.com/office/drawing/2014/main" id="{19708B8E-5FDC-7B0F-6B0B-599CEE7DFDA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4" name="Rectangle 13">
              <a:extLst>
                <a:ext uri="{FF2B5EF4-FFF2-40B4-BE49-F238E27FC236}">
                  <a16:creationId xmlns:a16="http://schemas.microsoft.com/office/drawing/2014/main" id="{F3FA984B-EACA-73DF-0C50-3174A154F24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5" name="Text Placeholder 12">
            <a:extLst>
              <a:ext uri="{FF2B5EF4-FFF2-40B4-BE49-F238E27FC236}">
                <a16:creationId xmlns:a16="http://schemas.microsoft.com/office/drawing/2014/main" id="{2E649470-5677-8D64-B059-7E739138BE52}"/>
              </a:ext>
            </a:extLst>
          </p:cNvPr>
          <p:cNvSpPr>
            <a:spLocks noGrp="1"/>
          </p:cNvSpPr>
          <p:nvPr>
            <p:ph type="body" sz="quarter" idx="13" hasCustomPrompt="1"/>
          </p:nvPr>
        </p:nvSpPr>
        <p:spPr>
          <a:xfrm>
            <a:off x="609600" y="1374417"/>
            <a:ext cx="3306184" cy="3981450"/>
          </a:xfrm>
          <a:prstGeom prst="rect">
            <a:avLst/>
          </a:prstGeom>
        </p:spPr>
        <p:txBody>
          <a:bodyPr>
            <a:noAutofit/>
          </a:bodyPr>
          <a:lstStyle>
            <a:lvl1pPr marL="285750" indent="-285750">
              <a:buFont typeface="Arial" panose="020B0604020202020204" pitchFamily="34" charset="0"/>
              <a:buChar char="•"/>
              <a:defRPr sz="1600">
                <a:solidFill>
                  <a:schemeClr val="bg1"/>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21">
            <a:extLst>
              <a:ext uri="{FF2B5EF4-FFF2-40B4-BE49-F238E27FC236}">
                <a16:creationId xmlns:a16="http://schemas.microsoft.com/office/drawing/2014/main" id="{465B6B3F-8CC0-4333-A4DA-B26D16EF5CB3}"/>
              </a:ext>
            </a:extLst>
          </p:cNvPr>
          <p:cNvSpPr>
            <a:spLocks noGrp="1"/>
          </p:cNvSpPr>
          <p:nvPr>
            <p:ph type="pic" sz="quarter" idx="12" hasCustomPrompt="1"/>
          </p:nvPr>
        </p:nvSpPr>
        <p:spPr>
          <a:xfrm>
            <a:off x="4848113" y="685800"/>
            <a:ext cx="6750162" cy="5251451"/>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4" name="Slide Number Placeholder 8">
            <a:extLst>
              <a:ext uri="{FF2B5EF4-FFF2-40B4-BE49-F238E27FC236}">
                <a16:creationId xmlns:a16="http://schemas.microsoft.com/office/drawing/2014/main" id="{6CF828B6-5432-C38B-1020-4F9572FF4565}"/>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132889765"/>
      </p:ext>
    </p:extLst>
  </p:cSld>
  <p:clrMapOvr>
    <a:masterClrMapping/>
  </p:clrMapOvr>
  <p:extLst>
    <p:ext uri="{DCECCB84-F9BA-43D5-87BE-67443E8EF086}">
      <p15:sldGuideLst xmlns:p15="http://schemas.microsoft.com/office/powerpoint/2012/main">
        <p15:guide id="1" pos="3048" userDrawn="1">
          <p15:clr>
            <a:srgbClr val="FBAE40"/>
          </p15:clr>
        </p15:guide>
        <p15:guide id="2" orient="horz" pos="432">
          <p15:clr>
            <a:srgbClr val="FBAE40"/>
          </p15:clr>
        </p15:guide>
        <p15:guide id="3" orient="horz" pos="8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867"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none" spc="200" baseline="0">
                <a:solidFill>
                  <a:srgbClr val="002060"/>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41561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Ti_text and image 2_darker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13" name="Text Placeholder 12">
            <a:extLst>
              <a:ext uri="{FF2B5EF4-FFF2-40B4-BE49-F238E27FC236}">
                <a16:creationId xmlns:a16="http://schemas.microsoft.com/office/drawing/2014/main" id="{2E767CBE-FF97-2C63-C2FB-0488D95934E6}"/>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3">
            <a:extLst>
              <a:ext uri="{FF2B5EF4-FFF2-40B4-BE49-F238E27FC236}">
                <a16:creationId xmlns:a16="http://schemas.microsoft.com/office/drawing/2014/main" id="{5DA6F401-F684-21A9-AB62-78610242CAEF}"/>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1" name="Slide Number Placeholder 8">
            <a:extLst>
              <a:ext uri="{FF2B5EF4-FFF2-40B4-BE49-F238E27FC236}">
                <a16:creationId xmlns:a16="http://schemas.microsoft.com/office/drawing/2014/main" id="{1CB34B80-DA94-33C3-F861-E181BADBE0D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038040343"/>
      </p:ext>
    </p:extLst>
  </p:cSld>
  <p:clrMapOvr>
    <a:masterClrMapping/>
  </p:clrMapOvr>
  <p:extLst>
    <p:ext uri="{DCECCB84-F9BA-43D5-87BE-67443E8EF086}">
      <p15:sldGuideLst xmlns:p15="http://schemas.microsoft.com/office/powerpoint/2012/main">
        <p15:guide id="1" orient="horz" pos="432" userDrawn="1">
          <p15:clr>
            <a:srgbClr val="FBAE40"/>
          </p15:clr>
        </p15:guide>
        <p15:guide id="2" orient="horz" pos="720" userDrawn="1">
          <p15:clr>
            <a:srgbClr val="FBAE40"/>
          </p15:clr>
        </p15:guide>
        <p15:guide id="3" orient="horz" pos="1032" userDrawn="1">
          <p15:clr>
            <a:srgbClr val="FBAE40"/>
          </p15:clr>
        </p15:guide>
        <p15:guide id="4" pos="3648" userDrawn="1">
          <p15:clr>
            <a:srgbClr val="FBAE40"/>
          </p15:clr>
        </p15:guide>
        <p15:guide id="5" pos="422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TI_darkerblue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12">
            <a:extLst>
              <a:ext uri="{FF2B5EF4-FFF2-40B4-BE49-F238E27FC236}">
                <a16:creationId xmlns:a16="http://schemas.microsoft.com/office/drawing/2014/main" id="{FF767D28-6AA5-8EA7-E489-20A27FC3D03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10" name="Slide Number Placeholder 8">
            <a:extLst>
              <a:ext uri="{FF2B5EF4-FFF2-40B4-BE49-F238E27FC236}">
                <a16:creationId xmlns:a16="http://schemas.microsoft.com/office/drawing/2014/main" id="{2453C9A8-BD46-5873-2549-60AA8358B65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813129790"/>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TI_text and photo 1_light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2" name="Group 1">
            <a:extLst>
              <a:ext uri="{FF2B5EF4-FFF2-40B4-BE49-F238E27FC236}">
                <a16:creationId xmlns:a16="http://schemas.microsoft.com/office/drawing/2014/main" id="{2628EDEE-38D5-8B82-2785-351D2BE7168A}"/>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746AEC9B-E534-3FAD-26BE-A83F24321759}"/>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E551CCA1-D510-C23F-B0AE-8438CF860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3C3A4BDA-C9F3-B1A3-2F42-F8897B90A7C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1C77DE5-221E-F8B3-3CD0-9C3EB9A93F98}"/>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8008F5-1EFD-9E69-0B0E-91599DAC60B6}"/>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374F0E20-B0FD-6291-FE49-8304DB13C92B}"/>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917520D7-5350-293B-F72A-27B4EB29CF6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9669752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A710FD9F-829F-D29D-F49C-8D35C9ABC265}"/>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E15318E7-C9BE-5C68-EF56-8BA38ECC5525}"/>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F9719AA2-71B4-DABF-881B-B0DA3A553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3801077D-0AC0-9195-8390-DDB0E5A89DD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82F4D38F-73A9-EBDF-B3F8-06C2E459194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9FFF160-FA4F-90AD-80AB-4D7685C4960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Tree>
    <p:extLst>
      <p:ext uri="{BB962C8B-B14F-4D97-AF65-F5344CB8AC3E}">
        <p14:creationId xmlns:p14="http://schemas.microsoft.com/office/powerpoint/2010/main" val="1002821927"/>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TI_3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3">
            <a:extLst>
              <a:ext uri="{FF2B5EF4-FFF2-40B4-BE49-F238E27FC236}">
                <a16:creationId xmlns:a16="http://schemas.microsoft.com/office/drawing/2014/main" id="{E9B646A4-0A95-43C0-66B0-951616800EA4}"/>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22" name="Rectangle 21">
            <a:extLst>
              <a:ext uri="{FF2B5EF4-FFF2-40B4-BE49-F238E27FC236}">
                <a16:creationId xmlns:a16="http://schemas.microsoft.com/office/drawing/2014/main" id="{17214F3A-1C97-5FE9-F987-81616108E17A}"/>
              </a:ext>
            </a:extLst>
          </p:cNvPr>
          <p:cNvSpPr/>
          <p:nvPr userDrawn="1"/>
        </p:nvSpPr>
        <p:spPr>
          <a:xfrm>
            <a:off x="593657"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3" name="Rectangle 22">
            <a:extLst>
              <a:ext uri="{FF2B5EF4-FFF2-40B4-BE49-F238E27FC236}">
                <a16:creationId xmlns:a16="http://schemas.microsoft.com/office/drawing/2014/main" id="{DEF12F94-1B0C-C150-0605-FDF0B4D26358}"/>
              </a:ext>
            </a:extLst>
          </p:cNvPr>
          <p:cNvSpPr/>
          <p:nvPr userDrawn="1"/>
        </p:nvSpPr>
        <p:spPr>
          <a:xfrm>
            <a:off x="4291548"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989439"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6" name="Rectangle 25">
            <a:extLst>
              <a:ext uri="{FF2B5EF4-FFF2-40B4-BE49-F238E27FC236}">
                <a16:creationId xmlns:a16="http://schemas.microsoft.com/office/drawing/2014/main" id="{0FE1E7BB-0AFC-74C8-1DC2-665940DA11EC}"/>
              </a:ext>
            </a:extLst>
          </p:cNvPr>
          <p:cNvSpPr/>
          <p:nvPr userDrawn="1"/>
        </p:nvSpPr>
        <p:spPr>
          <a:xfrm>
            <a:off x="4285762"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995120"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8"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29" name="Text Placeholder 13">
            <a:extLst>
              <a:ext uri="{FF2B5EF4-FFF2-40B4-BE49-F238E27FC236}">
                <a16:creationId xmlns:a16="http://schemas.microsoft.com/office/drawing/2014/main" id="{5607A7B1-04A5-2361-1C98-CC0746734485}"/>
              </a:ext>
            </a:extLst>
          </p:cNvPr>
          <p:cNvSpPr>
            <a:spLocks noGrp="1"/>
          </p:cNvSpPr>
          <p:nvPr>
            <p:ph type="body" sz="quarter" idx="13" hasCustomPrompt="1"/>
          </p:nvPr>
        </p:nvSpPr>
        <p:spPr>
          <a:xfrm>
            <a:off x="4297337"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8006695"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60"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2" name="Text Placeholder 17">
            <a:extLst>
              <a:ext uri="{FF2B5EF4-FFF2-40B4-BE49-F238E27FC236}">
                <a16:creationId xmlns:a16="http://schemas.microsoft.com/office/drawing/2014/main" id="{783DBA20-A248-A849-F9EA-DBBAC4107048}"/>
              </a:ext>
            </a:extLst>
          </p:cNvPr>
          <p:cNvSpPr>
            <a:spLocks noGrp="1"/>
          </p:cNvSpPr>
          <p:nvPr>
            <p:ph type="body" sz="quarter" idx="16" hasCustomPrompt="1"/>
          </p:nvPr>
        </p:nvSpPr>
        <p:spPr>
          <a:xfrm>
            <a:off x="4369243"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8074324"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A066D6C-8E43-EB75-E3D5-8B33AF368272}"/>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25224992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orient="horz" pos="124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TI_2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17214F3A-1C97-5FE9-F987-81616108E17A}"/>
              </a:ext>
            </a:extLst>
          </p:cNvPr>
          <p:cNvSpPr/>
          <p:nvPr userDrawn="1"/>
        </p:nvSpPr>
        <p:spPr>
          <a:xfrm>
            <a:off x="593656" y="1846053"/>
            <a:ext cx="7059602"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735337" y="1846053"/>
            <a:ext cx="3863006"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7059601"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735338" y="1440611"/>
            <a:ext cx="3868686"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7" y="1439863"/>
            <a:ext cx="7059601"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7746911" y="1439863"/>
            <a:ext cx="3868686"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59" y="1984375"/>
            <a:ext cx="6889475"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7821827" y="1984375"/>
            <a:ext cx="3694437"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533C843-040F-DA17-5653-DD80A3115B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Text Placeholder 3">
            <a:extLst>
              <a:ext uri="{FF2B5EF4-FFF2-40B4-BE49-F238E27FC236}">
                <a16:creationId xmlns:a16="http://schemas.microsoft.com/office/drawing/2014/main" id="{714D104A-202B-6377-7EA2-3587D2E15008}"/>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76100209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guide id="5" pos="756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Ti_smartart slide_show proces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FE9F79-BCE8-47BB-EE4B-ACD521E80245}"/>
              </a:ext>
            </a:extLst>
          </p:cNvPr>
          <p:cNvSpPr>
            <a:spLocks noGrp="1"/>
          </p:cNvSpPr>
          <p:nvPr>
            <p:ph type="body" sz="quarter" idx="11" hasCustomPrompt="1"/>
          </p:nvPr>
        </p:nvSpPr>
        <p:spPr>
          <a:xfrm>
            <a:off x="1636855"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6" name="Text Placeholder 4">
            <a:extLst>
              <a:ext uri="{FF2B5EF4-FFF2-40B4-BE49-F238E27FC236}">
                <a16:creationId xmlns:a16="http://schemas.microsoft.com/office/drawing/2014/main" id="{9DA308DB-F3AF-63E0-0B74-72ACD0BD0A75}"/>
              </a:ext>
            </a:extLst>
          </p:cNvPr>
          <p:cNvSpPr>
            <a:spLocks noGrp="1"/>
          </p:cNvSpPr>
          <p:nvPr>
            <p:ph type="body" sz="quarter" idx="12" hasCustomPrompt="1"/>
          </p:nvPr>
        </p:nvSpPr>
        <p:spPr>
          <a:xfrm>
            <a:off x="3966054"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7" name="Text Placeholder 4">
            <a:extLst>
              <a:ext uri="{FF2B5EF4-FFF2-40B4-BE49-F238E27FC236}">
                <a16:creationId xmlns:a16="http://schemas.microsoft.com/office/drawing/2014/main" id="{9D1396B9-D139-04C1-4DA2-0938A582858F}"/>
              </a:ext>
            </a:extLst>
          </p:cNvPr>
          <p:cNvSpPr>
            <a:spLocks noGrp="1"/>
          </p:cNvSpPr>
          <p:nvPr>
            <p:ph type="body" sz="quarter" idx="13" hasCustomPrompt="1"/>
          </p:nvPr>
        </p:nvSpPr>
        <p:spPr>
          <a:xfrm>
            <a:off x="6271836"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8" name="Text Placeholder 4">
            <a:extLst>
              <a:ext uri="{FF2B5EF4-FFF2-40B4-BE49-F238E27FC236}">
                <a16:creationId xmlns:a16="http://schemas.microsoft.com/office/drawing/2014/main" id="{87FFADB0-5435-896B-D10B-8F90821EC8B8}"/>
              </a:ext>
            </a:extLst>
          </p:cNvPr>
          <p:cNvSpPr>
            <a:spLocks noGrp="1"/>
          </p:cNvSpPr>
          <p:nvPr>
            <p:ph type="body" sz="quarter" idx="14" hasCustomPrompt="1"/>
          </p:nvPr>
        </p:nvSpPr>
        <p:spPr>
          <a:xfrm>
            <a:off x="8554759"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10" name="Text Placeholder 9">
            <a:extLst>
              <a:ext uri="{FF2B5EF4-FFF2-40B4-BE49-F238E27FC236}">
                <a16:creationId xmlns:a16="http://schemas.microsoft.com/office/drawing/2014/main" id="{F21BB8B4-EF6C-2C16-A15D-A99EF8FB697F}"/>
              </a:ext>
            </a:extLst>
          </p:cNvPr>
          <p:cNvSpPr>
            <a:spLocks noGrp="1"/>
          </p:cNvSpPr>
          <p:nvPr>
            <p:ph type="body" sz="quarter" idx="15" hasCustomPrompt="1"/>
          </p:nvPr>
        </p:nvSpPr>
        <p:spPr>
          <a:xfrm>
            <a:off x="1636855"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1" name="Text Placeholder 9">
            <a:extLst>
              <a:ext uri="{FF2B5EF4-FFF2-40B4-BE49-F238E27FC236}">
                <a16:creationId xmlns:a16="http://schemas.microsoft.com/office/drawing/2014/main" id="{F4475BB3-2F9F-082A-3EEB-27F1C5CEB468}"/>
              </a:ext>
            </a:extLst>
          </p:cNvPr>
          <p:cNvSpPr>
            <a:spLocks noGrp="1"/>
          </p:cNvSpPr>
          <p:nvPr>
            <p:ph type="body" sz="quarter" idx="16" hasCustomPrompt="1"/>
          </p:nvPr>
        </p:nvSpPr>
        <p:spPr>
          <a:xfrm>
            <a:off x="3966054"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2" name="Text Placeholder 9">
            <a:extLst>
              <a:ext uri="{FF2B5EF4-FFF2-40B4-BE49-F238E27FC236}">
                <a16:creationId xmlns:a16="http://schemas.microsoft.com/office/drawing/2014/main" id="{5F6BAFFA-E0F0-D6C5-25F2-367F307E1E1D}"/>
              </a:ext>
            </a:extLst>
          </p:cNvPr>
          <p:cNvSpPr>
            <a:spLocks noGrp="1"/>
          </p:cNvSpPr>
          <p:nvPr>
            <p:ph type="body" sz="quarter" idx="17" hasCustomPrompt="1"/>
          </p:nvPr>
        </p:nvSpPr>
        <p:spPr>
          <a:xfrm>
            <a:off x="6248976"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3" name="Text Placeholder 9">
            <a:extLst>
              <a:ext uri="{FF2B5EF4-FFF2-40B4-BE49-F238E27FC236}">
                <a16:creationId xmlns:a16="http://schemas.microsoft.com/office/drawing/2014/main" id="{EEB4629D-52C3-D89A-0BD5-3C26C88FFDB3}"/>
              </a:ext>
            </a:extLst>
          </p:cNvPr>
          <p:cNvSpPr>
            <a:spLocks noGrp="1"/>
          </p:cNvSpPr>
          <p:nvPr>
            <p:ph type="body" sz="quarter" idx="18" hasCustomPrompt="1"/>
          </p:nvPr>
        </p:nvSpPr>
        <p:spPr>
          <a:xfrm>
            <a:off x="8554759"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8" name="SmartArt Placeholder 17">
            <a:extLst>
              <a:ext uri="{FF2B5EF4-FFF2-40B4-BE49-F238E27FC236}">
                <a16:creationId xmlns:a16="http://schemas.microsoft.com/office/drawing/2014/main" id="{B9B53838-5A9A-7428-4FD1-2D57FAFF57EA}"/>
              </a:ext>
            </a:extLst>
          </p:cNvPr>
          <p:cNvSpPr>
            <a:spLocks noGrp="1"/>
          </p:cNvSpPr>
          <p:nvPr>
            <p:ph type="dgm" sz="quarter" idx="19"/>
          </p:nvPr>
        </p:nvSpPr>
        <p:spPr>
          <a:xfrm>
            <a:off x="609600" y="1612900"/>
            <a:ext cx="10972800" cy="1816100"/>
          </a:xfrm>
          <a:prstGeom prst="rect">
            <a:avLst/>
          </a:prstGeom>
        </p:spPr>
        <p:txBody>
          <a:bodyPr/>
          <a:lstStyle>
            <a:lvl1pPr>
              <a:defRPr b="0" i="0">
                <a:solidFill>
                  <a:schemeClr val="tx2"/>
                </a:solidFill>
                <a:latin typeface="Avenir Book" panose="02000503020000020003" pitchFamily="2" charset="0"/>
              </a:defRPr>
            </a:lvl1pPr>
          </a:lstStyle>
          <a:p>
            <a:endParaRPr lang="en-US"/>
          </a:p>
        </p:txBody>
      </p:sp>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Slide Number Placeholder 8">
            <a:extLst>
              <a:ext uri="{FF2B5EF4-FFF2-40B4-BE49-F238E27FC236}">
                <a16:creationId xmlns:a16="http://schemas.microsoft.com/office/drawing/2014/main" id="{C4BDBEF9-6C39-6395-FEDB-0D2A4DF0615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274719209"/>
      </p:ext>
    </p:extLst>
  </p:cSld>
  <p:clrMapOvr>
    <a:masterClrMapping/>
  </p:clrMapOvr>
  <p:extLst>
    <p:ext uri="{DCECCB84-F9BA-43D5-87BE-67443E8EF086}">
      <p15:sldGuideLst xmlns:p15="http://schemas.microsoft.com/office/powerpoint/2012/main">
        <p15:guide id="1" orient="horz" pos="43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TI_text and pictur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Text Placeholder 3">
            <a:extLst>
              <a:ext uri="{FF2B5EF4-FFF2-40B4-BE49-F238E27FC236}">
                <a16:creationId xmlns:a16="http://schemas.microsoft.com/office/drawing/2014/main" id="{B5355F71-96F7-5AAD-18F1-EEEA289BA844}"/>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4" name="Text Placeholder 12">
            <a:extLst>
              <a:ext uri="{FF2B5EF4-FFF2-40B4-BE49-F238E27FC236}">
                <a16:creationId xmlns:a16="http://schemas.microsoft.com/office/drawing/2014/main" id="{5A3BA834-2338-F562-AE4A-133C903B67A8}"/>
              </a:ext>
            </a:extLst>
          </p:cNvPr>
          <p:cNvSpPr>
            <a:spLocks noGrp="1"/>
          </p:cNvSpPr>
          <p:nvPr>
            <p:ph type="body" sz="quarter" idx="12" hasCustomPrompt="1"/>
          </p:nvPr>
        </p:nvSpPr>
        <p:spPr>
          <a:xfrm>
            <a:off x="609599" y="1602160"/>
            <a:ext cx="5809736" cy="4553226"/>
          </a:xfrm>
          <a:prstGeom prst="rect">
            <a:avLst/>
          </a:prstGeom>
        </p:spPr>
        <p:txBody>
          <a:bodyPr>
            <a:norm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15">
            <a:extLst>
              <a:ext uri="{FF2B5EF4-FFF2-40B4-BE49-F238E27FC236}">
                <a16:creationId xmlns:a16="http://schemas.microsoft.com/office/drawing/2014/main" id="{3EA701AA-0F06-D44E-B6BF-9208D64EDD47}"/>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5" name="Slide Number Placeholder 8">
            <a:extLst>
              <a:ext uri="{FF2B5EF4-FFF2-40B4-BE49-F238E27FC236}">
                <a16:creationId xmlns:a16="http://schemas.microsoft.com/office/drawing/2014/main" id="{C3F52837-0E60-6E6D-931B-7EBA737996E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67762126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pos="4056" userDrawn="1">
          <p15:clr>
            <a:srgbClr val="FBAE40"/>
          </p15:clr>
        </p15:guide>
        <p15:guide id="4" pos="4224" userDrawn="1">
          <p15:clr>
            <a:srgbClr val="FBAE40"/>
          </p15:clr>
        </p15:guide>
        <p15:guide id="5" orient="horz" pos="100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TI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5" name="Group 4">
            <a:extLst>
              <a:ext uri="{FF2B5EF4-FFF2-40B4-BE49-F238E27FC236}">
                <a16:creationId xmlns:a16="http://schemas.microsoft.com/office/drawing/2014/main" id="{4071338C-F001-FF4D-DA8D-6872EC77FA57}"/>
              </a:ext>
            </a:extLst>
          </p:cNvPr>
          <p:cNvGrpSpPr/>
          <p:nvPr userDrawn="1"/>
        </p:nvGrpSpPr>
        <p:grpSpPr>
          <a:xfrm>
            <a:off x="7333172" y="6254970"/>
            <a:ext cx="4138103" cy="455762"/>
            <a:chOff x="6854678" y="6222358"/>
            <a:chExt cx="4912324" cy="541033"/>
          </a:xfrm>
        </p:grpSpPr>
        <p:sp>
          <p:nvSpPr>
            <p:cNvPr id="6" name="Freeform 5">
              <a:extLst>
                <a:ext uri="{FF2B5EF4-FFF2-40B4-BE49-F238E27FC236}">
                  <a16:creationId xmlns:a16="http://schemas.microsoft.com/office/drawing/2014/main" id="{25A23D50-5B7A-6D1D-2C90-3ED4F77D91DD}"/>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8" name="Picture 7" descr="Blue text on a black background&#10;&#10;AI-generated content may be incorrect.">
              <a:extLst>
                <a:ext uri="{FF2B5EF4-FFF2-40B4-BE49-F238E27FC236}">
                  <a16:creationId xmlns:a16="http://schemas.microsoft.com/office/drawing/2014/main" id="{ED298590-D448-0C50-EB62-FDB2C732D4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0" name="CHTI">
              <a:extLst>
                <a:ext uri="{FF2B5EF4-FFF2-40B4-BE49-F238E27FC236}">
                  <a16:creationId xmlns:a16="http://schemas.microsoft.com/office/drawing/2014/main" id="{F346FEAF-3351-58F0-406F-3539CFE244B6}"/>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2" name="Straight Connector 11">
              <a:extLst>
                <a:ext uri="{FF2B5EF4-FFF2-40B4-BE49-F238E27FC236}">
                  <a16:creationId xmlns:a16="http://schemas.microsoft.com/office/drawing/2014/main" id="{C85B8F08-AE98-3761-D2D0-EEAA370B47F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6C992A-EEB7-5DE4-E1DC-7A44CF8A5703}"/>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0925252"/>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Freeform 3">
            <a:extLst>
              <a:ext uri="{FF2B5EF4-FFF2-40B4-BE49-F238E27FC236}">
                <a16:creationId xmlns:a16="http://schemas.microsoft.com/office/drawing/2014/main" id="{CA8BDBDE-E479-DBFC-738C-631EE64703D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3" name="Text Placeholder 2">
            <a:extLst>
              <a:ext uri="{FF2B5EF4-FFF2-40B4-BE49-F238E27FC236}">
                <a16:creationId xmlns:a16="http://schemas.microsoft.com/office/drawing/2014/main" id="{FE828096-1519-BE56-BFB4-919C676959F7}"/>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315791506"/>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2023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2801008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dge_Deck title slide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8">
            <a:extLst>
              <a:ext uri="{FF2B5EF4-FFF2-40B4-BE49-F238E27FC236}">
                <a16:creationId xmlns:a16="http://schemas.microsoft.com/office/drawing/2014/main" id="{B8FA2584-736F-FEA8-A940-6CA3613690A3}"/>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8" name="Text Placeholder 8">
            <a:extLst>
              <a:ext uri="{FF2B5EF4-FFF2-40B4-BE49-F238E27FC236}">
                <a16:creationId xmlns:a16="http://schemas.microsoft.com/office/drawing/2014/main" id="{82C355EF-A516-7222-A524-C1FD2EE049E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9" name="Text Placeholder 8">
            <a:extLst>
              <a:ext uri="{FF2B5EF4-FFF2-40B4-BE49-F238E27FC236}">
                <a16:creationId xmlns:a16="http://schemas.microsoft.com/office/drawing/2014/main" id="{5C82F518-3793-CC3D-22E2-621135C78267}"/>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0" name="Straight Connector 19">
            <a:extLst>
              <a:ext uri="{FF2B5EF4-FFF2-40B4-BE49-F238E27FC236}">
                <a16:creationId xmlns:a16="http://schemas.microsoft.com/office/drawing/2014/main" id="{7D296DDE-F9E5-51DA-9D3E-8AFBFDFA9366}"/>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3D52064E-AD38-DFF5-D26B-8118EC9B97E3}"/>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92623228"/>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2800">
                <a:solidFill>
                  <a:srgbClr val="000000"/>
                </a:solidFill>
                <a:latin typeface="Arial" panose="020B0604020202020204" pitchFamily="34" charset="0"/>
                <a:cs typeface="Arial" panose="020B0604020202020204" pitchFamily="34"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9" name="Freeform 3">
            <a:extLst>
              <a:ext uri="{FF2B5EF4-FFF2-40B4-BE49-F238E27FC236}">
                <a16:creationId xmlns:a16="http://schemas.microsoft.com/office/drawing/2014/main" id="{A224B888-0EC6-1E3B-13BE-E31D7C0299A0}"/>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43">
            <a:extLst>
              <a:ext uri="{FF2B5EF4-FFF2-40B4-BE49-F238E27FC236}">
                <a16:creationId xmlns:a16="http://schemas.microsoft.com/office/drawing/2014/main" id="{19FA0740-C53E-594F-0058-B6B6F18A74FD}"/>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2" name="Group 21">
            <a:extLst>
              <a:ext uri="{FF2B5EF4-FFF2-40B4-BE49-F238E27FC236}">
                <a16:creationId xmlns:a16="http://schemas.microsoft.com/office/drawing/2014/main" id="{F0C51A66-E88E-A21D-FA1A-C5C4A7BFCADB}"/>
              </a:ext>
            </a:extLst>
          </p:cNvPr>
          <p:cNvGrpSpPr/>
          <p:nvPr userDrawn="1"/>
        </p:nvGrpSpPr>
        <p:grpSpPr>
          <a:xfrm>
            <a:off x="405472" y="409708"/>
            <a:ext cx="204127" cy="396990"/>
            <a:chOff x="921541" y="800100"/>
            <a:chExt cx="167671" cy="326091"/>
          </a:xfrm>
          <a:solidFill>
            <a:schemeClr val="accent1"/>
          </a:solidFill>
        </p:grpSpPr>
        <p:sp>
          <p:nvSpPr>
            <p:cNvPr id="23" name="Rectangle 22">
              <a:extLst>
                <a:ext uri="{FF2B5EF4-FFF2-40B4-BE49-F238E27FC236}">
                  <a16:creationId xmlns:a16="http://schemas.microsoft.com/office/drawing/2014/main" id="{5E0044DE-DB1B-7B88-DFCE-90F348D91CC8}"/>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4" name="Rectangle 23">
              <a:extLst>
                <a:ext uri="{FF2B5EF4-FFF2-40B4-BE49-F238E27FC236}">
                  <a16:creationId xmlns:a16="http://schemas.microsoft.com/office/drawing/2014/main" id="{97D618AE-33C2-B973-3697-3A3DEE8A23E9}"/>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175193781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dge_Executive Summary">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1"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Rectangle 1">
            <a:extLst>
              <a:ext uri="{FF2B5EF4-FFF2-40B4-BE49-F238E27FC236}">
                <a16:creationId xmlns:a16="http://schemas.microsoft.com/office/drawing/2014/main" id="{5E3B5958-7BB1-19F7-B313-55158A42E1C7}"/>
              </a:ext>
            </a:extLst>
          </p:cNvPr>
          <p:cNvSpPr/>
          <p:nvPr userDrawn="1"/>
        </p:nvSpPr>
        <p:spPr>
          <a:xfrm>
            <a:off x="7767711"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5" name="Rectangle 4">
            <a:extLst>
              <a:ext uri="{FF2B5EF4-FFF2-40B4-BE49-F238E27FC236}">
                <a16:creationId xmlns:a16="http://schemas.microsoft.com/office/drawing/2014/main" id="{42C695E9-61EA-18C6-524D-24D23D02E6CF}"/>
              </a:ext>
            </a:extLst>
          </p:cNvPr>
          <p:cNvSpPr/>
          <p:nvPr userDrawn="1"/>
        </p:nvSpPr>
        <p:spPr>
          <a:xfrm>
            <a:off x="3839178"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9" name="Text Placeholder 30">
            <a:extLst>
              <a:ext uri="{FF2B5EF4-FFF2-40B4-BE49-F238E27FC236}">
                <a16:creationId xmlns:a16="http://schemas.microsoft.com/office/drawing/2014/main" id="{FA4B584F-086B-F116-45CA-067575352674}"/>
              </a:ext>
            </a:extLst>
          </p:cNvPr>
          <p:cNvSpPr>
            <a:spLocks noGrp="1"/>
          </p:cNvSpPr>
          <p:nvPr>
            <p:ph type="body" sz="quarter" idx="11" hasCustomPrompt="1"/>
          </p:nvPr>
        </p:nvSpPr>
        <p:spPr>
          <a:xfrm>
            <a:off x="383963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4" name="Text Placeholder 30">
            <a:extLst>
              <a:ext uri="{FF2B5EF4-FFF2-40B4-BE49-F238E27FC236}">
                <a16:creationId xmlns:a16="http://schemas.microsoft.com/office/drawing/2014/main" id="{9F30AF39-8E0E-7BB0-2415-567B4E3ED59B}"/>
              </a:ext>
            </a:extLst>
          </p:cNvPr>
          <p:cNvSpPr>
            <a:spLocks noGrp="1"/>
          </p:cNvSpPr>
          <p:nvPr>
            <p:ph type="body" sz="quarter" idx="12" hasCustomPrompt="1"/>
          </p:nvPr>
        </p:nvSpPr>
        <p:spPr>
          <a:xfrm>
            <a:off x="776032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5" name="Text Placeholder 35">
            <a:extLst>
              <a:ext uri="{FF2B5EF4-FFF2-40B4-BE49-F238E27FC236}">
                <a16:creationId xmlns:a16="http://schemas.microsoft.com/office/drawing/2014/main" id="{1ABE259D-D39E-A2FC-3830-EC6A8616BB66}"/>
              </a:ext>
            </a:extLst>
          </p:cNvPr>
          <p:cNvSpPr>
            <a:spLocks noGrp="1"/>
          </p:cNvSpPr>
          <p:nvPr>
            <p:ph type="body" sz="quarter" idx="13" hasCustomPrompt="1"/>
          </p:nvPr>
        </p:nvSpPr>
        <p:spPr>
          <a:xfrm>
            <a:off x="3888317"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6" name="Text Placeholder 35">
            <a:extLst>
              <a:ext uri="{FF2B5EF4-FFF2-40B4-BE49-F238E27FC236}">
                <a16:creationId xmlns:a16="http://schemas.microsoft.com/office/drawing/2014/main" id="{03BD17B6-A9B0-208D-1760-9DBD1E3EEEA4}"/>
              </a:ext>
            </a:extLst>
          </p:cNvPr>
          <p:cNvSpPr>
            <a:spLocks noGrp="1"/>
          </p:cNvSpPr>
          <p:nvPr>
            <p:ph type="body" sz="quarter" idx="14" hasCustomPrompt="1"/>
          </p:nvPr>
        </p:nvSpPr>
        <p:spPr>
          <a:xfrm>
            <a:off x="7815424"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1" name="Slide Number Placeholder 8">
            <a:extLst>
              <a:ext uri="{FF2B5EF4-FFF2-40B4-BE49-F238E27FC236}">
                <a16:creationId xmlns:a16="http://schemas.microsoft.com/office/drawing/2014/main" id="{3561CD57-AB36-D513-D344-807BC524CC6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2" name="Text Placeholder 28">
            <a:extLst>
              <a:ext uri="{FF2B5EF4-FFF2-40B4-BE49-F238E27FC236}">
                <a16:creationId xmlns:a16="http://schemas.microsoft.com/office/drawing/2014/main" id="{8D0374A2-6CD8-8DC7-9ABE-3FA006DBDD1D}"/>
              </a:ext>
            </a:extLst>
          </p:cNvPr>
          <p:cNvSpPr>
            <a:spLocks noGrp="1"/>
          </p:cNvSpPr>
          <p:nvPr>
            <p:ph type="body" sz="quarter" idx="10" hasCustomPrompt="1"/>
          </p:nvPr>
        </p:nvSpPr>
        <p:spPr>
          <a:xfrm>
            <a:off x="618009" y="3412785"/>
            <a:ext cx="2806509" cy="1782708"/>
          </a:xfrm>
          <a:prstGeom prst="rect">
            <a:avLst/>
          </a:prstGeom>
        </p:spPr>
        <p:txBody>
          <a:bodyPr>
            <a:noAutofit/>
          </a:bodyPr>
          <a:lstStyle>
            <a:lvl1pPr marL="0" indent="0">
              <a:buNone/>
              <a:defRPr sz="1400">
                <a:solidFill>
                  <a:schemeClr val="bg1"/>
                </a:solidFill>
                <a:latin typeface="Avenir Book" panose="02000503020000020003" pitchFamily="2" charset="0"/>
              </a:defRPr>
            </a:lvl1pPr>
          </a:lstStyle>
          <a:p>
            <a:pPr lvl="0"/>
            <a:r>
              <a:rPr lang="en-US"/>
              <a:t>/ User test with a clickable prototype</a:t>
            </a:r>
          </a:p>
          <a:p>
            <a:pPr lvl="0"/>
            <a:r>
              <a:rPr lang="en-US"/>
              <a:t>/ Participants: 5 Clinicians</a:t>
            </a:r>
          </a:p>
          <a:p>
            <a:pPr lvl="0"/>
            <a:r>
              <a:rPr lang="en-US"/>
              <a:t>/ Location: Labor Floor / HUP</a:t>
            </a:r>
          </a:p>
          <a:p>
            <a:pPr lvl="0"/>
            <a:r>
              <a:rPr lang="en-US"/>
              <a:t>Font: Avenir – 14pt</a:t>
            </a:r>
          </a:p>
        </p:txBody>
      </p:sp>
      <p:grpSp>
        <p:nvGrpSpPr>
          <p:cNvPr id="23" name="Group 22">
            <a:extLst>
              <a:ext uri="{FF2B5EF4-FFF2-40B4-BE49-F238E27FC236}">
                <a16:creationId xmlns:a16="http://schemas.microsoft.com/office/drawing/2014/main" id="{CA67E706-8887-260A-30CA-868D541B3066}"/>
              </a:ext>
            </a:extLst>
          </p:cNvPr>
          <p:cNvGrpSpPr/>
          <p:nvPr userDrawn="1"/>
        </p:nvGrpSpPr>
        <p:grpSpPr>
          <a:xfrm>
            <a:off x="420823" y="2376217"/>
            <a:ext cx="134134" cy="807709"/>
            <a:chOff x="420823" y="2522866"/>
            <a:chExt cx="134134" cy="807709"/>
          </a:xfrm>
        </p:grpSpPr>
        <p:sp>
          <p:nvSpPr>
            <p:cNvPr id="28" name="Rectangle 27">
              <a:extLst>
                <a:ext uri="{FF2B5EF4-FFF2-40B4-BE49-F238E27FC236}">
                  <a16:creationId xmlns:a16="http://schemas.microsoft.com/office/drawing/2014/main" id="{18890909-B0C7-9502-D15B-E8548C95037C}"/>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30" name="Rectangle 29">
              <a:extLst>
                <a:ext uri="{FF2B5EF4-FFF2-40B4-BE49-F238E27FC236}">
                  <a16:creationId xmlns:a16="http://schemas.microsoft.com/office/drawing/2014/main" id="{05756A6B-7911-F178-BDE2-6ABA4BD7B824}"/>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3" name="Text Placeholder 18">
            <a:extLst>
              <a:ext uri="{FF2B5EF4-FFF2-40B4-BE49-F238E27FC236}">
                <a16:creationId xmlns:a16="http://schemas.microsoft.com/office/drawing/2014/main" id="{9CA425C1-64D1-BCCE-EDB9-31E207EBAD0F}"/>
              </a:ext>
            </a:extLst>
          </p:cNvPr>
          <p:cNvSpPr>
            <a:spLocks noGrp="1"/>
          </p:cNvSpPr>
          <p:nvPr>
            <p:ph type="body" sz="quarter" idx="15" hasCustomPrompt="1"/>
          </p:nvPr>
        </p:nvSpPr>
        <p:spPr>
          <a:xfrm>
            <a:off x="609600" y="2264691"/>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Executive</a:t>
            </a:r>
          </a:p>
          <a:p>
            <a:pPr lvl="0"/>
            <a:r>
              <a:rPr lang="en-US"/>
              <a:t>Summary</a:t>
            </a:r>
          </a:p>
        </p:txBody>
      </p:sp>
    </p:spTree>
    <p:extLst>
      <p:ext uri="{BB962C8B-B14F-4D97-AF65-F5344CB8AC3E}">
        <p14:creationId xmlns:p14="http://schemas.microsoft.com/office/powerpoint/2010/main" val="1215380559"/>
      </p:ext>
    </p:extLst>
  </p:cSld>
  <p:clrMapOvr>
    <a:masterClrMapping/>
  </p:clrMapOvr>
  <p:extLst>
    <p:ext uri="{DCECCB84-F9BA-43D5-87BE-67443E8EF086}">
      <p15:sldGuideLst xmlns:p15="http://schemas.microsoft.com/office/powerpoint/2012/main">
        <p15:guide id="1" orient="horz" pos="3337">
          <p15:clr>
            <a:srgbClr val="FBAE40"/>
          </p15:clr>
        </p15:guide>
        <p15:guide id="2" pos="576">
          <p15:clr>
            <a:srgbClr val="FBAE40"/>
          </p15:clr>
        </p15:guide>
        <p15:guide id="3" pos="1094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dge_Methods + participants">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0" name="Text Placeholder 19">
            <a:extLst>
              <a:ext uri="{FF2B5EF4-FFF2-40B4-BE49-F238E27FC236}">
                <a16:creationId xmlns:a16="http://schemas.microsoft.com/office/drawing/2014/main" id="{3ADBB18A-7EAA-BE4B-C31B-2E5F77E6CF42}"/>
              </a:ext>
            </a:extLst>
          </p:cNvPr>
          <p:cNvSpPr>
            <a:spLocks noGrp="1"/>
          </p:cNvSpPr>
          <p:nvPr>
            <p:ph type="body" sz="quarter" idx="10" hasCustomPrompt="1"/>
          </p:nvPr>
        </p:nvSpPr>
        <p:spPr>
          <a:xfrm>
            <a:off x="609600" y="1278148"/>
            <a:ext cx="3618368"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Participants: # - 24pt</a:t>
            </a:r>
          </a:p>
        </p:txBody>
      </p:sp>
      <p:sp>
        <p:nvSpPr>
          <p:cNvPr id="23" name="Text Placeholder 22">
            <a:extLst>
              <a:ext uri="{FF2B5EF4-FFF2-40B4-BE49-F238E27FC236}">
                <a16:creationId xmlns:a16="http://schemas.microsoft.com/office/drawing/2014/main" id="{B50DEB13-F7F9-98F5-35FE-D872AE09D447}"/>
              </a:ext>
            </a:extLst>
          </p:cNvPr>
          <p:cNvSpPr>
            <a:spLocks noGrp="1"/>
          </p:cNvSpPr>
          <p:nvPr>
            <p:ph type="body" sz="quarter" idx="11" hasCustomPrompt="1"/>
          </p:nvPr>
        </p:nvSpPr>
        <p:spPr>
          <a:xfrm>
            <a:off x="632226"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2 clinicians – 16pt</a:t>
            </a:r>
          </a:p>
          <a:p>
            <a:pPr lvl="0"/>
            <a:r>
              <a:rPr lang="en-US"/>
              <a:t>/ 1 attending </a:t>
            </a:r>
            <a:r>
              <a:rPr lang="en-US" err="1"/>
              <a:t>etc</a:t>
            </a:r>
            <a:endParaRPr lang="en-US"/>
          </a:p>
        </p:txBody>
      </p:sp>
      <p:sp>
        <p:nvSpPr>
          <p:cNvPr id="5" name="Text Placeholder 19">
            <a:extLst>
              <a:ext uri="{FF2B5EF4-FFF2-40B4-BE49-F238E27FC236}">
                <a16:creationId xmlns:a16="http://schemas.microsoft.com/office/drawing/2014/main" id="{30AAF377-351D-B72B-F077-443B3D371797}"/>
              </a:ext>
            </a:extLst>
          </p:cNvPr>
          <p:cNvSpPr>
            <a:spLocks noGrp="1"/>
          </p:cNvSpPr>
          <p:nvPr>
            <p:ph type="body" sz="quarter" idx="16" hasCustomPrompt="1"/>
          </p:nvPr>
        </p:nvSpPr>
        <p:spPr>
          <a:xfrm>
            <a:off x="5486400" y="1278148"/>
            <a:ext cx="2490259"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Method – 24pt</a:t>
            </a:r>
          </a:p>
        </p:txBody>
      </p:sp>
      <p:sp>
        <p:nvSpPr>
          <p:cNvPr id="6" name="Text Placeholder 22">
            <a:extLst>
              <a:ext uri="{FF2B5EF4-FFF2-40B4-BE49-F238E27FC236}">
                <a16:creationId xmlns:a16="http://schemas.microsoft.com/office/drawing/2014/main" id="{95F0CB91-D121-2E44-69C3-8A102AAC19FB}"/>
              </a:ext>
            </a:extLst>
          </p:cNvPr>
          <p:cNvSpPr>
            <a:spLocks noGrp="1"/>
          </p:cNvSpPr>
          <p:nvPr>
            <p:ph type="body" sz="quarter" idx="17" hasCustomPrompt="1"/>
          </p:nvPr>
        </p:nvSpPr>
        <p:spPr>
          <a:xfrm>
            <a:off x="5509025"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User test – 16pt</a:t>
            </a:r>
          </a:p>
          <a:p>
            <a:pPr lvl="0"/>
            <a:r>
              <a:rPr lang="en-US"/>
              <a:t>/ Observing clinicians</a:t>
            </a:r>
          </a:p>
        </p:txBody>
      </p:sp>
      <p:sp>
        <p:nvSpPr>
          <p:cNvPr id="8" name="Text Placeholder 19">
            <a:extLst>
              <a:ext uri="{FF2B5EF4-FFF2-40B4-BE49-F238E27FC236}">
                <a16:creationId xmlns:a16="http://schemas.microsoft.com/office/drawing/2014/main" id="{BCF49E22-6B35-29B6-33DF-E17063E001DD}"/>
              </a:ext>
            </a:extLst>
          </p:cNvPr>
          <p:cNvSpPr>
            <a:spLocks noGrp="1"/>
          </p:cNvSpPr>
          <p:nvPr>
            <p:ph type="body" sz="quarter" idx="18" hasCustomPrompt="1"/>
          </p:nvPr>
        </p:nvSpPr>
        <p:spPr>
          <a:xfrm>
            <a:off x="5486400" y="2986777"/>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Location – 24pt</a:t>
            </a:r>
          </a:p>
        </p:txBody>
      </p:sp>
      <p:sp>
        <p:nvSpPr>
          <p:cNvPr id="12" name="Text Placeholder 22">
            <a:extLst>
              <a:ext uri="{FF2B5EF4-FFF2-40B4-BE49-F238E27FC236}">
                <a16:creationId xmlns:a16="http://schemas.microsoft.com/office/drawing/2014/main" id="{B7155927-C9A1-AD51-F198-2CDBA7D39970}"/>
              </a:ext>
            </a:extLst>
          </p:cNvPr>
          <p:cNvSpPr>
            <a:spLocks noGrp="1"/>
          </p:cNvSpPr>
          <p:nvPr>
            <p:ph type="body" sz="quarter" idx="19" hasCustomPrompt="1"/>
          </p:nvPr>
        </p:nvSpPr>
        <p:spPr>
          <a:xfrm>
            <a:off x="5509025" y="3442394"/>
            <a:ext cx="5145776" cy="315688"/>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marL="0" marR="0" lvl="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None/>
              <a:tabLst/>
              <a:defRPr/>
            </a:pPr>
            <a:r>
              <a:rPr lang="en-US"/>
              <a:t>Location / Month, 20XX - Text – 16pt</a:t>
            </a:r>
          </a:p>
          <a:p>
            <a:pPr lvl="0"/>
            <a:endParaRPr lang="en-US"/>
          </a:p>
        </p:txBody>
      </p:sp>
      <p:sp>
        <p:nvSpPr>
          <p:cNvPr id="13" name="Text Placeholder 19">
            <a:extLst>
              <a:ext uri="{FF2B5EF4-FFF2-40B4-BE49-F238E27FC236}">
                <a16:creationId xmlns:a16="http://schemas.microsoft.com/office/drawing/2014/main" id="{09CF5320-F595-A429-9B79-92F303A867D1}"/>
              </a:ext>
            </a:extLst>
          </p:cNvPr>
          <p:cNvSpPr>
            <a:spLocks noGrp="1"/>
          </p:cNvSpPr>
          <p:nvPr>
            <p:ph type="body" sz="quarter" idx="20" hasCustomPrompt="1"/>
          </p:nvPr>
        </p:nvSpPr>
        <p:spPr>
          <a:xfrm>
            <a:off x="5486400" y="4236411"/>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Quant Method – 24pt</a:t>
            </a:r>
          </a:p>
        </p:txBody>
      </p:sp>
      <p:sp>
        <p:nvSpPr>
          <p:cNvPr id="14" name="Text Placeholder 22">
            <a:extLst>
              <a:ext uri="{FF2B5EF4-FFF2-40B4-BE49-F238E27FC236}">
                <a16:creationId xmlns:a16="http://schemas.microsoft.com/office/drawing/2014/main" id="{079BE0C5-5224-7D27-97E4-34E1409B6E29}"/>
              </a:ext>
            </a:extLst>
          </p:cNvPr>
          <p:cNvSpPr>
            <a:spLocks noGrp="1"/>
          </p:cNvSpPr>
          <p:nvPr>
            <p:ph type="body" sz="quarter" idx="21" hasCustomPrompt="1"/>
          </p:nvPr>
        </p:nvSpPr>
        <p:spPr>
          <a:xfrm>
            <a:off x="5509025" y="4692030"/>
            <a:ext cx="3496733" cy="367133"/>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Text – 16pt</a:t>
            </a:r>
          </a:p>
        </p:txBody>
      </p:sp>
      <p:sp>
        <p:nvSpPr>
          <p:cNvPr id="3" name="Slide Number Placeholder 8">
            <a:extLst>
              <a:ext uri="{FF2B5EF4-FFF2-40B4-BE49-F238E27FC236}">
                <a16:creationId xmlns:a16="http://schemas.microsoft.com/office/drawing/2014/main" id="{A4E59125-11D4-E21E-90F6-7BD21D26DBB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5" name="Freeform 24">
            <a:extLst>
              <a:ext uri="{FF2B5EF4-FFF2-40B4-BE49-F238E27FC236}">
                <a16:creationId xmlns:a16="http://schemas.microsoft.com/office/drawing/2014/main" id="{347079EB-1C63-10FC-7F24-78F5FB06B916}"/>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2" name="Text Placeholder 43">
            <a:extLst>
              <a:ext uri="{FF2B5EF4-FFF2-40B4-BE49-F238E27FC236}">
                <a16:creationId xmlns:a16="http://schemas.microsoft.com/office/drawing/2014/main" id="{0EE818D2-3251-CD3C-1B77-9D08CD93438A}"/>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4" name="Group 3">
            <a:extLst>
              <a:ext uri="{FF2B5EF4-FFF2-40B4-BE49-F238E27FC236}">
                <a16:creationId xmlns:a16="http://schemas.microsoft.com/office/drawing/2014/main" id="{2CE59810-C735-50E6-A8D1-25B25B88E575}"/>
              </a:ext>
            </a:extLst>
          </p:cNvPr>
          <p:cNvGrpSpPr/>
          <p:nvPr userDrawn="1"/>
        </p:nvGrpSpPr>
        <p:grpSpPr>
          <a:xfrm>
            <a:off x="405472" y="409708"/>
            <a:ext cx="204127" cy="396990"/>
            <a:chOff x="921541" y="800100"/>
            <a:chExt cx="167671" cy="326091"/>
          </a:xfrm>
          <a:solidFill>
            <a:schemeClr val="accent1"/>
          </a:solidFill>
        </p:grpSpPr>
        <p:sp>
          <p:nvSpPr>
            <p:cNvPr id="9" name="Rectangle 8">
              <a:extLst>
                <a:ext uri="{FF2B5EF4-FFF2-40B4-BE49-F238E27FC236}">
                  <a16:creationId xmlns:a16="http://schemas.microsoft.com/office/drawing/2014/main" id="{199E82A1-C831-5F72-2ECA-5DFE43055B23}"/>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0" name="Rectangle 9">
              <a:extLst>
                <a:ext uri="{FF2B5EF4-FFF2-40B4-BE49-F238E27FC236}">
                  <a16:creationId xmlns:a16="http://schemas.microsoft.com/office/drawing/2014/main" id="{BEC6DD67-541D-F5E1-2036-DCCAA0FF7055}"/>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467457959"/>
      </p:ext>
    </p:extLst>
  </p:cSld>
  <p:clrMapOvr>
    <a:masterClrMapping/>
  </p:clrMapOvr>
  <p:extLst>
    <p:ext uri="{DCECCB84-F9BA-43D5-87BE-67443E8EF086}">
      <p15:sldGuideLst xmlns:p15="http://schemas.microsoft.com/office/powerpoint/2012/main">
        <p15:guide id="1" orient="horz" pos="432" userDrawn="1">
          <p15:clr>
            <a:srgbClr val="FBAE40"/>
          </p15:clr>
        </p15:guide>
        <p15:guide id="2" pos="576">
          <p15:clr>
            <a:srgbClr val="FBAE40"/>
          </p15:clr>
        </p15:guide>
        <p15:guide id="3" pos="10944">
          <p15:clr>
            <a:srgbClr val="FBAE40"/>
          </p15:clr>
        </p15:guide>
        <p15:guide id="4" orient="horz" pos="100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a:solidFill>
            <a:schemeClr val="accent1"/>
          </a:solidFill>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Segoe UI" panose="020B0502040204020203" pitchFamily="34" charset="0"/>
                <a:cs typeface="Segoe UI" panose="020B0502040204020203" pitchFamily="34"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311756114"/>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dge_insight slide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718E9D6-C08B-3C03-9C2F-8D1780D25598}"/>
              </a:ext>
            </a:extLst>
          </p:cNvPr>
          <p:cNvSpPr/>
          <p:nvPr userDrawn="1"/>
        </p:nvSpPr>
        <p:spPr>
          <a:xfrm>
            <a:off x="6096001"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pic>
        <p:nvPicPr>
          <p:cNvPr id="6" name="Picture Placeholder 11" descr="A white logo on a black background&#10;&#10;AI-generated content may be incorrect.">
            <a:extLst>
              <a:ext uri="{FF2B5EF4-FFF2-40B4-BE49-F238E27FC236}">
                <a16:creationId xmlns:a16="http://schemas.microsoft.com/office/drawing/2014/main" id="{1C97A276-C9AD-316E-5284-F45DF5EF17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95632" y="6153370"/>
            <a:ext cx="809661" cy="450630"/>
          </a:xfrm>
          <a:prstGeom prst="rect">
            <a:avLst/>
          </a:prstGeom>
        </p:spPr>
      </p:pic>
      <p:sp>
        <p:nvSpPr>
          <p:cNvPr id="21" name="Picture Placeholder 20">
            <a:extLst>
              <a:ext uri="{FF2B5EF4-FFF2-40B4-BE49-F238E27FC236}">
                <a16:creationId xmlns:a16="http://schemas.microsoft.com/office/drawing/2014/main" id="{1CDDF172-F165-EF97-4969-4B9F2F651E3D}"/>
              </a:ext>
            </a:extLst>
          </p:cNvPr>
          <p:cNvSpPr>
            <a:spLocks noGrp="1"/>
          </p:cNvSpPr>
          <p:nvPr>
            <p:ph type="pic" sz="quarter" idx="15" hasCustomPrompt="1"/>
          </p:nvPr>
        </p:nvSpPr>
        <p:spPr>
          <a:xfrm>
            <a:off x="6645274" y="1165225"/>
            <a:ext cx="4937125" cy="4694238"/>
          </a:xfrm>
          <a:prstGeom prst="rect">
            <a:avLst/>
          </a:prstGeom>
        </p:spPr>
        <p:txBody>
          <a:bodyPr/>
          <a:lstStyle>
            <a:lvl1pPr>
              <a:defRPr b="0" i="0">
                <a:solidFill>
                  <a:schemeClr val="bg2"/>
                </a:solidFill>
                <a:latin typeface="Avenir Book" panose="02000503020000020003" pitchFamily="2" charset="0"/>
              </a:defRPr>
            </a:lvl1pPr>
          </a:lstStyle>
          <a:p>
            <a:r>
              <a:rPr lang="en-US"/>
              <a:t>Picture</a:t>
            </a:r>
          </a:p>
        </p:txBody>
      </p:sp>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 name="Text Placeholder 12">
            <a:extLst>
              <a:ext uri="{FF2B5EF4-FFF2-40B4-BE49-F238E27FC236}">
                <a16:creationId xmlns:a16="http://schemas.microsoft.com/office/drawing/2014/main" id="{E7BCE590-8449-EE3A-93EF-EFAED96358DD}"/>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2800">
                <a:solidFill>
                  <a:srgbClr val="000000"/>
                </a:solidFill>
                <a:latin typeface="Georgia" panose="02040502050405020303" pitchFamily="18"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4" name="Text Placeholder 43">
            <a:extLst>
              <a:ext uri="{FF2B5EF4-FFF2-40B4-BE49-F238E27FC236}">
                <a16:creationId xmlns:a16="http://schemas.microsoft.com/office/drawing/2014/main" id="{3C25089B-109A-BA79-44E4-F2FB7F34C159}"/>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5" name="Group 14">
            <a:extLst>
              <a:ext uri="{FF2B5EF4-FFF2-40B4-BE49-F238E27FC236}">
                <a16:creationId xmlns:a16="http://schemas.microsoft.com/office/drawing/2014/main" id="{1A4B887E-1914-064E-B9AD-A60ADF5B7E8A}"/>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CB13533D-DD3F-5083-5788-F463257ADD6A}"/>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66FCA127-8B00-26E5-205D-5DD1F46D066B}"/>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4045684049"/>
      </p:ext>
    </p:extLst>
  </p:cSld>
  <p:clrMapOvr>
    <a:masterClrMapping/>
  </p:clrMapOvr>
  <p:extLst>
    <p:ext uri="{DCECCB84-F9BA-43D5-87BE-67443E8EF086}">
      <p15:sldGuideLst xmlns:p15="http://schemas.microsoft.com/office/powerpoint/2012/main">
        <p15:guide id="1" orient="horz" pos="432">
          <p15:clr>
            <a:srgbClr val="FBAE40"/>
          </p15:clr>
        </p15:guide>
        <p15:guide id="2" pos="364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526541" y="5547666"/>
            <a:ext cx="3064089" cy="1310334"/>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Tree>
    <p:extLst>
      <p:ext uri="{BB962C8B-B14F-4D97-AF65-F5344CB8AC3E}">
        <p14:creationId xmlns:p14="http://schemas.microsoft.com/office/powerpoint/2010/main" val="809005778"/>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1233036"/>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9" name="Slide Number Placeholder 8">
            <a:extLst>
              <a:ext uri="{FF2B5EF4-FFF2-40B4-BE49-F238E27FC236}">
                <a16:creationId xmlns:a16="http://schemas.microsoft.com/office/drawing/2014/main" id="{7E7B4A2B-15DC-1AC8-5C0D-E3AE3D41254C}"/>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305607254"/>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Nudge_Table of content">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3455950E-B7C9-C854-AF86-920C48F14423}"/>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105557541"/>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Nudge slide 2">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3">
            <a:extLst>
              <a:ext uri="{FF2B5EF4-FFF2-40B4-BE49-F238E27FC236}">
                <a16:creationId xmlns:a16="http://schemas.microsoft.com/office/drawing/2014/main" id="{4C555831-20A5-772E-BBC9-BF05AD019940}"/>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2000" b="1" i="0">
                <a:solidFill>
                  <a:schemeClr val="tx2"/>
                </a:solidFill>
                <a:latin typeface="Avenir Heavy" panose="02000503020000020003" pitchFamily="2" charset="0"/>
              </a:defRPr>
            </a:lvl1pPr>
          </a:lstStyle>
          <a:p>
            <a:pPr lvl="0"/>
            <a:r>
              <a:rPr lang="en-US"/>
              <a:t>Subheading – 16pt</a:t>
            </a:r>
          </a:p>
        </p:txBody>
      </p:sp>
      <p:sp>
        <p:nvSpPr>
          <p:cNvPr id="17" name="Text Placeholder 12">
            <a:extLst>
              <a:ext uri="{FF2B5EF4-FFF2-40B4-BE49-F238E27FC236}">
                <a16:creationId xmlns:a16="http://schemas.microsoft.com/office/drawing/2014/main" id="{A560ECAF-6320-AD3D-9A36-09888618A00F}"/>
              </a:ext>
            </a:extLst>
          </p:cNvPr>
          <p:cNvSpPr>
            <a:spLocks noGrp="1"/>
          </p:cNvSpPr>
          <p:nvPr>
            <p:ph type="body" sz="quarter" idx="12" hasCustomPrompt="1"/>
          </p:nvPr>
        </p:nvSpPr>
        <p:spPr>
          <a:xfrm>
            <a:off x="609598" y="1602160"/>
            <a:ext cx="8900161" cy="4553226"/>
          </a:xfrm>
          <a:prstGeom prst="rect">
            <a:avLst/>
          </a:prstGeom>
        </p:spPr>
        <p:txBody>
          <a:bodyPr>
            <a:noAutofit/>
          </a:bodyPr>
          <a:lstStyle>
            <a:lvl1pPr marL="0" indent="0">
              <a:buNone/>
              <a:defRPr sz="28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8" name="Slide Number Placeholder 8">
            <a:extLst>
              <a:ext uri="{FF2B5EF4-FFF2-40B4-BE49-F238E27FC236}">
                <a16:creationId xmlns:a16="http://schemas.microsoft.com/office/drawing/2014/main" id="{7CCF6736-8967-697C-4B49-E5204ED604C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9" name="Text Placeholder 43">
            <a:extLst>
              <a:ext uri="{FF2B5EF4-FFF2-40B4-BE49-F238E27FC236}">
                <a16:creationId xmlns:a16="http://schemas.microsoft.com/office/drawing/2014/main" id="{EE8848D8-ADDE-B370-7AA7-F55BC013A9E5}"/>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0" name="Group 9">
            <a:extLst>
              <a:ext uri="{FF2B5EF4-FFF2-40B4-BE49-F238E27FC236}">
                <a16:creationId xmlns:a16="http://schemas.microsoft.com/office/drawing/2014/main" id="{10889434-8EC1-B669-72D1-0560A6931B6E}"/>
              </a:ext>
            </a:extLst>
          </p:cNvPr>
          <p:cNvGrpSpPr/>
          <p:nvPr userDrawn="1"/>
        </p:nvGrpSpPr>
        <p:grpSpPr>
          <a:xfrm>
            <a:off x="405472" y="409708"/>
            <a:ext cx="204127" cy="396990"/>
            <a:chOff x="921541" y="800100"/>
            <a:chExt cx="167671" cy="326091"/>
          </a:xfrm>
          <a:solidFill>
            <a:schemeClr val="accent1"/>
          </a:solidFill>
        </p:grpSpPr>
        <p:sp>
          <p:nvSpPr>
            <p:cNvPr id="11" name="Rectangle 10">
              <a:extLst>
                <a:ext uri="{FF2B5EF4-FFF2-40B4-BE49-F238E27FC236}">
                  <a16:creationId xmlns:a16="http://schemas.microsoft.com/office/drawing/2014/main" id="{AEC91F6F-B176-5F03-930D-81A8F44E0FBF}"/>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17BEA29C-9209-A149-80E8-19735B730196}"/>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720149808"/>
      </p:ext>
    </p:extLst>
  </p:cSld>
  <p:clrMapOvr>
    <a:masterClrMapping/>
  </p:clrMapOvr>
  <p:extLst>
    <p:ext uri="{DCECCB84-F9BA-43D5-87BE-67443E8EF086}">
      <p15:sldGuideLst xmlns:p15="http://schemas.microsoft.com/office/powerpoint/2012/main">
        <p15:guide id="1" orient="horz" pos="720" userDrawn="1">
          <p15:clr>
            <a:srgbClr val="FBAE40"/>
          </p15:clr>
        </p15:guide>
        <p15:guide id="3" pos="10944">
          <p15:clr>
            <a:srgbClr val="FBAE40"/>
          </p15:clr>
        </p15:guide>
        <p15:guide id="4" orient="horz" pos="432" userDrawn="1">
          <p15:clr>
            <a:srgbClr val="FBAE40"/>
          </p15:clr>
        </p15:guide>
        <p15:guide id="5" orient="horz" pos="100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068707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enn Medicine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7" name="Group 6">
            <a:extLst>
              <a:ext uri="{FF2B5EF4-FFF2-40B4-BE49-F238E27FC236}">
                <a16:creationId xmlns:a16="http://schemas.microsoft.com/office/drawing/2014/main" id="{B4D5617B-5D31-1ED5-9394-14C7F229387C}"/>
              </a:ext>
            </a:extLst>
          </p:cNvPr>
          <p:cNvGrpSpPr/>
          <p:nvPr userDrawn="1"/>
        </p:nvGrpSpPr>
        <p:grpSpPr>
          <a:xfrm>
            <a:off x="9067432" y="6254970"/>
            <a:ext cx="2384572" cy="455762"/>
            <a:chOff x="7333172" y="6254970"/>
            <a:chExt cx="2384572" cy="455762"/>
          </a:xfrm>
        </p:grpSpPr>
        <p:sp>
          <p:nvSpPr>
            <p:cNvPr id="10" name="Freeform 9">
              <a:extLst>
                <a:ext uri="{FF2B5EF4-FFF2-40B4-BE49-F238E27FC236}">
                  <a16:creationId xmlns:a16="http://schemas.microsoft.com/office/drawing/2014/main" id="{33AD1B8A-FD4A-FB27-FDEC-0BA1B3536E8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3E3B3274-810E-1C52-2CD7-B8467FE2E225}"/>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1118D8B2-8427-0895-25F4-B2F5BD2952DD}"/>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1" name="Text Placeholder 8">
            <a:extLst>
              <a:ext uri="{FF2B5EF4-FFF2-40B4-BE49-F238E27FC236}">
                <a16:creationId xmlns:a16="http://schemas.microsoft.com/office/drawing/2014/main" id="{1963D417-FF4E-9D0E-3E34-D69E46948DDA}"/>
              </a:ext>
            </a:extLst>
          </p:cNvPr>
          <p:cNvSpPr>
            <a:spLocks noGrp="1"/>
          </p:cNvSpPr>
          <p:nvPr>
            <p:ph type="body" sz="quarter" idx="10" hasCustomPrompt="1"/>
          </p:nvPr>
        </p:nvSpPr>
        <p:spPr>
          <a:xfrm>
            <a:off x="3365437" y="2958790"/>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Text Placeholder 2">
            <a:extLst>
              <a:ext uri="{FF2B5EF4-FFF2-40B4-BE49-F238E27FC236}">
                <a16:creationId xmlns:a16="http://schemas.microsoft.com/office/drawing/2014/main" id="{FC1906B8-EC3B-8181-3321-5BD8B5EA45F8}"/>
              </a:ext>
            </a:extLst>
          </p:cNvPr>
          <p:cNvSpPr>
            <a:spLocks noGrp="1"/>
          </p:cNvSpPr>
          <p:nvPr>
            <p:ph type="body" idx="11" hasCustomPrompt="1"/>
          </p:nvPr>
        </p:nvSpPr>
        <p:spPr>
          <a:xfrm>
            <a:off x="3365437" y="3843537"/>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3960089507"/>
      </p:ext>
    </p:extLst>
  </p:cSld>
  <p:clrMapOvr>
    <a:masterClrMapping/>
  </p:clrMapOvr>
  <p:extLst>
    <p:ext uri="{DCECCB84-F9BA-43D5-87BE-67443E8EF086}">
      <p15:sldGuideLst xmlns:p15="http://schemas.microsoft.com/office/powerpoint/2012/main">
        <p15:guide id="2" orient="horz" pos="2256">
          <p15:clr>
            <a:srgbClr val="FBAE40"/>
          </p15:clr>
        </p15:guide>
        <p15:guide id="3" orient="horz" pos="2568"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nn Medicine_Deck titl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grpSp>
        <p:nvGrpSpPr>
          <p:cNvPr id="4" name="Group 3">
            <a:extLst>
              <a:ext uri="{FF2B5EF4-FFF2-40B4-BE49-F238E27FC236}">
                <a16:creationId xmlns:a16="http://schemas.microsoft.com/office/drawing/2014/main" id="{0B14796C-1E02-48B8-642F-DC9814142A1A}"/>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DC66A41E-B4FD-08D1-980E-1A5ACE9E3F62}"/>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D4379D5B-4FCE-8EA3-DAA8-40E6CD914138}"/>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58877FBA-DCB1-7B3D-7C37-C07871DBCAC8}"/>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6" name="Text Placeholder 8">
            <a:extLst>
              <a:ext uri="{FF2B5EF4-FFF2-40B4-BE49-F238E27FC236}">
                <a16:creationId xmlns:a16="http://schemas.microsoft.com/office/drawing/2014/main" id="{1EFEC0C9-C126-E2C0-362F-75ABF7BCCE1C}"/>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9" name="Text Placeholder 8">
            <a:extLst>
              <a:ext uri="{FF2B5EF4-FFF2-40B4-BE49-F238E27FC236}">
                <a16:creationId xmlns:a16="http://schemas.microsoft.com/office/drawing/2014/main" id="{62CEC2C8-BECB-09C2-6732-D2E8C9DF8F11}"/>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20" name="Text Placeholder 8">
            <a:extLst>
              <a:ext uri="{FF2B5EF4-FFF2-40B4-BE49-F238E27FC236}">
                <a16:creationId xmlns:a16="http://schemas.microsoft.com/office/drawing/2014/main" id="{7BD7505D-7B10-FAE4-8092-C799500FA141}"/>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1" name="Straight Connector 20">
            <a:extLst>
              <a:ext uri="{FF2B5EF4-FFF2-40B4-BE49-F238E27FC236}">
                <a16:creationId xmlns:a16="http://schemas.microsoft.com/office/drawing/2014/main" id="{D2DC58A7-0D1E-904E-8F80-C137D8EC9114}"/>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91D19701-F1DA-A10E-4EE4-21682B0F6F76}"/>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893454720"/>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enn Medicine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11" name="Group 10">
            <a:extLst>
              <a:ext uri="{FF2B5EF4-FFF2-40B4-BE49-F238E27FC236}">
                <a16:creationId xmlns:a16="http://schemas.microsoft.com/office/drawing/2014/main" id="{592B1669-ADBF-33A3-6B75-C44CE4F63642}"/>
              </a:ext>
            </a:extLst>
          </p:cNvPr>
          <p:cNvGrpSpPr/>
          <p:nvPr userDrawn="1"/>
        </p:nvGrpSpPr>
        <p:grpSpPr>
          <a:xfrm>
            <a:off x="9067432" y="6254970"/>
            <a:ext cx="2384572" cy="455762"/>
            <a:chOff x="7333172" y="6254970"/>
            <a:chExt cx="2384572" cy="455762"/>
          </a:xfrm>
        </p:grpSpPr>
        <p:sp>
          <p:nvSpPr>
            <p:cNvPr id="14" name="Freeform 13">
              <a:extLst>
                <a:ext uri="{FF2B5EF4-FFF2-40B4-BE49-F238E27FC236}">
                  <a16:creationId xmlns:a16="http://schemas.microsoft.com/office/drawing/2014/main" id="{48BEB9AE-7F5C-D69F-EF99-DE64364E12B0}"/>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F2F31FE7-0E13-A00D-B1AD-CA17F655F0A2}"/>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23EA462-D562-B5A6-C775-69AE7946BE46}"/>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4105262884"/>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enn Medicine_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EF352F-6CB7-9C90-10CD-3A1887D19AC6}"/>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C251CC2C-4D20-8CDE-C481-FC459B671D0B}"/>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E76CB9D9-6E0F-534F-87C8-C71516E6772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D87A5C5-5028-E9D9-F66E-10B93493A7FC}"/>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D5A418C5-9738-5C0C-A340-C1CA20E5208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Freeform 9">
            <a:extLst>
              <a:ext uri="{FF2B5EF4-FFF2-40B4-BE49-F238E27FC236}">
                <a16:creationId xmlns:a16="http://schemas.microsoft.com/office/drawing/2014/main" id="{19751CB2-9AF2-CE6A-5B6D-06725B534F8A}"/>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2" name="Text Placeholder 43">
            <a:extLst>
              <a:ext uri="{FF2B5EF4-FFF2-40B4-BE49-F238E27FC236}">
                <a16:creationId xmlns:a16="http://schemas.microsoft.com/office/drawing/2014/main" id="{99E70B82-1279-DA7C-6AE7-8E3AA87335E3}"/>
              </a:ext>
            </a:extLst>
          </p:cNvPr>
          <p:cNvSpPr>
            <a:spLocks noGrp="1"/>
          </p:cNvSpPr>
          <p:nvPr>
            <p:ph type="body" sz="quarter" idx="19"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4C99172B-B438-D15A-4DC9-E938A2265818}"/>
              </a:ext>
            </a:extLst>
          </p:cNvPr>
          <p:cNvGrpSpPr/>
          <p:nvPr userDrawn="1"/>
        </p:nvGrpSpPr>
        <p:grpSpPr>
          <a:xfrm>
            <a:off x="405472" y="472377"/>
            <a:ext cx="109351" cy="212668"/>
            <a:chOff x="921541" y="800100"/>
            <a:chExt cx="167671" cy="326091"/>
          </a:xfrm>
          <a:solidFill>
            <a:schemeClr val="accent1"/>
          </a:solidFill>
        </p:grpSpPr>
        <p:sp>
          <p:nvSpPr>
            <p:cNvPr id="14" name="Rectangle 13">
              <a:extLst>
                <a:ext uri="{FF2B5EF4-FFF2-40B4-BE49-F238E27FC236}">
                  <a16:creationId xmlns:a16="http://schemas.microsoft.com/office/drawing/2014/main" id="{33B4F91F-7574-8359-F15B-94F45718762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2B4369F7-6F6B-9266-A1F4-29CC845566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1" name="Text Placeholder 3">
            <a:extLst>
              <a:ext uri="{FF2B5EF4-FFF2-40B4-BE49-F238E27FC236}">
                <a16:creationId xmlns:a16="http://schemas.microsoft.com/office/drawing/2014/main" id="{1DFBF3AF-D978-4900-51B4-3A984B4C1029}"/>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 – 16pt</a:t>
            </a:r>
          </a:p>
        </p:txBody>
      </p:sp>
      <p:sp>
        <p:nvSpPr>
          <p:cNvPr id="23" name="Text Placeholder 12">
            <a:extLst>
              <a:ext uri="{FF2B5EF4-FFF2-40B4-BE49-F238E27FC236}">
                <a16:creationId xmlns:a16="http://schemas.microsoft.com/office/drawing/2014/main" id="{FAACF856-E88A-A7FA-C808-9F39465BC902}"/>
              </a:ext>
            </a:extLst>
          </p:cNvPr>
          <p:cNvSpPr>
            <a:spLocks noGrp="1"/>
          </p:cNvSpPr>
          <p:nvPr>
            <p:ph type="body" sz="quarter" idx="20" hasCustomPrompt="1"/>
          </p:nvPr>
        </p:nvSpPr>
        <p:spPr>
          <a:xfrm>
            <a:off x="609598" y="1645024"/>
            <a:ext cx="11035551" cy="4553226"/>
          </a:xfrm>
          <a:prstGeom prst="rect">
            <a:avLst/>
          </a:prstGeom>
        </p:spPr>
        <p:txBody>
          <a:bodyPr>
            <a:norm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a:t>
            </a:r>
          </a:p>
        </p:txBody>
      </p:sp>
    </p:spTree>
    <p:extLst>
      <p:ext uri="{BB962C8B-B14F-4D97-AF65-F5344CB8AC3E}">
        <p14:creationId xmlns:p14="http://schemas.microsoft.com/office/powerpoint/2010/main" val="1003589359"/>
      </p:ext>
    </p:extLst>
  </p:cSld>
  <p:clrMapOvr>
    <a:masterClrMapping/>
  </p:clrMapOvr>
  <p:extLst>
    <p:ext uri="{DCECCB84-F9BA-43D5-87BE-67443E8EF086}">
      <p15:sldGuideLst xmlns:p15="http://schemas.microsoft.com/office/powerpoint/2012/main">
        <p15:guide id="1" orient="horz" pos="432" userDrawn="1">
          <p15:clr>
            <a:srgbClr val="FBAE40"/>
          </p15:clr>
        </p15:guide>
        <p15:guide id="2" orient="horz" pos="720" userDrawn="1">
          <p15:clr>
            <a:srgbClr val="FBAE40"/>
          </p15:clr>
        </p15:guide>
        <p15:guide id="3" orient="horz" pos="1032"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enn Medicine_text and imag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7B5EB-C341-4C6F-1A41-00436462BB2E}"/>
              </a:ext>
            </a:extLst>
          </p:cNvPr>
          <p:cNvSpPr>
            <a:spLocks noGrp="1" noRot="1" noMove="1" noResize="1" noEditPoints="1" noAdjustHandles="1" noChangeArrowheads="1" noChangeShapeType="1"/>
          </p:cNvSpPr>
          <p:nvPr userDrawn="1"/>
        </p:nvSpPr>
        <p:spPr>
          <a:xfrm>
            <a:off x="6096001"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grpSp>
        <p:nvGrpSpPr>
          <p:cNvPr id="16" name="Group 15">
            <a:extLst>
              <a:ext uri="{FF2B5EF4-FFF2-40B4-BE49-F238E27FC236}">
                <a16:creationId xmlns:a16="http://schemas.microsoft.com/office/drawing/2014/main" id="{043A8216-D24D-7A21-213E-6B36C5590105}"/>
              </a:ext>
            </a:extLst>
          </p:cNvPr>
          <p:cNvGrpSpPr/>
          <p:nvPr userDrawn="1"/>
        </p:nvGrpSpPr>
        <p:grpSpPr>
          <a:xfrm>
            <a:off x="9105794" y="6285450"/>
            <a:ext cx="2355077" cy="387427"/>
            <a:chOff x="9105794" y="6285450"/>
            <a:chExt cx="2355077" cy="387427"/>
          </a:xfrm>
        </p:grpSpPr>
        <p:cxnSp>
          <p:nvCxnSpPr>
            <p:cNvPr id="11" name="Straight Connector 10">
              <a:extLst>
                <a:ext uri="{FF2B5EF4-FFF2-40B4-BE49-F238E27FC236}">
                  <a16:creationId xmlns:a16="http://schemas.microsoft.com/office/drawing/2014/main" id="{CE85ACF0-2B2F-96A2-8F86-B0E605ACBE9E}"/>
                </a:ext>
              </a:extLst>
            </p:cNvPr>
            <p:cNvCxnSpPr>
              <a:cxnSpLocks/>
            </p:cNvCxnSpPr>
            <p:nvPr userDrawn="1"/>
          </p:nvCxnSpPr>
          <p:spPr>
            <a:xfrm flipH="1">
              <a:off x="996666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Placeholder 11" descr="A white logo on a black background&#10;&#10;AI-generated content may be incorrect.">
              <a:extLst>
                <a:ext uri="{FF2B5EF4-FFF2-40B4-BE49-F238E27FC236}">
                  <a16:creationId xmlns:a16="http://schemas.microsoft.com/office/drawing/2014/main" id="{4C0983FC-6EB1-3EAF-9F25-CB8B1D45D4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105794" y="6285450"/>
              <a:ext cx="696102" cy="387427"/>
            </a:xfrm>
            <a:prstGeom prst="rect">
              <a:avLst/>
            </a:prstGeom>
          </p:spPr>
        </p:pic>
        <p:pic>
          <p:nvPicPr>
            <p:cNvPr id="15" name="Graphic 14">
              <a:extLst>
                <a:ext uri="{FF2B5EF4-FFF2-40B4-BE49-F238E27FC236}">
                  <a16:creationId xmlns:a16="http://schemas.microsoft.com/office/drawing/2014/main" id="{69A0721F-D64B-BF3F-FBC7-B273E713005B}"/>
                </a:ext>
              </a:extLst>
            </p:cNvPr>
            <p:cNvPicPr>
              <a:picLocks noChangeAspect="1"/>
            </p:cNvPicPr>
            <p:nvPr userDrawn="1"/>
          </p:nvPicPr>
          <p:blipFill>
            <a:blip>
              <a:extLst>
                <a:ext uri="{96DAC541-7B7A-43D3-8B79-37D633B846F1}">
                  <asvg:svgBlip xmlns:asvg="http://schemas.microsoft.com/office/drawing/2016/SVG/main" r:embed="rId3"/>
                </a:ext>
              </a:extLst>
            </a:blip>
            <a:srcRect l="4271" t="12118" r="3819" b="17700"/>
            <a:stretch/>
          </p:blipFill>
          <p:spPr>
            <a:xfrm>
              <a:off x="10071532" y="6347544"/>
              <a:ext cx="1389339" cy="257393"/>
            </a:xfrm>
            <a:prstGeom prst="rect">
              <a:avLst/>
            </a:prstGeom>
          </p:spPr>
        </p:pic>
      </p:grpSp>
      <p:sp>
        <p:nvSpPr>
          <p:cNvPr id="4" name="Slide Number Placeholder 8">
            <a:extLst>
              <a:ext uri="{FF2B5EF4-FFF2-40B4-BE49-F238E27FC236}">
                <a16:creationId xmlns:a16="http://schemas.microsoft.com/office/drawing/2014/main" id="{636FBA3A-806D-CD0A-7CEE-09C81AC5EF7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9" name="Text Placeholder 43">
            <a:extLst>
              <a:ext uri="{FF2B5EF4-FFF2-40B4-BE49-F238E27FC236}">
                <a16:creationId xmlns:a16="http://schemas.microsoft.com/office/drawing/2014/main" id="{2401DE5F-2AE8-EF87-2AE4-CD05B1CBBBF1}"/>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20" name="Group 19">
            <a:extLst>
              <a:ext uri="{FF2B5EF4-FFF2-40B4-BE49-F238E27FC236}">
                <a16:creationId xmlns:a16="http://schemas.microsoft.com/office/drawing/2014/main" id="{5D802F54-516C-3F8C-1E92-57116C0E4E91}"/>
              </a:ext>
            </a:extLst>
          </p:cNvPr>
          <p:cNvGrpSpPr/>
          <p:nvPr userDrawn="1"/>
        </p:nvGrpSpPr>
        <p:grpSpPr>
          <a:xfrm>
            <a:off x="405472" y="472377"/>
            <a:ext cx="109351" cy="212668"/>
            <a:chOff x="921541" y="800100"/>
            <a:chExt cx="167671" cy="326091"/>
          </a:xfrm>
          <a:solidFill>
            <a:schemeClr val="accent1"/>
          </a:solidFill>
        </p:grpSpPr>
        <p:sp>
          <p:nvSpPr>
            <p:cNvPr id="22" name="Rectangle 21">
              <a:extLst>
                <a:ext uri="{FF2B5EF4-FFF2-40B4-BE49-F238E27FC236}">
                  <a16:creationId xmlns:a16="http://schemas.microsoft.com/office/drawing/2014/main" id="{98974573-0814-B4B0-767A-698AC35C16F4}"/>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3" name="Rectangle 22">
              <a:extLst>
                <a:ext uri="{FF2B5EF4-FFF2-40B4-BE49-F238E27FC236}">
                  <a16:creationId xmlns:a16="http://schemas.microsoft.com/office/drawing/2014/main" id="{412D5619-7345-547F-8384-DF6B7F12E144}"/>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6" name="Picture Placeholder 21">
            <a:extLst>
              <a:ext uri="{FF2B5EF4-FFF2-40B4-BE49-F238E27FC236}">
                <a16:creationId xmlns:a16="http://schemas.microsoft.com/office/drawing/2014/main" id="{1D00593F-B5E3-CF5D-A27F-69F3E7FED6C1}"/>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1"/>
                </a:solidFill>
                <a:latin typeface="Avenir Book" panose="02000503020000020003" pitchFamily="2" charset="0"/>
              </a:defRPr>
            </a:lvl1pPr>
          </a:lstStyle>
          <a:p>
            <a:r>
              <a:rPr lang="en-US"/>
              <a:t>Picture</a:t>
            </a:r>
          </a:p>
        </p:txBody>
      </p:sp>
      <p:sp>
        <p:nvSpPr>
          <p:cNvPr id="3" name="Text Placeholder 12">
            <a:extLst>
              <a:ext uri="{FF2B5EF4-FFF2-40B4-BE49-F238E27FC236}">
                <a16:creationId xmlns:a16="http://schemas.microsoft.com/office/drawing/2014/main" id="{1B0A5D5C-295F-35AC-4534-B693E1B3882F}"/>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F4A6E925-1E9A-81DE-5095-517CCCBD9AF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86938953"/>
      </p:ext>
    </p:extLst>
  </p:cSld>
  <p:clrMapOvr>
    <a:masterClrMapping/>
  </p:clrMapOvr>
  <p:extLst>
    <p:ext uri="{DCECCB84-F9BA-43D5-87BE-67443E8EF086}">
      <p15:sldGuideLst xmlns:p15="http://schemas.microsoft.com/office/powerpoint/2012/main">
        <p15:guide id="1" orient="horz" pos="1008" userDrawn="1">
          <p15:clr>
            <a:srgbClr val="FBAE40"/>
          </p15:clr>
        </p15:guide>
        <p15:guide id="2" orient="horz" pos="720" userDrawn="1">
          <p15:clr>
            <a:srgbClr val="FBAE40"/>
          </p15:clr>
        </p15:guide>
        <p15:guide id="3" orient="horz" pos="432"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enn Medicine_text and images 2">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4" name="Group 3">
            <a:extLst>
              <a:ext uri="{FF2B5EF4-FFF2-40B4-BE49-F238E27FC236}">
                <a16:creationId xmlns:a16="http://schemas.microsoft.com/office/drawing/2014/main" id="{08C3818A-DFBE-8638-190A-4385D0B03D37}"/>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46E4DBE4-923F-1A34-C342-40E6C3E82BFA}"/>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176C8D72-C1A4-2BF8-B94D-B1399DA841AF}"/>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0DF45689-2B0C-E911-8FAA-8A775251949E}"/>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2" name="Text Placeholder 12">
            <a:extLst>
              <a:ext uri="{FF2B5EF4-FFF2-40B4-BE49-F238E27FC236}">
                <a16:creationId xmlns:a16="http://schemas.microsoft.com/office/drawing/2014/main" id="{71027146-6CD7-8C7F-560C-5407A2E2A124}"/>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9" name="Text Placeholder 3">
            <a:extLst>
              <a:ext uri="{FF2B5EF4-FFF2-40B4-BE49-F238E27FC236}">
                <a16:creationId xmlns:a16="http://schemas.microsoft.com/office/drawing/2014/main" id="{0107A798-0874-92EF-252C-C1C286A46F2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4270840741"/>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08" userDrawn="1">
          <p15:clr>
            <a:srgbClr val="FBAE40"/>
          </p15:clr>
        </p15:guide>
        <p15:guide id="4" pos="3648">
          <p15:clr>
            <a:srgbClr val="FBAE40"/>
          </p15:clr>
        </p15:guide>
        <p15:guide id="5" pos="422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enn Medicine_text and images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F78ACE-509C-A95F-66BE-9F5F7DDA5999}"/>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81922713-C7E5-C501-E97E-E8A12DAA1A27}"/>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7069765B-52C8-6DB9-9902-21DE95BA3D2B}"/>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EE6413A6-79F7-B9C1-C10D-88D61575D54F}"/>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857E45CD-452D-F961-94B3-2F963835F9A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Text Placeholder 43">
            <a:extLst>
              <a:ext uri="{FF2B5EF4-FFF2-40B4-BE49-F238E27FC236}">
                <a16:creationId xmlns:a16="http://schemas.microsoft.com/office/drawing/2014/main" id="{B75A5979-1E98-53B2-96CD-D8696BAB682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1" name="Group 10">
            <a:extLst>
              <a:ext uri="{FF2B5EF4-FFF2-40B4-BE49-F238E27FC236}">
                <a16:creationId xmlns:a16="http://schemas.microsoft.com/office/drawing/2014/main" id="{2A915170-B8FF-B11C-1E49-D59F0428F8EF}"/>
              </a:ext>
            </a:extLst>
          </p:cNvPr>
          <p:cNvGrpSpPr/>
          <p:nvPr userDrawn="1"/>
        </p:nvGrpSpPr>
        <p:grpSpPr>
          <a:xfrm>
            <a:off x="405472" y="472377"/>
            <a:ext cx="109351" cy="212668"/>
            <a:chOff x="921541" y="800100"/>
            <a:chExt cx="167671" cy="326091"/>
          </a:xfrm>
          <a:solidFill>
            <a:schemeClr val="accent1"/>
          </a:solidFill>
        </p:grpSpPr>
        <p:sp>
          <p:nvSpPr>
            <p:cNvPr id="12" name="Rectangle 11">
              <a:extLst>
                <a:ext uri="{FF2B5EF4-FFF2-40B4-BE49-F238E27FC236}">
                  <a16:creationId xmlns:a16="http://schemas.microsoft.com/office/drawing/2014/main" id="{3978C365-6B97-7CA5-5458-527023346F2B}"/>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A1A3F7E6-AB98-B974-FCAC-659489995FC0}"/>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9" name="Picture Placeholder 15">
            <a:extLst>
              <a:ext uri="{FF2B5EF4-FFF2-40B4-BE49-F238E27FC236}">
                <a16:creationId xmlns:a16="http://schemas.microsoft.com/office/drawing/2014/main" id="{7EB9388A-3128-2E85-A270-A1EBEBD3A843}"/>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2" name="Text Placeholder 12">
            <a:extLst>
              <a:ext uri="{FF2B5EF4-FFF2-40B4-BE49-F238E27FC236}">
                <a16:creationId xmlns:a16="http://schemas.microsoft.com/office/drawing/2014/main" id="{A3E98C99-FEEE-9F5B-D9A6-E423C4B093D5}"/>
              </a:ext>
            </a:extLst>
          </p:cNvPr>
          <p:cNvSpPr>
            <a:spLocks noGrp="1"/>
          </p:cNvSpPr>
          <p:nvPr>
            <p:ph type="body" sz="quarter" idx="11" hasCustomPrompt="1"/>
          </p:nvPr>
        </p:nvSpPr>
        <p:spPr>
          <a:xfrm>
            <a:off x="609598" y="1639230"/>
            <a:ext cx="5829301" cy="4553226"/>
          </a:xfrm>
          <a:prstGeom prst="rect">
            <a:avLst/>
          </a:prstGeom>
        </p:spPr>
        <p:txBody>
          <a:bodyPr>
            <a:noAutofit/>
          </a:bodyPr>
          <a:lstStyle>
            <a:lvl1pPr marL="0" indent="0">
              <a:buClr>
                <a:schemeClr val="tx2"/>
              </a:buClr>
              <a:buFont typeface="Arial" panose="020B0604020202020204" pitchFamily="34" charse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a:p>
            <a:pPr lvl="0"/>
            <a:endParaRPr lang="en-US"/>
          </a:p>
        </p:txBody>
      </p:sp>
      <p:sp>
        <p:nvSpPr>
          <p:cNvPr id="7" name="Text Placeholder 3">
            <a:extLst>
              <a:ext uri="{FF2B5EF4-FFF2-40B4-BE49-F238E27FC236}">
                <a16:creationId xmlns:a16="http://schemas.microsoft.com/office/drawing/2014/main" id="{D315AE4B-98B9-69B9-6941-0EC158646E2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243297492"/>
      </p:ext>
    </p:extLst>
  </p:cSld>
  <p:clrMapOvr>
    <a:masterClrMapping/>
  </p:clrMapOvr>
  <p:extLst>
    <p:ext uri="{DCECCB84-F9BA-43D5-87BE-67443E8EF086}">
      <p15:sldGuideLst xmlns:p15="http://schemas.microsoft.com/office/powerpoint/2012/main">
        <p15:guide id="1" orient="horz" pos="1008" userDrawn="1">
          <p15:clr>
            <a:srgbClr val="FBAE40"/>
          </p15:clr>
        </p15:guide>
        <p15:guide id="2" orient="horz" pos="720" userDrawn="1">
          <p15:clr>
            <a:srgbClr val="FBAE40"/>
          </p15:clr>
        </p15:guide>
        <p15:guide id="3" orient="horz" pos="432" userDrawn="1">
          <p15:clr>
            <a:srgbClr val="FBAE40"/>
          </p15:clr>
        </p15:guide>
        <p15:guide id="4" pos="4056" userDrawn="1">
          <p15:clr>
            <a:srgbClr val="FBAE40"/>
          </p15:clr>
        </p15:guide>
        <p15:guide id="5" pos="422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enn Medicine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2" name="Group 1">
            <a:extLst>
              <a:ext uri="{FF2B5EF4-FFF2-40B4-BE49-F238E27FC236}">
                <a16:creationId xmlns:a16="http://schemas.microsoft.com/office/drawing/2014/main" id="{1538222B-6F98-1BE4-DD00-6E50CCBE1E58}"/>
              </a:ext>
            </a:extLst>
          </p:cNvPr>
          <p:cNvGrpSpPr/>
          <p:nvPr userDrawn="1"/>
        </p:nvGrpSpPr>
        <p:grpSpPr>
          <a:xfrm>
            <a:off x="9067432" y="6254970"/>
            <a:ext cx="2384572" cy="455762"/>
            <a:chOff x="7333172" y="6254970"/>
            <a:chExt cx="2384572" cy="455762"/>
          </a:xfrm>
        </p:grpSpPr>
        <p:sp>
          <p:nvSpPr>
            <p:cNvPr id="7" name="Freeform 6">
              <a:extLst>
                <a:ext uri="{FF2B5EF4-FFF2-40B4-BE49-F238E27FC236}">
                  <a16:creationId xmlns:a16="http://schemas.microsoft.com/office/drawing/2014/main" id="{9765D32B-9B84-B704-A069-96E3332F75B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4" name="Straight Connector 13">
              <a:extLst>
                <a:ext uri="{FF2B5EF4-FFF2-40B4-BE49-F238E27FC236}">
                  <a16:creationId xmlns:a16="http://schemas.microsoft.com/office/drawing/2014/main" id="{E922DC93-68BE-7DE0-38C3-EFAD4537B15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BE31725F-6A45-150A-B908-6B27D3330631}"/>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1727465571"/>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udge_Quotes">
    <p:spTree>
      <p:nvGrpSpPr>
        <p:cNvPr id="1" name=""/>
        <p:cNvGrpSpPr/>
        <p:nvPr/>
      </p:nvGrpSpPr>
      <p:grpSpPr>
        <a:xfrm>
          <a:off x="0" y="0"/>
          <a:ext cx="0" cy="0"/>
          <a:chOff x="0" y="0"/>
          <a:chExt cx="0" cy="0"/>
        </a:xfrm>
      </p:grpSpPr>
      <p:sp>
        <p:nvSpPr>
          <p:cNvPr id="2" name="Slide Number Placeholder 8">
            <a:extLst>
              <a:ext uri="{FF2B5EF4-FFF2-40B4-BE49-F238E27FC236}">
                <a16:creationId xmlns:a16="http://schemas.microsoft.com/office/drawing/2014/main" id="{3FED648B-E77C-6AB2-6109-4E8775F9C900}"/>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Freeform 3">
            <a:extLst>
              <a:ext uri="{FF2B5EF4-FFF2-40B4-BE49-F238E27FC236}">
                <a16:creationId xmlns:a16="http://schemas.microsoft.com/office/drawing/2014/main" id="{0E3DD9F4-1D6A-0293-4577-017F452A1DDD}"/>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8" name="Text Placeholder 43">
            <a:extLst>
              <a:ext uri="{FF2B5EF4-FFF2-40B4-BE49-F238E27FC236}">
                <a16:creationId xmlns:a16="http://schemas.microsoft.com/office/drawing/2014/main" id="{149E032E-60C6-CECB-F054-42364B54A8CC}"/>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Segoe UI Semibold" panose="020B0702040204020203" pitchFamily="34" charset="0"/>
                <a:cs typeface="Segoe UI Semibold" panose="020B0702040204020203" pitchFamily="34" charset="0"/>
              </a:defRPr>
            </a:lvl1pPr>
          </a:lstStyle>
          <a:p>
            <a:pPr lvl="0"/>
            <a:r>
              <a:rPr lang="en-US"/>
              <a:t>Title</a:t>
            </a:r>
          </a:p>
        </p:txBody>
      </p:sp>
      <p:grpSp>
        <p:nvGrpSpPr>
          <p:cNvPr id="9" name="Group 8">
            <a:extLst>
              <a:ext uri="{FF2B5EF4-FFF2-40B4-BE49-F238E27FC236}">
                <a16:creationId xmlns:a16="http://schemas.microsoft.com/office/drawing/2014/main" id="{EDA7EC08-10FF-2292-EA2E-F65E46CE2F8A}"/>
              </a:ext>
            </a:extLst>
          </p:cNvPr>
          <p:cNvGrpSpPr/>
          <p:nvPr userDrawn="1"/>
        </p:nvGrpSpPr>
        <p:grpSpPr>
          <a:xfrm>
            <a:off x="405472" y="409708"/>
            <a:ext cx="204127" cy="396990"/>
            <a:chOff x="921541" y="800100"/>
            <a:chExt cx="167671" cy="326091"/>
          </a:xfrm>
          <a:solidFill>
            <a:schemeClr val="accent1"/>
          </a:solidFill>
        </p:grpSpPr>
        <p:sp>
          <p:nvSpPr>
            <p:cNvPr id="10" name="Rectangle 9">
              <a:extLst>
                <a:ext uri="{FF2B5EF4-FFF2-40B4-BE49-F238E27FC236}">
                  <a16:creationId xmlns:a16="http://schemas.microsoft.com/office/drawing/2014/main" id="{C2260CB2-E58D-B4BA-6EB6-735BD5844FC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1" name="Rectangle 10">
              <a:extLst>
                <a:ext uri="{FF2B5EF4-FFF2-40B4-BE49-F238E27FC236}">
                  <a16:creationId xmlns:a16="http://schemas.microsoft.com/office/drawing/2014/main" id="{76A0533B-883A-2DBC-91A6-C9192929693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5333683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8">
            <a:extLst>
              <a:ext uri="{FF2B5EF4-FFF2-40B4-BE49-F238E27FC236}">
                <a16:creationId xmlns:a16="http://schemas.microsoft.com/office/drawing/2014/main" id="{0881396E-FB70-1603-647D-3CFFB9DA7D0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04055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2023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1640713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 Content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01A3-9575-864C-1751-0D6214ACB404}"/>
              </a:ext>
            </a:extLst>
          </p:cNvPr>
          <p:cNvSpPr>
            <a:spLocks noGrp="1"/>
          </p:cNvSpPr>
          <p:nvPr>
            <p:ph type="title"/>
          </p:nvPr>
        </p:nvSpPr>
        <p:spPr>
          <a:xfrm>
            <a:off x="719138" y="720000"/>
            <a:ext cx="10753724" cy="561600"/>
          </a:xfrm>
        </p:spPr>
        <p:txBody>
          <a:bodyPr/>
          <a:lstStyle/>
          <a:p>
            <a:endParaRPr lang="en-GB"/>
          </a:p>
        </p:txBody>
      </p:sp>
      <p:sp>
        <p:nvSpPr>
          <p:cNvPr id="3" name="Content Placeholder 2">
            <a:extLst>
              <a:ext uri="{FF2B5EF4-FFF2-40B4-BE49-F238E27FC236}">
                <a16:creationId xmlns:a16="http://schemas.microsoft.com/office/drawing/2014/main" id="{B051CD4D-601B-F33C-64C0-24F7E54A84C4}"/>
              </a:ext>
            </a:extLst>
          </p:cNvPr>
          <p:cNvSpPr>
            <a:spLocks noGrp="1"/>
          </p:cNvSpPr>
          <p:nvPr>
            <p:ph idx="1" hasCustomPrompt="1"/>
          </p:nvPr>
        </p:nvSpPr>
        <p:spPr>
          <a:xfrm>
            <a:off x="720000"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225DD426-AAE1-694B-8458-9EFAF930BCFB}"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4" name="Content Placeholder 2">
            <a:extLst>
              <a:ext uri="{FF2B5EF4-FFF2-40B4-BE49-F238E27FC236}">
                <a16:creationId xmlns:a16="http://schemas.microsoft.com/office/drawing/2014/main" id="{5529DAC8-8D82-A64D-864B-A5A72A8A096F}"/>
              </a:ext>
            </a:extLst>
          </p:cNvPr>
          <p:cNvSpPr>
            <a:spLocks noGrp="1"/>
          </p:cNvSpPr>
          <p:nvPr>
            <p:ph idx="12" hasCustomPrompt="1"/>
          </p:nvPr>
        </p:nvSpPr>
        <p:spPr>
          <a:xfrm>
            <a:off x="6275999"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a:extLst>
              <a:ext uri="{FF2B5EF4-FFF2-40B4-BE49-F238E27FC236}">
                <a16:creationId xmlns:a16="http://schemas.microsoft.com/office/drawing/2014/main" id="{3A3CAC84-4261-E4FA-B805-4CB5CA0FAFD3}"/>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Tree>
    <p:extLst>
      <p:ext uri="{BB962C8B-B14F-4D97-AF65-F5344CB8AC3E}">
        <p14:creationId xmlns:p14="http://schemas.microsoft.com/office/powerpoint/2010/main" val="4005396154"/>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71BA-DEC6-F3CD-0966-439080AF1576}"/>
              </a:ext>
            </a:extLst>
          </p:cNvPr>
          <p:cNvSpPr>
            <a:spLocks noGrp="1"/>
          </p:cNvSpPr>
          <p:nvPr>
            <p:ph type="title"/>
          </p:nvPr>
        </p:nvSpPr>
        <p:spPr>
          <a:xfrm>
            <a:off x="719138" y="720000"/>
            <a:ext cx="10753724" cy="561600"/>
          </a:xfrm>
        </p:spPr>
        <p:txBody>
          <a:bodyPr/>
          <a:lstStyle/>
          <a:p>
            <a:endParaRPr lang="en-GB"/>
          </a:p>
        </p:txBody>
      </p:sp>
      <p:sp>
        <p:nvSpPr>
          <p:cNvPr id="3" name="Date Placeholder 2">
            <a:extLst>
              <a:ext uri="{FF2B5EF4-FFF2-40B4-BE49-F238E27FC236}">
                <a16:creationId xmlns:a16="http://schemas.microsoft.com/office/drawing/2014/main" id="{FD54B0AC-EFAA-1FCE-1F40-2E60B6B6702F}"/>
              </a:ext>
            </a:extLst>
          </p:cNvPr>
          <p:cNvSpPr>
            <a:spLocks noGrp="1"/>
          </p:cNvSpPr>
          <p:nvPr>
            <p:ph type="dt" sz="half" idx="10"/>
          </p:nvPr>
        </p:nvSpPr>
        <p:spPr/>
        <p:txBody>
          <a:bodyPr/>
          <a:lstStyle/>
          <a:p>
            <a:fld id="{9542A3E1-5A7C-9D48-8D77-D109D8F58155}" type="datetime4">
              <a:rPr lang="en-US" noProof="0"/>
              <a:t>June 16, 2026</a:t>
            </a:fld>
            <a:endParaRPr lang="en-US" noProof="0"/>
          </a:p>
        </p:txBody>
      </p:sp>
      <p:sp>
        <p:nvSpPr>
          <p:cNvPr id="4" name="Slide Number Placeholder 3">
            <a:extLst>
              <a:ext uri="{FF2B5EF4-FFF2-40B4-BE49-F238E27FC236}">
                <a16:creationId xmlns:a16="http://schemas.microsoft.com/office/drawing/2014/main" id="{BCC6BC50-3655-09A2-54D0-991FCCB4D17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Text Placeholder 8">
            <a:extLst>
              <a:ext uri="{FF2B5EF4-FFF2-40B4-BE49-F238E27FC236}">
                <a16:creationId xmlns:a16="http://schemas.microsoft.com/office/drawing/2014/main" id="{98E7446D-1AC7-A43F-ADC3-99ABFBDE93F6}"/>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6" name="Guides" hidden="1">
            <a:extLst>
              <a:ext uri="{FF2B5EF4-FFF2-40B4-BE49-F238E27FC236}">
                <a16:creationId xmlns:a16="http://schemas.microsoft.com/office/drawing/2014/main" id="{C47EC7B5-5579-B015-84D6-CEA96A4D5E9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80806624"/>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CF56-797D-76D1-938F-9E4AB58EBE90}"/>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CA6DD9D7-320B-688A-C7E1-3A0DA32461F1}"/>
              </a:ext>
            </a:extLst>
          </p:cNvPr>
          <p:cNvSpPr>
            <a:spLocks noGrp="1"/>
          </p:cNvSpPr>
          <p:nvPr>
            <p:ph type="dt" sz="half" idx="10"/>
          </p:nvPr>
        </p:nvSpPr>
        <p:spPr/>
        <p:txBody>
          <a:bodyPr/>
          <a:lstStyle/>
          <a:p>
            <a:fld id="{1BD75387-D4E7-8D44-AC57-90559E1D50C6}" type="datetime4">
              <a:rPr lang="en-US" noProof="0"/>
              <a:t>June 16, 2026</a:t>
            </a:fld>
            <a:endParaRPr lang="en-US" noProof="0"/>
          </a:p>
        </p:txBody>
      </p:sp>
      <p:sp>
        <p:nvSpPr>
          <p:cNvPr id="4" name="Slide Number Placeholder 3">
            <a:extLst>
              <a:ext uri="{FF2B5EF4-FFF2-40B4-BE49-F238E27FC236}">
                <a16:creationId xmlns:a16="http://schemas.microsoft.com/office/drawing/2014/main" id="{30508826-EFB1-9253-4DD9-529D28A14BB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Guides" hidden="1">
            <a:extLst>
              <a:ext uri="{FF2B5EF4-FFF2-40B4-BE49-F238E27FC236}">
                <a16:creationId xmlns:a16="http://schemas.microsoft.com/office/drawing/2014/main" id="{65832291-D52E-BC28-A4EE-FF28DF7F69C5}"/>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13610539"/>
      </p:ext>
    </p:extLst>
  </p:cSld>
  <p:clrMapOvr>
    <a:masterClrMapping/>
  </p:clrMapOvr>
  <p:extLst>
    <p:ext uri="{DCECCB84-F9BA-43D5-87BE-67443E8EF086}">
      <p15:sldGuideLst xmlns:p15="http://schemas.microsoft.com/office/powerpoint/2012/main">
        <p15:guide id="1" orient="horz" pos="453">
          <p15:clr>
            <a:srgbClr val="8F8F8F"/>
          </p15:clr>
        </p15:guide>
        <p15:guide id="3" orient="horz" pos="1079">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with Footer in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E71BF0-5156-4399-18F9-DC04A1A13E84}"/>
              </a:ext>
            </a:extLst>
          </p:cNvPr>
          <p:cNvSpPr>
            <a:spLocks noGrp="1"/>
          </p:cNvSpPr>
          <p:nvPr>
            <p:ph type="dt" sz="half" idx="10"/>
          </p:nvPr>
        </p:nvSpPr>
        <p:spPr/>
        <p:txBody>
          <a:bodyPr/>
          <a:lstStyle/>
          <a:p>
            <a:fld id="{8EA7C55A-0720-674D-B591-4F14C71E2AA5}" type="datetime4">
              <a:rPr lang="en-US" noProof="0"/>
              <a:t>June 16, 2026</a:t>
            </a:fld>
            <a:endParaRPr lang="en-US" noProof="0"/>
          </a:p>
        </p:txBody>
      </p:sp>
      <p:sp>
        <p:nvSpPr>
          <p:cNvPr id="4" name="Slide Number Placeholder 3">
            <a:extLst>
              <a:ext uri="{FF2B5EF4-FFF2-40B4-BE49-F238E27FC236}">
                <a16:creationId xmlns:a16="http://schemas.microsoft.com/office/drawing/2014/main" id="{E295A234-FFCB-0330-7A76-CE07764E0D16}"/>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2" name="Guides" hidden="1">
            <a:extLst>
              <a:ext uri="{FF2B5EF4-FFF2-40B4-BE49-F238E27FC236}">
                <a16:creationId xmlns:a16="http://schemas.microsoft.com/office/drawing/2014/main" id="{701F89E3-1860-5814-889C-8F8203A4F6D4}"/>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496526222"/>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6B761CCD-5C71-7A4A-8F5D-6B26D9394AB4}"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1075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10753724" cy="561600"/>
          </a:xfrm>
        </p:spPr>
        <p:txBody>
          <a:bodyPr/>
          <a:lstStyle/>
          <a:p>
            <a:endParaRPr lang="en-GB"/>
          </a:p>
        </p:txBody>
      </p:sp>
    </p:spTree>
    <p:extLst>
      <p:ext uri="{BB962C8B-B14F-4D97-AF65-F5344CB8AC3E}">
        <p14:creationId xmlns:p14="http://schemas.microsoft.com/office/powerpoint/2010/main" val="2961110930"/>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Left - Content Righ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C0E66B85-A497-806D-1EDC-07151561F037}"/>
              </a:ext>
            </a:extLst>
          </p:cNvPr>
          <p:cNvSpPr>
            <a:spLocks noGrp="1"/>
          </p:cNvSpPr>
          <p:nvPr>
            <p:ph type="pic" sz="quarter" idx="14"/>
          </p:nvPr>
        </p:nvSpPr>
        <p:spPr>
          <a:xfrm>
            <a:off x="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a:xfrm>
            <a:off x="1115138" y="6439469"/>
            <a:ext cx="2024062" cy="180000"/>
          </a:xfrm>
        </p:spPr>
        <p:txBody>
          <a:bodyPr/>
          <a:lstStyle/>
          <a:p>
            <a:fld id="{149EB574-D334-1445-83E2-890C9F6FAB41}"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5349275"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5349275"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5349275" y="720000"/>
            <a:ext cx="6122000" cy="561600"/>
          </a:xfrm>
        </p:spPr>
        <p:txBody>
          <a:bodyPr/>
          <a:lstStyle/>
          <a:p>
            <a:endParaRPr lang="en-GB"/>
          </a:p>
        </p:txBody>
      </p:sp>
    </p:spTree>
    <p:extLst>
      <p:ext uri="{BB962C8B-B14F-4D97-AF65-F5344CB8AC3E}">
        <p14:creationId xmlns:p14="http://schemas.microsoft.com/office/powerpoint/2010/main" val="1661927153"/>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ent Left - Photo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614FC3F-8ED6-0751-6C51-3B2BEC1277DD}"/>
              </a:ext>
            </a:extLst>
          </p:cNvPr>
          <p:cNvSpPr>
            <a:spLocks noGrp="1"/>
          </p:cNvSpPr>
          <p:nvPr>
            <p:ph type="pic" sz="quarter" idx="14"/>
          </p:nvPr>
        </p:nvSpPr>
        <p:spPr>
          <a:xfrm>
            <a:off x="720090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96A1E3D4-D950-5D45-AB79-D54814BCF01F}" type="datetime4">
              <a:rPr lang="en-US" noProof="0"/>
              <a:t>June 16,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6122000" cy="561600"/>
          </a:xfrm>
        </p:spPr>
        <p:txBody>
          <a:bodyPr/>
          <a:lstStyle/>
          <a:p>
            <a:endParaRPr lang="en-GB"/>
          </a:p>
        </p:txBody>
      </p:sp>
      <p:sp>
        <p:nvSpPr>
          <p:cNvPr id="4" name="Footers" descr="{&quot;templafy&quot;:{&quot;id&quot;:&quot;fe8e1a07-4725-46e9-b27d-111515b6a4b0&quot;}}">
            <a:extLst>
              <a:ext uri="{FF2B5EF4-FFF2-40B4-BE49-F238E27FC236}">
                <a16:creationId xmlns:a16="http://schemas.microsoft.com/office/drawing/2014/main" id="{F9EC4DD8-B03D-E94C-E682-0A9B26DCBF89}"/>
              </a:ext>
            </a:extLst>
          </p:cNvPr>
          <p:cNvSpPr/>
          <p:nvPr userDrawn="1"/>
        </p:nvSpPr>
        <p:spPr>
          <a:xfrm>
            <a:off x="9055102" y="6439469"/>
            <a:ext cx="2412997" cy="180000"/>
          </a:xfrm>
          <a:prstGeom prst="rect">
            <a:avLst/>
          </a:prstGeom>
          <a:ln>
            <a:noFill/>
          </a:ln>
        </p:spPr>
        <p:txBody>
          <a:bodyPr vert="horz" lIns="0" tIns="0" rIns="0" bIns="0" rtlCol="0" anchor="b" anchorCtr="0"/>
          <a:lstStyle/>
          <a:p>
            <a:pPr lvl="0" algn="r"/>
            <a:r>
              <a:rPr lang="en-GB" sz="800" noProof="0">
                <a:solidFill>
                  <a:schemeClr val="accent1"/>
                </a:solidFill>
              </a:rPr>
              <a:t>Penn Medicine</a:t>
            </a:r>
          </a:p>
        </p:txBody>
      </p:sp>
    </p:spTree>
    <p:extLst>
      <p:ext uri="{BB962C8B-B14F-4D97-AF65-F5344CB8AC3E}">
        <p14:creationId xmlns:p14="http://schemas.microsoft.com/office/powerpoint/2010/main" val="1350379112"/>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6/16/2026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01214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2" name="Group 1">
            <a:extLst>
              <a:ext uri="{FF2B5EF4-FFF2-40B4-BE49-F238E27FC236}">
                <a16:creationId xmlns:a16="http://schemas.microsoft.com/office/drawing/2014/main" id="{4B629FE1-8DA0-3121-64AF-F1B1A9AA15BB}"/>
              </a:ext>
            </a:extLst>
          </p:cNvPr>
          <p:cNvGrpSpPr/>
          <p:nvPr userDrawn="1"/>
        </p:nvGrpSpPr>
        <p:grpSpPr>
          <a:xfrm>
            <a:off x="7333172" y="6254970"/>
            <a:ext cx="4138103" cy="455762"/>
            <a:chOff x="6854678" y="6222358"/>
            <a:chExt cx="4912324" cy="541033"/>
          </a:xfrm>
        </p:grpSpPr>
        <p:sp>
          <p:nvSpPr>
            <p:cNvPr id="3" name="Freeform 2">
              <a:extLst>
                <a:ext uri="{FF2B5EF4-FFF2-40B4-BE49-F238E27FC236}">
                  <a16:creationId xmlns:a16="http://schemas.microsoft.com/office/drawing/2014/main" id="{3BD40DC5-684E-BF89-6DEA-1561FFED6D74}"/>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7" name="Picture 6" descr="Blue text on a black background&#10;&#10;AI-generated content may be incorrect.">
              <a:extLst>
                <a:ext uri="{FF2B5EF4-FFF2-40B4-BE49-F238E27FC236}">
                  <a16:creationId xmlns:a16="http://schemas.microsoft.com/office/drawing/2014/main" id="{4EC1FB64-B2E3-F560-54A1-5D325FBE76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8" name="CHTI">
              <a:extLst>
                <a:ext uri="{FF2B5EF4-FFF2-40B4-BE49-F238E27FC236}">
                  <a16:creationId xmlns:a16="http://schemas.microsoft.com/office/drawing/2014/main" id="{B8E749CB-B032-FFBC-66C6-0FC319B4C5F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0" name="Straight Connector 9">
              <a:extLst>
                <a:ext uri="{FF2B5EF4-FFF2-40B4-BE49-F238E27FC236}">
                  <a16:creationId xmlns:a16="http://schemas.microsoft.com/office/drawing/2014/main" id="{B3A9BFB8-2D42-E45B-B073-775725E9238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764F0D-E681-D227-0F8B-B491BA3774B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2" name="Text Placeholder 8">
            <a:extLst>
              <a:ext uri="{FF2B5EF4-FFF2-40B4-BE49-F238E27FC236}">
                <a16:creationId xmlns:a16="http://schemas.microsoft.com/office/drawing/2014/main" id="{796AF3FF-08EB-276A-3432-49D46E948BCB}"/>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3" name="Text Placeholder 2">
            <a:extLst>
              <a:ext uri="{FF2B5EF4-FFF2-40B4-BE49-F238E27FC236}">
                <a16:creationId xmlns:a16="http://schemas.microsoft.com/office/drawing/2014/main" id="{A24BEAC0-0F60-FF6F-089F-97D71C61EC00}"/>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1"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61288026"/>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TI_Deck title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2" name="Text Placeholder 8">
            <a:extLst>
              <a:ext uri="{FF2B5EF4-FFF2-40B4-BE49-F238E27FC236}">
                <a16:creationId xmlns:a16="http://schemas.microsoft.com/office/drawing/2014/main" id="{5645D0A5-3485-1FD0-AC38-D89E93B50F8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3" name="Text Placeholder 8">
            <a:extLst>
              <a:ext uri="{FF2B5EF4-FFF2-40B4-BE49-F238E27FC236}">
                <a16:creationId xmlns:a16="http://schemas.microsoft.com/office/drawing/2014/main" id="{2F159CFE-2DF8-8753-00A6-0FE17B8942A9}"/>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8" name="Straight Connector 7">
            <a:extLst>
              <a:ext uri="{FF2B5EF4-FFF2-40B4-BE49-F238E27FC236}">
                <a16:creationId xmlns:a16="http://schemas.microsoft.com/office/drawing/2014/main" id="{5A271B86-27D7-50C3-1EB3-1641D108891A}"/>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Text Placeholder 2">
            <a:extLst>
              <a:ext uri="{FF2B5EF4-FFF2-40B4-BE49-F238E27FC236}">
                <a16:creationId xmlns:a16="http://schemas.microsoft.com/office/drawing/2014/main" id="{7F50FB32-DF2B-E6BF-075C-2A7AA70B40AE}"/>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12pt</a:t>
            </a:r>
          </a:p>
          <a:p>
            <a:pPr lvl="0"/>
            <a:r>
              <a:rPr lang="en-US"/>
              <a:t>Team Member, Title</a:t>
            </a:r>
          </a:p>
          <a:p>
            <a:pPr lvl="0"/>
            <a:r>
              <a:rPr lang="en-US"/>
              <a:t>Team Member, Title</a:t>
            </a:r>
          </a:p>
        </p:txBody>
      </p:sp>
    </p:spTree>
    <p:extLst>
      <p:ext uri="{BB962C8B-B14F-4D97-AF65-F5344CB8AC3E}">
        <p14:creationId xmlns:p14="http://schemas.microsoft.com/office/powerpoint/2010/main" val="3734204984"/>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48">
          <p15:clr>
            <a:srgbClr val="FBAE40"/>
          </p15:clr>
        </p15:guide>
        <p15:guide id="4" orient="horz" pos="280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2654205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HTI_Deck title 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4" name="Text Placeholder 8">
            <a:extLst>
              <a:ext uri="{FF2B5EF4-FFF2-40B4-BE49-F238E27FC236}">
                <a16:creationId xmlns:a16="http://schemas.microsoft.com/office/drawing/2014/main" id="{A2E92D5D-2AD9-3E39-B12F-5B40F24BAFF9}"/>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6" name="Text Placeholder 8">
            <a:extLst>
              <a:ext uri="{FF2B5EF4-FFF2-40B4-BE49-F238E27FC236}">
                <a16:creationId xmlns:a16="http://schemas.microsoft.com/office/drawing/2014/main" id="{7A57C463-05BD-1112-4646-506E3378B2C4}"/>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7" name="Text Placeholder 8">
            <a:extLst>
              <a:ext uri="{FF2B5EF4-FFF2-40B4-BE49-F238E27FC236}">
                <a16:creationId xmlns:a16="http://schemas.microsoft.com/office/drawing/2014/main" id="{00744480-88C4-92F1-6CE5-5568344C2355}"/>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18" name="Straight Connector 17">
            <a:extLst>
              <a:ext uri="{FF2B5EF4-FFF2-40B4-BE49-F238E27FC236}">
                <a16:creationId xmlns:a16="http://schemas.microsoft.com/office/drawing/2014/main" id="{E17DFDF3-039A-094B-6ECB-4E2FF96064A5}"/>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9CBCCAA-7AD5-7E61-886F-7E33D84FDE09}"/>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830893965"/>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HTI_categor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BC333-24E1-3F4E-A4CE-3514DEED8C84}"/>
              </a:ext>
            </a:extLst>
          </p:cNvPr>
          <p:cNvSpPr/>
          <p:nvPr userDrawn="1"/>
        </p:nvSpPr>
        <p:spPr>
          <a:xfrm>
            <a:off x="0" y="1"/>
            <a:ext cx="12192000" cy="6858000"/>
          </a:xfrm>
          <a:prstGeom prst="rect">
            <a:avLst/>
          </a:prstGeom>
          <a:gradFill flip="none" rotWithShape="1">
            <a:gsLst>
              <a:gs pos="0">
                <a:srgbClr val="1C3052">
                  <a:shade val="30000"/>
                  <a:satMod val="115000"/>
                </a:srgbClr>
              </a:gs>
              <a:gs pos="50000">
                <a:srgbClr val="1C3052">
                  <a:shade val="67500"/>
                  <a:satMod val="115000"/>
                </a:srgbClr>
              </a:gs>
              <a:gs pos="100000">
                <a:srgbClr val="1C3052">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8" name="Text Placeholder 3">
            <a:extLst>
              <a:ext uri="{FF2B5EF4-FFF2-40B4-BE49-F238E27FC236}">
                <a16:creationId xmlns:a16="http://schemas.microsoft.com/office/drawing/2014/main" id="{C84759EE-2B5B-8541-ADDC-940BF0E0D573}"/>
              </a:ext>
            </a:extLst>
          </p:cNvPr>
          <p:cNvSpPr>
            <a:spLocks noGrp="1"/>
          </p:cNvSpPr>
          <p:nvPr>
            <p:ph type="body" sz="half" idx="2" hasCustomPrompt="1"/>
          </p:nvPr>
        </p:nvSpPr>
        <p:spPr>
          <a:xfrm>
            <a:off x="609601" y="2528120"/>
            <a:ext cx="10575472" cy="1801761"/>
          </a:xfrm>
          <a:prstGeom prst="rect">
            <a:avLst/>
          </a:prstGeom>
        </p:spPr>
        <p:txBody>
          <a:bodyPr anchor="ctr">
            <a:normAutofit/>
          </a:bodyPr>
          <a:lstStyle>
            <a:lvl1pPr marL="0" indent="0" algn="l">
              <a:buNone/>
              <a:defRPr sz="6000" b="1" i="0">
                <a:solidFill>
                  <a:schemeClr val="accent4"/>
                </a:solidFill>
                <a:latin typeface="Avenir Black" panose="02000503020000020003"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Title/Avenir Black-60pt</a:t>
            </a:r>
          </a:p>
        </p:txBody>
      </p:sp>
      <p:sp>
        <p:nvSpPr>
          <p:cNvPr id="2" name="Freeform 1">
            <a:extLst>
              <a:ext uri="{FF2B5EF4-FFF2-40B4-BE49-F238E27FC236}">
                <a16:creationId xmlns:a16="http://schemas.microsoft.com/office/drawing/2014/main" id="{65B8DA26-BA86-CFCC-F24D-3AC5AD3834BB}"/>
              </a:ext>
            </a:extLst>
          </p:cNvPr>
          <p:cNvSpPr/>
          <p:nvPr userDrawn="1"/>
        </p:nvSpPr>
        <p:spPr>
          <a:xfrm>
            <a:off x="8843753" y="3671947"/>
            <a:ext cx="3348247" cy="3186053"/>
          </a:xfrm>
          <a:custGeom>
            <a:avLst/>
            <a:gdLst>
              <a:gd name="connsiteX0" fmla="*/ 2411869 w 3348247"/>
              <a:gd name="connsiteY0" fmla="*/ 1354 h 3186053"/>
              <a:gd name="connsiteX1" fmla="*/ 2817243 w 3348247"/>
              <a:gd name="connsiteY1" fmla="*/ 202283 h 3186053"/>
              <a:gd name="connsiteX2" fmla="*/ 3348247 w 3348247"/>
              <a:gd name="connsiteY2" fmla="*/ 810254 h 3186053"/>
              <a:gd name="connsiteX3" fmla="*/ 3348247 w 3348247"/>
              <a:gd name="connsiteY3" fmla="*/ 3186053 h 3186053"/>
              <a:gd name="connsiteX4" fmla="*/ 714178 w 3348247"/>
              <a:gd name="connsiteY4" fmla="*/ 3186053 h 3186053"/>
              <a:gd name="connsiteX5" fmla="*/ 145918 w 3348247"/>
              <a:gd name="connsiteY5" fmla="*/ 2535426 h 3186053"/>
              <a:gd name="connsiteX6" fmla="*/ 202283 w 3348247"/>
              <a:gd name="connsiteY6" fmla="*/ 1701331 h 3186053"/>
              <a:gd name="connsiteX7" fmla="*/ 1983149 w 3348247"/>
              <a:gd name="connsiteY7" fmla="*/ 145918 h 3186053"/>
              <a:gd name="connsiteX8" fmla="*/ 2411869 w 3348247"/>
              <a:gd name="connsiteY8" fmla="*/ 1354 h 318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247" h="3186053">
                <a:moveTo>
                  <a:pt x="2411869" y="1354"/>
                </a:moveTo>
                <a:cubicBezTo>
                  <a:pt x="2562811" y="11554"/>
                  <a:pt x="2709861" y="79336"/>
                  <a:pt x="2817243" y="202283"/>
                </a:cubicBezTo>
                <a:lnTo>
                  <a:pt x="3348247" y="810254"/>
                </a:lnTo>
                <a:lnTo>
                  <a:pt x="3348247" y="3186053"/>
                </a:lnTo>
                <a:lnTo>
                  <a:pt x="714178" y="3186053"/>
                </a:lnTo>
                <a:lnTo>
                  <a:pt x="145918" y="2535426"/>
                </a:lnTo>
                <a:cubicBezTo>
                  <a:pt x="-68846" y="2289532"/>
                  <a:pt x="-43611" y="1916095"/>
                  <a:pt x="202283" y="1701331"/>
                </a:cubicBezTo>
                <a:lnTo>
                  <a:pt x="1983149" y="145918"/>
                </a:lnTo>
                <a:cubicBezTo>
                  <a:pt x="2106096" y="38536"/>
                  <a:pt x="2260928" y="-8846"/>
                  <a:pt x="2411869" y="1354"/>
                </a:cubicBezTo>
                <a:close/>
              </a:path>
            </a:pathLst>
          </a:cu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29B212B5-0C9B-F855-6353-016E28D9E48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3818913189"/>
      </p:ext>
    </p:extLst>
  </p:cSld>
  <p:clrMapOvr>
    <a:masterClrMapping/>
  </p:clrMapOvr>
  <p:extLst>
    <p:ext uri="{DCECCB84-F9BA-43D5-87BE-67443E8EF086}">
      <p15:sldGuideLst xmlns:p15="http://schemas.microsoft.com/office/powerpoint/2012/main">
        <p15:guide id="1" orient="horz" pos="2304">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HTI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grpSp>
        <p:nvGrpSpPr>
          <p:cNvPr id="3" name="Group 2">
            <a:extLst>
              <a:ext uri="{FF2B5EF4-FFF2-40B4-BE49-F238E27FC236}">
                <a16:creationId xmlns:a16="http://schemas.microsoft.com/office/drawing/2014/main" id="{553CB8BE-7FB8-DDAB-C6B0-AC3F5BD04072}"/>
              </a:ext>
            </a:extLst>
          </p:cNvPr>
          <p:cNvGrpSpPr/>
          <p:nvPr userDrawn="1"/>
        </p:nvGrpSpPr>
        <p:grpSpPr>
          <a:xfrm>
            <a:off x="7333172" y="6254970"/>
            <a:ext cx="4138103" cy="455762"/>
            <a:chOff x="6854678" y="6222358"/>
            <a:chExt cx="4912324" cy="541033"/>
          </a:xfrm>
        </p:grpSpPr>
        <p:sp>
          <p:nvSpPr>
            <p:cNvPr id="4" name="Freeform 3">
              <a:extLst>
                <a:ext uri="{FF2B5EF4-FFF2-40B4-BE49-F238E27FC236}">
                  <a16:creationId xmlns:a16="http://schemas.microsoft.com/office/drawing/2014/main" id="{7085F0DA-EDB4-E6AE-4C8C-E7316FAF56A0}"/>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6" name="Picture 5" descr="Blue text on a black background&#10;&#10;AI-generated content may be incorrect.">
              <a:extLst>
                <a:ext uri="{FF2B5EF4-FFF2-40B4-BE49-F238E27FC236}">
                  <a16:creationId xmlns:a16="http://schemas.microsoft.com/office/drawing/2014/main" id="{F0099B58-2B93-E58A-D295-CCA40C9674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7" name="CHTI">
              <a:extLst>
                <a:ext uri="{FF2B5EF4-FFF2-40B4-BE49-F238E27FC236}">
                  <a16:creationId xmlns:a16="http://schemas.microsoft.com/office/drawing/2014/main" id="{30265666-BE5F-4DD3-4A8A-EB905A5416AF}"/>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8" name="Straight Connector 7">
              <a:extLst>
                <a:ext uri="{FF2B5EF4-FFF2-40B4-BE49-F238E27FC236}">
                  <a16:creationId xmlns:a16="http://schemas.microsoft.com/office/drawing/2014/main" id="{46B0A2B0-D191-993A-6E0A-F8FC4291D26C}"/>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8945D6-C928-BFC5-2C0F-F2EFF371AC45}"/>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50547486"/>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HTI_Few bullet poin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grpSp>
        <p:nvGrpSpPr>
          <p:cNvPr id="3" name="Group 2">
            <a:extLst>
              <a:ext uri="{FF2B5EF4-FFF2-40B4-BE49-F238E27FC236}">
                <a16:creationId xmlns:a16="http://schemas.microsoft.com/office/drawing/2014/main" id="{5D528C69-14A0-72A8-9265-80CB7891FF7C}"/>
              </a:ext>
            </a:extLst>
          </p:cNvPr>
          <p:cNvGrpSpPr/>
          <p:nvPr userDrawn="1"/>
        </p:nvGrpSpPr>
        <p:grpSpPr>
          <a:xfrm>
            <a:off x="416850" y="2770414"/>
            <a:ext cx="134134" cy="465162"/>
            <a:chOff x="413675" y="2572979"/>
            <a:chExt cx="134134" cy="465162"/>
          </a:xfrm>
        </p:grpSpPr>
        <p:sp>
          <p:nvSpPr>
            <p:cNvPr id="5" name="Rectangle 4">
              <a:extLst>
                <a:ext uri="{FF2B5EF4-FFF2-40B4-BE49-F238E27FC236}">
                  <a16:creationId xmlns:a16="http://schemas.microsoft.com/office/drawing/2014/main" id="{34AE7F1F-4F75-F8B8-1C44-C5C7C83BAABE}"/>
                </a:ext>
              </a:extLst>
            </p:cNvPr>
            <p:cNvSpPr/>
            <p:nvPr/>
          </p:nvSpPr>
          <p:spPr>
            <a:xfrm>
              <a:off x="413675"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13" name="Rectangle 12">
              <a:extLst>
                <a:ext uri="{FF2B5EF4-FFF2-40B4-BE49-F238E27FC236}">
                  <a16:creationId xmlns:a16="http://schemas.microsoft.com/office/drawing/2014/main" id="{9C6FA023-E0EF-8D38-8C45-9A8896029CEF}"/>
                </a:ext>
              </a:extLst>
            </p:cNvPr>
            <p:cNvSpPr/>
            <p:nvPr/>
          </p:nvSpPr>
          <p:spPr>
            <a:xfrm>
              <a:off x="502090"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11" name="Text Placeholder 18">
            <a:extLst>
              <a:ext uri="{FF2B5EF4-FFF2-40B4-BE49-F238E27FC236}">
                <a16:creationId xmlns:a16="http://schemas.microsoft.com/office/drawing/2014/main" id="{A778C7D5-2B03-9E03-04F3-F099384B26AC}"/>
              </a:ext>
            </a:extLst>
          </p:cNvPr>
          <p:cNvSpPr>
            <a:spLocks noGrp="1"/>
          </p:cNvSpPr>
          <p:nvPr>
            <p:ph type="body" sz="quarter" idx="15" hasCustomPrompt="1"/>
          </p:nvPr>
        </p:nvSpPr>
        <p:spPr>
          <a:xfrm>
            <a:off x="609600" y="2703052"/>
            <a:ext cx="2496854" cy="477910"/>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Goals</a:t>
            </a:r>
          </a:p>
        </p:txBody>
      </p:sp>
    </p:spTree>
    <p:extLst>
      <p:ext uri="{BB962C8B-B14F-4D97-AF65-F5344CB8AC3E}">
        <p14:creationId xmlns:p14="http://schemas.microsoft.com/office/powerpoint/2010/main" val="2692549013"/>
      </p:ext>
    </p:extLst>
  </p:cSld>
  <p:clrMapOvr>
    <a:masterClrMapping/>
  </p:clrMapOvr>
  <p:extLst>
    <p:ext uri="{DCECCB84-F9BA-43D5-87BE-67443E8EF086}">
      <p15:sldGuideLst xmlns:p15="http://schemas.microsoft.com/office/powerpoint/2012/main">
        <p15:guide id="1" pos="2496">
          <p15:clr>
            <a:srgbClr val="FBAE40"/>
          </p15:clr>
        </p15:guide>
        <p15:guide id="2" orient="horz" pos="1968">
          <p15:clr>
            <a:srgbClr val="FBAE40"/>
          </p15:clr>
        </p15:guide>
        <p15:guide id="3" orient="horz" pos="124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TI_Few bullet point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grpSp>
        <p:nvGrpSpPr>
          <p:cNvPr id="2" name="Group 1">
            <a:extLst>
              <a:ext uri="{FF2B5EF4-FFF2-40B4-BE49-F238E27FC236}">
                <a16:creationId xmlns:a16="http://schemas.microsoft.com/office/drawing/2014/main" id="{076AFD90-43FF-6AEB-6B22-274189F8559E}"/>
              </a:ext>
            </a:extLst>
          </p:cNvPr>
          <p:cNvGrpSpPr/>
          <p:nvPr userDrawn="1"/>
        </p:nvGrpSpPr>
        <p:grpSpPr>
          <a:xfrm>
            <a:off x="420823" y="2641195"/>
            <a:ext cx="134134" cy="807709"/>
            <a:chOff x="420823" y="2522866"/>
            <a:chExt cx="134134" cy="807709"/>
          </a:xfrm>
        </p:grpSpPr>
        <p:sp>
          <p:nvSpPr>
            <p:cNvPr id="6" name="Rectangle 5">
              <a:extLst>
                <a:ext uri="{FF2B5EF4-FFF2-40B4-BE49-F238E27FC236}">
                  <a16:creationId xmlns:a16="http://schemas.microsoft.com/office/drawing/2014/main" id="{8DBA30F4-A7CF-4F42-E515-81C821BBB831}"/>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7" name="Rectangle 6">
              <a:extLst>
                <a:ext uri="{FF2B5EF4-FFF2-40B4-BE49-F238E27FC236}">
                  <a16:creationId xmlns:a16="http://schemas.microsoft.com/office/drawing/2014/main" id="{D90B5624-F79B-7C0E-4D3F-8E064247926B}"/>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9" name="Text Placeholder 18">
            <a:extLst>
              <a:ext uri="{FF2B5EF4-FFF2-40B4-BE49-F238E27FC236}">
                <a16:creationId xmlns:a16="http://schemas.microsoft.com/office/drawing/2014/main" id="{98A12229-7EF2-A396-2C72-B0231E62E9BC}"/>
              </a:ext>
            </a:extLst>
          </p:cNvPr>
          <p:cNvSpPr>
            <a:spLocks noGrp="1"/>
          </p:cNvSpPr>
          <p:nvPr>
            <p:ph type="body" sz="quarter" idx="15" hasCustomPrompt="1"/>
          </p:nvPr>
        </p:nvSpPr>
        <p:spPr>
          <a:xfrm>
            <a:off x="609600" y="2529669"/>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Rapid</a:t>
            </a:r>
          </a:p>
          <a:p>
            <a:pPr lvl="0"/>
            <a:r>
              <a:rPr lang="en-US"/>
              <a:t>Validation</a:t>
            </a:r>
          </a:p>
        </p:txBody>
      </p:sp>
    </p:spTree>
    <p:extLst>
      <p:ext uri="{BB962C8B-B14F-4D97-AF65-F5344CB8AC3E}">
        <p14:creationId xmlns:p14="http://schemas.microsoft.com/office/powerpoint/2010/main" val="192268667"/>
      </p:ext>
    </p:extLst>
  </p:cSld>
  <p:clrMapOvr>
    <a:masterClrMapping/>
  </p:clrMapOvr>
  <p:extLst>
    <p:ext uri="{DCECCB84-F9BA-43D5-87BE-67443E8EF086}">
      <p15:sldGuideLst xmlns:p15="http://schemas.microsoft.com/office/powerpoint/2012/main">
        <p15:guide id="1" pos="2496">
          <p15:clr>
            <a:srgbClr val="FBAE40"/>
          </p15:clr>
        </p15:guide>
        <p15:guide id="2" orient="horz" pos="1848">
          <p15:clr>
            <a:srgbClr val="FBAE40"/>
          </p15:clr>
        </p15:guide>
        <p15:guide id="3" orient="horz" pos="124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HTi_Insigh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pic>
        <p:nvPicPr>
          <p:cNvPr id="5" name="Graphic 4" descr="Brainstorm outline">
            <a:extLst>
              <a:ext uri="{FF2B5EF4-FFF2-40B4-BE49-F238E27FC236}">
                <a16:creationId xmlns:a16="http://schemas.microsoft.com/office/drawing/2014/main" id="{86685BC5-C194-66EB-12BE-5AB5409B14B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93657" y="2474199"/>
            <a:ext cx="1909602" cy="1909602"/>
          </a:xfrm>
          <a:prstGeom prst="rect">
            <a:avLst/>
          </a:prstGeom>
        </p:spPr>
      </p:pic>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6" name="Text Placeholder 6">
            <a:extLst>
              <a:ext uri="{FF2B5EF4-FFF2-40B4-BE49-F238E27FC236}">
                <a16:creationId xmlns:a16="http://schemas.microsoft.com/office/drawing/2014/main" id="{AAA2805A-9F9A-AAB9-4348-6983DEDDA742}"/>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
        <p:nvSpPr>
          <p:cNvPr id="4" name="Slide Number Placeholder 8">
            <a:extLst>
              <a:ext uri="{FF2B5EF4-FFF2-40B4-BE49-F238E27FC236}">
                <a16:creationId xmlns:a16="http://schemas.microsoft.com/office/drawing/2014/main" id="{F8574AAF-04F7-B86B-7C0F-DE0BA010BA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F6187025-00C7-5356-6DCE-B31ABA9F650A}"/>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2419373064"/>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Ti_Insight slid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4" name="Freeform 3">
            <a:extLst>
              <a:ext uri="{FF2B5EF4-FFF2-40B4-BE49-F238E27FC236}">
                <a16:creationId xmlns:a16="http://schemas.microsoft.com/office/drawing/2014/main" id="{556DD458-0CFA-DEEC-A5AE-A0CA63191D3E}"/>
              </a:ext>
            </a:extLst>
          </p:cNvPr>
          <p:cNvSpPr/>
          <p:nvPr userDrawn="1"/>
        </p:nvSpPr>
        <p:spPr>
          <a:xfrm>
            <a:off x="683178" y="2341646"/>
            <a:ext cx="1710316" cy="1915170"/>
          </a:xfrm>
          <a:custGeom>
            <a:avLst/>
            <a:gdLst>
              <a:gd name="connsiteX0" fmla="*/ 761458 w 1710316"/>
              <a:gd name="connsiteY0" fmla="*/ 1754040 h 1915170"/>
              <a:gd name="connsiteX1" fmla="*/ 752072 w 1710316"/>
              <a:gd name="connsiteY1" fmla="*/ 1754040 h 1915170"/>
              <a:gd name="connsiteX2" fmla="*/ 727901 w 1710316"/>
              <a:gd name="connsiteY2" fmla="*/ 1754123 h 1915170"/>
              <a:gd name="connsiteX3" fmla="*/ 727901 w 1710316"/>
              <a:gd name="connsiteY3" fmla="*/ 1807227 h 1915170"/>
              <a:gd name="connsiteX4" fmla="*/ 744680 w 1710316"/>
              <a:gd name="connsiteY4" fmla="*/ 1847742 h 1915170"/>
              <a:gd name="connsiteX5" fmla="*/ 785049 w 1710316"/>
              <a:gd name="connsiteY5" fmla="*/ 1864582 h 1915170"/>
              <a:gd name="connsiteX6" fmla="*/ 925345 w 1710316"/>
              <a:gd name="connsiteY6" fmla="*/ 1864582 h 1915170"/>
              <a:gd name="connsiteX7" fmla="*/ 965715 w 1710316"/>
              <a:gd name="connsiteY7" fmla="*/ 1847742 h 1915170"/>
              <a:gd name="connsiteX8" fmla="*/ 982493 w 1710316"/>
              <a:gd name="connsiteY8" fmla="*/ 1807227 h 1915170"/>
              <a:gd name="connsiteX9" fmla="*/ 982493 w 1710316"/>
              <a:gd name="connsiteY9" fmla="*/ 1754123 h 1915170"/>
              <a:gd name="connsiteX10" fmla="*/ 958239 w 1710316"/>
              <a:gd name="connsiteY10" fmla="*/ 1754040 h 1915170"/>
              <a:gd name="connsiteX11" fmla="*/ 238561 w 1710316"/>
              <a:gd name="connsiteY11" fmla="*/ 1436245 h 1915170"/>
              <a:gd name="connsiteX12" fmla="*/ 238561 w 1710316"/>
              <a:gd name="connsiteY12" fmla="*/ 1400397 h 1915170"/>
              <a:gd name="connsiteX13" fmla="*/ 274280 w 1710316"/>
              <a:gd name="connsiteY13" fmla="*/ 1400397 h 1915170"/>
              <a:gd name="connsiteX14" fmla="*/ 360999 w 1710316"/>
              <a:gd name="connsiteY14" fmla="*/ 1487430 h 1915170"/>
              <a:gd name="connsiteX15" fmla="*/ 529953 w 1710316"/>
              <a:gd name="connsiteY15" fmla="*/ 1317866 h 1915170"/>
              <a:gd name="connsiteX16" fmla="*/ 565671 w 1710316"/>
              <a:gd name="connsiteY16" fmla="*/ 1317866 h 1915170"/>
              <a:gd name="connsiteX17" fmla="*/ 565671 w 1710316"/>
              <a:gd name="connsiteY17" fmla="*/ 1353713 h 1915170"/>
              <a:gd name="connsiteX18" fmla="*/ 378857 w 1710316"/>
              <a:gd name="connsiteY18" fmla="*/ 1541202 h 1915170"/>
              <a:gd name="connsiteX19" fmla="*/ 343139 w 1710316"/>
              <a:gd name="connsiteY19" fmla="*/ 1541202 h 1915170"/>
              <a:gd name="connsiteX20" fmla="*/ 431438 w 1710316"/>
              <a:gd name="connsiteY20" fmla="*/ 1135544 h 1915170"/>
              <a:gd name="connsiteX21" fmla="*/ 610192 w 1710316"/>
              <a:gd name="connsiteY21" fmla="*/ 1220660 h 1915170"/>
              <a:gd name="connsiteX22" fmla="*/ 673986 w 1710316"/>
              <a:gd name="connsiteY22" fmla="*/ 1316280 h 1915170"/>
              <a:gd name="connsiteX23" fmla="*/ 1141149 w 1710316"/>
              <a:gd name="connsiteY23" fmla="*/ 1321699 h 1915170"/>
              <a:gd name="connsiteX24" fmla="*/ 1149454 w 1710316"/>
              <a:gd name="connsiteY24" fmla="*/ 1301608 h 1915170"/>
              <a:gd name="connsiteX25" fmla="*/ 1199209 w 1710316"/>
              <a:gd name="connsiteY25" fmla="*/ 1233915 h 1915170"/>
              <a:gd name="connsiteX26" fmla="*/ 1200456 w 1710316"/>
              <a:gd name="connsiteY26" fmla="*/ 1232581 h 1915170"/>
              <a:gd name="connsiteX27" fmla="*/ 1313921 w 1710316"/>
              <a:gd name="connsiteY27" fmla="*/ 1067684 h 1915170"/>
              <a:gd name="connsiteX28" fmla="*/ 1353544 w 1710316"/>
              <a:gd name="connsiteY28" fmla="*/ 871860 h 1915170"/>
              <a:gd name="connsiteX29" fmla="*/ 1207598 w 1710316"/>
              <a:gd name="connsiteY29" fmla="*/ 518146 h 1915170"/>
              <a:gd name="connsiteX30" fmla="*/ 855159 w 1710316"/>
              <a:gd name="connsiteY30" fmla="*/ 371674 h 1915170"/>
              <a:gd name="connsiteX31" fmla="*/ 502719 w 1710316"/>
              <a:gd name="connsiteY31" fmla="*/ 518146 h 1915170"/>
              <a:gd name="connsiteX32" fmla="*/ 356774 w 1710316"/>
              <a:gd name="connsiteY32" fmla="*/ 871860 h 1915170"/>
              <a:gd name="connsiteX33" fmla="*/ 377458 w 1710316"/>
              <a:gd name="connsiteY33" fmla="*/ 1014997 h 1915170"/>
              <a:gd name="connsiteX34" fmla="*/ 431451 w 1710316"/>
              <a:gd name="connsiteY34" fmla="*/ 1135542 h 1915170"/>
              <a:gd name="connsiteX35" fmla="*/ 689845 w 1710316"/>
              <a:gd name="connsiteY35" fmla="*/ 1366970 h 1915170"/>
              <a:gd name="connsiteX36" fmla="*/ 694247 w 1710316"/>
              <a:gd name="connsiteY36" fmla="*/ 1392896 h 1915170"/>
              <a:gd name="connsiteX37" fmla="*/ 694330 w 1710316"/>
              <a:gd name="connsiteY37" fmla="*/ 1393897 h 1915170"/>
              <a:gd name="connsiteX38" fmla="*/ 694747 w 1710316"/>
              <a:gd name="connsiteY38" fmla="*/ 1397815 h 1915170"/>
              <a:gd name="connsiteX39" fmla="*/ 694830 w 1710316"/>
              <a:gd name="connsiteY39" fmla="*/ 1398814 h 1915170"/>
              <a:gd name="connsiteX40" fmla="*/ 694996 w 1710316"/>
              <a:gd name="connsiteY40" fmla="*/ 1400566 h 1915170"/>
              <a:gd name="connsiteX41" fmla="*/ 694996 w 1710316"/>
              <a:gd name="connsiteY41" fmla="*/ 1400816 h 1915170"/>
              <a:gd name="connsiteX42" fmla="*/ 695162 w 1710316"/>
              <a:gd name="connsiteY42" fmla="*/ 1402815 h 1915170"/>
              <a:gd name="connsiteX43" fmla="*/ 695245 w 1710316"/>
              <a:gd name="connsiteY43" fmla="*/ 1403234 h 1915170"/>
              <a:gd name="connsiteX44" fmla="*/ 695327 w 1710316"/>
              <a:gd name="connsiteY44" fmla="*/ 1403816 h 1915170"/>
              <a:gd name="connsiteX45" fmla="*/ 695576 w 1710316"/>
              <a:gd name="connsiteY45" fmla="*/ 1406817 h 1915170"/>
              <a:gd name="connsiteX46" fmla="*/ 695576 w 1710316"/>
              <a:gd name="connsiteY46" fmla="*/ 1406983 h 1915170"/>
              <a:gd name="connsiteX47" fmla="*/ 695659 w 1710316"/>
              <a:gd name="connsiteY47" fmla="*/ 1407735 h 1915170"/>
              <a:gd name="connsiteX48" fmla="*/ 696159 w 1710316"/>
              <a:gd name="connsiteY48" fmla="*/ 1413738 h 1915170"/>
              <a:gd name="connsiteX49" fmla="*/ 696242 w 1710316"/>
              <a:gd name="connsiteY49" fmla="*/ 1414570 h 1915170"/>
              <a:gd name="connsiteX50" fmla="*/ 696242 w 1710316"/>
              <a:gd name="connsiteY50" fmla="*/ 1414737 h 1915170"/>
              <a:gd name="connsiteX51" fmla="*/ 696491 w 1710316"/>
              <a:gd name="connsiteY51" fmla="*/ 1417737 h 1915170"/>
              <a:gd name="connsiteX52" fmla="*/ 696491 w 1710316"/>
              <a:gd name="connsiteY52" fmla="*/ 1418738 h 1915170"/>
              <a:gd name="connsiteX53" fmla="*/ 696574 w 1710316"/>
              <a:gd name="connsiteY53" fmla="*/ 1419739 h 1915170"/>
              <a:gd name="connsiteX54" fmla="*/ 696574 w 1710316"/>
              <a:gd name="connsiteY54" fmla="*/ 1423741 h 1915170"/>
              <a:gd name="connsiteX55" fmla="*/ 696408 w 1710316"/>
              <a:gd name="connsiteY55" fmla="*/ 1424492 h 1915170"/>
              <a:gd name="connsiteX56" fmla="*/ 696408 w 1710316"/>
              <a:gd name="connsiteY56" fmla="*/ 1433411 h 1915170"/>
              <a:gd name="connsiteX57" fmla="*/ 696325 w 1710316"/>
              <a:gd name="connsiteY57" fmla="*/ 1435995 h 1915170"/>
              <a:gd name="connsiteX58" fmla="*/ 696325 w 1710316"/>
              <a:gd name="connsiteY58" fmla="*/ 1439747 h 1915170"/>
              <a:gd name="connsiteX59" fmla="*/ 696242 w 1710316"/>
              <a:gd name="connsiteY59" fmla="*/ 1440914 h 1915170"/>
              <a:gd name="connsiteX60" fmla="*/ 696242 w 1710316"/>
              <a:gd name="connsiteY60" fmla="*/ 1441081 h 1915170"/>
              <a:gd name="connsiteX61" fmla="*/ 696076 w 1710316"/>
              <a:gd name="connsiteY61" fmla="*/ 1443582 h 1915170"/>
              <a:gd name="connsiteX62" fmla="*/ 695993 w 1710316"/>
              <a:gd name="connsiteY62" fmla="*/ 1444666 h 1915170"/>
              <a:gd name="connsiteX63" fmla="*/ 695993 w 1710316"/>
              <a:gd name="connsiteY63" fmla="*/ 1444833 h 1915170"/>
              <a:gd name="connsiteX64" fmla="*/ 695825 w 1710316"/>
              <a:gd name="connsiteY64" fmla="*/ 1447334 h 1915170"/>
              <a:gd name="connsiteX65" fmla="*/ 695742 w 1710316"/>
              <a:gd name="connsiteY65" fmla="*/ 1448418 h 1915170"/>
              <a:gd name="connsiteX66" fmla="*/ 695742 w 1710316"/>
              <a:gd name="connsiteY66" fmla="*/ 1448668 h 1915170"/>
              <a:gd name="connsiteX67" fmla="*/ 695659 w 1710316"/>
              <a:gd name="connsiteY67" fmla="*/ 1449918 h 1915170"/>
              <a:gd name="connsiteX68" fmla="*/ 695659 w 1710316"/>
              <a:gd name="connsiteY68" fmla="*/ 1451252 h 1915170"/>
              <a:gd name="connsiteX69" fmla="*/ 695576 w 1710316"/>
              <a:gd name="connsiteY69" fmla="*/ 1452251 h 1915170"/>
              <a:gd name="connsiteX70" fmla="*/ 695576 w 1710316"/>
              <a:gd name="connsiteY70" fmla="*/ 1452503 h 1915170"/>
              <a:gd name="connsiteX71" fmla="*/ 695410 w 1710316"/>
              <a:gd name="connsiteY71" fmla="*/ 1455002 h 1915170"/>
              <a:gd name="connsiteX72" fmla="*/ 695327 w 1710316"/>
              <a:gd name="connsiteY72" fmla="*/ 1455919 h 1915170"/>
              <a:gd name="connsiteX73" fmla="*/ 695327 w 1710316"/>
              <a:gd name="connsiteY73" fmla="*/ 1456252 h 1915170"/>
              <a:gd name="connsiteX74" fmla="*/ 695245 w 1710316"/>
              <a:gd name="connsiteY74" fmla="*/ 1457503 h 1915170"/>
              <a:gd name="connsiteX75" fmla="*/ 695079 w 1710316"/>
              <a:gd name="connsiteY75" fmla="*/ 1458753 h 1915170"/>
              <a:gd name="connsiteX76" fmla="*/ 694996 w 1710316"/>
              <a:gd name="connsiteY76" fmla="*/ 1460004 h 1915170"/>
              <a:gd name="connsiteX77" fmla="*/ 694164 w 1710316"/>
              <a:gd name="connsiteY77" fmla="*/ 1466257 h 1915170"/>
              <a:gd name="connsiteX78" fmla="*/ 694081 w 1710316"/>
              <a:gd name="connsiteY78" fmla="*/ 1467092 h 1915170"/>
              <a:gd name="connsiteX79" fmla="*/ 693998 w 1710316"/>
              <a:gd name="connsiteY79" fmla="*/ 1467508 h 1915170"/>
              <a:gd name="connsiteX80" fmla="*/ 693335 w 1710316"/>
              <a:gd name="connsiteY80" fmla="*/ 1472510 h 1915170"/>
              <a:gd name="connsiteX81" fmla="*/ 685692 w 1710316"/>
              <a:gd name="connsiteY81" fmla="*/ 1508940 h 1915170"/>
              <a:gd name="connsiteX82" fmla="*/ 1132249 w 1710316"/>
              <a:gd name="connsiteY82" fmla="*/ 1508940 h 1915170"/>
              <a:gd name="connsiteX83" fmla="*/ 1132249 w 1710316"/>
              <a:gd name="connsiteY83" fmla="*/ 1375639 h 1915170"/>
              <a:gd name="connsiteX84" fmla="*/ 1132332 w 1710316"/>
              <a:gd name="connsiteY84" fmla="*/ 1375639 h 1915170"/>
              <a:gd name="connsiteX85" fmla="*/ 1132332 w 1710316"/>
              <a:gd name="connsiteY85" fmla="*/ 1372054 h 1915170"/>
              <a:gd name="connsiteX86" fmla="*/ 666420 w 1710316"/>
              <a:gd name="connsiteY86" fmla="*/ 1559626 h 1915170"/>
              <a:gd name="connsiteX87" fmla="*/ 610186 w 1710316"/>
              <a:gd name="connsiteY87" fmla="*/ 1638406 h 1915170"/>
              <a:gd name="connsiteX88" fmla="*/ 590916 w 1710316"/>
              <a:gd name="connsiteY88" fmla="*/ 1656079 h 1915170"/>
              <a:gd name="connsiteX89" fmla="*/ 611100 w 1710316"/>
              <a:gd name="connsiteY89" fmla="*/ 1681338 h 1915170"/>
              <a:gd name="connsiteX90" fmla="*/ 652135 w 1710316"/>
              <a:gd name="connsiteY90" fmla="*/ 1703847 h 1915170"/>
              <a:gd name="connsiteX91" fmla="*/ 698071 w 1710316"/>
              <a:gd name="connsiteY91" fmla="*/ 1703681 h 1915170"/>
              <a:gd name="connsiteX92" fmla="*/ 702555 w 1710316"/>
              <a:gd name="connsiteY92" fmla="*/ 1703265 h 1915170"/>
              <a:gd name="connsiteX93" fmla="*/ 1007660 w 1710316"/>
              <a:gd name="connsiteY93" fmla="*/ 1703265 h 1915170"/>
              <a:gd name="connsiteX94" fmla="*/ 1012145 w 1710316"/>
              <a:gd name="connsiteY94" fmla="*/ 1703681 h 1915170"/>
              <a:gd name="connsiteX95" fmla="*/ 1058083 w 1710316"/>
              <a:gd name="connsiteY95" fmla="*/ 1703847 h 1915170"/>
              <a:gd name="connsiteX96" fmla="*/ 1109664 w 1710316"/>
              <a:gd name="connsiteY96" fmla="*/ 1670168 h 1915170"/>
              <a:gd name="connsiteX97" fmla="*/ 1132175 w 1710316"/>
              <a:gd name="connsiteY97" fmla="*/ 1611646 h 1915170"/>
              <a:gd name="connsiteX98" fmla="*/ 1132260 w 1710316"/>
              <a:gd name="connsiteY98" fmla="*/ 1559626 h 1915170"/>
              <a:gd name="connsiteX99" fmla="*/ 549631 w 1710316"/>
              <a:gd name="connsiteY99" fmla="*/ 1685174 h 1915170"/>
              <a:gd name="connsiteX100" fmla="*/ 402025 w 1710316"/>
              <a:gd name="connsiteY100" fmla="*/ 1724939 h 1915170"/>
              <a:gd name="connsiteX101" fmla="*/ 193863 w 1710316"/>
              <a:gd name="connsiteY101" fmla="*/ 1638406 h 1915170"/>
              <a:gd name="connsiteX102" fmla="*/ 107642 w 1710316"/>
              <a:gd name="connsiteY102" fmla="*/ 1429492 h 1915170"/>
              <a:gd name="connsiteX103" fmla="*/ 193863 w 1710316"/>
              <a:gd name="connsiteY103" fmla="*/ 1220579 h 1915170"/>
              <a:gd name="connsiteX104" fmla="*/ 373035 w 1710316"/>
              <a:gd name="connsiteY104" fmla="*/ 1135463 h 1915170"/>
              <a:gd name="connsiteX105" fmla="*/ 329011 w 1710316"/>
              <a:gd name="connsiteY105" fmla="*/ 1029421 h 1915170"/>
              <a:gd name="connsiteX106" fmla="*/ 306168 w 1710316"/>
              <a:gd name="connsiteY106" fmla="*/ 871862 h 1915170"/>
              <a:gd name="connsiteX107" fmla="*/ 466982 w 1710316"/>
              <a:gd name="connsiteY107" fmla="*/ 482295 h 1915170"/>
              <a:gd name="connsiteX108" fmla="*/ 855146 w 1710316"/>
              <a:gd name="connsiteY108" fmla="*/ 320983 h 1915170"/>
              <a:gd name="connsiteX109" fmla="*/ 1243310 w 1710316"/>
              <a:gd name="connsiteY109" fmla="*/ 482295 h 1915170"/>
              <a:gd name="connsiteX110" fmla="*/ 1404041 w 1710316"/>
              <a:gd name="connsiteY110" fmla="*/ 871862 h 1915170"/>
              <a:gd name="connsiteX111" fmla="*/ 1360265 w 1710316"/>
              <a:gd name="connsiteY111" fmla="*/ 1087517 h 1915170"/>
              <a:gd name="connsiteX112" fmla="*/ 1236499 w 1710316"/>
              <a:gd name="connsiteY112" fmla="*/ 1267918 h 1915170"/>
              <a:gd name="connsiteX113" fmla="*/ 1235087 w 1710316"/>
              <a:gd name="connsiteY113" fmla="*/ 1269335 h 1915170"/>
              <a:gd name="connsiteX114" fmla="*/ 1194884 w 1710316"/>
              <a:gd name="connsiteY114" fmla="*/ 1323773 h 1915170"/>
              <a:gd name="connsiteX115" fmla="*/ 1182591 w 1710316"/>
              <a:gd name="connsiteY115" fmla="*/ 1375377 h 1915170"/>
              <a:gd name="connsiteX116" fmla="*/ 1182591 w 1710316"/>
              <a:gd name="connsiteY116" fmla="*/ 1375710 h 1915170"/>
              <a:gd name="connsiteX117" fmla="*/ 1182674 w 1710316"/>
              <a:gd name="connsiteY117" fmla="*/ 1375710 h 1915170"/>
              <a:gd name="connsiteX118" fmla="*/ 1182674 w 1710316"/>
              <a:gd name="connsiteY118" fmla="*/ 1610636 h 1915170"/>
              <a:gd name="connsiteX119" fmla="*/ 1182508 w 1710316"/>
              <a:gd name="connsiteY119" fmla="*/ 1613889 h 1915170"/>
              <a:gd name="connsiteX120" fmla="*/ 1148785 w 1710316"/>
              <a:gd name="connsiteY120" fmla="*/ 1702089 h 1915170"/>
              <a:gd name="connsiteX121" fmla="*/ 1067216 w 1710316"/>
              <a:gd name="connsiteY121" fmla="*/ 1753692 h 1915170"/>
              <a:gd name="connsiteX122" fmla="*/ 1060320 w 1710316"/>
              <a:gd name="connsiteY122" fmla="*/ 1754358 h 1915170"/>
              <a:gd name="connsiteX123" fmla="*/ 1032990 w 1710316"/>
              <a:gd name="connsiteY123" fmla="*/ 1754275 h 1915170"/>
              <a:gd name="connsiteX124" fmla="*/ 1032990 w 1710316"/>
              <a:gd name="connsiteY124" fmla="*/ 1807212 h 1915170"/>
              <a:gd name="connsiteX125" fmla="*/ 1001342 w 1710316"/>
              <a:gd name="connsiteY125" fmla="*/ 1883491 h 1915170"/>
              <a:gd name="connsiteX126" fmla="*/ 925338 w 1710316"/>
              <a:gd name="connsiteY126" fmla="*/ 1915170 h 1915170"/>
              <a:gd name="connsiteX127" fmla="*/ 785041 w 1710316"/>
              <a:gd name="connsiteY127" fmla="*/ 1915170 h 1915170"/>
              <a:gd name="connsiteX128" fmla="*/ 709037 w 1710316"/>
              <a:gd name="connsiteY128" fmla="*/ 1883491 h 1915170"/>
              <a:gd name="connsiteX129" fmla="*/ 677472 w 1710316"/>
              <a:gd name="connsiteY129" fmla="*/ 1807212 h 1915170"/>
              <a:gd name="connsiteX130" fmla="*/ 677472 w 1710316"/>
              <a:gd name="connsiteY130" fmla="*/ 1754275 h 1915170"/>
              <a:gd name="connsiteX131" fmla="*/ 649147 w 1710316"/>
              <a:gd name="connsiteY131" fmla="*/ 1754358 h 1915170"/>
              <a:gd name="connsiteX132" fmla="*/ 643167 w 1710316"/>
              <a:gd name="connsiteY132" fmla="*/ 1753692 h 1915170"/>
              <a:gd name="connsiteX133" fmla="*/ 577464 w 1710316"/>
              <a:gd name="connsiteY133" fmla="*/ 1718846 h 1915170"/>
              <a:gd name="connsiteX134" fmla="*/ 549637 w 1710316"/>
              <a:gd name="connsiteY134" fmla="*/ 1685167 h 1915170"/>
              <a:gd name="connsiteX135" fmla="*/ 574551 w 1710316"/>
              <a:gd name="connsiteY135" fmla="*/ 1256424 h 1915170"/>
              <a:gd name="connsiteX136" fmla="*/ 402108 w 1710316"/>
              <a:gd name="connsiteY136" fmla="*/ 1184729 h 1915170"/>
              <a:gd name="connsiteX137" fmla="*/ 229664 w 1710316"/>
              <a:gd name="connsiteY137" fmla="*/ 1256424 h 1915170"/>
              <a:gd name="connsiteX138" fmla="*/ 158228 w 1710316"/>
              <a:gd name="connsiteY138" fmla="*/ 1429490 h 1915170"/>
              <a:gd name="connsiteX139" fmla="*/ 229664 w 1710316"/>
              <a:gd name="connsiteY139" fmla="*/ 1602557 h 1915170"/>
              <a:gd name="connsiteX140" fmla="*/ 402108 w 1710316"/>
              <a:gd name="connsiteY140" fmla="*/ 1674251 h 1915170"/>
              <a:gd name="connsiteX141" fmla="*/ 574551 w 1710316"/>
              <a:gd name="connsiteY141" fmla="*/ 1602557 h 1915170"/>
              <a:gd name="connsiteX142" fmla="*/ 643163 w 1710316"/>
              <a:gd name="connsiteY142" fmla="*/ 1466754 h 1915170"/>
              <a:gd name="connsiteX143" fmla="*/ 643246 w 1710316"/>
              <a:gd name="connsiteY143" fmla="*/ 1466255 h 1915170"/>
              <a:gd name="connsiteX144" fmla="*/ 643995 w 1710316"/>
              <a:gd name="connsiteY144" fmla="*/ 1460836 h 1915170"/>
              <a:gd name="connsiteX145" fmla="*/ 643995 w 1710316"/>
              <a:gd name="connsiteY145" fmla="*/ 1460585 h 1915170"/>
              <a:gd name="connsiteX146" fmla="*/ 644409 w 1710316"/>
              <a:gd name="connsiteY146" fmla="*/ 1457501 h 1915170"/>
              <a:gd name="connsiteX147" fmla="*/ 644492 w 1710316"/>
              <a:gd name="connsiteY147" fmla="*/ 1457168 h 1915170"/>
              <a:gd name="connsiteX148" fmla="*/ 645073 w 1710316"/>
              <a:gd name="connsiteY148" fmla="*/ 1451666 h 1915170"/>
              <a:gd name="connsiteX149" fmla="*/ 645073 w 1710316"/>
              <a:gd name="connsiteY149" fmla="*/ 1451331 h 1915170"/>
              <a:gd name="connsiteX150" fmla="*/ 645324 w 1710316"/>
              <a:gd name="connsiteY150" fmla="*/ 1448247 h 1915170"/>
              <a:gd name="connsiteX151" fmla="*/ 645324 w 1710316"/>
              <a:gd name="connsiteY151" fmla="*/ 1447914 h 1915170"/>
              <a:gd name="connsiteX152" fmla="*/ 645490 w 1710316"/>
              <a:gd name="connsiteY152" fmla="*/ 1446079 h 1915170"/>
              <a:gd name="connsiteX153" fmla="*/ 645572 w 1710316"/>
              <a:gd name="connsiteY153" fmla="*/ 1445080 h 1915170"/>
              <a:gd name="connsiteX154" fmla="*/ 645738 w 1710316"/>
              <a:gd name="connsiteY154" fmla="*/ 1442412 h 1915170"/>
              <a:gd name="connsiteX155" fmla="*/ 645738 w 1710316"/>
              <a:gd name="connsiteY155" fmla="*/ 1441911 h 1915170"/>
              <a:gd name="connsiteX156" fmla="*/ 645821 w 1710316"/>
              <a:gd name="connsiteY156" fmla="*/ 1440494 h 1915170"/>
              <a:gd name="connsiteX157" fmla="*/ 645904 w 1710316"/>
              <a:gd name="connsiteY157" fmla="*/ 1438744 h 1915170"/>
              <a:gd name="connsiteX158" fmla="*/ 645904 w 1710316"/>
              <a:gd name="connsiteY158" fmla="*/ 1438661 h 1915170"/>
              <a:gd name="connsiteX159" fmla="*/ 645987 w 1710316"/>
              <a:gd name="connsiteY159" fmla="*/ 1436827 h 1915170"/>
              <a:gd name="connsiteX160" fmla="*/ 645987 w 1710316"/>
              <a:gd name="connsiteY160" fmla="*/ 1436575 h 1915170"/>
              <a:gd name="connsiteX161" fmla="*/ 646070 w 1710316"/>
              <a:gd name="connsiteY161" fmla="*/ 1434992 h 1915170"/>
              <a:gd name="connsiteX162" fmla="*/ 646153 w 1710316"/>
              <a:gd name="connsiteY162" fmla="*/ 1433159 h 1915170"/>
              <a:gd name="connsiteX163" fmla="*/ 646153 w 1710316"/>
              <a:gd name="connsiteY163" fmla="*/ 1426323 h 1915170"/>
              <a:gd name="connsiteX164" fmla="*/ 646070 w 1710316"/>
              <a:gd name="connsiteY164" fmla="*/ 1423404 h 1915170"/>
              <a:gd name="connsiteX165" fmla="*/ 646070 w 1710316"/>
              <a:gd name="connsiteY165" fmla="*/ 1423154 h 1915170"/>
              <a:gd name="connsiteX166" fmla="*/ 645987 w 1710316"/>
              <a:gd name="connsiteY166" fmla="*/ 1420320 h 1915170"/>
              <a:gd name="connsiteX167" fmla="*/ 645987 w 1710316"/>
              <a:gd name="connsiteY167" fmla="*/ 1419987 h 1915170"/>
              <a:gd name="connsiteX168" fmla="*/ 645904 w 1710316"/>
              <a:gd name="connsiteY168" fmla="*/ 1417236 h 1915170"/>
              <a:gd name="connsiteX169" fmla="*/ 645904 w 1710316"/>
              <a:gd name="connsiteY169" fmla="*/ 1416820 h 1915170"/>
              <a:gd name="connsiteX170" fmla="*/ 645738 w 1710316"/>
              <a:gd name="connsiteY170" fmla="*/ 1414235 h 1915170"/>
              <a:gd name="connsiteX171" fmla="*/ 645655 w 1710316"/>
              <a:gd name="connsiteY171" fmla="*/ 1413651 h 1915170"/>
              <a:gd name="connsiteX172" fmla="*/ 645490 w 1710316"/>
              <a:gd name="connsiteY172" fmla="*/ 1411149 h 1915170"/>
              <a:gd name="connsiteX173" fmla="*/ 645407 w 1710316"/>
              <a:gd name="connsiteY173" fmla="*/ 1410484 h 1915170"/>
              <a:gd name="connsiteX174" fmla="*/ 645407 w 1710316"/>
              <a:gd name="connsiteY174" fmla="*/ 1409982 h 1915170"/>
              <a:gd name="connsiteX175" fmla="*/ 574553 w 1710316"/>
              <a:gd name="connsiteY175" fmla="*/ 1256424 h 1915170"/>
              <a:gd name="connsiteX176" fmla="*/ 855137 w 1710316"/>
              <a:gd name="connsiteY176" fmla="*/ 685796 h 1915170"/>
              <a:gd name="connsiteX177" fmla="*/ 985715 w 1710316"/>
              <a:gd name="connsiteY177" fmla="*/ 740068 h 1915170"/>
              <a:gd name="connsiteX178" fmla="*/ 1039791 w 1710316"/>
              <a:gd name="connsiteY178" fmla="*/ 871117 h 1915170"/>
              <a:gd name="connsiteX179" fmla="*/ 985715 w 1710316"/>
              <a:gd name="connsiteY179" fmla="*/ 1002166 h 1915170"/>
              <a:gd name="connsiteX180" fmla="*/ 855137 w 1710316"/>
              <a:gd name="connsiteY180" fmla="*/ 1056437 h 1915170"/>
              <a:gd name="connsiteX181" fmla="*/ 724560 w 1710316"/>
              <a:gd name="connsiteY181" fmla="*/ 1002166 h 1915170"/>
              <a:gd name="connsiteX182" fmla="*/ 670484 w 1710316"/>
              <a:gd name="connsiteY182" fmla="*/ 871117 h 1915170"/>
              <a:gd name="connsiteX183" fmla="*/ 724560 w 1710316"/>
              <a:gd name="connsiteY183" fmla="*/ 740068 h 1915170"/>
              <a:gd name="connsiteX184" fmla="*/ 855137 w 1710316"/>
              <a:gd name="connsiteY184" fmla="*/ 685796 h 1915170"/>
              <a:gd name="connsiteX185" fmla="*/ 949997 w 1710316"/>
              <a:gd name="connsiteY185" fmla="*/ 775915 h 1915170"/>
              <a:gd name="connsiteX186" fmla="*/ 989287 w 1710316"/>
              <a:gd name="connsiteY186" fmla="*/ 871117 h 1915170"/>
              <a:gd name="connsiteX187" fmla="*/ 949997 w 1710316"/>
              <a:gd name="connsiteY187" fmla="*/ 966319 h 1915170"/>
              <a:gd name="connsiteX188" fmla="*/ 855137 w 1710316"/>
              <a:gd name="connsiteY188" fmla="*/ 1005751 h 1915170"/>
              <a:gd name="connsiteX189" fmla="*/ 760278 w 1710316"/>
              <a:gd name="connsiteY189" fmla="*/ 966319 h 1915170"/>
              <a:gd name="connsiteX190" fmla="*/ 720987 w 1710316"/>
              <a:gd name="connsiteY190" fmla="*/ 871117 h 1915170"/>
              <a:gd name="connsiteX191" fmla="*/ 760278 w 1710316"/>
              <a:gd name="connsiteY191" fmla="*/ 775915 h 1915170"/>
              <a:gd name="connsiteX192" fmla="*/ 855137 w 1710316"/>
              <a:gd name="connsiteY192" fmla="*/ 736482 h 1915170"/>
              <a:gd name="connsiteX193" fmla="*/ 949997 w 1710316"/>
              <a:gd name="connsiteY193" fmla="*/ 775915 h 1915170"/>
              <a:gd name="connsiteX194" fmla="*/ 597727 w 1710316"/>
              <a:gd name="connsiteY194" fmla="*/ 659371 h 1915170"/>
              <a:gd name="connsiteX195" fmla="*/ 644824 w 1710316"/>
              <a:gd name="connsiteY195" fmla="*/ 612271 h 1915170"/>
              <a:gd name="connsiteX196" fmla="*/ 688350 w 1710316"/>
              <a:gd name="connsiteY196" fmla="*/ 637364 h 1915170"/>
              <a:gd name="connsiteX197" fmla="*/ 694996 w 1710316"/>
              <a:gd name="connsiteY197" fmla="*/ 641282 h 1915170"/>
              <a:gd name="connsiteX198" fmla="*/ 722325 w 1710316"/>
              <a:gd name="connsiteY198" fmla="*/ 647535 h 1915170"/>
              <a:gd name="connsiteX199" fmla="*/ 736944 w 1710316"/>
              <a:gd name="connsiteY199" fmla="*/ 641698 h 1915170"/>
              <a:gd name="connsiteX200" fmla="*/ 751398 w 1710316"/>
              <a:gd name="connsiteY200" fmla="*/ 634613 h 1915170"/>
              <a:gd name="connsiteX201" fmla="*/ 762279 w 1710316"/>
              <a:gd name="connsiteY201" fmla="*/ 630695 h 1915170"/>
              <a:gd name="connsiteX202" fmla="*/ 796585 w 1710316"/>
              <a:gd name="connsiteY202" fmla="*/ 614106 h 1915170"/>
              <a:gd name="connsiteX203" fmla="*/ 798246 w 1710316"/>
              <a:gd name="connsiteY203" fmla="*/ 612271 h 1915170"/>
              <a:gd name="connsiteX204" fmla="*/ 815275 w 1710316"/>
              <a:gd name="connsiteY204" fmla="*/ 562167 h 1915170"/>
              <a:gd name="connsiteX205" fmla="*/ 820840 w 1710316"/>
              <a:gd name="connsiteY205" fmla="*/ 539409 h 1915170"/>
              <a:gd name="connsiteX206" fmla="*/ 888952 w 1710316"/>
              <a:gd name="connsiteY206" fmla="*/ 539409 h 1915170"/>
              <a:gd name="connsiteX207" fmla="*/ 899419 w 1710316"/>
              <a:gd name="connsiteY207" fmla="*/ 579091 h 1915170"/>
              <a:gd name="connsiteX208" fmla="*/ 903823 w 1710316"/>
              <a:gd name="connsiteY208" fmla="*/ 595848 h 1915170"/>
              <a:gd name="connsiteX209" fmla="*/ 935637 w 1710316"/>
              <a:gd name="connsiteY209" fmla="*/ 626111 h 1915170"/>
              <a:gd name="connsiteX210" fmla="*/ 957482 w 1710316"/>
              <a:gd name="connsiteY210" fmla="*/ 634114 h 1915170"/>
              <a:gd name="connsiteX211" fmla="*/ 970855 w 1710316"/>
              <a:gd name="connsiteY211" fmla="*/ 640616 h 1915170"/>
              <a:gd name="connsiteX212" fmla="*/ 994695 w 1710316"/>
              <a:gd name="connsiteY212" fmla="*/ 647868 h 1915170"/>
              <a:gd name="connsiteX213" fmla="*/ 1022273 w 1710316"/>
              <a:gd name="connsiteY213" fmla="*/ 637447 h 1915170"/>
              <a:gd name="connsiteX214" fmla="*/ 1038470 w 1710316"/>
              <a:gd name="connsiteY214" fmla="*/ 628027 h 1915170"/>
              <a:gd name="connsiteX215" fmla="*/ 1065466 w 1710316"/>
              <a:gd name="connsiteY215" fmla="*/ 612439 h 1915170"/>
              <a:gd name="connsiteX216" fmla="*/ 1112148 w 1710316"/>
              <a:gd name="connsiteY216" fmla="*/ 659373 h 1915170"/>
              <a:gd name="connsiteX217" fmla="*/ 1089554 w 1710316"/>
              <a:gd name="connsiteY217" fmla="*/ 700556 h 1915170"/>
              <a:gd name="connsiteX218" fmla="*/ 1077676 w 1710316"/>
              <a:gd name="connsiteY218" fmla="*/ 736070 h 1915170"/>
              <a:gd name="connsiteX219" fmla="*/ 1084570 w 1710316"/>
              <a:gd name="connsiteY219" fmla="*/ 754492 h 1915170"/>
              <a:gd name="connsiteX220" fmla="*/ 1100269 w 1710316"/>
              <a:gd name="connsiteY220" fmla="*/ 792422 h 1915170"/>
              <a:gd name="connsiteX221" fmla="*/ 1101184 w 1710316"/>
              <a:gd name="connsiteY221" fmla="*/ 795675 h 1915170"/>
              <a:gd name="connsiteX222" fmla="*/ 1124941 w 1710316"/>
              <a:gd name="connsiteY222" fmla="*/ 820851 h 1915170"/>
              <a:gd name="connsiteX223" fmla="*/ 1137068 w 1710316"/>
              <a:gd name="connsiteY223" fmla="*/ 824268 h 1915170"/>
              <a:gd name="connsiteX224" fmla="*/ 1142301 w 1710316"/>
              <a:gd name="connsiteY224" fmla="*/ 825685 h 1915170"/>
              <a:gd name="connsiteX225" fmla="*/ 1159827 w 1710316"/>
              <a:gd name="connsiteY225" fmla="*/ 830271 h 1915170"/>
              <a:gd name="connsiteX226" fmla="*/ 1185745 w 1710316"/>
              <a:gd name="connsiteY226" fmla="*/ 837024 h 1915170"/>
              <a:gd name="connsiteX227" fmla="*/ 1185910 w 1710316"/>
              <a:gd name="connsiteY227" fmla="*/ 905216 h 1915170"/>
              <a:gd name="connsiteX228" fmla="*/ 1150109 w 1710316"/>
              <a:gd name="connsiteY228" fmla="*/ 914720 h 1915170"/>
              <a:gd name="connsiteX229" fmla="*/ 1148032 w 1710316"/>
              <a:gd name="connsiteY229" fmla="*/ 915136 h 1915170"/>
              <a:gd name="connsiteX230" fmla="*/ 1129342 w 1710316"/>
              <a:gd name="connsiteY230" fmla="*/ 920138 h 1915170"/>
              <a:gd name="connsiteX231" fmla="*/ 1099023 w 1710316"/>
              <a:gd name="connsiteY231" fmla="*/ 952317 h 1915170"/>
              <a:gd name="connsiteX232" fmla="*/ 1091132 w 1710316"/>
              <a:gd name="connsiteY232" fmla="*/ 974158 h 1915170"/>
              <a:gd name="connsiteX233" fmla="*/ 1084904 w 1710316"/>
              <a:gd name="connsiteY233" fmla="*/ 987329 h 1915170"/>
              <a:gd name="connsiteX234" fmla="*/ 1084155 w 1710316"/>
              <a:gd name="connsiteY234" fmla="*/ 988580 h 1915170"/>
              <a:gd name="connsiteX235" fmla="*/ 1077344 w 1710316"/>
              <a:gd name="connsiteY235" fmla="*/ 1011089 h 1915170"/>
              <a:gd name="connsiteX236" fmla="*/ 1086481 w 1710316"/>
              <a:gd name="connsiteY236" fmla="*/ 1036515 h 1915170"/>
              <a:gd name="connsiteX237" fmla="*/ 1092878 w 1710316"/>
              <a:gd name="connsiteY237" fmla="*/ 1047768 h 1915170"/>
              <a:gd name="connsiteX238" fmla="*/ 1102098 w 1710316"/>
              <a:gd name="connsiteY238" fmla="*/ 1063608 h 1915170"/>
              <a:gd name="connsiteX239" fmla="*/ 1113062 w 1710316"/>
              <a:gd name="connsiteY239" fmla="*/ 1082115 h 1915170"/>
              <a:gd name="connsiteX240" fmla="*/ 1065466 w 1710316"/>
              <a:gd name="connsiteY240" fmla="*/ 1129884 h 1915170"/>
              <a:gd name="connsiteX241" fmla="*/ 1051012 w 1710316"/>
              <a:gd name="connsiteY241" fmla="*/ 1121215 h 1915170"/>
              <a:gd name="connsiteX242" fmla="*/ 1045945 w 1710316"/>
              <a:gd name="connsiteY242" fmla="*/ 1118212 h 1915170"/>
              <a:gd name="connsiteX243" fmla="*/ 1029913 w 1710316"/>
              <a:gd name="connsiteY243" fmla="*/ 1108459 h 1915170"/>
              <a:gd name="connsiteX244" fmla="*/ 998765 w 1710316"/>
              <a:gd name="connsiteY244" fmla="*/ 1094372 h 1915170"/>
              <a:gd name="connsiteX245" fmla="*/ 969775 w 1710316"/>
              <a:gd name="connsiteY245" fmla="*/ 1102123 h 1915170"/>
              <a:gd name="connsiteX246" fmla="*/ 954241 w 1710316"/>
              <a:gd name="connsiteY246" fmla="*/ 1109543 h 1915170"/>
              <a:gd name="connsiteX247" fmla="*/ 945355 w 1710316"/>
              <a:gd name="connsiteY247" fmla="*/ 1112544 h 1915170"/>
              <a:gd name="connsiteX248" fmla="*/ 913541 w 1710316"/>
              <a:gd name="connsiteY248" fmla="*/ 1128051 h 1915170"/>
              <a:gd name="connsiteX249" fmla="*/ 911712 w 1710316"/>
              <a:gd name="connsiteY249" fmla="*/ 1130050 h 1915170"/>
              <a:gd name="connsiteX250" fmla="*/ 894683 w 1710316"/>
              <a:gd name="connsiteY250" fmla="*/ 1179985 h 1915170"/>
              <a:gd name="connsiteX251" fmla="*/ 889035 w 1710316"/>
              <a:gd name="connsiteY251" fmla="*/ 1202993 h 1915170"/>
              <a:gd name="connsiteX252" fmla="*/ 820923 w 1710316"/>
              <a:gd name="connsiteY252" fmla="*/ 1203160 h 1915170"/>
              <a:gd name="connsiteX253" fmla="*/ 815358 w 1710316"/>
              <a:gd name="connsiteY253" fmla="*/ 1180485 h 1915170"/>
              <a:gd name="connsiteX254" fmla="*/ 798080 w 1710316"/>
              <a:gd name="connsiteY254" fmla="*/ 1129799 h 1915170"/>
              <a:gd name="connsiteX255" fmla="*/ 796502 w 1710316"/>
              <a:gd name="connsiteY255" fmla="*/ 1128049 h 1915170"/>
              <a:gd name="connsiteX256" fmla="*/ 764771 w 1710316"/>
              <a:gd name="connsiteY256" fmla="*/ 1112711 h 1915170"/>
              <a:gd name="connsiteX257" fmla="*/ 764688 w 1710316"/>
              <a:gd name="connsiteY257" fmla="*/ 1112711 h 1915170"/>
              <a:gd name="connsiteX258" fmla="*/ 756797 w 1710316"/>
              <a:gd name="connsiteY258" fmla="*/ 1110126 h 1915170"/>
              <a:gd name="connsiteX259" fmla="*/ 739188 w 1710316"/>
              <a:gd name="connsiteY259" fmla="*/ 1101705 h 1915170"/>
              <a:gd name="connsiteX260" fmla="*/ 711944 w 1710316"/>
              <a:gd name="connsiteY260" fmla="*/ 1094370 h 1915170"/>
              <a:gd name="connsiteX261" fmla="*/ 683119 w 1710316"/>
              <a:gd name="connsiteY261" fmla="*/ 1107040 h 1915170"/>
              <a:gd name="connsiteX262" fmla="*/ 665010 w 1710316"/>
              <a:gd name="connsiteY262" fmla="*/ 1117963 h 1915170"/>
              <a:gd name="connsiteX263" fmla="*/ 658697 w 1710316"/>
              <a:gd name="connsiteY263" fmla="*/ 1121712 h 1915170"/>
              <a:gd name="connsiteX264" fmla="*/ 644577 w 1710316"/>
              <a:gd name="connsiteY264" fmla="*/ 1130050 h 1915170"/>
              <a:gd name="connsiteX265" fmla="*/ 596898 w 1710316"/>
              <a:gd name="connsiteY265" fmla="*/ 1082115 h 1915170"/>
              <a:gd name="connsiteX266" fmla="*/ 609274 w 1710316"/>
              <a:gd name="connsiteY266" fmla="*/ 1060940 h 1915170"/>
              <a:gd name="connsiteX267" fmla="*/ 616334 w 1710316"/>
              <a:gd name="connsiteY267" fmla="*/ 1049019 h 1915170"/>
              <a:gd name="connsiteX268" fmla="*/ 622730 w 1710316"/>
              <a:gd name="connsiteY268" fmla="*/ 1037930 h 1915170"/>
              <a:gd name="connsiteX269" fmla="*/ 632533 w 1710316"/>
              <a:gd name="connsiteY269" fmla="*/ 1012004 h 1915170"/>
              <a:gd name="connsiteX270" fmla="*/ 626468 w 1710316"/>
              <a:gd name="connsiteY270" fmla="*/ 990164 h 1915170"/>
              <a:gd name="connsiteX271" fmla="*/ 625637 w 1710316"/>
              <a:gd name="connsiteY271" fmla="*/ 988330 h 1915170"/>
              <a:gd name="connsiteX272" fmla="*/ 618909 w 1710316"/>
              <a:gd name="connsiteY272" fmla="*/ 974326 h 1915170"/>
              <a:gd name="connsiteX273" fmla="*/ 612098 w 1710316"/>
              <a:gd name="connsiteY273" fmla="*/ 955484 h 1915170"/>
              <a:gd name="connsiteX274" fmla="*/ 585102 w 1710316"/>
              <a:gd name="connsiteY274" fmla="*/ 921555 h 1915170"/>
              <a:gd name="connsiteX275" fmla="*/ 585019 w 1710316"/>
              <a:gd name="connsiteY275" fmla="*/ 921555 h 1915170"/>
              <a:gd name="connsiteX276" fmla="*/ 553454 w 1710316"/>
              <a:gd name="connsiteY276" fmla="*/ 912970 h 1915170"/>
              <a:gd name="connsiteX277" fmla="*/ 524298 w 1710316"/>
              <a:gd name="connsiteY277" fmla="*/ 905466 h 1915170"/>
              <a:gd name="connsiteX278" fmla="*/ 524132 w 1710316"/>
              <a:gd name="connsiteY278" fmla="*/ 837274 h 1915170"/>
              <a:gd name="connsiteX279" fmla="*/ 563340 w 1710316"/>
              <a:gd name="connsiteY279" fmla="*/ 826855 h 1915170"/>
              <a:gd name="connsiteX280" fmla="*/ 580866 w 1710316"/>
              <a:gd name="connsiteY280" fmla="*/ 822268 h 1915170"/>
              <a:gd name="connsiteX281" fmla="*/ 610937 w 1710316"/>
              <a:gd name="connsiteY281" fmla="*/ 790256 h 1915170"/>
              <a:gd name="connsiteX282" fmla="*/ 618911 w 1710316"/>
              <a:gd name="connsiteY282" fmla="*/ 768332 h 1915170"/>
              <a:gd name="connsiteX283" fmla="*/ 625556 w 1710316"/>
              <a:gd name="connsiteY283" fmla="*/ 754245 h 1915170"/>
              <a:gd name="connsiteX284" fmla="*/ 632450 w 1710316"/>
              <a:gd name="connsiteY284" fmla="*/ 731320 h 1915170"/>
              <a:gd name="connsiteX285" fmla="*/ 623313 w 1710316"/>
              <a:gd name="connsiteY285" fmla="*/ 705644 h 1915170"/>
              <a:gd name="connsiteX286" fmla="*/ 623230 w 1710316"/>
              <a:gd name="connsiteY286" fmla="*/ 705644 h 1915170"/>
              <a:gd name="connsiteX287" fmla="*/ 617914 w 1710316"/>
              <a:gd name="connsiteY287" fmla="*/ 696055 h 1915170"/>
              <a:gd name="connsiteX288" fmla="*/ 617250 w 1710316"/>
              <a:gd name="connsiteY288" fmla="*/ 694638 h 1915170"/>
              <a:gd name="connsiteX289" fmla="*/ 605704 w 1710316"/>
              <a:gd name="connsiteY289" fmla="*/ 674214 h 1915170"/>
              <a:gd name="connsiteX290" fmla="*/ 562175 w 1710316"/>
              <a:gd name="connsiteY290" fmla="*/ 698970 h 1915170"/>
              <a:gd name="connsiteX291" fmla="*/ 544980 w 1710316"/>
              <a:gd name="connsiteY291" fmla="*/ 667374 h 1915170"/>
              <a:gd name="connsiteX292" fmla="*/ 549050 w 1710316"/>
              <a:gd name="connsiteY292" fmla="*/ 636779 h 1915170"/>
              <a:gd name="connsiteX293" fmla="*/ 621816 w 1710316"/>
              <a:gd name="connsiteY293" fmla="*/ 563917 h 1915170"/>
              <a:gd name="connsiteX294" fmla="*/ 646236 w 1710316"/>
              <a:gd name="connsiteY294" fmla="*/ 557498 h 1915170"/>
              <a:gd name="connsiteX295" fmla="*/ 713685 w 1710316"/>
              <a:gd name="connsiteY295" fmla="*/ 593678 h 1915170"/>
              <a:gd name="connsiteX296" fmla="*/ 716426 w 1710316"/>
              <a:gd name="connsiteY296" fmla="*/ 595345 h 1915170"/>
              <a:gd name="connsiteX297" fmla="*/ 730797 w 1710316"/>
              <a:gd name="connsiteY297" fmla="*/ 588509 h 1915170"/>
              <a:gd name="connsiteX298" fmla="*/ 745999 w 1710316"/>
              <a:gd name="connsiteY298" fmla="*/ 582841 h 1915170"/>
              <a:gd name="connsiteX299" fmla="*/ 746082 w 1710316"/>
              <a:gd name="connsiteY299" fmla="*/ 582841 h 1915170"/>
              <a:gd name="connsiteX300" fmla="*/ 759621 w 1710316"/>
              <a:gd name="connsiteY300" fmla="*/ 578923 h 1915170"/>
              <a:gd name="connsiteX301" fmla="*/ 766266 w 1710316"/>
              <a:gd name="connsiteY301" fmla="*/ 550496 h 1915170"/>
              <a:gd name="connsiteX302" fmla="*/ 779474 w 1710316"/>
              <a:gd name="connsiteY302" fmla="*/ 504812 h 1915170"/>
              <a:gd name="connsiteX303" fmla="*/ 802982 w 1710316"/>
              <a:gd name="connsiteY303" fmla="*/ 488723 h 1915170"/>
              <a:gd name="connsiteX304" fmla="*/ 906813 w 1710316"/>
              <a:gd name="connsiteY304" fmla="*/ 488723 h 1915170"/>
              <a:gd name="connsiteX305" fmla="*/ 906813 w 1710316"/>
              <a:gd name="connsiteY305" fmla="*/ 488806 h 1915170"/>
              <a:gd name="connsiteX306" fmla="*/ 928826 w 1710316"/>
              <a:gd name="connsiteY306" fmla="*/ 501812 h 1915170"/>
              <a:gd name="connsiteX307" fmla="*/ 948096 w 1710316"/>
              <a:gd name="connsiteY307" fmla="*/ 566419 h 1915170"/>
              <a:gd name="connsiteX308" fmla="*/ 951085 w 1710316"/>
              <a:gd name="connsiteY308" fmla="*/ 578007 h 1915170"/>
              <a:gd name="connsiteX309" fmla="*/ 977915 w 1710316"/>
              <a:gd name="connsiteY309" fmla="*/ 587927 h 1915170"/>
              <a:gd name="connsiteX310" fmla="*/ 993615 w 1710316"/>
              <a:gd name="connsiteY310" fmla="*/ 595513 h 1915170"/>
              <a:gd name="connsiteX311" fmla="*/ 992785 w 1710316"/>
              <a:gd name="connsiteY311" fmla="*/ 597097 h 1915170"/>
              <a:gd name="connsiteX312" fmla="*/ 992785 w 1710316"/>
              <a:gd name="connsiteY312" fmla="*/ 597180 h 1915170"/>
              <a:gd name="connsiteX313" fmla="*/ 993780 w 1710316"/>
              <a:gd name="connsiteY313" fmla="*/ 597263 h 1915170"/>
              <a:gd name="connsiteX314" fmla="*/ 996522 w 1710316"/>
              <a:gd name="connsiteY314" fmla="*/ 593763 h 1915170"/>
              <a:gd name="connsiteX315" fmla="*/ 1012887 w 1710316"/>
              <a:gd name="connsiteY315" fmla="*/ 584091 h 1915170"/>
              <a:gd name="connsiteX316" fmla="*/ 1060317 w 1710316"/>
              <a:gd name="connsiteY316" fmla="*/ 558499 h 1915170"/>
              <a:gd name="connsiteX317" fmla="*/ 1088227 w 1710316"/>
              <a:gd name="connsiteY317" fmla="*/ 563834 h 1915170"/>
              <a:gd name="connsiteX318" fmla="*/ 1160910 w 1710316"/>
              <a:gd name="connsiteY318" fmla="*/ 636946 h 1915170"/>
              <a:gd name="connsiteX319" fmla="*/ 1165146 w 1710316"/>
              <a:gd name="connsiteY319" fmla="*/ 666873 h 1915170"/>
              <a:gd name="connsiteX320" fmla="*/ 1137319 w 1710316"/>
              <a:gd name="connsiteY320" fmla="*/ 718310 h 1915170"/>
              <a:gd name="connsiteX321" fmla="*/ 1133000 w 1710316"/>
              <a:gd name="connsiteY321" fmla="*/ 725814 h 1915170"/>
              <a:gd name="connsiteX322" fmla="*/ 1127601 w 1710316"/>
              <a:gd name="connsiteY322" fmla="*/ 730314 h 1915170"/>
              <a:gd name="connsiteX323" fmla="*/ 1127601 w 1710316"/>
              <a:gd name="connsiteY323" fmla="*/ 730398 h 1915170"/>
              <a:gd name="connsiteX324" fmla="*/ 1127933 w 1710316"/>
              <a:gd name="connsiteY324" fmla="*/ 730231 h 1915170"/>
              <a:gd name="connsiteX325" fmla="*/ 1128430 w 1710316"/>
              <a:gd name="connsiteY325" fmla="*/ 729982 h 1915170"/>
              <a:gd name="connsiteX326" fmla="*/ 1147371 w 1710316"/>
              <a:gd name="connsiteY326" fmla="*/ 774833 h 1915170"/>
              <a:gd name="connsiteX327" fmla="*/ 1156008 w 1710316"/>
              <a:gd name="connsiteY327" fmla="*/ 777001 h 1915170"/>
              <a:gd name="connsiteX328" fmla="*/ 1171874 w 1710316"/>
              <a:gd name="connsiteY328" fmla="*/ 781169 h 1915170"/>
              <a:gd name="connsiteX329" fmla="*/ 1221797 w 1710316"/>
              <a:gd name="connsiteY329" fmla="*/ 796424 h 1915170"/>
              <a:gd name="connsiteX330" fmla="*/ 1235836 w 1710316"/>
              <a:gd name="connsiteY330" fmla="*/ 819016 h 1915170"/>
              <a:gd name="connsiteX331" fmla="*/ 1236084 w 1710316"/>
              <a:gd name="connsiteY331" fmla="*/ 921054 h 1915170"/>
              <a:gd name="connsiteX332" fmla="*/ 1222543 w 1710316"/>
              <a:gd name="connsiteY332" fmla="*/ 945645 h 1915170"/>
              <a:gd name="connsiteX333" fmla="*/ 1162324 w 1710316"/>
              <a:gd name="connsiteY333" fmla="*/ 963487 h 1915170"/>
              <a:gd name="connsiteX334" fmla="*/ 1160163 w 1710316"/>
              <a:gd name="connsiteY334" fmla="*/ 964070 h 1915170"/>
              <a:gd name="connsiteX335" fmla="*/ 1146790 w 1710316"/>
              <a:gd name="connsiteY335" fmla="*/ 967488 h 1915170"/>
              <a:gd name="connsiteX336" fmla="*/ 1136987 w 1710316"/>
              <a:gd name="connsiteY336" fmla="*/ 994415 h 1915170"/>
              <a:gd name="connsiteX337" fmla="*/ 1129179 w 1710316"/>
              <a:gd name="connsiteY337" fmla="*/ 1010338 h 1915170"/>
              <a:gd name="connsiteX338" fmla="*/ 1129678 w 1710316"/>
              <a:gd name="connsiteY338" fmla="*/ 1011004 h 1915170"/>
              <a:gd name="connsiteX339" fmla="*/ 1136655 w 1710316"/>
              <a:gd name="connsiteY339" fmla="*/ 1023424 h 1915170"/>
              <a:gd name="connsiteX340" fmla="*/ 1144878 w 1710316"/>
              <a:gd name="connsiteY340" fmla="*/ 1037347 h 1915170"/>
              <a:gd name="connsiteX341" fmla="*/ 1167223 w 1710316"/>
              <a:gd name="connsiteY341" fmla="*/ 1080447 h 1915170"/>
              <a:gd name="connsiteX342" fmla="*/ 1160744 w 1710316"/>
              <a:gd name="connsiteY342" fmla="*/ 1105290 h 1915170"/>
              <a:gd name="connsiteX343" fmla="*/ 1088810 w 1710316"/>
              <a:gd name="connsiteY343" fmla="*/ 1177401 h 1915170"/>
              <a:gd name="connsiteX344" fmla="*/ 1063392 w 1710316"/>
              <a:gd name="connsiteY344" fmla="*/ 1184653 h 1915170"/>
              <a:gd name="connsiteX345" fmla="*/ 1024436 w 1710316"/>
              <a:gd name="connsiteY345" fmla="*/ 1164478 h 1915170"/>
              <a:gd name="connsiteX346" fmla="*/ 1003005 w 1710316"/>
              <a:gd name="connsiteY346" fmla="*/ 1151307 h 1915170"/>
              <a:gd name="connsiteX347" fmla="*/ 993121 w 1710316"/>
              <a:gd name="connsiteY347" fmla="*/ 1144554 h 1915170"/>
              <a:gd name="connsiteX348" fmla="*/ 992207 w 1710316"/>
              <a:gd name="connsiteY348" fmla="*/ 1146972 h 1915170"/>
              <a:gd name="connsiteX349" fmla="*/ 973934 w 1710316"/>
              <a:gd name="connsiteY349" fmla="*/ 1155807 h 1915170"/>
              <a:gd name="connsiteX350" fmla="*/ 959729 w 1710316"/>
              <a:gd name="connsiteY350" fmla="*/ 1160727 h 1915170"/>
              <a:gd name="connsiteX351" fmla="*/ 950012 w 1710316"/>
              <a:gd name="connsiteY351" fmla="*/ 1163228 h 1915170"/>
              <a:gd name="connsiteX352" fmla="*/ 943449 w 1710316"/>
              <a:gd name="connsiteY352" fmla="*/ 1191488 h 1915170"/>
              <a:gd name="connsiteX353" fmla="*/ 928579 w 1710316"/>
              <a:gd name="connsiteY353" fmla="*/ 1240258 h 1915170"/>
              <a:gd name="connsiteX354" fmla="*/ 906566 w 1710316"/>
              <a:gd name="connsiteY354" fmla="*/ 1253180 h 1915170"/>
              <a:gd name="connsiteX355" fmla="*/ 803481 w 1710316"/>
              <a:gd name="connsiteY355" fmla="*/ 1253430 h 1915170"/>
              <a:gd name="connsiteX356" fmla="*/ 780639 w 1710316"/>
              <a:gd name="connsiteY356" fmla="*/ 1240258 h 1915170"/>
              <a:gd name="connsiteX357" fmla="*/ 766105 w 1710316"/>
              <a:gd name="connsiteY357" fmla="*/ 1191907 h 1915170"/>
              <a:gd name="connsiteX358" fmla="*/ 759459 w 1710316"/>
              <a:gd name="connsiteY358" fmla="*/ 1163145 h 1915170"/>
              <a:gd name="connsiteX359" fmla="*/ 749739 w 1710316"/>
              <a:gd name="connsiteY359" fmla="*/ 1160727 h 1915170"/>
              <a:gd name="connsiteX360" fmla="*/ 736866 w 1710316"/>
              <a:gd name="connsiteY360" fmla="*/ 1156309 h 1915170"/>
              <a:gd name="connsiteX361" fmla="*/ 715933 w 1710316"/>
              <a:gd name="connsiteY361" fmla="*/ 1146304 h 1915170"/>
              <a:gd name="connsiteX362" fmla="*/ 716679 w 1710316"/>
              <a:gd name="connsiteY362" fmla="*/ 1144887 h 1915170"/>
              <a:gd name="connsiteX363" fmla="*/ 716930 w 1710316"/>
              <a:gd name="connsiteY363" fmla="*/ 1144304 h 1915170"/>
              <a:gd name="connsiteX364" fmla="*/ 716430 w 1710316"/>
              <a:gd name="connsiteY364" fmla="*/ 1144304 h 1915170"/>
              <a:gd name="connsiteX365" fmla="*/ 709371 w 1710316"/>
              <a:gd name="connsiteY365" fmla="*/ 1149723 h 1915170"/>
              <a:gd name="connsiteX366" fmla="*/ 690264 w 1710316"/>
              <a:gd name="connsiteY366" fmla="*/ 1161311 h 1915170"/>
              <a:gd name="connsiteX367" fmla="*/ 684285 w 1710316"/>
              <a:gd name="connsiteY367" fmla="*/ 1164895 h 1915170"/>
              <a:gd name="connsiteX368" fmla="*/ 646074 w 1710316"/>
              <a:gd name="connsiteY368" fmla="*/ 1184569 h 1915170"/>
              <a:gd name="connsiteX369" fmla="*/ 621320 w 1710316"/>
              <a:gd name="connsiteY369" fmla="*/ 1178067 h 1915170"/>
              <a:gd name="connsiteX370" fmla="*/ 548638 w 1710316"/>
              <a:gd name="connsiteY370" fmla="*/ 1104955 h 1915170"/>
              <a:gd name="connsiteX371" fmla="*/ 542241 w 1710316"/>
              <a:gd name="connsiteY371" fmla="*/ 1080447 h 1915170"/>
              <a:gd name="connsiteX372" fmla="*/ 565915 w 1710316"/>
              <a:gd name="connsiteY372" fmla="*/ 1034680 h 1915170"/>
              <a:gd name="connsiteX373" fmla="*/ 572146 w 1710316"/>
              <a:gd name="connsiteY373" fmla="*/ 1024009 h 1915170"/>
              <a:gd name="connsiteX374" fmla="*/ 579372 w 1710316"/>
              <a:gd name="connsiteY374" fmla="*/ 1011672 h 1915170"/>
              <a:gd name="connsiteX375" fmla="*/ 580369 w 1710316"/>
              <a:gd name="connsiteY375" fmla="*/ 1010587 h 1915170"/>
              <a:gd name="connsiteX376" fmla="*/ 572560 w 1710316"/>
              <a:gd name="connsiteY376" fmla="*/ 994248 h 1915170"/>
              <a:gd name="connsiteX377" fmla="*/ 563755 w 1710316"/>
              <a:gd name="connsiteY377" fmla="*/ 970073 h 1915170"/>
              <a:gd name="connsiteX378" fmla="*/ 566330 w 1710316"/>
              <a:gd name="connsiteY378" fmla="*/ 969238 h 1915170"/>
              <a:gd name="connsiteX379" fmla="*/ 568159 w 1710316"/>
              <a:gd name="connsiteY379" fmla="*/ 968656 h 1915170"/>
              <a:gd name="connsiteX380" fmla="*/ 541163 w 1710316"/>
              <a:gd name="connsiteY380" fmla="*/ 961570 h 1915170"/>
              <a:gd name="connsiteX381" fmla="*/ 487670 w 1710316"/>
              <a:gd name="connsiteY381" fmla="*/ 945481 h 1915170"/>
              <a:gd name="connsiteX382" fmla="*/ 473797 w 1710316"/>
              <a:gd name="connsiteY382" fmla="*/ 922889 h 1915170"/>
              <a:gd name="connsiteX383" fmla="*/ 473548 w 1710316"/>
              <a:gd name="connsiteY383" fmla="*/ 820851 h 1915170"/>
              <a:gd name="connsiteX384" fmla="*/ 487087 w 1710316"/>
              <a:gd name="connsiteY384" fmla="*/ 796260 h 1915170"/>
              <a:gd name="connsiteX385" fmla="*/ 550467 w 1710316"/>
              <a:gd name="connsiteY385" fmla="*/ 777500 h 1915170"/>
              <a:gd name="connsiteX386" fmla="*/ 562679 w 1710316"/>
              <a:gd name="connsiteY386" fmla="*/ 774333 h 1915170"/>
              <a:gd name="connsiteX387" fmla="*/ 572480 w 1710316"/>
              <a:gd name="connsiteY387" fmla="*/ 747490 h 1915170"/>
              <a:gd name="connsiteX388" fmla="*/ 580205 w 1710316"/>
              <a:gd name="connsiteY388" fmla="*/ 731567 h 1915170"/>
              <a:gd name="connsiteX389" fmla="*/ 579374 w 1710316"/>
              <a:gd name="connsiteY389" fmla="*/ 730400 h 1915170"/>
              <a:gd name="connsiteX390" fmla="*/ 579457 w 1710316"/>
              <a:gd name="connsiteY390" fmla="*/ 730317 h 1915170"/>
              <a:gd name="connsiteX391" fmla="*/ 572646 w 1710316"/>
              <a:gd name="connsiteY391" fmla="*/ 718395 h 1915170"/>
              <a:gd name="connsiteX392" fmla="*/ 562179 w 1710316"/>
              <a:gd name="connsiteY392" fmla="*/ 698973 h 1915170"/>
              <a:gd name="connsiteX393" fmla="*/ 568737 w 1710316"/>
              <a:gd name="connsiteY393" fmla="*/ 968897 h 1915170"/>
              <a:gd name="connsiteX394" fmla="*/ 566742 w 1710316"/>
              <a:gd name="connsiteY394" fmla="*/ 969396 h 1915170"/>
              <a:gd name="connsiteX395" fmla="*/ 568571 w 1710316"/>
              <a:gd name="connsiteY395" fmla="*/ 968814 h 1915170"/>
              <a:gd name="connsiteX396" fmla="*/ 582525 w 1710316"/>
              <a:gd name="connsiteY396" fmla="*/ 1010246 h 1915170"/>
              <a:gd name="connsiteX397" fmla="*/ 582525 w 1710316"/>
              <a:gd name="connsiteY397" fmla="*/ 1010246 h 1915170"/>
              <a:gd name="connsiteX398" fmla="*/ 581945 w 1710316"/>
              <a:gd name="connsiteY398" fmla="*/ 1010412 h 1915170"/>
              <a:gd name="connsiteX399" fmla="*/ 582442 w 1710316"/>
              <a:gd name="connsiteY399" fmla="*/ 1010163 h 1915170"/>
              <a:gd name="connsiteX400" fmla="*/ 717092 w 1710316"/>
              <a:gd name="connsiteY400" fmla="*/ 1144964 h 1915170"/>
              <a:gd name="connsiteX401" fmla="*/ 717341 w 1710316"/>
              <a:gd name="connsiteY401" fmla="*/ 1144381 h 1915170"/>
              <a:gd name="connsiteX402" fmla="*/ 717092 w 1710316"/>
              <a:gd name="connsiteY402" fmla="*/ 1144964 h 1915170"/>
              <a:gd name="connsiteX403" fmla="*/ 1127690 w 1710316"/>
              <a:gd name="connsiteY403" fmla="*/ 1011413 h 1915170"/>
              <a:gd name="connsiteX404" fmla="*/ 1127939 w 1710316"/>
              <a:gd name="connsiteY404" fmla="*/ 1011497 h 1915170"/>
              <a:gd name="connsiteX405" fmla="*/ 1127856 w 1710316"/>
              <a:gd name="connsiteY405" fmla="*/ 1011580 h 1915170"/>
              <a:gd name="connsiteX406" fmla="*/ 1127690 w 1710316"/>
              <a:gd name="connsiteY406" fmla="*/ 1011497 h 1915170"/>
              <a:gd name="connsiteX407" fmla="*/ 1127856 w 1710316"/>
              <a:gd name="connsiteY407" fmla="*/ 1011580 h 1915170"/>
              <a:gd name="connsiteX408" fmla="*/ 1127690 w 1710316"/>
              <a:gd name="connsiteY408" fmla="*/ 1011497 h 1915170"/>
              <a:gd name="connsiteX409" fmla="*/ 1127773 w 1710316"/>
              <a:gd name="connsiteY409" fmla="*/ 730302 h 1915170"/>
              <a:gd name="connsiteX410" fmla="*/ 1128105 w 1710316"/>
              <a:gd name="connsiteY410" fmla="*/ 730135 h 1915170"/>
              <a:gd name="connsiteX411" fmla="*/ 1127773 w 1710316"/>
              <a:gd name="connsiteY411" fmla="*/ 730302 h 1915170"/>
              <a:gd name="connsiteX412" fmla="*/ 993043 w 1710316"/>
              <a:gd name="connsiteY412" fmla="*/ 597084 h 1915170"/>
              <a:gd name="connsiteX413" fmla="*/ 993043 w 1710316"/>
              <a:gd name="connsiteY413" fmla="*/ 597167 h 1915170"/>
              <a:gd name="connsiteX414" fmla="*/ 1510878 w 1710316"/>
              <a:gd name="connsiteY414" fmla="*/ 897188 h 1915170"/>
              <a:gd name="connsiteX415" fmla="*/ 1485627 w 1710316"/>
              <a:gd name="connsiteY415" fmla="*/ 871845 h 1915170"/>
              <a:gd name="connsiteX416" fmla="*/ 1510878 w 1710316"/>
              <a:gd name="connsiteY416" fmla="*/ 846502 h 1915170"/>
              <a:gd name="connsiteX417" fmla="*/ 1685065 w 1710316"/>
              <a:gd name="connsiteY417" fmla="*/ 846502 h 1915170"/>
              <a:gd name="connsiteX418" fmla="*/ 1710317 w 1710316"/>
              <a:gd name="connsiteY418" fmla="*/ 871845 h 1915170"/>
              <a:gd name="connsiteX419" fmla="*/ 1685065 w 1710316"/>
              <a:gd name="connsiteY419" fmla="*/ 897188 h 1915170"/>
              <a:gd name="connsiteX420" fmla="*/ 1582149 w 1710316"/>
              <a:gd name="connsiteY420" fmla="*/ 431752 h 1915170"/>
              <a:gd name="connsiteX421" fmla="*/ 1616455 w 1710316"/>
              <a:gd name="connsiteY421" fmla="*/ 441006 h 1915170"/>
              <a:gd name="connsiteX422" fmla="*/ 1607235 w 1710316"/>
              <a:gd name="connsiteY422" fmla="*/ 475436 h 1915170"/>
              <a:gd name="connsiteX423" fmla="*/ 1456388 w 1710316"/>
              <a:gd name="connsiteY423" fmla="*/ 562803 h 1915170"/>
              <a:gd name="connsiteX424" fmla="*/ 1422082 w 1710316"/>
              <a:gd name="connsiteY424" fmla="*/ 553550 h 1915170"/>
              <a:gd name="connsiteX425" fmla="*/ 1431302 w 1710316"/>
              <a:gd name="connsiteY425" fmla="*/ 519120 h 1915170"/>
              <a:gd name="connsiteX426" fmla="*/ 1286847 w 1710316"/>
              <a:gd name="connsiteY426" fmla="*/ 144560 h 1915170"/>
              <a:gd name="connsiteX427" fmla="*/ 1190076 w 1710316"/>
              <a:gd name="connsiteY427" fmla="*/ 289866 h 1915170"/>
              <a:gd name="connsiteX428" fmla="*/ 1196970 w 1710316"/>
              <a:gd name="connsiteY428" fmla="*/ 324878 h 1915170"/>
              <a:gd name="connsiteX429" fmla="*/ 1231857 w 1710316"/>
              <a:gd name="connsiteY429" fmla="*/ 317959 h 1915170"/>
              <a:gd name="connsiteX430" fmla="*/ 1328628 w 1710316"/>
              <a:gd name="connsiteY430" fmla="*/ 172654 h 1915170"/>
              <a:gd name="connsiteX431" fmla="*/ 1321734 w 1710316"/>
              <a:gd name="connsiteY431" fmla="*/ 137641 h 1915170"/>
              <a:gd name="connsiteX432" fmla="*/ 1286847 w 1710316"/>
              <a:gd name="connsiteY432" fmla="*/ 144560 h 1915170"/>
              <a:gd name="connsiteX433" fmla="*/ 199439 w 1710316"/>
              <a:gd name="connsiteY433" fmla="*/ 846502 h 1915170"/>
              <a:gd name="connsiteX434" fmla="*/ 25252 w 1710316"/>
              <a:gd name="connsiteY434" fmla="*/ 846502 h 1915170"/>
              <a:gd name="connsiteX435" fmla="*/ 0 w 1710316"/>
              <a:gd name="connsiteY435" fmla="*/ 871845 h 1915170"/>
              <a:gd name="connsiteX436" fmla="*/ 25252 w 1710316"/>
              <a:gd name="connsiteY436" fmla="*/ 897188 h 1915170"/>
              <a:gd name="connsiteX437" fmla="*/ 199439 w 1710316"/>
              <a:gd name="connsiteY437" fmla="*/ 897188 h 1915170"/>
              <a:gd name="connsiteX438" fmla="*/ 224691 w 1710316"/>
              <a:gd name="connsiteY438" fmla="*/ 871845 h 1915170"/>
              <a:gd name="connsiteX439" fmla="*/ 199439 w 1710316"/>
              <a:gd name="connsiteY439" fmla="*/ 846502 h 1915170"/>
              <a:gd name="connsiteX440" fmla="*/ 103168 w 1710316"/>
              <a:gd name="connsiteY440" fmla="*/ 475523 h 1915170"/>
              <a:gd name="connsiteX441" fmla="*/ 254014 w 1710316"/>
              <a:gd name="connsiteY441" fmla="*/ 562891 h 1915170"/>
              <a:gd name="connsiteX442" fmla="*/ 288321 w 1710316"/>
              <a:gd name="connsiteY442" fmla="*/ 553637 h 1915170"/>
              <a:gd name="connsiteX443" fmla="*/ 279100 w 1710316"/>
              <a:gd name="connsiteY443" fmla="*/ 519207 h 1915170"/>
              <a:gd name="connsiteX444" fmla="*/ 128253 w 1710316"/>
              <a:gd name="connsiteY444" fmla="*/ 431839 h 1915170"/>
              <a:gd name="connsiteX445" fmla="*/ 93947 w 1710316"/>
              <a:gd name="connsiteY445" fmla="*/ 441093 h 1915170"/>
              <a:gd name="connsiteX446" fmla="*/ 103168 w 1710316"/>
              <a:gd name="connsiteY446" fmla="*/ 475523 h 1915170"/>
              <a:gd name="connsiteX447" fmla="*/ 381691 w 1710316"/>
              <a:gd name="connsiteY447" fmla="*/ 172731 h 1915170"/>
              <a:gd name="connsiteX448" fmla="*/ 478462 w 1710316"/>
              <a:gd name="connsiteY448" fmla="*/ 318036 h 1915170"/>
              <a:gd name="connsiteX449" fmla="*/ 513349 w 1710316"/>
              <a:gd name="connsiteY449" fmla="*/ 324955 h 1915170"/>
              <a:gd name="connsiteX450" fmla="*/ 520243 w 1710316"/>
              <a:gd name="connsiteY450" fmla="*/ 289942 h 1915170"/>
              <a:gd name="connsiteX451" fmla="*/ 423472 w 1710316"/>
              <a:gd name="connsiteY451" fmla="*/ 144637 h 1915170"/>
              <a:gd name="connsiteX452" fmla="*/ 388585 w 1710316"/>
              <a:gd name="connsiteY452" fmla="*/ 137718 h 1915170"/>
              <a:gd name="connsiteX453" fmla="*/ 381691 w 1710316"/>
              <a:gd name="connsiteY453" fmla="*/ 172731 h 1915170"/>
              <a:gd name="connsiteX454" fmla="*/ 829907 w 1710316"/>
              <a:gd name="connsiteY454" fmla="*/ 25343 h 1915170"/>
              <a:gd name="connsiteX455" fmla="*/ 855159 w 1710316"/>
              <a:gd name="connsiteY455" fmla="*/ 0 h 1915170"/>
              <a:gd name="connsiteX456" fmla="*/ 880410 w 1710316"/>
              <a:gd name="connsiteY456" fmla="*/ 25343 h 1915170"/>
              <a:gd name="connsiteX457" fmla="*/ 880410 w 1710316"/>
              <a:gd name="connsiteY457" fmla="*/ 200159 h 1915170"/>
              <a:gd name="connsiteX458" fmla="*/ 855159 w 1710316"/>
              <a:gd name="connsiteY458" fmla="*/ 225502 h 1915170"/>
              <a:gd name="connsiteX459" fmla="*/ 829907 w 1710316"/>
              <a:gd name="connsiteY459" fmla="*/ 200159 h 191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Lst>
            <a:rect l="l" t="t" r="r" b="b"/>
            <a:pathLst>
              <a:path w="1710316" h="1915170">
                <a:moveTo>
                  <a:pt x="761458" y="1754040"/>
                </a:moveTo>
                <a:lnTo>
                  <a:pt x="752072" y="1754040"/>
                </a:lnTo>
                <a:lnTo>
                  <a:pt x="727901" y="1754123"/>
                </a:lnTo>
                <a:lnTo>
                  <a:pt x="727901" y="1807227"/>
                </a:lnTo>
                <a:cubicBezTo>
                  <a:pt x="727901" y="1822984"/>
                  <a:pt x="734380" y="1837323"/>
                  <a:pt x="744680" y="1847742"/>
                </a:cubicBezTo>
                <a:cubicBezTo>
                  <a:pt x="755062" y="1858163"/>
                  <a:pt x="769350" y="1864582"/>
                  <a:pt x="785049" y="1864582"/>
                </a:cubicBezTo>
                <a:lnTo>
                  <a:pt x="925345" y="1864582"/>
                </a:lnTo>
                <a:cubicBezTo>
                  <a:pt x="941044" y="1864582"/>
                  <a:pt x="955334" y="1858080"/>
                  <a:pt x="965715" y="1847742"/>
                </a:cubicBezTo>
                <a:cubicBezTo>
                  <a:pt x="976097" y="1837321"/>
                  <a:pt x="982493" y="1822982"/>
                  <a:pt x="982493" y="1807227"/>
                </a:cubicBezTo>
                <a:lnTo>
                  <a:pt x="982493" y="1754123"/>
                </a:lnTo>
                <a:lnTo>
                  <a:pt x="958239" y="1754040"/>
                </a:lnTo>
                <a:close/>
                <a:moveTo>
                  <a:pt x="238561" y="1436245"/>
                </a:moveTo>
                <a:cubicBezTo>
                  <a:pt x="228678" y="1426325"/>
                  <a:pt x="228678" y="1410319"/>
                  <a:pt x="238561" y="1400397"/>
                </a:cubicBezTo>
                <a:cubicBezTo>
                  <a:pt x="248445" y="1390561"/>
                  <a:pt x="264394" y="1390478"/>
                  <a:pt x="274280" y="1400397"/>
                </a:cubicBezTo>
                <a:lnTo>
                  <a:pt x="360999" y="1487430"/>
                </a:lnTo>
                <a:lnTo>
                  <a:pt x="529953" y="1317866"/>
                </a:lnTo>
                <a:cubicBezTo>
                  <a:pt x="539836" y="1307946"/>
                  <a:pt x="555785" y="1307946"/>
                  <a:pt x="565671" y="1317866"/>
                </a:cubicBezTo>
                <a:cubicBezTo>
                  <a:pt x="575555" y="1327785"/>
                  <a:pt x="575555" y="1343791"/>
                  <a:pt x="565671" y="1353713"/>
                </a:cubicBezTo>
                <a:lnTo>
                  <a:pt x="378857" y="1541202"/>
                </a:lnTo>
                <a:cubicBezTo>
                  <a:pt x="368973" y="1551038"/>
                  <a:pt x="353025" y="1551038"/>
                  <a:pt x="343139" y="1541202"/>
                </a:cubicBezTo>
                <a:close/>
                <a:moveTo>
                  <a:pt x="431438" y="1135544"/>
                </a:moveTo>
                <a:cubicBezTo>
                  <a:pt x="500963" y="1142463"/>
                  <a:pt x="563427" y="1173726"/>
                  <a:pt x="610192" y="1220660"/>
                </a:cubicBezTo>
                <a:cubicBezTo>
                  <a:pt x="637271" y="1247836"/>
                  <a:pt x="659118" y="1280267"/>
                  <a:pt x="673986" y="1316280"/>
                </a:cubicBezTo>
                <a:lnTo>
                  <a:pt x="1141149" y="1321699"/>
                </a:lnTo>
                <a:cubicBezTo>
                  <a:pt x="1143475" y="1314946"/>
                  <a:pt x="1146216" y="1308277"/>
                  <a:pt x="1149454" y="1301608"/>
                </a:cubicBezTo>
                <a:cubicBezTo>
                  <a:pt x="1160587" y="1278683"/>
                  <a:pt x="1177198" y="1256091"/>
                  <a:pt x="1199209" y="1233915"/>
                </a:cubicBezTo>
                <a:lnTo>
                  <a:pt x="1200456" y="1232581"/>
                </a:lnTo>
                <a:cubicBezTo>
                  <a:pt x="1248550" y="1186146"/>
                  <a:pt x="1287341" y="1130208"/>
                  <a:pt x="1313921" y="1067684"/>
                </a:cubicBezTo>
                <a:cubicBezTo>
                  <a:pt x="1339422" y="1007662"/>
                  <a:pt x="1353544" y="941469"/>
                  <a:pt x="1353544" y="871860"/>
                </a:cubicBezTo>
                <a:cubicBezTo>
                  <a:pt x="1353544" y="733723"/>
                  <a:pt x="1297724" y="608677"/>
                  <a:pt x="1207598" y="518146"/>
                </a:cubicBezTo>
                <a:cubicBezTo>
                  <a:pt x="1117390" y="427612"/>
                  <a:pt x="992783" y="371674"/>
                  <a:pt x="855159" y="371674"/>
                </a:cubicBezTo>
                <a:cubicBezTo>
                  <a:pt x="717534" y="371674"/>
                  <a:pt x="592923" y="427695"/>
                  <a:pt x="502719" y="518146"/>
                </a:cubicBezTo>
                <a:cubicBezTo>
                  <a:pt x="412510" y="608681"/>
                  <a:pt x="356774" y="733738"/>
                  <a:pt x="356774" y="871860"/>
                </a:cubicBezTo>
                <a:cubicBezTo>
                  <a:pt x="356774" y="921711"/>
                  <a:pt x="364001" y="969729"/>
                  <a:pt x="377458" y="1014997"/>
                </a:cubicBezTo>
                <a:cubicBezTo>
                  <a:pt x="390082" y="1057846"/>
                  <a:pt x="408440" y="1098277"/>
                  <a:pt x="431451" y="1135542"/>
                </a:cubicBezTo>
                <a:close/>
                <a:moveTo>
                  <a:pt x="689845" y="1366970"/>
                </a:moveTo>
                <a:cubicBezTo>
                  <a:pt x="691672" y="1375473"/>
                  <a:pt x="693084" y="1384144"/>
                  <a:pt x="694247" y="1392896"/>
                </a:cubicBezTo>
                <a:lnTo>
                  <a:pt x="694330" y="1393897"/>
                </a:lnTo>
                <a:lnTo>
                  <a:pt x="694747" y="1397815"/>
                </a:lnTo>
                <a:lnTo>
                  <a:pt x="694830" y="1398814"/>
                </a:lnTo>
                <a:lnTo>
                  <a:pt x="694996" y="1400566"/>
                </a:lnTo>
                <a:lnTo>
                  <a:pt x="694996" y="1400816"/>
                </a:lnTo>
                <a:lnTo>
                  <a:pt x="695162" y="1402815"/>
                </a:lnTo>
                <a:lnTo>
                  <a:pt x="695245" y="1403234"/>
                </a:lnTo>
                <a:lnTo>
                  <a:pt x="695327" y="1403816"/>
                </a:lnTo>
                <a:lnTo>
                  <a:pt x="695576" y="1406817"/>
                </a:lnTo>
                <a:lnTo>
                  <a:pt x="695576" y="1406983"/>
                </a:lnTo>
                <a:lnTo>
                  <a:pt x="695659" y="1407735"/>
                </a:lnTo>
                <a:lnTo>
                  <a:pt x="696159" y="1413738"/>
                </a:lnTo>
                <a:lnTo>
                  <a:pt x="696242" y="1414570"/>
                </a:lnTo>
                <a:lnTo>
                  <a:pt x="696242" y="1414737"/>
                </a:lnTo>
                <a:lnTo>
                  <a:pt x="696491" y="1417737"/>
                </a:lnTo>
                <a:lnTo>
                  <a:pt x="696491" y="1418738"/>
                </a:lnTo>
                <a:lnTo>
                  <a:pt x="696574" y="1419739"/>
                </a:lnTo>
                <a:lnTo>
                  <a:pt x="696574" y="1423741"/>
                </a:lnTo>
                <a:lnTo>
                  <a:pt x="696408" y="1424492"/>
                </a:lnTo>
                <a:lnTo>
                  <a:pt x="696408" y="1433411"/>
                </a:lnTo>
                <a:lnTo>
                  <a:pt x="696325" y="1435995"/>
                </a:lnTo>
                <a:lnTo>
                  <a:pt x="696325" y="1439747"/>
                </a:lnTo>
                <a:lnTo>
                  <a:pt x="696242" y="1440914"/>
                </a:lnTo>
                <a:lnTo>
                  <a:pt x="696242" y="1441081"/>
                </a:lnTo>
                <a:lnTo>
                  <a:pt x="696076" y="1443582"/>
                </a:lnTo>
                <a:lnTo>
                  <a:pt x="695993" y="1444666"/>
                </a:lnTo>
                <a:lnTo>
                  <a:pt x="695993" y="1444833"/>
                </a:lnTo>
                <a:lnTo>
                  <a:pt x="695825" y="1447334"/>
                </a:lnTo>
                <a:lnTo>
                  <a:pt x="695742" y="1448418"/>
                </a:lnTo>
                <a:lnTo>
                  <a:pt x="695742" y="1448668"/>
                </a:lnTo>
                <a:lnTo>
                  <a:pt x="695659" y="1449918"/>
                </a:lnTo>
                <a:lnTo>
                  <a:pt x="695659" y="1451252"/>
                </a:lnTo>
                <a:lnTo>
                  <a:pt x="695576" y="1452251"/>
                </a:lnTo>
                <a:lnTo>
                  <a:pt x="695576" y="1452503"/>
                </a:lnTo>
                <a:lnTo>
                  <a:pt x="695410" y="1455002"/>
                </a:lnTo>
                <a:lnTo>
                  <a:pt x="695327" y="1455919"/>
                </a:lnTo>
                <a:lnTo>
                  <a:pt x="695327" y="1456252"/>
                </a:lnTo>
                <a:lnTo>
                  <a:pt x="695245" y="1457503"/>
                </a:lnTo>
                <a:lnTo>
                  <a:pt x="695079" y="1458753"/>
                </a:lnTo>
                <a:lnTo>
                  <a:pt x="694996" y="1460004"/>
                </a:lnTo>
                <a:lnTo>
                  <a:pt x="694164" y="1466257"/>
                </a:lnTo>
                <a:lnTo>
                  <a:pt x="694081" y="1467092"/>
                </a:lnTo>
                <a:lnTo>
                  <a:pt x="693998" y="1467508"/>
                </a:lnTo>
                <a:lnTo>
                  <a:pt x="693335" y="1472510"/>
                </a:lnTo>
                <a:cubicBezTo>
                  <a:pt x="691506" y="1484931"/>
                  <a:pt x="689014" y="1497019"/>
                  <a:pt x="685692" y="1508940"/>
                </a:cubicBezTo>
                <a:lnTo>
                  <a:pt x="1132249" y="1508940"/>
                </a:lnTo>
                <a:lnTo>
                  <a:pt x="1132249" y="1375639"/>
                </a:lnTo>
                <a:lnTo>
                  <a:pt x="1132332" y="1375639"/>
                </a:lnTo>
                <a:lnTo>
                  <a:pt x="1132332" y="1372054"/>
                </a:lnTo>
                <a:close/>
                <a:moveTo>
                  <a:pt x="666420" y="1559626"/>
                </a:moveTo>
                <a:cubicBezTo>
                  <a:pt x="652050" y="1588970"/>
                  <a:pt x="633029" y="1615564"/>
                  <a:pt x="610186" y="1638406"/>
                </a:cubicBezTo>
                <a:cubicBezTo>
                  <a:pt x="604039" y="1644576"/>
                  <a:pt x="597644" y="1650494"/>
                  <a:pt x="590916" y="1656079"/>
                </a:cubicBezTo>
                <a:cubicBezTo>
                  <a:pt x="596232" y="1665499"/>
                  <a:pt x="603043" y="1674087"/>
                  <a:pt x="611100" y="1681338"/>
                </a:cubicBezTo>
                <a:cubicBezTo>
                  <a:pt x="622562" y="1691759"/>
                  <a:pt x="636518" y="1699596"/>
                  <a:pt x="652135" y="1703847"/>
                </a:cubicBezTo>
                <a:lnTo>
                  <a:pt x="698071" y="1703681"/>
                </a:lnTo>
                <a:cubicBezTo>
                  <a:pt x="699483" y="1703431"/>
                  <a:pt x="701060" y="1703265"/>
                  <a:pt x="702555" y="1703265"/>
                </a:cubicBezTo>
                <a:lnTo>
                  <a:pt x="1007660" y="1703265"/>
                </a:lnTo>
                <a:cubicBezTo>
                  <a:pt x="1009155" y="1703265"/>
                  <a:pt x="1010733" y="1703431"/>
                  <a:pt x="1012145" y="1703681"/>
                </a:cubicBezTo>
                <a:lnTo>
                  <a:pt x="1058083" y="1703847"/>
                </a:lnTo>
                <a:cubicBezTo>
                  <a:pt x="1078847" y="1698179"/>
                  <a:pt x="1096708" y="1686091"/>
                  <a:pt x="1109664" y="1670168"/>
                </a:cubicBezTo>
                <a:cubicBezTo>
                  <a:pt x="1122872" y="1653912"/>
                  <a:pt x="1131014" y="1633572"/>
                  <a:pt x="1132175" y="1611646"/>
                </a:cubicBezTo>
                <a:lnTo>
                  <a:pt x="1132260" y="1559626"/>
                </a:lnTo>
                <a:close/>
                <a:moveTo>
                  <a:pt x="549631" y="1685174"/>
                </a:moveTo>
                <a:cubicBezTo>
                  <a:pt x="506270" y="1710433"/>
                  <a:pt x="455850" y="1724939"/>
                  <a:pt x="402025" y="1724939"/>
                </a:cubicBezTo>
                <a:cubicBezTo>
                  <a:pt x="320787" y="1724939"/>
                  <a:pt x="247108" y="1691843"/>
                  <a:pt x="193863" y="1638406"/>
                </a:cubicBezTo>
                <a:cubicBezTo>
                  <a:pt x="140619" y="1584969"/>
                  <a:pt x="107642" y="1511108"/>
                  <a:pt x="107642" y="1429492"/>
                </a:cubicBezTo>
                <a:cubicBezTo>
                  <a:pt x="107642" y="1347962"/>
                  <a:pt x="140619" y="1274016"/>
                  <a:pt x="193863" y="1220579"/>
                </a:cubicBezTo>
                <a:cubicBezTo>
                  <a:pt x="240711" y="1173561"/>
                  <a:pt x="303342" y="1142298"/>
                  <a:pt x="373035" y="1135463"/>
                </a:cubicBezTo>
                <a:cubicBezTo>
                  <a:pt x="354843" y="1102117"/>
                  <a:pt x="340057" y="1066602"/>
                  <a:pt x="329011" y="1029421"/>
                </a:cubicBezTo>
                <a:cubicBezTo>
                  <a:pt x="314142" y="979401"/>
                  <a:pt x="306168" y="926549"/>
                  <a:pt x="306168" y="871862"/>
                </a:cubicBezTo>
                <a:cubicBezTo>
                  <a:pt x="306168" y="719721"/>
                  <a:pt x="367636" y="582002"/>
                  <a:pt x="466982" y="482295"/>
                </a:cubicBezTo>
                <a:cubicBezTo>
                  <a:pt x="566328" y="382590"/>
                  <a:pt x="703550" y="320983"/>
                  <a:pt x="855146" y="320983"/>
                </a:cubicBezTo>
                <a:cubicBezTo>
                  <a:pt x="1006741" y="320983"/>
                  <a:pt x="1143962" y="382673"/>
                  <a:pt x="1243310" y="482295"/>
                </a:cubicBezTo>
                <a:cubicBezTo>
                  <a:pt x="1342656" y="582000"/>
                  <a:pt x="1404041" y="719719"/>
                  <a:pt x="1404041" y="871862"/>
                </a:cubicBezTo>
                <a:cubicBezTo>
                  <a:pt x="1404041" y="948307"/>
                  <a:pt x="1388424" y="1021169"/>
                  <a:pt x="1360265" y="1087517"/>
                </a:cubicBezTo>
                <a:cubicBezTo>
                  <a:pt x="1331275" y="1155792"/>
                  <a:pt x="1288912" y="1217066"/>
                  <a:pt x="1236499" y="1267918"/>
                </a:cubicBezTo>
                <a:lnTo>
                  <a:pt x="1235087" y="1269335"/>
                </a:lnTo>
                <a:cubicBezTo>
                  <a:pt x="1217061" y="1287426"/>
                  <a:pt x="1203688" y="1305599"/>
                  <a:pt x="1194884" y="1323773"/>
                </a:cubicBezTo>
                <a:cubicBezTo>
                  <a:pt x="1186495" y="1341030"/>
                  <a:pt x="1182425" y="1358287"/>
                  <a:pt x="1182591" y="1375377"/>
                </a:cubicBezTo>
                <a:lnTo>
                  <a:pt x="1182591" y="1375710"/>
                </a:lnTo>
                <a:lnTo>
                  <a:pt x="1182674" y="1375710"/>
                </a:lnTo>
                <a:lnTo>
                  <a:pt x="1182674" y="1610636"/>
                </a:lnTo>
                <a:cubicBezTo>
                  <a:pt x="1182674" y="1611720"/>
                  <a:pt x="1182591" y="1612805"/>
                  <a:pt x="1182508" y="1613889"/>
                </a:cubicBezTo>
                <a:cubicBezTo>
                  <a:pt x="1180845" y="1646985"/>
                  <a:pt x="1168635" y="1677663"/>
                  <a:pt x="1148785" y="1702089"/>
                </a:cubicBezTo>
                <a:cubicBezTo>
                  <a:pt x="1128432" y="1727182"/>
                  <a:pt x="1100191" y="1745689"/>
                  <a:pt x="1067216" y="1753692"/>
                </a:cubicBezTo>
                <a:cubicBezTo>
                  <a:pt x="1064889" y="1754275"/>
                  <a:pt x="1062563" y="1754441"/>
                  <a:pt x="1060320" y="1754358"/>
                </a:cubicBezTo>
                <a:lnTo>
                  <a:pt x="1032990" y="1754275"/>
                </a:lnTo>
                <a:lnTo>
                  <a:pt x="1032990" y="1807212"/>
                </a:lnTo>
                <a:cubicBezTo>
                  <a:pt x="1032990" y="1836890"/>
                  <a:pt x="1020863" y="1863985"/>
                  <a:pt x="1001342" y="1883491"/>
                </a:cubicBezTo>
                <a:cubicBezTo>
                  <a:pt x="981823" y="1903082"/>
                  <a:pt x="954909" y="1915170"/>
                  <a:pt x="925338" y="1915170"/>
                </a:cubicBezTo>
                <a:lnTo>
                  <a:pt x="785041" y="1915170"/>
                </a:lnTo>
                <a:cubicBezTo>
                  <a:pt x="755387" y="1915170"/>
                  <a:pt x="728473" y="1902999"/>
                  <a:pt x="709037" y="1883491"/>
                </a:cubicBezTo>
                <a:cubicBezTo>
                  <a:pt x="689601" y="1863899"/>
                  <a:pt x="677472" y="1836890"/>
                  <a:pt x="677472" y="1807212"/>
                </a:cubicBezTo>
                <a:lnTo>
                  <a:pt x="677472" y="1754275"/>
                </a:lnTo>
                <a:lnTo>
                  <a:pt x="649147" y="1754358"/>
                </a:lnTo>
                <a:cubicBezTo>
                  <a:pt x="647072" y="1754358"/>
                  <a:pt x="645077" y="1754108"/>
                  <a:pt x="643167" y="1753692"/>
                </a:cubicBezTo>
                <a:cubicBezTo>
                  <a:pt x="618082" y="1747606"/>
                  <a:pt x="595737" y="1735351"/>
                  <a:pt x="577464" y="1718846"/>
                </a:cubicBezTo>
                <a:cubicBezTo>
                  <a:pt x="566583" y="1709008"/>
                  <a:pt x="557197" y="1697671"/>
                  <a:pt x="549637" y="1685167"/>
                </a:cubicBezTo>
                <a:close/>
                <a:moveTo>
                  <a:pt x="574551" y="1256424"/>
                </a:moveTo>
                <a:cubicBezTo>
                  <a:pt x="530444" y="1212157"/>
                  <a:pt x="469474" y="1184729"/>
                  <a:pt x="402108" y="1184729"/>
                </a:cubicBezTo>
                <a:cubicBezTo>
                  <a:pt x="334741" y="1184729"/>
                  <a:pt x="273771" y="1212157"/>
                  <a:pt x="229664" y="1256424"/>
                </a:cubicBezTo>
                <a:cubicBezTo>
                  <a:pt x="185557" y="1300690"/>
                  <a:pt x="158228" y="1361880"/>
                  <a:pt x="158228" y="1429490"/>
                </a:cubicBezTo>
                <a:cubicBezTo>
                  <a:pt x="158228" y="1497100"/>
                  <a:pt x="185557" y="1558290"/>
                  <a:pt x="229664" y="1602557"/>
                </a:cubicBezTo>
                <a:cubicBezTo>
                  <a:pt x="273771" y="1646823"/>
                  <a:pt x="334741" y="1674251"/>
                  <a:pt x="402108" y="1674251"/>
                </a:cubicBezTo>
                <a:cubicBezTo>
                  <a:pt x="469474" y="1674251"/>
                  <a:pt x="530444" y="1646823"/>
                  <a:pt x="574551" y="1602557"/>
                </a:cubicBezTo>
                <a:cubicBezTo>
                  <a:pt x="610435" y="1566543"/>
                  <a:pt x="635189" y="1519442"/>
                  <a:pt x="643163" y="1466754"/>
                </a:cubicBezTo>
                <a:lnTo>
                  <a:pt x="643246" y="1466255"/>
                </a:lnTo>
                <a:cubicBezTo>
                  <a:pt x="643495" y="1464420"/>
                  <a:pt x="643744" y="1462670"/>
                  <a:pt x="643995" y="1460836"/>
                </a:cubicBezTo>
                <a:lnTo>
                  <a:pt x="643995" y="1460585"/>
                </a:lnTo>
                <a:lnTo>
                  <a:pt x="644409" y="1457501"/>
                </a:lnTo>
                <a:lnTo>
                  <a:pt x="644492" y="1457168"/>
                </a:lnTo>
                <a:cubicBezTo>
                  <a:pt x="644658" y="1455332"/>
                  <a:pt x="644907" y="1453499"/>
                  <a:pt x="645073" y="1451666"/>
                </a:cubicBezTo>
                <a:lnTo>
                  <a:pt x="645073" y="1451331"/>
                </a:lnTo>
                <a:lnTo>
                  <a:pt x="645324" y="1448247"/>
                </a:lnTo>
                <a:lnTo>
                  <a:pt x="645324" y="1447914"/>
                </a:lnTo>
                <a:lnTo>
                  <a:pt x="645490" y="1446079"/>
                </a:lnTo>
                <a:lnTo>
                  <a:pt x="645572" y="1445080"/>
                </a:lnTo>
                <a:lnTo>
                  <a:pt x="645738" y="1442412"/>
                </a:lnTo>
                <a:lnTo>
                  <a:pt x="645738" y="1441911"/>
                </a:lnTo>
                <a:lnTo>
                  <a:pt x="645821" y="1440494"/>
                </a:lnTo>
                <a:lnTo>
                  <a:pt x="645904" y="1438744"/>
                </a:lnTo>
                <a:lnTo>
                  <a:pt x="645904" y="1438661"/>
                </a:lnTo>
                <a:lnTo>
                  <a:pt x="645987" y="1436827"/>
                </a:lnTo>
                <a:lnTo>
                  <a:pt x="645987" y="1436575"/>
                </a:lnTo>
                <a:lnTo>
                  <a:pt x="646070" y="1434992"/>
                </a:lnTo>
                <a:lnTo>
                  <a:pt x="646153" y="1433159"/>
                </a:lnTo>
                <a:lnTo>
                  <a:pt x="646153" y="1426323"/>
                </a:lnTo>
                <a:lnTo>
                  <a:pt x="646070" y="1423404"/>
                </a:lnTo>
                <a:lnTo>
                  <a:pt x="646070" y="1423154"/>
                </a:lnTo>
                <a:lnTo>
                  <a:pt x="645987" y="1420320"/>
                </a:lnTo>
                <a:lnTo>
                  <a:pt x="645987" y="1419987"/>
                </a:lnTo>
                <a:lnTo>
                  <a:pt x="645904" y="1417236"/>
                </a:lnTo>
                <a:lnTo>
                  <a:pt x="645904" y="1416820"/>
                </a:lnTo>
                <a:lnTo>
                  <a:pt x="645738" y="1414235"/>
                </a:lnTo>
                <a:lnTo>
                  <a:pt x="645655" y="1413651"/>
                </a:lnTo>
                <a:lnTo>
                  <a:pt x="645490" y="1411149"/>
                </a:lnTo>
                <a:lnTo>
                  <a:pt x="645407" y="1410484"/>
                </a:lnTo>
                <a:lnTo>
                  <a:pt x="645407" y="1409982"/>
                </a:lnTo>
                <a:cubicBezTo>
                  <a:pt x="640588" y="1350292"/>
                  <a:pt x="614424" y="1296439"/>
                  <a:pt x="574553" y="1256424"/>
                </a:cubicBezTo>
                <a:close/>
                <a:moveTo>
                  <a:pt x="855137" y="685796"/>
                </a:moveTo>
                <a:cubicBezTo>
                  <a:pt x="906138" y="685796"/>
                  <a:pt x="952240" y="706555"/>
                  <a:pt x="985715" y="740068"/>
                </a:cubicBezTo>
                <a:cubicBezTo>
                  <a:pt x="1019107" y="773580"/>
                  <a:pt x="1039791" y="819931"/>
                  <a:pt x="1039791" y="871117"/>
                </a:cubicBezTo>
                <a:cubicBezTo>
                  <a:pt x="1039791" y="922302"/>
                  <a:pt x="1019107" y="968570"/>
                  <a:pt x="985715" y="1002166"/>
                </a:cubicBezTo>
                <a:cubicBezTo>
                  <a:pt x="952240" y="1035679"/>
                  <a:pt x="906056" y="1056437"/>
                  <a:pt x="855137" y="1056437"/>
                </a:cubicBezTo>
                <a:cubicBezTo>
                  <a:pt x="804136" y="1056437"/>
                  <a:pt x="758035" y="1035679"/>
                  <a:pt x="724560" y="1002166"/>
                </a:cubicBezTo>
                <a:cubicBezTo>
                  <a:pt x="691168" y="968654"/>
                  <a:pt x="670484" y="922302"/>
                  <a:pt x="670484" y="871117"/>
                </a:cubicBezTo>
                <a:cubicBezTo>
                  <a:pt x="670484" y="819931"/>
                  <a:pt x="691168" y="773663"/>
                  <a:pt x="724560" y="740068"/>
                </a:cubicBezTo>
                <a:cubicBezTo>
                  <a:pt x="757952" y="706638"/>
                  <a:pt x="804136" y="685796"/>
                  <a:pt x="855137" y="685796"/>
                </a:cubicBezTo>
                <a:close/>
                <a:moveTo>
                  <a:pt x="949997" y="775915"/>
                </a:moveTo>
                <a:cubicBezTo>
                  <a:pt x="974251" y="800257"/>
                  <a:pt x="989287" y="833938"/>
                  <a:pt x="989287" y="871117"/>
                </a:cubicBezTo>
                <a:cubicBezTo>
                  <a:pt x="989287" y="908298"/>
                  <a:pt x="974253" y="941977"/>
                  <a:pt x="949997" y="966319"/>
                </a:cubicBezTo>
                <a:cubicBezTo>
                  <a:pt x="925742" y="990661"/>
                  <a:pt x="892182" y="1005751"/>
                  <a:pt x="855137" y="1005751"/>
                </a:cubicBezTo>
                <a:cubicBezTo>
                  <a:pt x="818092" y="1005751"/>
                  <a:pt x="784532" y="990663"/>
                  <a:pt x="760278" y="966319"/>
                </a:cubicBezTo>
                <a:cubicBezTo>
                  <a:pt x="736024" y="941977"/>
                  <a:pt x="720987" y="908296"/>
                  <a:pt x="720987" y="871117"/>
                </a:cubicBezTo>
                <a:cubicBezTo>
                  <a:pt x="720987" y="833936"/>
                  <a:pt x="736022" y="800257"/>
                  <a:pt x="760278" y="775915"/>
                </a:cubicBezTo>
                <a:cubicBezTo>
                  <a:pt x="784532" y="751573"/>
                  <a:pt x="818092" y="736482"/>
                  <a:pt x="855137" y="736482"/>
                </a:cubicBezTo>
                <a:cubicBezTo>
                  <a:pt x="892182" y="736482"/>
                  <a:pt x="925742" y="751571"/>
                  <a:pt x="949997" y="775915"/>
                </a:cubicBezTo>
                <a:close/>
                <a:moveTo>
                  <a:pt x="597727" y="659371"/>
                </a:moveTo>
                <a:lnTo>
                  <a:pt x="644824" y="612271"/>
                </a:lnTo>
                <a:cubicBezTo>
                  <a:pt x="657783" y="619439"/>
                  <a:pt x="677635" y="631111"/>
                  <a:pt x="688350" y="637364"/>
                </a:cubicBezTo>
                <a:lnTo>
                  <a:pt x="694996" y="641282"/>
                </a:lnTo>
                <a:cubicBezTo>
                  <a:pt x="705711" y="647535"/>
                  <a:pt x="710113" y="650034"/>
                  <a:pt x="722325" y="647535"/>
                </a:cubicBezTo>
                <a:cubicBezTo>
                  <a:pt x="727890" y="646368"/>
                  <a:pt x="731296" y="644616"/>
                  <a:pt x="736944" y="641698"/>
                </a:cubicBezTo>
                <a:cubicBezTo>
                  <a:pt x="740766" y="639782"/>
                  <a:pt x="745999" y="637114"/>
                  <a:pt x="751398" y="634613"/>
                </a:cubicBezTo>
                <a:cubicBezTo>
                  <a:pt x="752976" y="633862"/>
                  <a:pt x="757463" y="632362"/>
                  <a:pt x="762279" y="630695"/>
                </a:cubicBezTo>
                <a:cubicBezTo>
                  <a:pt x="774740" y="626444"/>
                  <a:pt x="789026" y="621608"/>
                  <a:pt x="796585" y="614106"/>
                </a:cubicBezTo>
                <a:lnTo>
                  <a:pt x="798246" y="612271"/>
                </a:lnTo>
                <a:cubicBezTo>
                  <a:pt x="805391" y="603519"/>
                  <a:pt x="810290" y="583093"/>
                  <a:pt x="815275" y="562167"/>
                </a:cubicBezTo>
                <a:cubicBezTo>
                  <a:pt x="817186" y="554164"/>
                  <a:pt x="819179" y="545995"/>
                  <a:pt x="820840" y="539409"/>
                </a:cubicBezTo>
                <a:lnTo>
                  <a:pt x="888952" y="539409"/>
                </a:lnTo>
                <a:cubicBezTo>
                  <a:pt x="892027" y="550581"/>
                  <a:pt x="896180" y="566585"/>
                  <a:pt x="899419" y="579091"/>
                </a:cubicBezTo>
                <a:lnTo>
                  <a:pt x="903823" y="595848"/>
                </a:lnTo>
                <a:cubicBezTo>
                  <a:pt x="910051" y="618607"/>
                  <a:pt x="916033" y="620357"/>
                  <a:pt x="935637" y="626111"/>
                </a:cubicBezTo>
                <a:cubicBezTo>
                  <a:pt x="940453" y="627528"/>
                  <a:pt x="947430" y="629611"/>
                  <a:pt x="957482" y="634114"/>
                </a:cubicBezTo>
                <a:cubicBezTo>
                  <a:pt x="963544" y="636865"/>
                  <a:pt x="967697" y="638947"/>
                  <a:pt x="970855" y="640616"/>
                </a:cubicBezTo>
                <a:cubicBezTo>
                  <a:pt x="980324" y="645450"/>
                  <a:pt x="985392" y="648035"/>
                  <a:pt x="994695" y="647868"/>
                </a:cubicBezTo>
                <a:cubicBezTo>
                  <a:pt x="1005076" y="647702"/>
                  <a:pt x="1010560" y="644451"/>
                  <a:pt x="1022273" y="637447"/>
                </a:cubicBezTo>
                <a:cubicBezTo>
                  <a:pt x="1027589" y="634363"/>
                  <a:pt x="1033071" y="630944"/>
                  <a:pt x="1038470" y="628027"/>
                </a:cubicBezTo>
                <a:cubicBezTo>
                  <a:pt x="1045945" y="623609"/>
                  <a:pt x="1056911" y="617273"/>
                  <a:pt x="1065466" y="612439"/>
                </a:cubicBezTo>
                <a:lnTo>
                  <a:pt x="1112148" y="659373"/>
                </a:lnTo>
                <a:cubicBezTo>
                  <a:pt x="1104671" y="673128"/>
                  <a:pt x="1097363" y="686968"/>
                  <a:pt x="1089554" y="700556"/>
                </a:cubicBezTo>
                <a:cubicBezTo>
                  <a:pt x="1079836" y="717311"/>
                  <a:pt x="1076181" y="723647"/>
                  <a:pt x="1077676" y="736070"/>
                </a:cubicBezTo>
                <a:cubicBezTo>
                  <a:pt x="1078507" y="743572"/>
                  <a:pt x="1080831" y="747740"/>
                  <a:pt x="1084570" y="754492"/>
                </a:cubicBezTo>
                <a:cubicBezTo>
                  <a:pt x="1087976" y="760579"/>
                  <a:pt x="1093541" y="770750"/>
                  <a:pt x="1100269" y="792422"/>
                </a:cubicBezTo>
                <a:lnTo>
                  <a:pt x="1101184" y="795675"/>
                </a:lnTo>
                <a:cubicBezTo>
                  <a:pt x="1105586" y="810597"/>
                  <a:pt x="1106832" y="814682"/>
                  <a:pt x="1124941" y="820851"/>
                </a:cubicBezTo>
                <a:cubicBezTo>
                  <a:pt x="1129011" y="822268"/>
                  <a:pt x="1133081" y="823269"/>
                  <a:pt x="1137068" y="824268"/>
                </a:cubicBezTo>
                <a:lnTo>
                  <a:pt x="1142301" y="825685"/>
                </a:lnTo>
                <a:cubicBezTo>
                  <a:pt x="1146037" y="826769"/>
                  <a:pt x="1152517" y="828436"/>
                  <a:pt x="1159827" y="830271"/>
                </a:cubicBezTo>
                <a:cubicBezTo>
                  <a:pt x="1168216" y="832438"/>
                  <a:pt x="1178017" y="834856"/>
                  <a:pt x="1185745" y="837024"/>
                </a:cubicBezTo>
                <a:lnTo>
                  <a:pt x="1185910" y="905216"/>
                </a:lnTo>
                <a:cubicBezTo>
                  <a:pt x="1175776" y="908050"/>
                  <a:pt x="1161905" y="911719"/>
                  <a:pt x="1150109" y="914720"/>
                </a:cubicBezTo>
                <a:lnTo>
                  <a:pt x="1148032" y="915136"/>
                </a:lnTo>
                <a:cubicBezTo>
                  <a:pt x="1143298" y="916386"/>
                  <a:pt x="1138397" y="917637"/>
                  <a:pt x="1129342" y="920138"/>
                </a:cubicBezTo>
                <a:cubicBezTo>
                  <a:pt x="1106666" y="926391"/>
                  <a:pt x="1104922" y="932476"/>
                  <a:pt x="1099023" y="952317"/>
                </a:cubicBezTo>
                <a:cubicBezTo>
                  <a:pt x="1097611" y="957153"/>
                  <a:pt x="1095619" y="963988"/>
                  <a:pt x="1091132" y="974158"/>
                </a:cubicBezTo>
                <a:cubicBezTo>
                  <a:pt x="1088308" y="980577"/>
                  <a:pt x="1086316" y="984495"/>
                  <a:pt x="1084904" y="987329"/>
                </a:cubicBezTo>
                <a:lnTo>
                  <a:pt x="1084155" y="988580"/>
                </a:lnTo>
                <a:cubicBezTo>
                  <a:pt x="1079587" y="997249"/>
                  <a:pt x="1077178" y="1001919"/>
                  <a:pt x="1077344" y="1011089"/>
                </a:cubicBezTo>
                <a:cubicBezTo>
                  <a:pt x="1077510" y="1020925"/>
                  <a:pt x="1080417" y="1025928"/>
                  <a:pt x="1086481" y="1036515"/>
                </a:cubicBezTo>
                <a:cubicBezTo>
                  <a:pt x="1088474" y="1040017"/>
                  <a:pt x="1091049" y="1044352"/>
                  <a:pt x="1092878" y="1047768"/>
                </a:cubicBezTo>
                <a:cubicBezTo>
                  <a:pt x="1095951" y="1053439"/>
                  <a:pt x="1098940" y="1058273"/>
                  <a:pt x="1102098" y="1063608"/>
                </a:cubicBezTo>
                <a:cubicBezTo>
                  <a:pt x="1105751" y="1069695"/>
                  <a:pt x="1109821" y="1076447"/>
                  <a:pt x="1113062" y="1082115"/>
                </a:cubicBezTo>
                <a:lnTo>
                  <a:pt x="1065466" y="1129884"/>
                </a:lnTo>
                <a:cubicBezTo>
                  <a:pt x="1060647" y="1127050"/>
                  <a:pt x="1055248" y="1123800"/>
                  <a:pt x="1051012" y="1121215"/>
                </a:cubicBezTo>
                <a:lnTo>
                  <a:pt x="1045945" y="1118212"/>
                </a:lnTo>
                <a:cubicBezTo>
                  <a:pt x="1037224" y="1112962"/>
                  <a:pt x="1033237" y="1110544"/>
                  <a:pt x="1029913" y="1108459"/>
                </a:cubicBezTo>
                <a:cubicBezTo>
                  <a:pt x="1015792" y="1099707"/>
                  <a:pt x="1008980" y="1095454"/>
                  <a:pt x="998765" y="1094372"/>
                </a:cubicBezTo>
                <a:cubicBezTo>
                  <a:pt x="987301" y="1093204"/>
                  <a:pt x="981322" y="1096205"/>
                  <a:pt x="969775" y="1102123"/>
                </a:cubicBezTo>
                <a:cubicBezTo>
                  <a:pt x="966119" y="1103958"/>
                  <a:pt x="961469" y="1106376"/>
                  <a:pt x="954241" y="1109543"/>
                </a:cubicBezTo>
                <a:cubicBezTo>
                  <a:pt x="952497" y="1110293"/>
                  <a:pt x="949008" y="1111377"/>
                  <a:pt x="945355" y="1112544"/>
                </a:cubicBezTo>
                <a:cubicBezTo>
                  <a:pt x="934223" y="1115963"/>
                  <a:pt x="921847" y="1119798"/>
                  <a:pt x="913541" y="1128051"/>
                </a:cubicBezTo>
                <a:lnTo>
                  <a:pt x="911712" y="1130050"/>
                </a:lnTo>
                <a:cubicBezTo>
                  <a:pt x="904486" y="1138971"/>
                  <a:pt x="899668" y="1159145"/>
                  <a:pt x="894683" y="1179985"/>
                </a:cubicBezTo>
                <a:cubicBezTo>
                  <a:pt x="892774" y="1188071"/>
                  <a:pt x="890781" y="1196324"/>
                  <a:pt x="889035" y="1202993"/>
                </a:cubicBezTo>
                <a:lnTo>
                  <a:pt x="820923" y="1203160"/>
                </a:lnTo>
                <a:cubicBezTo>
                  <a:pt x="819179" y="1196574"/>
                  <a:pt x="817184" y="1188488"/>
                  <a:pt x="815358" y="1180485"/>
                </a:cubicBezTo>
                <a:cubicBezTo>
                  <a:pt x="810290" y="1159143"/>
                  <a:pt x="805306" y="1138384"/>
                  <a:pt x="798080" y="1129799"/>
                </a:cubicBezTo>
                <a:lnTo>
                  <a:pt x="796502" y="1128049"/>
                </a:lnTo>
                <a:cubicBezTo>
                  <a:pt x="788279" y="1119879"/>
                  <a:pt x="775735" y="1116044"/>
                  <a:pt x="764771" y="1112711"/>
                </a:cubicBezTo>
                <a:lnTo>
                  <a:pt x="764688" y="1112711"/>
                </a:lnTo>
                <a:cubicBezTo>
                  <a:pt x="761531" y="1111793"/>
                  <a:pt x="758541" y="1110875"/>
                  <a:pt x="756797" y="1110126"/>
                </a:cubicBezTo>
                <a:cubicBezTo>
                  <a:pt x="748906" y="1106707"/>
                  <a:pt x="743341" y="1103873"/>
                  <a:pt x="739188" y="1101705"/>
                </a:cubicBezTo>
                <a:cubicBezTo>
                  <a:pt x="728556" y="1096203"/>
                  <a:pt x="722991" y="1093286"/>
                  <a:pt x="711944" y="1094370"/>
                </a:cubicBezTo>
                <a:cubicBezTo>
                  <a:pt x="702058" y="1095287"/>
                  <a:pt x="695912" y="1099120"/>
                  <a:pt x="683119" y="1107040"/>
                </a:cubicBezTo>
                <a:cubicBezTo>
                  <a:pt x="678966" y="1109625"/>
                  <a:pt x="673567" y="1112960"/>
                  <a:pt x="665010" y="1117963"/>
                </a:cubicBezTo>
                <a:lnTo>
                  <a:pt x="658697" y="1121712"/>
                </a:lnTo>
                <a:cubicBezTo>
                  <a:pt x="654544" y="1124214"/>
                  <a:pt x="649311" y="1127300"/>
                  <a:pt x="644577" y="1130050"/>
                </a:cubicBezTo>
                <a:lnTo>
                  <a:pt x="596898" y="1082115"/>
                </a:lnTo>
                <a:cubicBezTo>
                  <a:pt x="600551" y="1075529"/>
                  <a:pt x="605287" y="1067610"/>
                  <a:pt x="609274" y="1060940"/>
                </a:cubicBezTo>
                <a:lnTo>
                  <a:pt x="616334" y="1049019"/>
                </a:lnTo>
                <a:cubicBezTo>
                  <a:pt x="619823" y="1042849"/>
                  <a:pt x="621401" y="1040182"/>
                  <a:pt x="622730" y="1037930"/>
                </a:cubicBezTo>
                <a:cubicBezTo>
                  <a:pt x="629209" y="1027093"/>
                  <a:pt x="632282" y="1021841"/>
                  <a:pt x="632533" y="1012004"/>
                </a:cubicBezTo>
                <a:cubicBezTo>
                  <a:pt x="632782" y="1003252"/>
                  <a:pt x="630621" y="998416"/>
                  <a:pt x="626468" y="990164"/>
                </a:cubicBezTo>
                <a:lnTo>
                  <a:pt x="625637" y="988330"/>
                </a:lnTo>
                <a:cubicBezTo>
                  <a:pt x="623810" y="984828"/>
                  <a:pt x="621484" y="980244"/>
                  <a:pt x="618909" y="974326"/>
                </a:cubicBezTo>
                <a:cubicBezTo>
                  <a:pt x="615587" y="966823"/>
                  <a:pt x="613676" y="960569"/>
                  <a:pt x="612098" y="955484"/>
                </a:cubicBezTo>
                <a:cubicBezTo>
                  <a:pt x="606616" y="937977"/>
                  <a:pt x="603460" y="927889"/>
                  <a:pt x="585102" y="921555"/>
                </a:cubicBezTo>
                <a:lnTo>
                  <a:pt x="585019" y="921555"/>
                </a:lnTo>
                <a:cubicBezTo>
                  <a:pt x="577626" y="918973"/>
                  <a:pt x="566081" y="916137"/>
                  <a:pt x="553454" y="912970"/>
                </a:cubicBezTo>
                <a:cubicBezTo>
                  <a:pt x="543402" y="910468"/>
                  <a:pt x="532604" y="907801"/>
                  <a:pt x="524298" y="905466"/>
                </a:cubicBezTo>
                <a:lnTo>
                  <a:pt x="524132" y="837274"/>
                </a:lnTo>
                <a:cubicBezTo>
                  <a:pt x="535179" y="834106"/>
                  <a:pt x="550796" y="830105"/>
                  <a:pt x="563340" y="826855"/>
                </a:cubicBezTo>
                <a:lnTo>
                  <a:pt x="580866" y="822268"/>
                </a:lnTo>
                <a:cubicBezTo>
                  <a:pt x="603294" y="816101"/>
                  <a:pt x="605121" y="810097"/>
                  <a:pt x="610937" y="790256"/>
                </a:cubicBezTo>
                <a:cubicBezTo>
                  <a:pt x="612349" y="785422"/>
                  <a:pt x="614343" y="778585"/>
                  <a:pt x="618911" y="768332"/>
                </a:cubicBezTo>
                <a:cubicBezTo>
                  <a:pt x="622152" y="760997"/>
                  <a:pt x="624061" y="757162"/>
                  <a:pt x="625556" y="754245"/>
                </a:cubicBezTo>
                <a:cubicBezTo>
                  <a:pt x="630126" y="745157"/>
                  <a:pt x="632616" y="740488"/>
                  <a:pt x="632450" y="731320"/>
                </a:cubicBezTo>
                <a:cubicBezTo>
                  <a:pt x="632284" y="721398"/>
                  <a:pt x="629377" y="716312"/>
                  <a:pt x="623313" y="705644"/>
                </a:cubicBezTo>
                <a:lnTo>
                  <a:pt x="623230" y="705644"/>
                </a:lnTo>
                <a:cubicBezTo>
                  <a:pt x="622152" y="703808"/>
                  <a:pt x="620823" y="701476"/>
                  <a:pt x="617914" y="696055"/>
                </a:cubicBezTo>
                <a:lnTo>
                  <a:pt x="617250" y="694638"/>
                </a:lnTo>
                <a:cubicBezTo>
                  <a:pt x="614924" y="690387"/>
                  <a:pt x="610273" y="682134"/>
                  <a:pt x="605704" y="674214"/>
                </a:cubicBezTo>
                <a:close/>
                <a:moveTo>
                  <a:pt x="562175" y="698970"/>
                </a:moveTo>
                <a:cubicBezTo>
                  <a:pt x="556610" y="689134"/>
                  <a:pt x="551045" y="679462"/>
                  <a:pt x="544980" y="667374"/>
                </a:cubicBezTo>
                <a:cubicBezTo>
                  <a:pt x="539415" y="657705"/>
                  <a:pt x="540744" y="645032"/>
                  <a:pt x="549050" y="636779"/>
                </a:cubicBezTo>
                <a:lnTo>
                  <a:pt x="621816" y="563917"/>
                </a:lnTo>
                <a:cubicBezTo>
                  <a:pt x="628046" y="557748"/>
                  <a:pt x="637267" y="554997"/>
                  <a:pt x="646236" y="557498"/>
                </a:cubicBezTo>
                <a:cubicBezTo>
                  <a:pt x="657200" y="560582"/>
                  <a:pt x="696491" y="583592"/>
                  <a:pt x="713685" y="593678"/>
                </a:cubicBezTo>
                <a:lnTo>
                  <a:pt x="716426" y="595345"/>
                </a:lnTo>
                <a:cubicBezTo>
                  <a:pt x="719584" y="593761"/>
                  <a:pt x="723903" y="591595"/>
                  <a:pt x="730797" y="588509"/>
                </a:cubicBezTo>
                <a:cubicBezTo>
                  <a:pt x="735199" y="586509"/>
                  <a:pt x="740432" y="584759"/>
                  <a:pt x="745999" y="582841"/>
                </a:cubicBezTo>
                <a:lnTo>
                  <a:pt x="746082" y="582841"/>
                </a:lnTo>
                <a:cubicBezTo>
                  <a:pt x="751730" y="580924"/>
                  <a:pt x="757129" y="579674"/>
                  <a:pt x="759621" y="578923"/>
                </a:cubicBezTo>
                <a:cubicBezTo>
                  <a:pt x="760533" y="575088"/>
                  <a:pt x="763276" y="563083"/>
                  <a:pt x="766266" y="550496"/>
                </a:cubicBezTo>
                <a:cubicBezTo>
                  <a:pt x="770419" y="533156"/>
                  <a:pt x="774655" y="515317"/>
                  <a:pt x="779474" y="504812"/>
                </a:cubicBezTo>
                <a:cubicBezTo>
                  <a:pt x="783210" y="495392"/>
                  <a:pt x="792264" y="488723"/>
                  <a:pt x="802982" y="488723"/>
                </a:cubicBezTo>
                <a:lnTo>
                  <a:pt x="906813" y="488723"/>
                </a:lnTo>
                <a:lnTo>
                  <a:pt x="906813" y="488806"/>
                </a:lnTo>
                <a:cubicBezTo>
                  <a:pt x="915616" y="488806"/>
                  <a:pt x="924256" y="493476"/>
                  <a:pt x="928826" y="501812"/>
                </a:cubicBezTo>
                <a:cubicBezTo>
                  <a:pt x="933642" y="510566"/>
                  <a:pt x="942199" y="543660"/>
                  <a:pt x="948096" y="566419"/>
                </a:cubicBezTo>
                <a:lnTo>
                  <a:pt x="951085" y="578007"/>
                </a:lnTo>
                <a:cubicBezTo>
                  <a:pt x="957316" y="579840"/>
                  <a:pt x="965871" y="582508"/>
                  <a:pt x="977915" y="587927"/>
                </a:cubicBezTo>
                <a:cubicBezTo>
                  <a:pt x="984394" y="590844"/>
                  <a:pt x="989628" y="593512"/>
                  <a:pt x="993615" y="595513"/>
                </a:cubicBezTo>
                <a:cubicBezTo>
                  <a:pt x="995109" y="596262"/>
                  <a:pt x="993117" y="596847"/>
                  <a:pt x="992785" y="597097"/>
                </a:cubicBezTo>
                <a:lnTo>
                  <a:pt x="992785" y="597180"/>
                </a:lnTo>
                <a:cubicBezTo>
                  <a:pt x="992785" y="597263"/>
                  <a:pt x="993117" y="597263"/>
                  <a:pt x="993780" y="597263"/>
                </a:cubicBezTo>
                <a:cubicBezTo>
                  <a:pt x="997021" y="597180"/>
                  <a:pt x="992451" y="596179"/>
                  <a:pt x="996522" y="593763"/>
                </a:cubicBezTo>
                <a:cubicBezTo>
                  <a:pt x="1001921" y="590594"/>
                  <a:pt x="1007571" y="587427"/>
                  <a:pt x="1012887" y="584091"/>
                </a:cubicBezTo>
                <a:cubicBezTo>
                  <a:pt x="1026094" y="576340"/>
                  <a:pt x="1048937" y="562916"/>
                  <a:pt x="1060317" y="558499"/>
                </a:cubicBezTo>
                <a:cubicBezTo>
                  <a:pt x="1069538" y="554497"/>
                  <a:pt x="1080668" y="556249"/>
                  <a:pt x="1088227" y="563834"/>
                </a:cubicBezTo>
                <a:lnTo>
                  <a:pt x="1160910" y="636946"/>
                </a:lnTo>
                <a:cubicBezTo>
                  <a:pt x="1168552" y="644699"/>
                  <a:pt x="1170628" y="656787"/>
                  <a:pt x="1165146" y="666873"/>
                </a:cubicBezTo>
                <a:lnTo>
                  <a:pt x="1137319" y="718310"/>
                </a:lnTo>
                <a:lnTo>
                  <a:pt x="1133000" y="725814"/>
                </a:lnTo>
                <a:cubicBezTo>
                  <a:pt x="1129427" y="732067"/>
                  <a:pt x="1127101" y="726230"/>
                  <a:pt x="1127601" y="730314"/>
                </a:cubicBezTo>
                <a:lnTo>
                  <a:pt x="1127601" y="730398"/>
                </a:lnTo>
                <a:lnTo>
                  <a:pt x="1127933" y="730231"/>
                </a:lnTo>
                <a:cubicBezTo>
                  <a:pt x="1128016" y="729815"/>
                  <a:pt x="1128181" y="729482"/>
                  <a:pt x="1128430" y="729982"/>
                </a:cubicBezTo>
                <a:cubicBezTo>
                  <a:pt x="1132583" y="737485"/>
                  <a:pt x="1139396" y="749823"/>
                  <a:pt x="1147371" y="774833"/>
                </a:cubicBezTo>
                <a:lnTo>
                  <a:pt x="1156008" y="777001"/>
                </a:lnTo>
                <a:cubicBezTo>
                  <a:pt x="1160078" y="778168"/>
                  <a:pt x="1165643" y="779585"/>
                  <a:pt x="1171874" y="781169"/>
                </a:cubicBezTo>
                <a:cubicBezTo>
                  <a:pt x="1189400" y="785587"/>
                  <a:pt x="1211828" y="791338"/>
                  <a:pt x="1221797" y="796424"/>
                </a:cubicBezTo>
                <a:cubicBezTo>
                  <a:pt x="1230103" y="800592"/>
                  <a:pt x="1235836" y="809180"/>
                  <a:pt x="1235836" y="819016"/>
                </a:cubicBezTo>
                <a:lnTo>
                  <a:pt x="1236084" y="921054"/>
                </a:lnTo>
                <a:cubicBezTo>
                  <a:pt x="1236914" y="930892"/>
                  <a:pt x="1231931" y="940812"/>
                  <a:pt x="1222543" y="945645"/>
                </a:cubicBezTo>
                <a:cubicBezTo>
                  <a:pt x="1213823" y="950232"/>
                  <a:pt x="1184749" y="957733"/>
                  <a:pt x="1162324" y="963487"/>
                </a:cubicBezTo>
                <a:lnTo>
                  <a:pt x="1160163" y="964070"/>
                </a:lnTo>
                <a:lnTo>
                  <a:pt x="1146790" y="967488"/>
                </a:lnTo>
                <a:cubicBezTo>
                  <a:pt x="1144961" y="973739"/>
                  <a:pt x="1142303" y="982410"/>
                  <a:pt x="1136987" y="994415"/>
                </a:cubicBezTo>
                <a:cubicBezTo>
                  <a:pt x="1134246" y="1000666"/>
                  <a:pt x="1131422" y="1006168"/>
                  <a:pt x="1129179" y="1010338"/>
                </a:cubicBezTo>
                <a:lnTo>
                  <a:pt x="1129678" y="1011004"/>
                </a:lnTo>
                <a:cubicBezTo>
                  <a:pt x="1131256" y="1013671"/>
                  <a:pt x="1133166" y="1017007"/>
                  <a:pt x="1136655" y="1023424"/>
                </a:cubicBezTo>
                <a:cubicBezTo>
                  <a:pt x="1137736" y="1025426"/>
                  <a:pt x="1141140" y="1031094"/>
                  <a:pt x="1144878" y="1037347"/>
                </a:cubicBezTo>
                <a:cubicBezTo>
                  <a:pt x="1153601" y="1051768"/>
                  <a:pt x="1164067" y="1069193"/>
                  <a:pt x="1167223" y="1080447"/>
                </a:cubicBezTo>
                <a:cubicBezTo>
                  <a:pt x="1169632" y="1089032"/>
                  <a:pt x="1167389" y="1098536"/>
                  <a:pt x="1160744" y="1105290"/>
                </a:cubicBezTo>
                <a:lnTo>
                  <a:pt x="1088810" y="1177401"/>
                </a:lnTo>
                <a:cubicBezTo>
                  <a:pt x="1082582" y="1184236"/>
                  <a:pt x="1072862" y="1187320"/>
                  <a:pt x="1063392" y="1184653"/>
                </a:cubicBezTo>
                <a:cubicBezTo>
                  <a:pt x="1052594" y="1181569"/>
                  <a:pt x="1035565" y="1171231"/>
                  <a:pt x="1024436" y="1164478"/>
                </a:cubicBezTo>
                <a:lnTo>
                  <a:pt x="1003005" y="1151307"/>
                </a:lnTo>
                <a:cubicBezTo>
                  <a:pt x="995531" y="1146722"/>
                  <a:pt x="994284" y="1144721"/>
                  <a:pt x="993121" y="1144554"/>
                </a:cubicBezTo>
                <a:cubicBezTo>
                  <a:pt x="990049" y="1144221"/>
                  <a:pt x="994865" y="1145638"/>
                  <a:pt x="992207" y="1146972"/>
                </a:cubicBezTo>
                <a:cubicBezTo>
                  <a:pt x="987473" y="1149390"/>
                  <a:pt x="981492" y="1152474"/>
                  <a:pt x="973934" y="1155807"/>
                </a:cubicBezTo>
                <a:cubicBezTo>
                  <a:pt x="969696" y="1157643"/>
                  <a:pt x="964880" y="1159143"/>
                  <a:pt x="959729" y="1160727"/>
                </a:cubicBezTo>
                <a:cubicBezTo>
                  <a:pt x="955742" y="1161977"/>
                  <a:pt x="952004" y="1162645"/>
                  <a:pt x="950012" y="1163228"/>
                </a:cubicBezTo>
                <a:cubicBezTo>
                  <a:pt x="949014" y="1167229"/>
                  <a:pt x="946356" y="1179068"/>
                  <a:pt x="943449" y="1191488"/>
                </a:cubicBezTo>
                <a:cubicBezTo>
                  <a:pt x="938962" y="1210412"/>
                  <a:pt x="934312" y="1230003"/>
                  <a:pt x="928579" y="1240258"/>
                </a:cubicBezTo>
                <a:cubicBezTo>
                  <a:pt x="924260" y="1248011"/>
                  <a:pt x="916037" y="1253180"/>
                  <a:pt x="906566" y="1253180"/>
                </a:cubicBezTo>
                <a:lnTo>
                  <a:pt x="803481" y="1253430"/>
                </a:lnTo>
                <a:cubicBezTo>
                  <a:pt x="794346" y="1253679"/>
                  <a:pt x="785375" y="1248929"/>
                  <a:pt x="780639" y="1240258"/>
                </a:cubicBezTo>
                <a:cubicBezTo>
                  <a:pt x="775323" y="1230421"/>
                  <a:pt x="770589" y="1210913"/>
                  <a:pt x="766105" y="1191907"/>
                </a:cubicBezTo>
                <a:cubicBezTo>
                  <a:pt x="763030" y="1179068"/>
                  <a:pt x="760372" y="1166896"/>
                  <a:pt x="759459" y="1163145"/>
                </a:cubicBezTo>
                <a:cubicBezTo>
                  <a:pt x="757548" y="1162645"/>
                  <a:pt x="753809" y="1161977"/>
                  <a:pt x="749739" y="1160727"/>
                </a:cubicBezTo>
                <a:cubicBezTo>
                  <a:pt x="744840" y="1159226"/>
                  <a:pt x="740270" y="1157809"/>
                  <a:pt x="736866" y="1156309"/>
                </a:cubicBezTo>
                <a:cubicBezTo>
                  <a:pt x="727229" y="1152224"/>
                  <a:pt x="720749" y="1148805"/>
                  <a:pt x="715933" y="1146304"/>
                </a:cubicBezTo>
                <a:cubicBezTo>
                  <a:pt x="714936" y="1145805"/>
                  <a:pt x="715850" y="1145222"/>
                  <a:pt x="716679" y="1144887"/>
                </a:cubicBezTo>
                <a:lnTo>
                  <a:pt x="716930" y="1144304"/>
                </a:lnTo>
                <a:lnTo>
                  <a:pt x="716430" y="1144304"/>
                </a:lnTo>
                <a:cubicBezTo>
                  <a:pt x="714604" y="1144471"/>
                  <a:pt x="715350" y="1145971"/>
                  <a:pt x="709371" y="1149723"/>
                </a:cubicBezTo>
                <a:cubicBezTo>
                  <a:pt x="704054" y="1152973"/>
                  <a:pt x="697409" y="1157143"/>
                  <a:pt x="690264" y="1161311"/>
                </a:cubicBezTo>
                <a:lnTo>
                  <a:pt x="684285" y="1164895"/>
                </a:lnTo>
                <a:cubicBezTo>
                  <a:pt x="673072" y="1171564"/>
                  <a:pt x="656126" y="1181735"/>
                  <a:pt x="646074" y="1184569"/>
                </a:cubicBezTo>
                <a:cubicBezTo>
                  <a:pt x="637520" y="1186987"/>
                  <a:pt x="627965" y="1184736"/>
                  <a:pt x="621320" y="1178067"/>
                </a:cubicBezTo>
                <a:lnTo>
                  <a:pt x="548638" y="1104955"/>
                </a:lnTo>
                <a:cubicBezTo>
                  <a:pt x="542490" y="1098702"/>
                  <a:pt x="539749" y="1089451"/>
                  <a:pt x="542241" y="1080447"/>
                </a:cubicBezTo>
                <a:cubicBezTo>
                  <a:pt x="545314" y="1069193"/>
                  <a:pt x="557193" y="1049269"/>
                  <a:pt x="565915" y="1034680"/>
                </a:cubicBezTo>
                <a:cubicBezTo>
                  <a:pt x="567993" y="1031094"/>
                  <a:pt x="569737" y="1028260"/>
                  <a:pt x="572146" y="1024009"/>
                </a:cubicBezTo>
                <a:cubicBezTo>
                  <a:pt x="574055" y="1020509"/>
                  <a:pt x="577047" y="1015590"/>
                  <a:pt x="579372" y="1011672"/>
                </a:cubicBezTo>
                <a:cubicBezTo>
                  <a:pt x="579788" y="1011089"/>
                  <a:pt x="580120" y="1010754"/>
                  <a:pt x="580369" y="1010587"/>
                </a:cubicBezTo>
                <a:cubicBezTo>
                  <a:pt x="578459" y="1006752"/>
                  <a:pt x="575884" y="1001752"/>
                  <a:pt x="572560" y="994248"/>
                </a:cubicBezTo>
                <a:cubicBezTo>
                  <a:pt x="568242" y="984412"/>
                  <a:pt x="565749" y="976492"/>
                  <a:pt x="563755" y="970073"/>
                </a:cubicBezTo>
                <a:cubicBezTo>
                  <a:pt x="563506" y="969322"/>
                  <a:pt x="564835" y="969238"/>
                  <a:pt x="566330" y="969238"/>
                </a:cubicBezTo>
                <a:lnTo>
                  <a:pt x="568159" y="968656"/>
                </a:lnTo>
                <a:cubicBezTo>
                  <a:pt x="563755" y="967155"/>
                  <a:pt x="552957" y="964488"/>
                  <a:pt x="541163" y="961570"/>
                </a:cubicBezTo>
                <a:cubicBezTo>
                  <a:pt x="521062" y="956568"/>
                  <a:pt x="498385" y="950983"/>
                  <a:pt x="487670" y="945481"/>
                </a:cubicBezTo>
                <a:cubicBezTo>
                  <a:pt x="479447" y="941311"/>
                  <a:pt x="473797" y="932809"/>
                  <a:pt x="473797" y="922889"/>
                </a:cubicBezTo>
                <a:lnTo>
                  <a:pt x="473548" y="820851"/>
                </a:lnTo>
                <a:cubicBezTo>
                  <a:pt x="472719" y="810930"/>
                  <a:pt x="477701" y="801093"/>
                  <a:pt x="487087" y="796260"/>
                </a:cubicBezTo>
                <a:cubicBezTo>
                  <a:pt x="495893" y="791673"/>
                  <a:pt x="527707" y="783421"/>
                  <a:pt x="550467" y="777500"/>
                </a:cubicBezTo>
                <a:lnTo>
                  <a:pt x="562679" y="774333"/>
                </a:lnTo>
                <a:cubicBezTo>
                  <a:pt x="564505" y="768080"/>
                  <a:pt x="567164" y="759411"/>
                  <a:pt x="572480" y="747490"/>
                </a:cubicBezTo>
                <a:cubicBezTo>
                  <a:pt x="575138" y="741489"/>
                  <a:pt x="577962" y="735902"/>
                  <a:pt x="580205" y="731567"/>
                </a:cubicBezTo>
                <a:lnTo>
                  <a:pt x="579374" y="730400"/>
                </a:lnTo>
                <a:lnTo>
                  <a:pt x="579457" y="730317"/>
                </a:lnTo>
                <a:lnTo>
                  <a:pt x="572646" y="718395"/>
                </a:lnTo>
                <a:cubicBezTo>
                  <a:pt x="567829" y="708725"/>
                  <a:pt x="565003" y="703889"/>
                  <a:pt x="562179" y="698973"/>
                </a:cubicBezTo>
                <a:close/>
                <a:moveTo>
                  <a:pt x="568737" y="968897"/>
                </a:moveTo>
                <a:cubicBezTo>
                  <a:pt x="572224" y="970148"/>
                  <a:pt x="569235" y="969480"/>
                  <a:pt x="566742" y="969396"/>
                </a:cubicBezTo>
                <a:lnTo>
                  <a:pt x="568571" y="968814"/>
                </a:lnTo>
                <a:close/>
                <a:moveTo>
                  <a:pt x="582525" y="1010246"/>
                </a:moveTo>
                <a:cubicBezTo>
                  <a:pt x="581779" y="1010579"/>
                  <a:pt x="581779" y="1010496"/>
                  <a:pt x="582525" y="1010246"/>
                </a:cubicBezTo>
                <a:close/>
                <a:moveTo>
                  <a:pt x="581945" y="1010412"/>
                </a:moveTo>
                <a:cubicBezTo>
                  <a:pt x="582276" y="1009495"/>
                  <a:pt x="582442" y="1008496"/>
                  <a:pt x="582442" y="1010163"/>
                </a:cubicBezTo>
                <a:close/>
                <a:moveTo>
                  <a:pt x="717092" y="1144964"/>
                </a:moveTo>
                <a:lnTo>
                  <a:pt x="717341" y="1144381"/>
                </a:lnTo>
                <a:cubicBezTo>
                  <a:pt x="718587" y="1144298"/>
                  <a:pt x="717838" y="1144548"/>
                  <a:pt x="717092" y="1144964"/>
                </a:cubicBezTo>
                <a:close/>
                <a:moveTo>
                  <a:pt x="1127690" y="1011413"/>
                </a:moveTo>
                <a:lnTo>
                  <a:pt x="1127939" y="1011497"/>
                </a:lnTo>
                <a:lnTo>
                  <a:pt x="1127856" y="1011580"/>
                </a:lnTo>
                <a:close/>
                <a:moveTo>
                  <a:pt x="1127690" y="1011497"/>
                </a:moveTo>
                <a:lnTo>
                  <a:pt x="1127856" y="1011580"/>
                </a:lnTo>
                <a:cubicBezTo>
                  <a:pt x="1127773" y="1011580"/>
                  <a:pt x="1127773" y="1011580"/>
                  <a:pt x="1127690" y="1011497"/>
                </a:cubicBezTo>
                <a:close/>
                <a:moveTo>
                  <a:pt x="1127773" y="730302"/>
                </a:moveTo>
                <a:lnTo>
                  <a:pt x="1128105" y="730135"/>
                </a:lnTo>
                <a:cubicBezTo>
                  <a:pt x="1127939" y="730803"/>
                  <a:pt x="1127939" y="731885"/>
                  <a:pt x="1127773" y="730302"/>
                </a:cubicBezTo>
                <a:close/>
                <a:moveTo>
                  <a:pt x="993043" y="597084"/>
                </a:moveTo>
                <a:lnTo>
                  <a:pt x="993043" y="597167"/>
                </a:lnTo>
                <a:close/>
                <a:moveTo>
                  <a:pt x="1510878" y="897188"/>
                </a:moveTo>
                <a:cubicBezTo>
                  <a:pt x="1496922" y="897188"/>
                  <a:pt x="1485627" y="885851"/>
                  <a:pt x="1485627" y="871845"/>
                </a:cubicBezTo>
                <a:cubicBezTo>
                  <a:pt x="1485627" y="857840"/>
                  <a:pt x="1496922" y="846502"/>
                  <a:pt x="1510878" y="846502"/>
                </a:cubicBezTo>
                <a:lnTo>
                  <a:pt x="1685065" y="846502"/>
                </a:lnTo>
                <a:cubicBezTo>
                  <a:pt x="1699019" y="846502"/>
                  <a:pt x="1710317" y="857840"/>
                  <a:pt x="1710317" y="871845"/>
                </a:cubicBezTo>
                <a:cubicBezTo>
                  <a:pt x="1710317" y="885851"/>
                  <a:pt x="1699019" y="897188"/>
                  <a:pt x="1685065" y="897188"/>
                </a:cubicBezTo>
                <a:close/>
                <a:moveTo>
                  <a:pt x="1582149" y="431752"/>
                </a:moveTo>
                <a:cubicBezTo>
                  <a:pt x="1594193" y="424833"/>
                  <a:pt x="1609561" y="429001"/>
                  <a:pt x="1616455" y="441006"/>
                </a:cubicBezTo>
                <a:cubicBezTo>
                  <a:pt x="1623349" y="453093"/>
                  <a:pt x="1619196" y="468517"/>
                  <a:pt x="1607235" y="475436"/>
                </a:cubicBezTo>
                <a:lnTo>
                  <a:pt x="1456388" y="562803"/>
                </a:lnTo>
                <a:cubicBezTo>
                  <a:pt x="1444344" y="569722"/>
                  <a:pt x="1428976" y="565554"/>
                  <a:pt x="1422082" y="553550"/>
                </a:cubicBezTo>
                <a:cubicBezTo>
                  <a:pt x="1415188" y="541462"/>
                  <a:pt x="1419341" y="526038"/>
                  <a:pt x="1431302" y="519120"/>
                </a:cubicBezTo>
                <a:close/>
                <a:moveTo>
                  <a:pt x="1286847" y="144560"/>
                </a:moveTo>
                <a:lnTo>
                  <a:pt x="1190076" y="289866"/>
                </a:lnTo>
                <a:cubicBezTo>
                  <a:pt x="1182351" y="301454"/>
                  <a:pt x="1185424" y="317125"/>
                  <a:pt x="1196970" y="324878"/>
                </a:cubicBezTo>
                <a:cubicBezTo>
                  <a:pt x="1208517" y="332632"/>
                  <a:pt x="1224131" y="329548"/>
                  <a:pt x="1231857" y="317959"/>
                </a:cubicBezTo>
                <a:lnTo>
                  <a:pt x="1328628" y="172654"/>
                </a:lnTo>
                <a:cubicBezTo>
                  <a:pt x="1336353" y="161066"/>
                  <a:pt x="1333281" y="145395"/>
                  <a:pt x="1321734" y="137641"/>
                </a:cubicBezTo>
                <a:cubicBezTo>
                  <a:pt x="1310187" y="129888"/>
                  <a:pt x="1294573" y="132972"/>
                  <a:pt x="1286847" y="144560"/>
                </a:cubicBezTo>
                <a:close/>
                <a:moveTo>
                  <a:pt x="199439" y="846502"/>
                </a:moveTo>
                <a:lnTo>
                  <a:pt x="25252" y="846502"/>
                </a:lnTo>
                <a:cubicBezTo>
                  <a:pt x="11296" y="846502"/>
                  <a:pt x="0" y="857840"/>
                  <a:pt x="0" y="871845"/>
                </a:cubicBezTo>
                <a:cubicBezTo>
                  <a:pt x="0" y="885851"/>
                  <a:pt x="11296" y="897188"/>
                  <a:pt x="25252" y="897188"/>
                </a:cubicBezTo>
                <a:lnTo>
                  <a:pt x="199439" y="897188"/>
                </a:lnTo>
                <a:cubicBezTo>
                  <a:pt x="213393" y="897188"/>
                  <a:pt x="224691" y="885851"/>
                  <a:pt x="224691" y="871845"/>
                </a:cubicBezTo>
                <a:cubicBezTo>
                  <a:pt x="224691" y="857840"/>
                  <a:pt x="213393" y="846502"/>
                  <a:pt x="199439" y="846502"/>
                </a:cubicBezTo>
                <a:close/>
                <a:moveTo>
                  <a:pt x="103168" y="475523"/>
                </a:moveTo>
                <a:lnTo>
                  <a:pt x="254014" y="562891"/>
                </a:lnTo>
                <a:cubicBezTo>
                  <a:pt x="266059" y="569810"/>
                  <a:pt x="281427" y="565642"/>
                  <a:pt x="288321" y="553637"/>
                </a:cubicBezTo>
                <a:cubicBezTo>
                  <a:pt x="295215" y="541549"/>
                  <a:pt x="291062" y="526126"/>
                  <a:pt x="279100" y="519207"/>
                </a:cubicBezTo>
                <a:lnTo>
                  <a:pt x="128253" y="431839"/>
                </a:lnTo>
                <a:cubicBezTo>
                  <a:pt x="116209" y="424921"/>
                  <a:pt x="100841" y="429089"/>
                  <a:pt x="93947" y="441093"/>
                </a:cubicBezTo>
                <a:cubicBezTo>
                  <a:pt x="86970" y="453181"/>
                  <a:pt x="91123" y="468604"/>
                  <a:pt x="103168" y="475523"/>
                </a:cubicBezTo>
                <a:close/>
                <a:moveTo>
                  <a:pt x="381691" y="172731"/>
                </a:moveTo>
                <a:lnTo>
                  <a:pt x="478462" y="318036"/>
                </a:lnTo>
                <a:cubicBezTo>
                  <a:pt x="486188" y="329625"/>
                  <a:pt x="501805" y="332708"/>
                  <a:pt x="513349" y="324955"/>
                </a:cubicBezTo>
                <a:cubicBezTo>
                  <a:pt x="524894" y="317204"/>
                  <a:pt x="527969" y="301529"/>
                  <a:pt x="520243" y="289942"/>
                </a:cubicBezTo>
                <a:lnTo>
                  <a:pt x="423472" y="144637"/>
                </a:lnTo>
                <a:cubicBezTo>
                  <a:pt x="415747" y="133051"/>
                  <a:pt x="400130" y="129965"/>
                  <a:pt x="388585" y="137718"/>
                </a:cubicBezTo>
                <a:cubicBezTo>
                  <a:pt x="377039" y="145388"/>
                  <a:pt x="373883" y="161145"/>
                  <a:pt x="381691" y="172731"/>
                </a:cubicBezTo>
                <a:close/>
                <a:moveTo>
                  <a:pt x="829907" y="25343"/>
                </a:moveTo>
                <a:cubicBezTo>
                  <a:pt x="829907" y="11338"/>
                  <a:pt x="841203" y="0"/>
                  <a:pt x="855159" y="0"/>
                </a:cubicBezTo>
                <a:cubicBezTo>
                  <a:pt x="869112" y="0"/>
                  <a:pt x="880410" y="11338"/>
                  <a:pt x="880410" y="25343"/>
                </a:cubicBezTo>
                <a:lnTo>
                  <a:pt x="880410" y="200159"/>
                </a:lnTo>
                <a:cubicBezTo>
                  <a:pt x="880410" y="214165"/>
                  <a:pt x="869112" y="225502"/>
                  <a:pt x="855159" y="225502"/>
                </a:cubicBezTo>
                <a:cubicBezTo>
                  <a:pt x="841203" y="225502"/>
                  <a:pt x="829907" y="214165"/>
                  <a:pt x="829907" y="200159"/>
                </a:cubicBezTo>
                <a:close/>
              </a:path>
            </a:pathLst>
          </a:custGeom>
          <a:solidFill>
            <a:schemeClr val="bg1"/>
          </a:solidFill>
          <a:ln w="21215" cap="flat">
            <a:noFill/>
            <a:prstDash val="solid"/>
            <a:miter/>
          </a:ln>
        </p:spPr>
        <p:txBody>
          <a:bodyPr rtlCol="0" anchor="ctr"/>
          <a:lstStyle/>
          <a:p>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812057A9-4385-28D3-43E8-F2732B2D99A4}"/>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80600827-749B-48A4-07E1-BB73F0DEBFBB}"/>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
        <p:nvSpPr>
          <p:cNvPr id="7" name="Text Placeholder 6">
            <a:extLst>
              <a:ext uri="{FF2B5EF4-FFF2-40B4-BE49-F238E27FC236}">
                <a16:creationId xmlns:a16="http://schemas.microsoft.com/office/drawing/2014/main" id="{554649EE-62A8-9C3B-C40A-07D2393F9ADE}"/>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8" name="Text Placeholder 6">
            <a:extLst>
              <a:ext uri="{FF2B5EF4-FFF2-40B4-BE49-F238E27FC236}">
                <a16:creationId xmlns:a16="http://schemas.microsoft.com/office/drawing/2014/main" id="{C45E156A-6208-4CA3-9043-6A180FB34BDF}"/>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Tree>
    <p:extLst>
      <p:ext uri="{BB962C8B-B14F-4D97-AF65-F5344CB8AC3E}">
        <p14:creationId xmlns:p14="http://schemas.microsoft.com/office/powerpoint/2010/main" val="786321849"/>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HTI_text and photo 1_darker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42385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C1353789-1AD8-C799-4979-0714F95BA1E2}"/>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5" name="Group 4">
            <a:extLst>
              <a:ext uri="{FF2B5EF4-FFF2-40B4-BE49-F238E27FC236}">
                <a16:creationId xmlns:a16="http://schemas.microsoft.com/office/drawing/2014/main" id="{393E6C9A-8A30-B0CE-5246-EFC777B34CC7}"/>
              </a:ext>
            </a:extLst>
          </p:cNvPr>
          <p:cNvGrpSpPr/>
          <p:nvPr userDrawn="1"/>
        </p:nvGrpSpPr>
        <p:grpSpPr>
          <a:xfrm>
            <a:off x="405472" y="472377"/>
            <a:ext cx="109351" cy="212668"/>
            <a:chOff x="921541" y="800100"/>
            <a:chExt cx="167671" cy="326091"/>
          </a:xfrm>
          <a:solidFill>
            <a:schemeClr val="bg1"/>
          </a:solidFill>
        </p:grpSpPr>
        <p:sp>
          <p:nvSpPr>
            <p:cNvPr id="13" name="Rectangle 12">
              <a:extLst>
                <a:ext uri="{FF2B5EF4-FFF2-40B4-BE49-F238E27FC236}">
                  <a16:creationId xmlns:a16="http://schemas.microsoft.com/office/drawing/2014/main" id="{19708B8E-5FDC-7B0F-6B0B-599CEE7DFDA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4" name="Rectangle 13">
              <a:extLst>
                <a:ext uri="{FF2B5EF4-FFF2-40B4-BE49-F238E27FC236}">
                  <a16:creationId xmlns:a16="http://schemas.microsoft.com/office/drawing/2014/main" id="{F3FA984B-EACA-73DF-0C50-3174A154F24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5" name="Text Placeholder 12">
            <a:extLst>
              <a:ext uri="{FF2B5EF4-FFF2-40B4-BE49-F238E27FC236}">
                <a16:creationId xmlns:a16="http://schemas.microsoft.com/office/drawing/2014/main" id="{2E649470-5677-8D64-B059-7E739138BE52}"/>
              </a:ext>
            </a:extLst>
          </p:cNvPr>
          <p:cNvSpPr>
            <a:spLocks noGrp="1"/>
          </p:cNvSpPr>
          <p:nvPr>
            <p:ph type="body" sz="quarter" idx="13" hasCustomPrompt="1"/>
          </p:nvPr>
        </p:nvSpPr>
        <p:spPr>
          <a:xfrm>
            <a:off x="609600" y="1374417"/>
            <a:ext cx="3306184" cy="3981450"/>
          </a:xfrm>
          <a:prstGeom prst="rect">
            <a:avLst/>
          </a:prstGeom>
        </p:spPr>
        <p:txBody>
          <a:bodyPr>
            <a:noAutofit/>
          </a:bodyPr>
          <a:lstStyle>
            <a:lvl1pPr marL="285750" indent="-285750">
              <a:buFont typeface="Arial" panose="020B0604020202020204" pitchFamily="34" charset="0"/>
              <a:buChar char="•"/>
              <a:defRPr sz="1600">
                <a:solidFill>
                  <a:schemeClr val="bg1"/>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21">
            <a:extLst>
              <a:ext uri="{FF2B5EF4-FFF2-40B4-BE49-F238E27FC236}">
                <a16:creationId xmlns:a16="http://schemas.microsoft.com/office/drawing/2014/main" id="{465B6B3F-8CC0-4333-A4DA-B26D16EF5CB3}"/>
              </a:ext>
            </a:extLst>
          </p:cNvPr>
          <p:cNvSpPr>
            <a:spLocks noGrp="1"/>
          </p:cNvSpPr>
          <p:nvPr>
            <p:ph type="pic" sz="quarter" idx="12" hasCustomPrompt="1"/>
          </p:nvPr>
        </p:nvSpPr>
        <p:spPr>
          <a:xfrm>
            <a:off x="4848113" y="685800"/>
            <a:ext cx="6750162" cy="5251451"/>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4" name="Slide Number Placeholder 8">
            <a:extLst>
              <a:ext uri="{FF2B5EF4-FFF2-40B4-BE49-F238E27FC236}">
                <a16:creationId xmlns:a16="http://schemas.microsoft.com/office/drawing/2014/main" id="{6CF828B6-5432-C38B-1020-4F9572FF4565}"/>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2931825634"/>
      </p:ext>
    </p:extLst>
  </p:cSld>
  <p:clrMapOvr>
    <a:masterClrMapping/>
  </p:clrMapOvr>
  <p:extLst>
    <p:ext uri="{DCECCB84-F9BA-43D5-87BE-67443E8EF086}">
      <p15:sldGuideLst xmlns:p15="http://schemas.microsoft.com/office/powerpoint/2012/main">
        <p15:guide id="1" pos="3048">
          <p15:clr>
            <a:srgbClr val="FBAE40"/>
          </p15:clr>
        </p15:guide>
        <p15:guide id="2" orient="horz" pos="432">
          <p15:clr>
            <a:srgbClr val="FBAE40"/>
          </p15:clr>
        </p15:guide>
        <p15:guide id="3" orient="horz" pos="86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HTi_text and image 2_darker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13" name="Text Placeholder 12">
            <a:extLst>
              <a:ext uri="{FF2B5EF4-FFF2-40B4-BE49-F238E27FC236}">
                <a16:creationId xmlns:a16="http://schemas.microsoft.com/office/drawing/2014/main" id="{2E767CBE-FF97-2C63-C2FB-0488D95934E6}"/>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3">
            <a:extLst>
              <a:ext uri="{FF2B5EF4-FFF2-40B4-BE49-F238E27FC236}">
                <a16:creationId xmlns:a16="http://schemas.microsoft.com/office/drawing/2014/main" id="{5DA6F401-F684-21A9-AB62-78610242CAEF}"/>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1" name="Slide Number Placeholder 8">
            <a:extLst>
              <a:ext uri="{FF2B5EF4-FFF2-40B4-BE49-F238E27FC236}">
                <a16:creationId xmlns:a16="http://schemas.microsoft.com/office/drawing/2014/main" id="{1CB34B80-DA94-33C3-F861-E181BADBE0D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54638979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HTI_darkerblue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12">
            <a:extLst>
              <a:ext uri="{FF2B5EF4-FFF2-40B4-BE49-F238E27FC236}">
                <a16:creationId xmlns:a16="http://schemas.microsoft.com/office/drawing/2014/main" id="{FF767D28-6AA5-8EA7-E489-20A27FC3D03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10" name="Slide Number Placeholder 8">
            <a:extLst>
              <a:ext uri="{FF2B5EF4-FFF2-40B4-BE49-F238E27FC236}">
                <a16:creationId xmlns:a16="http://schemas.microsoft.com/office/drawing/2014/main" id="{2453C9A8-BD46-5873-2549-60AA8358B65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9872270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143532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TI_text and photo 1_light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2" name="Group 1">
            <a:extLst>
              <a:ext uri="{FF2B5EF4-FFF2-40B4-BE49-F238E27FC236}">
                <a16:creationId xmlns:a16="http://schemas.microsoft.com/office/drawing/2014/main" id="{2628EDEE-38D5-8B82-2785-351D2BE7168A}"/>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746AEC9B-E534-3FAD-26BE-A83F24321759}"/>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E551CCA1-D510-C23F-B0AE-8438CF860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3C3A4BDA-C9F3-B1A3-2F42-F8897B90A7C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1C77DE5-221E-F8B3-3CD0-9C3EB9A93F98}"/>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8008F5-1EFD-9E69-0B0E-91599DAC60B6}"/>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374F0E20-B0FD-6291-FE49-8304DB13C92B}"/>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917520D7-5350-293B-F72A-27B4EB29CF6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3266610074"/>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A710FD9F-829F-D29D-F49C-8D35C9ABC265}"/>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E15318E7-C9BE-5C68-EF56-8BA38ECC5525}"/>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F9719AA2-71B4-DABF-881B-B0DA3A553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3801077D-0AC0-9195-8390-DDB0E5A89DD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82F4D38F-73A9-EBDF-B3F8-06C2E459194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9FFF160-FA4F-90AD-80AB-4D7685C4960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Tree>
    <p:extLst>
      <p:ext uri="{BB962C8B-B14F-4D97-AF65-F5344CB8AC3E}">
        <p14:creationId xmlns:p14="http://schemas.microsoft.com/office/powerpoint/2010/main" val="253683211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TI_3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3">
            <a:extLst>
              <a:ext uri="{FF2B5EF4-FFF2-40B4-BE49-F238E27FC236}">
                <a16:creationId xmlns:a16="http://schemas.microsoft.com/office/drawing/2014/main" id="{E9B646A4-0A95-43C0-66B0-951616800EA4}"/>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22" name="Rectangle 21">
            <a:extLst>
              <a:ext uri="{FF2B5EF4-FFF2-40B4-BE49-F238E27FC236}">
                <a16:creationId xmlns:a16="http://schemas.microsoft.com/office/drawing/2014/main" id="{17214F3A-1C97-5FE9-F987-81616108E17A}"/>
              </a:ext>
            </a:extLst>
          </p:cNvPr>
          <p:cNvSpPr/>
          <p:nvPr userDrawn="1"/>
        </p:nvSpPr>
        <p:spPr>
          <a:xfrm>
            <a:off x="593657"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3" name="Rectangle 22">
            <a:extLst>
              <a:ext uri="{FF2B5EF4-FFF2-40B4-BE49-F238E27FC236}">
                <a16:creationId xmlns:a16="http://schemas.microsoft.com/office/drawing/2014/main" id="{DEF12F94-1B0C-C150-0605-FDF0B4D26358}"/>
              </a:ext>
            </a:extLst>
          </p:cNvPr>
          <p:cNvSpPr/>
          <p:nvPr userDrawn="1"/>
        </p:nvSpPr>
        <p:spPr>
          <a:xfrm>
            <a:off x="4291548"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989439"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6" name="Rectangle 25">
            <a:extLst>
              <a:ext uri="{FF2B5EF4-FFF2-40B4-BE49-F238E27FC236}">
                <a16:creationId xmlns:a16="http://schemas.microsoft.com/office/drawing/2014/main" id="{0FE1E7BB-0AFC-74C8-1DC2-665940DA11EC}"/>
              </a:ext>
            </a:extLst>
          </p:cNvPr>
          <p:cNvSpPr/>
          <p:nvPr userDrawn="1"/>
        </p:nvSpPr>
        <p:spPr>
          <a:xfrm>
            <a:off x="4285762"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995120"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8"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29" name="Text Placeholder 13">
            <a:extLst>
              <a:ext uri="{FF2B5EF4-FFF2-40B4-BE49-F238E27FC236}">
                <a16:creationId xmlns:a16="http://schemas.microsoft.com/office/drawing/2014/main" id="{5607A7B1-04A5-2361-1C98-CC0746734485}"/>
              </a:ext>
            </a:extLst>
          </p:cNvPr>
          <p:cNvSpPr>
            <a:spLocks noGrp="1"/>
          </p:cNvSpPr>
          <p:nvPr>
            <p:ph type="body" sz="quarter" idx="13" hasCustomPrompt="1"/>
          </p:nvPr>
        </p:nvSpPr>
        <p:spPr>
          <a:xfrm>
            <a:off x="4297337"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8006695"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60"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2" name="Text Placeholder 17">
            <a:extLst>
              <a:ext uri="{FF2B5EF4-FFF2-40B4-BE49-F238E27FC236}">
                <a16:creationId xmlns:a16="http://schemas.microsoft.com/office/drawing/2014/main" id="{783DBA20-A248-A849-F9EA-DBBAC4107048}"/>
              </a:ext>
            </a:extLst>
          </p:cNvPr>
          <p:cNvSpPr>
            <a:spLocks noGrp="1"/>
          </p:cNvSpPr>
          <p:nvPr>
            <p:ph type="body" sz="quarter" idx="16" hasCustomPrompt="1"/>
          </p:nvPr>
        </p:nvSpPr>
        <p:spPr>
          <a:xfrm>
            <a:off x="4369243"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8074324"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A066D6C-8E43-EB75-E3D5-8B33AF368272}"/>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131524193"/>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TI_2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17214F3A-1C97-5FE9-F987-81616108E17A}"/>
              </a:ext>
            </a:extLst>
          </p:cNvPr>
          <p:cNvSpPr/>
          <p:nvPr userDrawn="1"/>
        </p:nvSpPr>
        <p:spPr>
          <a:xfrm>
            <a:off x="593656" y="1846053"/>
            <a:ext cx="7059602"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735337" y="1846053"/>
            <a:ext cx="3863006"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7059601"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735338" y="1440611"/>
            <a:ext cx="3868686"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7" y="1439863"/>
            <a:ext cx="7059601"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7746911" y="1439863"/>
            <a:ext cx="3868686"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59" y="1984375"/>
            <a:ext cx="6889475"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7821827" y="1984375"/>
            <a:ext cx="3694437"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533C843-040F-DA17-5653-DD80A3115B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Text Placeholder 3">
            <a:extLst>
              <a:ext uri="{FF2B5EF4-FFF2-40B4-BE49-F238E27FC236}">
                <a16:creationId xmlns:a16="http://schemas.microsoft.com/office/drawing/2014/main" id="{714D104A-202B-6377-7EA2-3587D2E15008}"/>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27627929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guide id="5" pos="75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HTi_smartart slide_show proces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FE9F79-BCE8-47BB-EE4B-ACD521E80245}"/>
              </a:ext>
            </a:extLst>
          </p:cNvPr>
          <p:cNvSpPr>
            <a:spLocks noGrp="1"/>
          </p:cNvSpPr>
          <p:nvPr>
            <p:ph type="body" sz="quarter" idx="11" hasCustomPrompt="1"/>
          </p:nvPr>
        </p:nvSpPr>
        <p:spPr>
          <a:xfrm>
            <a:off x="1636855"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6" name="Text Placeholder 4">
            <a:extLst>
              <a:ext uri="{FF2B5EF4-FFF2-40B4-BE49-F238E27FC236}">
                <a16:creationId xmlns:a16="http://schemas.microsoft.com/office/drawing/2014/main" id="{9DA308DB-F3AF-63E0-0B74-72ACD0BD0A75}"/>
              </a:ext>
            </a:extLst>
          </p:cNvPr>
          <p:cNvSpPr>
            <a:spLocks noGrp="1"/>
          </p:cNvSpPr>
          <p:nvPr>
            <p:ph type="body" sz="quarter" idx="12" hasCustomPrompt="1"/>
          </p:nvPr>
        </p:nvSpPr>
        <p:spPr>
          <a:xfrm>
            <a:off x="3966054"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7" name="Text Placeholder 4">
            <a:extLst>
              <a:ext uri="{FF2B5EF4-FFF2-40B4-BE49-F238E27FC236}">
                <a16:creationId xmlns:a16="http://schemas.microsoft.com/office/drawing/2014/main" id="{9D1396B9-D139-04C1-4DA2-0938A582858F}"/>
              </a:ext>
            </a:extLst>
          </p:cNvPr>
          <p:cNvSpPr>
            <a:spLocks noGrp="1"/>
          </p:cNvSpPr>
          <p:nvPr>
            <p:ph type="body" sz="quarter" idx="13" hasCustomPrompt="1"/>
          </p:nvPr>
        </p:nvSpPr>
        <p:spPr>
          <a:xfrm>
            <a:off x="6271836"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8" name="Text Placeholder 4">
            <a:extLst>
              <a:ext uri="{FF2B5EF4-FFF2-40B4-BE49-F238E27FC236}">
                <a16:creationId xmlns:a16="http://schemas.microsoft.com/office/drawing/2014/main" id="{87FFADB0-5435-896B-D10B-8F90821EC8B8}"/>
              </a:ext>
            </a:extLst>
          </p:cNvPr>
          <p:cNvSpPr>
            <a:spLocks noGrp="1"/>
          </p:cNvSpPr>
          <p:nvPr>
            <p:ph type="body" sz="quarter" idx="14" hasCustomPrompt="1"/>
          </p:nvPr>
        </p:nvSpPr>
        <p:spPr>
          <a:xfrm>
            <a:off x="8554759"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10" name="Text Placeholder 9">
            <a:extLst>
              <a:ext uri="{FF2B5EF4-FFF2-40B4-BE49-F238E27FC236}">
                <a16:creationId xmlns:a16="http://schemas.microsoft.com/office/drawing/2014/main" id="{F21BB8B4-EF6C-2C16-A15D-A99EF8FB697F}"/>
              </a:ext>
            </a:extLst>
          </p:cNvPr>
          <p:cNvSpPr>
            <a:spLocks noGrp="1"/>
          </p:cNvSpPr>
          <p:nvPr>
            <p:ph type="body" sz="quarter" idx="15" hasCustomPrompt="1"/>
          </p:nvPr>
        </p:nvSpPr>
        <p:spPr>
          <a:xfrm>
            <a:off x="1636855"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1" name="Text Placeholder 9">
            <a:extLst>
              <a:ext uri="{FF2B5EF4-FFF2-40B4-BE49-F238E27FC236}">
                <a16:creationId xmlns:a16="http://schemas.microsoft.com/office/drawing/2014/main" id="{F4475BB3-2F9F-082A-3EEB-27F1C5CEB468}"/>
              </a:ext>
            </a:extLst>
          </p:cNvPr>
          <p:cNvSpPr>
            <a:spLocks noGrp="1"/>
          </p:cNvSpPr>
          <p:nvPr>
            <p:ph type="body" sz="quarter" idx="16" hasCustomPrompt="1"/>
          </p:nvPr>
        </p:nvSpPr>
        <p:spPr>
          <a:xfrm>
            <a:off x="3966054"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2" name="Text Placeholder 9">
            <a:extLst>
              <a:ext uri="{FF2B5EF4-FFF2-40B4-BE49-F238E27FC236}">
                <a16:creationId xmlns:a16="http://schemas.microsoft.com/office/drawing/2014/main" id="{5F6BAFFA-E0F0-D6C5-25F2-367F307E1E1D}"/>
              </a:ext>
            </a:extLst>
          </p:cNvPr>
          <p:cNvSpPr>
            <a:spLocks noGrp="1"/>
          </p:cNvSpPr>
          <p:nvPr>
            <p:ph type="body" sz="quarter" idx="17" hasCustomPrompt="1"/>
          </p:nvPr>
        </p:nvSpPr>
        <p:spPr>
          <a:xfrm>
            <a:off x="6248976"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3" name="Text Placeholder 9">
            <a:extLst>
              <a:ext uri="{FF2B5EF4-FFF2-40B4-BE49-F238E27FC236}">
                <a16:creationId xmlns:a16="http://schemas.microsoft.com/office/drawing/2014/main" id="{EEB4629D-52C3-D89A-0BD5-3C26C88FFDB3}"/>
              </a:ext>
            </a:extLst>
          </p:cNvPr>
          <p:cNvSpPr>
            <a:spLocks noGrp="1"/>
          </p:cNvSpPr>
          <p:nvPr>
            <p:ph type="body" sz="quarter" idx="18" hasCustomPrompt="1"/>
          </p:nvPr>
        </p:nvSpPr>
        <p:spPr>
          <a:xfrm>
            <a:off x="8554759"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8" name="SmartArt Placeholder 17">
            <a:extLst>
              <a:ext uri="{FF2B5EF4-FFF2-40B4-BE49-F238E27FC236}">
                <a16:creationId xmlns:a16="http://schemas.microsoft.com/office/drawing/2014/main" id="{B9B53838-5A9A-7428-4FD1-2D57FAFF57EA}"/>
              </a:ext>
            </a:extLst>
          </p:cNvPr>
          <p:cNvSpPr>
            <a:spLocks noGrp="1"/>
          </p:cNvSpPr>
          <p:nvPr>
            <p:ph type="dgm" sz="quarter" idx="19"/>
          </p:nvPr>
        </p:nvSpPr>
        <p:spPr>
          <a:xfrm>
            <a:off x="609600" y="1612900"/>
            <a:ext cx="10972800" cy="1816100"/>
          </a:xfrm>
          <a:prstGeom prst="rect">
            <a:avLst/>
          </a:prstGeom>
        </p:spPr>
        <p:txBody>
          <a:bodyPr/>
          <a:lstStyle>
            <a:lvl1pPr>
              <a:defRPr b="0" i="0">
                <a:solidFill>
                  <a:schemeClr val="tx2"/>
                </a:solidFill>
                <a:latin typeface="Avenir Book" panose="02000503020000020003" pitchFamily="2" charset="0"/>
              </a:defRPr>
            </a:lvl1pPr>
          </a:lstStyle>
          <a:p>
            <a:endParaRPr lang="en-US"/>
          </a:p>
        </p:txBody>
      </p:sp>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Slide Number Placeholder 8">
            <a:extLst>
              <a:ext uri="{FF2B5EF4-FFF2-40B4-BE49-F238E27FC236}">
                <a16:creationId xmlns:a16="http://schemas.microsoft.com/office/drawing/2014/main" id="{C4BDBEF9-6C39-6395-FEDB-0D2A4DF0615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137346204"/>
      </p:ext>
    </p:extLst>
  </p:cSld>
  <p:clrMapOvr>
    <a:masterClrMapping/>
  </p:clrMapOvr>
  <p:extLst>
    <p:ext uri="{DCECCB84-F9BA-43D5-87BE-67443E8EF086}">
      <p15:sldGuideLst xmlns:p15="http://schemas.microsoft.com/office/powerpoint/2012/main">
        <p15:guide id="1" orient="horz" pos="432">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HTI_text and pictur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Text Placeholder 3">
            <a:extLst>
              <a:ext uri="{FF2B5EF4-FFF2-40B4-BE49-F238E27FC236}">
                <a16:creationId xmlns:a16="http://schemas.microsoft.com/office/drawing/2014/main" id="{B5355F71-96F7-5AAD-18F1-EEEA289BA844}"/>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4" name="Text Placeholder 12">
            <a:extLst>
              <a:ext uri="{FF2B5EF4-FFF2-40B4-BE49-F238E27FC236}">
                <a16:creationId xmlns:a16="http://schemas.microsoft.com/office/drawing/2014/main" id="{5A3BA834-2338-F562-AE4A-133C903B67A8}"/>
              </a:ext>
            </a:extLst>
          </p:cNvPr>
          <p:cNvSpPr>
            <a:spLocks noGrp="1"/>
          </p:cNvSpPr>
          <p:nvPr>
            <p:ph type="body" sz="quarter" idx="12" hasCustomPrompt="1"/>
          </p:nvPr>
        </p:nvSpPr>
        <p:spPr>
          <a:xfrm>
            <a:off x="609599" y="1602160"/>
            <a:ext cx="5809736" cy="4553226"/>
          </a:xfrm>
          <a:prstGeom prst="rect">
            <a:avLst/>
          </a:prstGeom>
        </p:spPr>
        <p:txBody>
          <a:bodyPr>
            <a:norm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15">
            <a:extLst>
              <a:ext uri="{FF2B5EF4-FFF2-40B4-BE49-F238E27FC236}">
                <a16:creationId xmlns:a16="http://schemas.microsoft.com/office/drawing/2014/main" id="{3EA701AA-0F06-D44E-B6BF-9208D64EDD47}"/>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5" name="Slide Number Placeholder 8">
            <a:extLst>
              <a:ext uri="{FF2B5EF4-FFF2-40B4-BE49-F238E27FC236}">
                <a16:creationId xmlns:a16="http://schemas.microsoft.com/office/drawing/2014/main" id="{C3F52837-0E60-6E6D-931B-7EBA737996E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05419933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pos="4056">
          <p15:clr>
            <a:srgbClr val="FBAE40"/>
          </p15:clr>
        </p15:guide>
        <p15:guide id="4" pos="4224">
          <p15:clr>
            <a:srgbClr val="FBAE40"/>
          </p15:clr>
        </p15:guide>
        <p15:guide id="5" orient="horz" pos="100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TI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5" name="Group 4">
            <a:extLst>
              <a:ext uri="{FF2B5EF4-FFF2-40B4-BE49-F238E27FC236}">
                <a16:creationId xmlns:a16="http://schemas.microsoft.com/office/drawing/2014/main" id="{4071338C-F001-FF4D-DA8D-6872EC77FA57}"/>
              </a:ext>
            </a:extLst>
          </p:cNvPr>
          <p:cNvGrpSpPr/>
          <p:nvPr userDrawn="1"/>
        </p:nvGrpSpPr>
        <p:grpSpPr>
          <a:xfrm>
            <a:off x="7333172" y="6254970"/>
            <a:ext cx="4138103" cy="455762"/>
            <a:chOff x="6854678" y="6222358"/>
            <a:chExt cx="4912324" cy="541033"/>
          </a:xfrm>
        </p:grpSpPr>
        <p:sp>
          <p:nvSpPr>
            <p:cNvPr id="6" name="Freeform 5">
              <a:extLst>
                <a:ext uri="{FF2B5EF4-FFF2-40B4-BE49-F238E27FC236}">
                  <a16:creationId xmlns:a16="http://schemas.microsoft.com/office/drawing/2014/main" id="{25A23D50-5B7A-6D1D-2C90-3ED4F77D91DD}"/>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8" name="Picture 7" descr="Blue text on a black background&#10;&#10;AI-generated content may be incorrect.">
              <a:extLst>
                <a:ext uri="{FF2B5EF4-FFF2-40B4-BE49-F238E27FC236}">
                  <a16:creationId xmlns:a16="http://schemas.microsoft.com/office/drawing/2014/main" id="{ED298590-D448-0C50-EB62-FDB2C732D4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0" name="CHTI">
              <a:extLst>
                <a:ext uri="{FF2B5EF4-FFF2-40B4-BE49-F238E27FC236}">
                  <a16:creationId xmlns:a16="http://schemas.microsoft.com/office/drawing/2014/main" id="{F346FEAF-3351-58F0-406F-3539CFE244B6}"/>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2" name="Straight Connector 11">
              <a:extLst>
                <a:ext uri="{FF2B5EF4-FFF2-40B4-BE49-F238E27FC236}">
                  <a16:creationId xmlns:a16="http://schemas.microsoft.com/office/drawing/2014/main" id="{C85B8F08-AE98-3761-D2D0-EEAA370B47F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6C992A-EEB7-5DE4-E1DC-7A44CF8A5703}"/>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2787605"/>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Freeform 3">
            <a:extLst>
              <a:ext uri="{FF2B5EF4-FFF2-40B4-BE49-F238E27FC236}">
                <a16:creationId xmlns:a16="http://schemas.microsoft.com/office/drawing/2014/main" id="{CA8BDBDE-E479-DBFC-738C-631EE64703D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3" name="Text Placeholder 2">
            <a:extLst>
              <a:ext uri="{FF2B5EF4-FFF2-40B4-BE49-F238E27FC236}">
                <a16:creationId xmlns:a16="http://schemas.microsoft.com/office/drawing/2014/main" id="{FE828096-1519-BE56-BFB4-919C676959F7}"/>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1272329743"/>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udge_Deck title slide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8">
            <a:extLst>
              <a:ext uri="{FF2B5EF4-FFF2-40B4-BE49-F238E27FC236}">
                <a16:creationId xmlns:a16="http://schemas.microsoft.com/office/drawing/2014/main" id="{B8FA2584-736F-FEA8-A940-6CA3613690A3}"/>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8" name="Text Placeholder 8">
            <a:extLst>
              <a:ext uri="{FF2B5EF4-FFF2-40B4-BE49-F238E27FC236}">
                <a16:creationId xmlns:a16="http://schemas.microsoft.com/office/drawing/2014/main" id="{82C355EF-A516-7222-A524-C1FD2EE049E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9" name="Text Placeholder 8">
            <a:extLst>
              <a:ext uri="{FF2B5EF4-FFF2-40B4-BE49-F238E27FC236}">
                <a16:creationId xmlns:a16="http://schemas.microsoft.com/office/drawing/2014/main" id="{5C82F518-3793-CC3D-22E2-621135C78267}"/>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0" name="Straight Connector 19">
            <a:extLst>
              <a:ext uri="{FF2B5EF4-FFF2-40B4-BE49-F238E27FC236}">
                <a16:creationId xmlns:a16="http://schemas.microsoft.com/office/drawing/2014/main" id="{7D296DDE-F9E5-51DA-9D3E-8AFBFDFA9366}"/>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3D52064E-AD38-DFF5-D26B-8118EC9B97E3}"/>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3603608238"/>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cSld name="Nudge_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66220"/>
            <a:ext cx="10515601" cy="1325563"/>
          </a:xfrm>
          <a:prstGeom prst="rect">
            <a:avLst/>
          </a:prstGeom>
        </p:spPr>
        <p:txBody>
          <a:bodyPr anchor="ctr"/>
          <a:lstStyle>
            <a:lvl1pPr>
              <a:defRPr sz="6000" b="1" i="0">
                <a:solidFill>
                  <a:schemeClr val="tx1"/>
                </a:solidFill>
                <a:latin typeface="Avenir Black" panose="02000503020000020003" pitchFamily="2" charset="0"/>
              </a:defRPr>
            </a:lvl1pPr>
          </a:lstStyle>
          <a:p>
            <a:r>
              <a:rPr lang="en-US"/>
              <a:t>Title/Avenir Black-60pt</a:t>
            </a:r>
          </a:p>
        </p:txBody>
      </p:sp>
      <p:sp>
        <p:nvSpPr>
          <p:cNvPr id="6" name="Freeform 3">
            <a:extLst>
              <a:ext uri="{FF2B5EF4-FFF2-40B4-BE49-F238E27FC236}">
                <a16:creationId xmlns:a16="http://schemas.microsoft.com/office/drawing/2014/main" id="{B1486F03-7404-ECD8-3ADB-DA6B25C7159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9" name="Freeform 8">
            <a:extLst>
              <a:ext uri="{FF2B5EF4-FFF2-40B4-BE49-F238E27FC236}">
                <a16:creationId xmlns:a16="http://schemas.microsoft.com/office/drawing/2014/main" id="{B6FF2915-ED26-8995-27B9-7256646D9792}"/>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0" name="Freeform 9">
            <a:extLst>
              <a:ext uri="{FF2B5EF4-FFF2-40B4-BE49-F238E27FC236}">
                <a16:creationId xmlns:a16="http://schemas.microsoft.com/office/drawing/2014/main" id="{DCDA82A5-36B2-FD49-3B49-112EADA3D6F0}"/>
              </a:ext>
            </a:extLst>
          </p:cNvPr>
          <p:cNvSpPr/>
          <p:nvPr userDrawn="1"/>
        </p:nvSpPr>
        <p:spPr>
          <a:xfrm>
            <a:off x="5953739"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Slide Number Placeholder 8">
            <a:extLst>
              <a:ext uri="{FF2B5EF4-FFF2-40B4-BE49-F238E27FC236}">
                <a16:creationId xmlns:a16="http://schemas.microsoft.com/office/drawing/2014/main" id="{5C311408-8CEC-8118-3644-D6FEDD93A44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501939647"/>
      </p:ext>
    </p:extLst>
  </p:cSld>
  <p:clrMapOvr>
    <a:masterClrMapping/>
  </p:clrMapOvr>
  <p:extLst>
    <p:ext uri="{DCECCB84-F9BA-43D5-87BE-67443E8EF086}">
      <p15:sldGuideLst xmlns:p15="http://schemas.microsoft.com/office/powerpoint/2012/main">
        <p15:guide id="1" orient="horz" pos="225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341992" y="3326145"/>
            <a:ext cx="10383003" cy="1646307"/>
          </a:xfrm>
        </p:spPr>
        <p:txBody>
          <a:bodyPr anchor="b">
            <a:normAutofit/>
          </a:bodyPr>
          <a:lstStyle>
            <a:lvl1pPr marL="0" indent="0">
              <a:buNone/>
              <a:defRPr sz="4267" b="1" baseline="0">
                <a:solidFill>
                  <a:schemeClr val="bg1"/>
                </a:solidFill>
              </a:defRPr>
            </a:lvl1pPr>
          </a:lstStyle>
          <a:p>
            <a:pPr lvl="0"/>
            <a:r>
              <a:rPr lang="en-US"/>
              <a:t>Title style (only changes made to the parent slide will be reflected in the app)</a:t>
            </a:r>
          </a:p>
        </p:txBody>
      </p:sp>
      <p:sp>
        <p:nvSpPr>
          <p:cNvPr id="3" name="Text Placeholder 2"/>
          <p:cNvSpPr>
            <a:spLocks noGrp="1"/>
          </p:cNvSpPr>
          <p:nvPr>
            <p:ph type="body" sz="quarter" idx="12" hasCustomPrompt="1"/>
          </p:nvPr>
        </p:nvSpPr>
        <p:spPr>
          <a:xfrm>
            <a:off x="354883" y="4972051"/>
            <a:ext cx="3917951" cy="514349"/>
          </a:xfrm>
        </p:spPr>
        <p:txBody>
          <a:bodyPr>
            <a:normAutofit/>
          </a:bodyPr>
          <a:lstStyle>
            <a:lvl1pPr>
              <a:defRPr sz="1600" baseline="0">
                <a:solidFill>
                  <a:schemeClr val="bg1"/>
                </a:solidFill>
              </a:defRPr>
            </a:lvl1pPr>
          </a:lstStyle>
          <a:p>
            <a:pPr lvl="0"/>
            <a:r>
              <a:rPr lang="en-US"/>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4519855" y="648269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353" y="6388544"/>
            <a:ext cx="1842324" cy="448721"/>
          </a:xfrm>
          <a:prstGeom prst="rect">
            <a:avLst/>
          </a:prstGeom>
        </p:spPr>
      </p:pic>
    </p:spTree>
    <p:extLst>
      <p:ext uri="{BB962C8B-B14F-4D97-AF65-F5344CB8AC3E}">
        <p14:creationId xmlns:p14="http://schemas.microsoft.com/office/powerpoint/2010/main" val="101488963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2800">
                <a:solidFill>
                  <a:srgbClr val="000000"/>
                </a:solidFill>
                <a:latin typeface="Arial" panose="020B0604020202020204" pitchFamily="34" charset="0"/>
                <a:cs typeface="Arial" panose="020B0604020202020204" pitchFamily="34"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9" name="Freeform 3">
            <a:extLst>
              <a:ext uri="{FF2B5EF4-FFF2-40B4-BE49-F238E27FC236}">
                <a16:creationId xmlns:a16="http://schemas.microsoft.com/office/drawing/2014/main" id="{A224B888-0EC6-1E3B-13BE-E31D7C0299A0}"/>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43">
            <a:extLst>
              <a:ext uri="{FF2B5EF4-FFF2-40B4-BE49-F238E27FC236}">
                <a16:creationId xmlns:a16="http://schemas.microsoft.com/office/drawing/2014/main" id="{19FA0740-C53E-594F-0058-B6B6F18A74FD}"/>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2" name="Group 21">
            <a:extLst>
              <a:ext uri="{FF2B5EF4-FFF2-40B4-BE49-F238E27FC236}">
                <a16:creationId xmlns:a16="http://schemas.microsoft.com/office/drawing/2014/main" id="{F0C51A66-E88E-A21D-FA1A-C5C4A7BFCADB}"/>
              </a:ext>
            </a:extLst>
          </p:cNvPr>
          <p:cNvGrpSpPr/>
          <p:nvPr userDrawn="1"/>
        </p:nvGrpSpPr>
        <p:grpSpPr>
          <a:xfrm>
            <a:off x="405472" y="409708"/>
            <a:ext cx="204127" cy="396990"/>
            <a:chOff x="921541" y="800100"/>
            <a:chExt cx="167671" cy="326091"/>
          </a:xfrm>
          <a:solidFill>
            <a:schemeClr val="accent1"/>
          </a:solidFill>
        </p:grpSpPr>
        <p:sp>
          <p:nvSpPr>
            <p:cNvPr id="23" name="Rectangle 22">
              <a:extLst>
                <a:ext uri="{FF2B5EF4-FFF2-40B4-BE49-F238E27FC236}">
                  <a16:creationId xmlns:a16="http://schemas.microsoft.com/office/drawing/2014/main" id="{5E0044DE-DB1B-7B88-DFCE-90F348D91CC8}"/>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4" name="Rectangle 23">
              <a:extLst>
                <a:ext uri="{FF2B5EF4-FFF2-40B4-BE49-F238E27FC236}">
                  <a16:creationId xmlns:a16="http://schemas.microsoft.com/office/drawing/2014/main" id="{97D618AE-33C2-B973-3697-3A3DEE8A23E9}"/>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4158290418"/>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udge_Executive Summary">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1"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Rectangle 1">
            <a:extLst>
              <a:ext uri="{FF2B5EF4-FFF2-40B4-BE49-F238E27FC236}">
                <a16:creationId xmlns:a16="http://schemas.microsoft.com/office/drawing/2014/main" id="{5E3B5958-7BB1-19F7-B313-55158A42E1C7}"/>
              </a:ext>
            </a:extLst>
          </p:cNvPr>
          <p:cNvSpPr/>
          <p:nvPr userDrawn="1"/>
        </p:nvSpPr>
        <p:spPr>
          <a:xfrm>
            <a:off x="7767711"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5" name="Rectangle 4">
            <a:extLst>
              <a:ext uri="{FF2B5EF4-FFF2-40B4-BE49-F238E27FC236}">
                <a16:creationId xmlns:a16="http://schemas.microsoft.com/office/drawing/2014/main" id="{42C695E9-61EA-18C6-524D-24D23D02E6CF}"/>
              </a:ext>
            </a:extLst>
          </p:cNvPr>
          <p:cNvSpPr/>
          <p:nvPr userDrawn="1"/>
        </p:nvSpPr>
        <p:spPr>
          <a:xfrm>
            <a:off x="3839178"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9" name="Text Placeholder 30">
            <a:extLst>
              <a:ext uri="{FF2B5EF4-FFF2-40B4-BE49-F238E27FC236}">
                <a16:creationId xmlns:a16="http://schemas.microsoft.com/office/drawing/2014/main" id="{FA4B584F-086B-F116-45CA-067575352674}"/>
              </a:ext>
            </a:extLst>
          </p:cNvPr>
          <p:cNvSpPr>
            <a:spLocks noGrp="1"/>
          </p:cNvSpPr>
          <p:nvPr>
            <p:ph type="body" sz="quarter" idx="11" hasCustomPrompt="1"/>
          </p:nvPr>
        </p:nvSpPr>
        <p:spPr>
          <a:xfrm>
            <a:off x="383963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4" name="Text Placeholder 30">
            <a:extLst>
              <a:ext uri="{FF2B5EF4-FFF2-40B4-BE49-F238E27FC236}">
                <a16:creationId xmlns:a16="http://schemas.microsoft.com/office/drawing/2014/main" id="{9F30AF39-8E0E-7BB0-2415-567B4E3ED59B}"/>
              </a:ext>
            </a:extLst>
          </p:cNvPr>
          <p:cNvSpPr>
            <a:spLocks noGrp="1"/>
          </p:cNvSpPr>
          <p:nvPr>
            <p:ph type="body" sz="quarter" idx="12" hasCustomPrompt="1"/>
          </p:nvPr>
        </p:nvSpPr>
        <p:spPr>
          <a:xfrm>
            <a:off x="776032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5" name="Text Placeholder 35">
            <a:extLst>
              <a:ext uri="{FF2B5EF4-FFF2-40B4-BE49-F238E27FC236}">
                <a16:creationId xmlns:a16="http://schemas.microsoft.com/office/drawing/2014/main" id="{1ABE259D-D39E-A2FC-3830-EC6A8616BB66}"/>
              </a:ext>
            </a:extLst>
          </p:cNvPr>
          <p:cNvSpPr>
            <a:spLocks noGrp="1"/>
          </p:cNvSpPr>
          <p:nvPr>
            <p:ph type="body" sz="quarter" idx="13" hasCustomPrompt="1"/>
          </p:nvPr>
        </p:nvSpPr>
        <p:spPr>
          <a:xfrm>
            <a:off x="3888317"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6" name="Text Placeholder 35">
            <a:extLst>
              <a:ext uri="{FF2B5EF4-FFF2-40B4-BE49-F238E27FC236}">
                <a16:creationId xmlns:a16="http://schemas.microsoft.com/office/drawing/2014/main" id="{03BD17B6-A9B0-208D-1760-9DBD1E3EEEA4}"/>
              </a:ext>
            </a:extLst>
          </p:cNvPr>
          <p:cNvSpPr>
            <a:spLocks noGrp="1"/>
          </p:cNvSpPr>
          <p:nvPr>
            <p:ph type="body" sz="quarter" idx="14" hasCustomPrompt="1"/>
          </p:nvPr>
        </p:nvSpPr>
        <p:spPr>
          <a:xfrm>
            <a:off x="7815424"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1" name="Slide Number Placeholder 8">
            <a:extLst>
              <a:ext uri="{FF2B5EF4-FFF2-40B4-BE49-F238E27FC236}">
                <a16:creationId xmlns:a16="http://schemas.microsoft.com/office/drawing/2014/main" id="{3561CD57-AB36-D513-D344-807BC524CC6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2" name="Text Placeholder 28">
            <a:extLst>
              <a:ext uri="{FF2B5EF4-FFF2-40B4-BE49-F238E27FC236}">
                <a16:creationId xmlns:a16="http://schemas.microsoft.com/office/drawing/2014/main" id="{8D0374A2-6CD8-8DC7-9ABE-3FA006DBDD1D}"/>
              </a:ext>
            </a:extLst>
          </p:cNvPr>
          <p:cNvSpPr>
            <a:spLocks noGrp="1"/>
          </p:cNvSpPr>
          <p:nvPr>
            <p:ph type="body" sz="quarter" idx="10" hasCustomPrompt="1"/>
          </p:nvPr>
        </p:nvSpPr>
        <p:spPr>
          <a:xfrm>
            <a:off x="618009" y="3412785"/>
            <a:ext cx="2806509" cy="1782708"/>
          </a:xfrm>
          <a:prstGeom prst="rect">
            <a:avLst/>
          </a:prstGeom>
        </p:spPr>
        <p:txBody>
          <a:bodyPr>
            <a:noAutofit/>
          </a:bodyPr>
          <a:lstStyle>
            <a:lvl1pPr marL="0" indent="0">
              <a:buNone/>
              <a:defRPr sz="1400">
                <a:solidFill>
                  <a:schemeClr val="bg1"/>
                </a:solidFill>
                <a:latin typeface="Avenir Book" panose="02000503020000020003" pitchFamily="2" charset="0"/>
              </a:defRPr>
            </a:lvl1pPr>
          </a:lstStyle>
          <a:p>
            <a:pPr lvl="0"/>
            <a:r>
              <a:rPr lang="en-US"/>
              <a:t>/ User test with a clickable prototype</a:t>
            </a:r>
          </a:p>
          <a:p>
            <a:pPr lvl="0"/>
            <a:r>
              <a:rPr lang="en-US"/>
              <a:t>/ Participants: 5 Clinicians</a:t>
            </a:r>
          </a:p>
          <a:p>
            <a:pPr lvl="0"/>
            <a:r>
              <a:rPr lang="en-US"/>
              <a:t>/ Location: Labor Floor / HUP</a:t>
            </a:r>
          </a:p>
          <a:p>
            <a:pPr lvl="0"/>
            <a:r>
              <a:rPr lang="en-US"/>
              <a:t>Font: Avenir – 14pt</a:t>
            </a:r>
          </a:p>
        </p:txBody>
      </p:sp>
      <p:grpSp>
        <p:nvGrpSpPr>
          <p:cNvPr id="23" name="Group 22">
            <a:extLst>
              <a:ext uri="{FF2B5EF4-FFF2-40B4-BE49-F238E27FC236}">
                <a16:creationId xmlns:a16="http://schemas.microsoft.com/office/drawing/2014/main" id="{CA67E706-8887-260A-30CA-868D541B3066}"/>
              </a:ext>
            </a:extLst>
          </p:cNvPr>
          <p:cNvGrpSpPr/>
          <p:nvPr userDrawn="1"/>
        </p:nvGrpSpPr>
        <p:grpSpPr>
          <a:xfrm>
            <a:off x="420823" y="2376217"/>
            <a:ext cx="134134" cy="807709"/>
            <a:chOff x="420823" y="2522866"/>
            <a:chExt cx="134134" cy="807709"/>
          </a:xfrm>
        </p:grpSpPr>
        <p:sp>
          <p:nvSpPr>
            <p:cNvPr id="28" name="Rectangle 27">
              <a:extLst>
                <a:ext uri="{FF2B5EF4-FFF2-40B4-BE49-F238E27FC236}">
                  <a16:creationId xmlns:a16="http://schemas.microsoft.com/office/drawing/2014/main" id="{18890909-B0C7-9502-D15B-E8548C95037C}"/>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30" name="Rectangle 29">
              <a:extLst>
                <a:ext uri="{FF2B5EF4-FFF2-40B4-BE49-F238E27FC236}">
                  <a16:creationId xmlns:a16="http://schemas.microsoft.com/office/drawing/2014/main" id="{05756A6B-7911-F178-BDE2-6ABA4BD7B824}"/>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3" name="Text Placeholder 18">
            <a:extLst>
              <a:ext uri="{FF2B5EF4-FFF2-40B4-BE49-F238E27FC236}">
                <a16:creationId xmlns:a16="http://schemas.microsoft.com/office/drawing/2014/main" id="{9CA425C1-64D1-BCCE-EDB9-31E207EBAD0F}"/>
              </a:ext>
            </a:extLst>
          </p:cNvPr>
          <p:cNvSpPr>
            <a:spLocks noGrp="1"/>
          </p:cNvSpPr>
          <p:nvPr>
            <p:ph type="body" sz="quarter" idx="15" hasCustomPrompt="1"/>
          </p:nvPr>
        </p:nvSpPr>
        <p:spPr>
          <a:xfrm>
            <a:off x="609600" y="2264691"/>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Executive</a:t>
            </a:r>
          </a:p>
          <a:p>
            <a:pPr lvl="0"/>
            <a:r>
              <a:rPr lang="en-US"/>
              <a:t>Summary</a:t>
            </a:r>
          </a:p>
        </p:txBody>
      </p:sp>
    </p:spTree>
    <p:extLst>
      <p:ext uri="{BB962C8B-B14F-4D97-AF65-F5344CB8AC3E}">
        <p14:creationId xmlns:p14="http://schemas.microsoft.com/office/powerpoint/2010/main" val="3031703717"/>
      </p:ext>
    </p:extLst>
  </p:cSld>
  <p:clrMapOvr>
    <a:masterClrMapping/>
  </p:clrMapOvr>
  <p:extLst>
    <p:ext uri="{DCECCB84-F9BA-43D5-87BE-67443E8EF086}">
      <p15:sldGuideLst xmlns:p15="http://schemas.microsoft.com/office/powerpoint/2012/main">
        <p15:guide id="1" orient="horz" pos="3337">
          <p15:clr>
            <a:srgbClr val="FBAE40"/>
          </p15:clr>
        </p15:guide>
        <p15:guide id="2" pos="576">
          <p15:clr>
            <a:srgbClr val="FBAE40"/>
          </p15:clr>
        </p15:guide>
        <p15:guide id="3" pos="1094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Nudge_Methods + participants">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0" name="Text Placeholder 19">
            <a:extLst>
              <a:ext uri="{FF2B5EF4-FFF2-40B4-BE49-F238E27FC236}">
                <a16:creationId xmlns:a16="http://schemas.microsoft.com/office/drawing/2014/main" id="{3ADBB18A-7EAA-BE4B-C31B-2E5F77E6CF42}"/>
              </a:ext>
            </a:extLst>
          </p:cNvPr>
          <p:cNvSpPr>
            <a:spLocks noGrp="1"/>
          </p:cNvSpPr>
          <p:nvPr>
            <p:ph type="body" sz="quarter" idx="10" hasCustomPrompt="1"/>
          </p:nvPr>
        </p:nvSpPr>
        <p:spPr>
          <a:xfrm>
            <a:off x="609600" y="1278148"/>
            <a:ext cx="3618368"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Participants: # - 24pt</a:t>
            </a:r>
          </a:p>
        </p:txBody>
      </p:sp>
      <p:sp>
        <p:nvSpPr>
          <p:cNvPr id="23" name="Text Placeholder 22">
            <a:extLst>
              <a:ext uri="{FF2B5EF4-FFF2-40B4-BE49-F238E27FC236}">
                <a16:creationId xmlns:a16="http://schemas.microsoft.com/office/drawing/2014/main" id="{B50DEB13-F7F9-98F5-35FE-D872AE09D447}"/>
              </a:ext>
            </a:extLst>
          </p:cNvPr>
          <p:cNvSpPr>
            <a:spLocks noGrp="1"/>
          </p:cNvSpPr>
          <p:nvPr>
            <p:ph type="body" sz="quarter" idx="11" hasCustomPrompt="1"/>
          </p:nvPr>
        </p:nvSpPr>
        <p:spPr>
          <a:xfrm>
            <a:off x="632226"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2 clinicians – 16pt</a:t>
            </a:r>
          </a:p>
          <a:p>
            <a:pPr lvl="0"/>
            <a:r>
              <a:rPr lang="en-US"/>
              <a:t>/ 1 attending </a:t>
            </a:r>
            <a:r>
              <a:rPr lang="en-US" err="1"/>
              <a:t>etc</a:t>
            </a:r>
            <a:endParaRPr lang="en-US"/>
          </a:p>
        </p:txBody>
      </p:sp>
      <p:sp>
        <p:nvSpPr>
          <p:cNvPr id="5" name="Text Placeholder 19">
            <a:extLst>
              <a:ext uri="{FF2B5EF4-FFF2-40B4-BE49-F238E27FC236}">
                <a16:creationId xmlns:a16="http://schemas.microsoft.com/office/drawing/2014/main" id="{30AAF377-351D-B72B-F077-443B3D371797}"/>
              </a:ext>
            </a:extLst>
          </p:cNvPr>
          <p:cNvSpPr>
            <a:spLocks noGrp="1"/>
          </p:cNvSpPr>
          <p:nvPr>
            <p:ph type="body" sz="quarter" idx="16" hasCustomPrompt="1"/>
          </p:nvPr>
        </p:nvSpPr>
        <p:spPr>
          <a:xfrm>
            <a:off x="5486400" y="1278148"/>
            <a:ext cx="2490259"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Method – 24pt</a:t>
            </a:r>
          </a:p>
        </p:txBody>
      </p:sp>
      <p:sp>
        <p:nvSpPr>
          <p:cNvPr id="6" name="Text Placeholder 22">
            <a:extLst>
              <a:ext uri="{FF2B5EF4-FFF2-40B4-BE49-F238E27FC236}">
                <a16:creationId xmlns:a16="http://schemas.microsoft.com/office/drawing/2014/main" id="{95F0CB91-D121-2E44-69C3-8A102AAC19FB}"/>
              </a:ext>
            </a:extLst>
          </p:cNvPr>
          <p:cNvSpPr>
            <a:spLocks noGrp="1"/>
          </p:cNvSpPr>
          <p:nvPr>
            <p:ph type="body" sz="quarter" idx="17" hasCustomPrompt="1"/>
          </p:nvPr>
        </p:nvSpPr>
        <p:spPr>
          <a:xfrm>
            <a:off x="5509025"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User test – 16pt</a:t>
            </a:r>
          </a:p>
          <a:p>
            <a:pPr lvl="0"/>
            <a:r>
              <a:rPr lang="en-US"/>
              <a:t>/ Observing clinicians</a:t>
            </a:r>
          </a:p>
        </p:txBody>
      </p:sp>
      <p:sp>
        <p:nvSpPr>
          <p:cNvPr id="8" name="Text Placeholder 19">
            <a:extLst>
              <a:ext uri="{FF2B5EF4-FFF2-40B4-BE49-F238E27FC236}">
                <a16:creationId xmlns:a16="http://schemas.microsoft.com/office/drawing/2014/main" id="{BCF49E22-6B35-29B6-33DF-E17063E001DD}"/>
              </a:ext>
            </a:extLst>
          </p:cNvPr>
          <p:cNvSpPr>
            <a:spLocks noGrp="1"/>
          </p:cNvSpPr>
          <p:nvPr>
            <p:ph type="body" sz="quarter" idx="18" hasCustomPrompt="1"/>
          </p:nvPr>
        </p:nvSpPr>
        <p:spPr>
          <a:xfrm>
            <a:off x="5486400" y="2986777"/>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Location – 24pt</a:t>
            </a:r>
          </a:p>
        </p:txBody>
      </p:sp>
      <p:sp>
        <p:nvSpPr>
          <p:cNvPr id="12" name="Text Placeholder 22">
            <a:extLst>
              <a:ext uri="{FF2B5EF4-FFF2-40B4-BE49-F238E27FC236}">
                <a16:creationId xmlns:a16="http://schemas.microsoft.com/office/drawing/2014/main" id="{B7155927-C9A1-AD51-F198-2CDBA7D39970}"/>
              </a:ext>
            </a:extLst>
          </p:cNvPr>
          <p:cNvSpPr>
            <a:spLocks noGrp="1"/>
          </p:cNvSpPr>
          <p:nvPr>
            <p:ph type="body" sz="quarter" idx="19" hasCustomPrompt="1"/>
          </p:nvPr>
        </p:nvSpPr>
        <p:spPr>
          <a:xfrm>
            <a:off x="5509025" y="3442394"/>
            <a:ext cx="5145776" cy="315688"/>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marL="0" marR="0" lvl="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None/>
              <a:tabLst/>
              <a:defRPr/>
            </a:pPr>
            <a:r>
              <a:rPr lang="en-US"/>
              <a:t>Location / Month, 20XX - Text – 16pt</a:t>
            </a:r>
          </a:p>
          <a:p>
            <a:pPr lvl="0"/>
            <a:endParaRPr lang="en-US"/>
          </a:p>
        </p:txBody>
      </p:sp>
      <p:sp>
        <p:nvSpPr>
          <p:cNvPr id="13" name="Text Placeholder 19">
            <a:extLst>
              <a:ext uri="{FF2B5EF4-FFF2-40B4-BE49-F238E27FC236}">
                <a16:creationId xmlns:a16="http://schemas.microsoft.com/office/drawing/2014/main" id="{09CF5320-F595-A429-9B79-92F303A867D1}"/>
              </a:ext>
            </a:extLst>
          </p:cNvPr>
          <p:cNvSpPr>
            <a:spLocks noGrp="1"/>
          </p:cNvSpPr>
          <p:nvPr>
            <p:ph type="body" sz="quarter" idx="20" hasCustomPrompt="1"/>
          </p:nvPr>
        </p:nvSpPr>
        <p:spPr>
          <a:xfrm>
            <a:off x="5486400" y="4236411"/>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Quant Method – 24pt</a:t>
            </a:r>
          </a:p>
        </p:txBody>
      </p:sp>
      <p:sp>
        <p:nvSpPr>
          <p:cNvPr id="14" name="Text Placeholder 22">
            <a:extLst>
              <a:ext uri="{FF2B5EF4-FFF2-40B4-BE49-F238E27FC236}">
                <a16:creationId xmlns:a16="http://schemas.microsoft.com/office/drawing/2014/main" id="{079BE0C5-5224-7D27-97E4-34E1409B6E29}"/>
              </a:ext>
            </a:extLst>
          </p:cNvPr>
          <p:cNvSpPr>
            <a:spLocks noGrp="1"/>
          </p:cNvSpPr>
          <p:nvPr>
            <p:ph type="body" sz="quarter" idx="21" hasCustomPrompt="1"/>
          </p:nvPr>
        </p:nvSpPr>
        <p:spPr>
          <a:xfrm>
            <a:off x="5509025" y="4692030"/>
            <a:ext cx="3496733" cy="367133"/>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Text – 16pt</a:t>
            </a:r>
          </a:p>
        </p:txBody>
      </p:sp>
      <p:sp>
        <p:nvSpPr>
          <p:cNvPr id="3" name="Slide Number Placeholder 8">
            <a:extLst>
              <a:ext uri="{FF2B5EF4-FFF2-40B4-BE49-F238E27FC236}">
                <a16:creationId xmlns:a16="http://schemas.microsoft.com/office/drawing/2014/main" id="{A4E59125-11D4-E21E-90F6-7BD21D26DBB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5" name="Freeform 24">
            <a:extLst>
              <a:ext uri="{FF2B5EF4-FFF2-40B4-BE49-F238E27FC236}">
                <a16:creationId xmlns:a16="http://schemas.microsoft.com/office/drawing/2014/main" id="{347079EB-1C63-10FC-7F24-78F5FB06B916}"/>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2" name="Text Placeholder 43">
            <a:extLst>
              <a:ext uri="{FF2B5EF4-FFF2-40B4-BE49-F238E27FC236}">
                <a16:creationId xmlns:a16="http://schemas.microsoft.com/office/drawing/2014/main" id="{0EE818D2-3251-CD3C-1B77-9D08CD93438A}"/>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4" name="Group 3">
            <a:extLst>
              <a:ext uri="{FF2B5EF4-FFF2-40B4-BE49-F238E27FC236}">
                <a16:creationId xmlns:a16="http://schemas.microsoft.com/office/drawing/2014/main" id="{2CE59810-C735-50E6-A8D1-25B25B88E575}"/>
              </a:ext>
            </a:extLst>
          </p:cNvPr>
          <p:cNvGrpSpPr/>
          <p:nvPr userDrawn="1"/>
        </p:nvGrpSpPr>
        <p:grpSpPr>
          <a:xfrm>
            <a:off x="405472" y="409708"/>
            <a:ext cx="204127" cy="396990"/>
            <a:chOff x="921541" y="800100"/>
            <a:chExt cx="167671" cy="326091"/>
          </a:xfrm>
          <a:solidFill>
            <a:schemeClr val="accent1"/>
          </a:solidFill>
        </p:grpSpPr>
        <p:sp>
          <p:nvSpPr>
            <p:cNvPr id="9" name="Rectangle 8">
              <a:extLst>
                <a:ext uri="{FF2B5EF4-FFF2-40B4-BE49-F238E27FC236}">
                  <a16:creationId xmlns:a16="http://schemas.microsoft.com/office/drawing/2014/main" id="{199E82A1-C831-5F72-2ECA-5DFE43055B23}"/>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0" name="Rectangle 9">
              <a:extLst>
                <a:ext uri="{FF2B5EF4-FFF2-40B4-BE49-F238E27FC236}">
                  <a16:creationId xmlns:a16="http://schemas.microsoft.com/office/drawing/2014/main" id="{BEC6DD67-541D-F5E1-2036-DCCAA0FF7055}"/>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545285861"/>
      </p:ext>
    </p:extLst>
  </p:cSld>
  <p:clrMapOvr>
    <a:masterClrMapping/>
  </p:clrMapOvr>
  <p:extLst>
    <p:ext uri="{DCECCB84-F9BA-43D5-87BE-67443E8EF086}">
      <p15:sldGuideLst xmlns:p15="http://schemas.microsoft.com/office/powerpoint/2012/main">
        <p15:guide id="1" orient="horz" pos="432">
          <p15:clr>
            <a:srgbClr val="FBAE40"/>
          </p15:clr>
        </p15:guide>
        <p15:guide id="2" pos="576">
          <p15:clr>
            <a:srgbClr val="FBAE40"/>
          </p15:clr>
        </p15:guide>
        <p15:guide id="3" pos="10944">
          <p15:clr>
            <a:srgbClr val="FBAE40"/>
          </p15:clr>
        </p15:guide>
        <p15:guide id="4" orient="horz" pos="100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547589389"/>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a:solidFill>
            <a:schemeClr val="accent1"/>
          </a:solidFill>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Segoe UI" panose="020B0502040204020203" pitchFamily="34" charset="0"/>
                <a:cs typeface="Segoe UI" panose="020B0502040204020203" pitchFamily="34"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723438648"/>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Nudge_insight slide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718E9D6-C08B-3C03-9C2F-8D1780D25598}"/>
              </a:ext>
            </a:extLst>
          </p:cNvPr>
          <p:cNvSpPr/>
          <p:nvPr userDrawn="1"/>
        </p:nvSpPr>
        <p:spPr>
          <a:xfrm>
            <a:off x="6096001"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pic>
        <p:nvPicPr>
          <p:cNvPr id="6" name="Picture Placeholder 11" descr="A white logo on a black background&#10;&#10;AI-generated content may be incorrect.">
            <a:extLst>
              <a:ext uri="{FF2B5EF4-FFF2-40B4-BE49-F238E27FC236}">
                <a16:creationId xmlns:a16="http://schemas.microsoft.com/office/drawing/2014/main" id="{1C97A276-C9AD-316E-5284-F45DF5EF17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95632" y="6153370"/>
            <a:ext cx="809661" cy="450630"/>
          </a:xfrm>
          <a:prstGeom prst="rect">
            <a:avLst/>
          </a:prstGeom>
        </p:spPr>
      </p:pic>
      <p:sp>
        <p:nvSpPr>
          <p:cNvPr id="21" name="Picture Placeholder 20">
            <a:extLst>
              <a:ext uri="{FF2B5EF4-FFF2-40B4-BE49-F238E27FC236}">
                <a16:creationId xmlns:a16="http://schemas.microsoft.com/office/drawing/2014/main" id="{1CDDF172-F165-EF97-4969-4B9F2F651E3D}"/>
              </a:ext>
            </a:extLst>
          </p:cNvPr>
          <p:cNvSpPr>
            <a:spLocks noGrp="1"/>
          </p:cNvSpPr>
          <p:nvPr>
            <p:ph type="pic" sz="quarter" idx="15" hasCustomPrompt="1"/>
          </p:nvPr>
        </p:nvSpPr>
        <p:spPr>
          <a:xfrm>
            <a:off x="6645274" y="1165225"/>
            <a:ext cx="4937125" cy="4694238"/>
          </a:xfrm>
          <a:prstGeom prst="rect">
            <a:avLst/>
          </a:prstGeom>
        </p:spPr>
        <p:txBody>
          <a:bodyPr/>
          <a:lstStyle>
            <a:lvl1pPr>
              <a:defRPr b="0" i="0">
                <a:solidFill>
                  <a:schemeClr val="bg2"/>
                </a:solidFill>
                <a:latin typeface="Avenir Book" panose="02000503020000020003" pitchFamily="2" charset="0"/>
              </a:defRPr>
            </a:lvl1pPr>
          </a:lstStyle>
          <a:p>
            <a:r>
              <a:rPr lang="en-US"/>
              <a:t>Picture</a:t>
            </a:r>
          </a:p>
        </p:txBody>
      </p:sp>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 name="Text Placeholder 12">
            <a:extLst>
              <a:ext uri="{FF2B5EF4-FFF2-40B4-BE49-F238E27FC236}">
                <a16:creationId xmlns:a16="http://schemas.microsoft.com/office/drawing/2014/main" id="{E7BCE590-8449-EE3A-93EF-EFAED96358DD}"/>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2800">
                <a:solidFill>
                  <a:srgbClr val="000000"/>
                </a:solidFill>
                <a:latin typeface="Georgia" panose="02040502050405020303" pitchFamily="18"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4" name="Text Placeholder 43">
            <a:extLst>
              <a:ext uri="{FF2B5EF4-FFF2-40B4-BE49-F238E27FC236}">
                <a16:creationId xmlns:a16="http://schemas.microsoft.com/office/drawing/2014/main" id="{3C25089B-109A-BA79-44E4-F2FB7F34C159}"/>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5" name="Group 14">
            <a:extLst>
              <a:ext uri="{FF2B5EF4-FFF2-40B4-BE49-F238E27FC236}">
                <a16:creationId xmlns:a16="http://schemas.microsoft.com/office/drawing/2014/main" id="{1A4B887E-1914-064E-B9AD-A60ADF5B7E8A}"/>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CB13533D-DD3F-5083-5788-F463257ADD6A}"/>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66FCA127-8B00-26E5-205D-5DD1F46D066B}"/>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125976544"/>
      </p:ext>
    </p:extLst>
  </p:cSld>
  <p:clrMapOvr>
    <a:masterClrMapping/>
  </p:clrMapOvr>
  <p:extLst>
    <p:ext uri="{DCECCB84-F9BA-43D5-87BE-67443E8EF086}">
      <p15:sldGuideLst xmlns:p15="http://schemas.microsoft.com/office/powerpoint/2012/main">
        <p15:guide id="1" orient="horz" pos="432">
          <p15:clr>
            <a:srgbClr val="FBAE40"/>
          </p15:clr>
        </p15:guide>
        <p15:guide id="2" pos="364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019024"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5" name="Text Placeholder 43">
            <a:extLst>
              <a:ext uri="{FF2B5EF4-FFF2-40B4-BE49-F238E27FC236}">
                <a16:creationId xmlns:a16="http://schemas.microsoft.com/office/drawing/2014/main" id="{6F861359-A57B-9EAA-D109-55C583B44C78}"/>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9" name="Group 18">
            <a:extLst>
              <a:ext uri="{FF2B5EF4-FFF2-40B4-BE49-F238E27FC236}">
                <a16:creationId xmlns:a16="http://schemas.microsoft.com/office/drawing/2014/main" id="{CFCA3293-23E6-EA6E-C74B-CA3FCA80DAAD}"/>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2CBF1583-99F1-DC7B-2C74-5650E00D563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1B75E170-76C5-0EAE-03D8-D56E2053836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282260719"/>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526541" y="5547666"/>
            <a:ext cx="3064089" cy="1310334"/>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Tree>
    <p:extLst>
      <p:ext uri="{BB962C8B-B14F-4D97-AF65-F5344CB8AC3E}">
        <p14:creationId xmlns:p14="http://schemas.microsoft.com/office/powerpoint/2010/main" val="732793905"/>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1233036"/>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9" name="Slide Number Placeholder 8">
            <a:extLst>
              <a:ext uri="{FF2B5EF4-FFF2-40B4-BE49-F238E27FC236}">
                <a16:creationId xmlns:a16="http://schemas.microsoft.com/office/drawing/2014/main" id="{7E7B4A2B-15DC-1AC8-5C0D-E3AE3D41254C}"/>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1236469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Nudge_Table of content">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3455950E-B7C9-C854-AF86-920C48F14423}"/>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341906588"/>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5.xml"/><Relationship Id="rId21" Type="http://schemas.openxmlformats.org/officeDocument/2006/relationships/slideLayout" Target="../slideLayouts/slideLayout40.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63" Type="http://schemas.openxmlformats.org/officeDocument/2006/relationships/tags" Target="../tags/tag14.xml"/><Relationship Id="rId68" Type="http://schemas.openxmlformats.org/officeDocument/2006/relationships/tags" Target="../tags/tag19.xml"/><Relationship Id="rId7" Type="http://schemas.openxmlformats.org/officeDocument/2006/relationships/slideLayout" Target="../slideLayouts/slideLayout26.xml"/><Relationship Id="rId71" Type="http://schemas.openxmlformats.org/officeDocument/2006/relationships/tags" Target="../tags/tag2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3" Type="http://schemas.openxmlformats.org/officeDocument/2006/relationships/tags" Target="../tags/tag4.xml"/><Relationship Id="rId58" Type="http://schemas.openxmlformats.org/officeDocument/2006/relationships/tags" Target="../tags/tag9.xml"/><Relationship Id="rId66" Type="http://schemas.openxmlformats.org/officeDocument/2006/relationships/tags" Target="../tags/tag17.xml"/><Relationship Id="rId5" Type="http://schemas.openxmlformats.org/officeDocument/2006/relationships/slideLayout" Target="../slideLayouts/slideLayout24.xml"/><Relationship Id="rId61" Type="http://schemas.openxmlformats.org/officeDocument/2006/relationships/tags" Target="../tags/tag12.xml"/><Relationship Id="rId19" Type="http://schemas.openxmlformats.org/officeDocument/2006/relationships/slideLayout" Target="../slideLayouts/slideLayout3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tags" Target="../tags/tag7.xml"/><Relationship Id="rId64" Type="http://schemas.openxmlformats.org/officeDocument/2006/relationships/tags" Target="../tags/tag15.xml"/><Relationship Id="rId69" Type="http://schemas.openxmlformats.org/officeDocument/2006/relationships/tags" Target="../tags/tag20.xml"/><Relationship Id="rId8" Type="http://schemas.openxmlformats.org/officeDocument/2006/relationships/slideLayout" Target="../slideLayouts/slideLayout27.xml"/><Relationship Id="rId51" Type="http://schemas.openxmlformats.org/officeDocument/2006/relationships/tags" Target="../tags/tag2.xml"/><Relationship Id="rId72" Type="http://schemas.openxmlformats.org/officeDocument/2006/relationships/tags" Target="../tags/tag23.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tags" Target="../tags/tag10.xml"/><Relationship Id="rId67" Type="http://schemas.openxmlformats.org/officeDocument/2006/relationships/tags" Target="../tags/tag18.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tags" Target="../tags/tag5.xml"/><Relationship Id="rId62" Type="http://schemas.openxmlformats.org/officeDocument/2006/relationships/tags" Target="../tags/tag13.xml"/><Relationship Id="rId70" Type="http://schemas.openxmlformats.org/officeDocument/2006/relationships/tags" Target="../tags/tag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theme" Target="../theme/theme3.xml"/><Relationship Id="rId57" Type="http://schemas.openxmlformats.org/officeDocument/2006/relationships/tags" Target="../tags/tag8.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tags" Target="../tags/tag3.xml"/><Relationship Id="rId60" Type="http://schemas.openxmlformats.org/officeDocument/2006/relationships/tags" Target="../tags/tag11.xml"/><Relationship Id="rId65" Type="http://schemas.openxmlformats.org/officeDocument/2006/relationships/tags" Target="../tags/tag16.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slideLayout" Target="../slideLayouts/slideLayout58.xml"/><Relationship Id="rId34" Type="http://schemas.openxmlformats.org/officeDocument/2006/relationships/slideLayout" Target="../slideLayouts/slideLayout53.xml"/><Relationship Id="rId50" Type="http://schemas.openxmlformats.org/officeDocument/2006/relationships/tags" Target="../tags/tag1.xml"/><Relationship Id="rId55" Type="http://schemas.openxmlformats.org/officeDocument/2006/relationships/tags" Target="../tags/tag6.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tags" Target="../tags/tag37.xml"/><Relationship Id="rId68" Type="http://schemas.openxmlformats.org/officeDocument/2006/relationships/tags" Target="../tags/tag42.xml"/><Relationship Id="rId16" Type="http://schemas.openxmlformats.org/officeDocument/2006/relationships/slideLayout" Target="../slideLayouts/slideLayout8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ags" Target="../tags/tag32.xml"/><Relationship Id="rId66" Type="http://schemas.openxmlformats.org/officeDocument/2006/relationships/tags" Target="../tags/tag40.xml"/><Relationship Id="rId74" Type="http://schemas.openxmlformats.org/officeDocument/2006/relationships/tags" Target="../tags/tag48.xml"/><Relationship Id="rId79" Type="http://schemas.openxmlformats.org/officeDocument/2006/relationships/tags" Target="../tags/tag53.xml"/><Relationship Id="rId5" Type="http://schemas.openxmlformats.org/officeDocument/2006/relationships/slideLayout" Target="../slideLayouts/slideLayout72.xml"/><Relationship Id="rId61" Type="http://schemas.openxmlformats.org/officeDocument/2006/relationships/tags" Target="../tags/tag35.xml"/><Relationship Id="rId19" Type="http://schemas.openxmlformats.org/officeDocument/2006/relationships/slideLayout" Target="../slideLayouts/slideLayout8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theme" Target="../theme/theme4.xml"/><Relationship Id="rId64" Type="http://schemas.openxmlformats.org/officeDocument/2006/relationships/tags" Target="../tags/tag38.xml"/><Relationship Id="rId69" Type="http://schemas.openxmlformats.org/officeDocument/2006/relationships/tags" Target="../tags/tag43.xml"/><Relationship Id="rId77" Type="http://schemas.openxmlformats.org/officeDocument/2006/relationships/tags" Target="../tags/tag51.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tags" Target="../tags/tag46.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ags" Target="../tags/tag33.xml"/><Relationship Id="rId67" Type="http://schemas.openxmlformats.org/officeDocument/2006/relationships/tags" Target="../tags/tag41.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tags" Target="../tags/tag36.xml"/><Relationship Id="rId70" Type="http://schemas.openxmlformats.org/officeDocument/2006/relationships/tags" Target="../tags/tag44.xml"/><Relationship Id="rId75" Type="http://schemas.openxmlformats.org/officeDocument/2006/relationships/tags" Target="../tags/tag4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tags" Target="../tags/tag31.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tags" Target="../tags/tag34.xml"/><Relationship Id="rId65" Type="http://schemas.openxmlformats.org/officeDocument/2006/relationships/tags" Target="../tags/tag39.xml"/><Relationship Id="rId73" Type="http://schemas.openxmlformats.org/officeDocument/2006/relationships/tags" Target="../tags/tag47.xml"/><Relationship Id="rId78" Type="http://schemas.openxmlformats.org/officeDocument/2006/relationships/tags" Target="../tags/tag52.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tags" Target="../tags/tag50.xml"/><Relationship Id="rId7" Type="http://schemas.openxmlformats.org/officeDocument/2006/relationships/slideLayout" Target="../slideLayouts/slideLayout74.xml"/><Relationship Id="rId71" Type="http://schemas.openxmlformats.org/officeDocument/2006/relationships/tags" Target="../tags/tag45.xml"/><Relationship Id="rId2" Type="http://schemas.openxmlformats.org/officeDocument/2006/relationships/slideLayout" Target="../slideLayouts/slideLayout69.xml"/><Relationship Id="rId29"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image" Target="../media/image22.jpeg"/><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5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57.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5" Type="http://schemas.openxmlformats.org/officeDocument/2006/relationships/theme" Target="../theme/theme7.xml"/><Relationship Id="rId4" Type="http://schemas.openxmlformats.org/officeDocument/2006/relationships/slideLayout" Target="../slideLayouts/slideLayout15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5" Type="http://schemas.openxmlformats.org/officeDocument/2006/relationships/slideLayout" Target="../slideLayouts/slideLayout163.xml"/><Relationship Id="rId4" Type="http://schemas.openxmlformats.org/officeDocument/2006/relationships/slideLayout" Target="../slideLayouts/slideLayout162.xml"/><Relationship Id="rId9"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2023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13316"/>
      </p:ext>
    </p:extLst>
  </p:cSld>
  <p:clrMap bg1="lt1" tx1="dk1" bg2="lt2" tx2="dk2" accent1="accent1" accent2="accent2" accent3="accent3" accent4="accent4" accent5="accent5" accent6="accent6" hlink="hlink" folHlink="folHlink"/>
  <p:sldLayoutIdLst>
    <p:sldLayoutId id="2147483938" r:id="rId1"/>
    <p:sldLayoutId id="2147484007" r:id="rId2"/>
    <p:sldLayoutId id="2147484005" r:id="rId3"/>
    <p:sldLayoutId id="2147484006" r:id="rId4"/>
    <p:sldLayoutId id="2147483665" r:id="rId5"/>
    <p:sldLayoutId id="2147483666" r:id="rId6"/>
    <p:sldLayoutId id="2147483667" r:id="rId7"/>
    <p:sldLayoutId id="2147483668" r:id="rId8"/>
    <p:sldLayoutId id="2147484015" r:id="rId9"/>
    <p:sldLayoutId id="2147484016" r:id="rId10"/>
    <p:sldLayoutId id="2147484017" r:id="rId11"/>
  </p:sldLayoutIdLst>
  <p:hf hdr="0" dt="0"/>
  <p:txStyles>
    <p:titleStyle>
      <a:lvl1pPr algn="l" defTabSz="914377" rtl="0" eaLnBrk="1" latinLnBrk="0" hangingPunct="1">
        <a:lnSpc>
          <a:spcPct val="85000"/>
        </a:lnSpc>
        <a:spcBef>
          <a:spcPct val="0"/>
        </a:spcBef>
        <a:buNone/>
        <a:defRPr sz="4800" kern="1200" spc="-51" baseline="0">
          <a:solidFill>
            <a:srgbClr val="002060"/>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2026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30135"/>
      </p:ext>
    </p:extLst>
  </p:cSld>
  <p:clrMap bg1="lt1" tx1="dk1" bg2="lt2" tx2="dk2" accent1="accent1" accent2="accent2" accent3="accent3" accent4="accent4" accent5="accent5" accent6="accent6" hlink="hlink" folHlink="folHlink"/>
  <p:sldLayoutIdLst>
    <p:sldLayoutId id="2147484010" r:id="rId1"/>
    <p:sldLayoutId id="2147483999" r:id="rId2"/>
    <p:sldLayoutId id="2147484000" r:id="rId3"/>
    <p:sldLayoutId id="2147484001" r:id="rId4"/>
    <p:sldLayoutId id="2147484002" r:id="rId5"/>
    <p:sldLayoutId id="2147484008" r:id="rId6"/>
    <p:sldLayoutId id="2147484009" r:id="rId7"/>
    <p:sldLayoutId id="2147483997" r:id="rId8"/>
  </p:sldLayoutIdLst>
  <p:hf hdr="0" dt="0"/>
  <p:txStyles>
    <p:titleStyle>
      <a:lvl1pPr algn="l" defTabSz="685800" rtl="0" eaLnBrk="1" latinLnBrk="0" hangingPunct="1">
        <a:lnSpc>
          <a:spcPct val="85000"/>
        </a:lnSpc>
        <a:spcBef>
          <a:spcPct val="0"/>
        </a:spcBef>
        <a:buNone/>
        <a:defRPr sz="3600" kern="1200" spc="-38" baseline="0">
          <a:solidFill>
            <a:srgbClr val="002060"/>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476363" y="7101020"/>
            <a:ext cx="2020900" cy="180000"/>
          </a:xfrm>
          <a:prstGeom prst="rect">
            <a:avLst/>
          </a:prstGeom>
        </p:spPr>
        <p:txBody>
          <a:bodyPr vert="horz" lIns="0" tIns="0" rIns="0" bIns="0" rtlCol="0" anchor="b" anchorCtr="0"/>
          <a:lstStyle>
            <a:lvl1pPr algn="l">
              <a:defRPr sz="800" b="0" i="0">
                <a:solidFill>
                  <a:schemeClr val="accent1"/>
                </a:solidFill>
                <a:latin typeface="Avenir Book" panose="02000503020000020003" pitchFamily="2" charset="0"/>
              </a:defRPr>
            </a:lvl1pPr>
          </a:lstStyle>
          <a:p>
            <a:fld id="{EF738F5B-4078-5749-B23B-19003D121195}" type="datetime4">
              <a:rPr lang="en-US" smtClean="0"/>
              <a:pPr/>
              <a:t>June 16, 2026</a:t>
            </a:fld>
            <a:endParaRPr lang="en-GB"/>
          </a:p>
        </p:txBody>
      </p:sp>
      <p:sp>
        <p:nvSpPr>
          <p:cNvPr id="10" name="[WorkArea]" descr="&lt;?xml version=&quot;1.0&quot; encoding=&quot;utf-16&quot;?&gt;&#10;&lt;GridTheme xmlns:xsi=&quot;http://www.w3.org/2001/XMLSchema-instance&quot; xmlns:xsd=&quot;http://www.w3.org/2001/XMLSchema&quot;&gt;&#10;  &lt;GuideLines /&gt;&#10;  &lt;SubGrids&gt;&#10;    &lt;SubGrid&gt;&#10;      &lt;Left&gt;56.6929131&lt;/Left&gt;&#10;      &lt;Top&gt;56.6929131&lt;/Top&gt;&#10;      &lt;Width&gt;44.56693&lt;/Width&gt;&#10;      &lt;Height&gt;426.614166&lt;/Height&gt;&#10;    &lt;/SubGrid&gt;&#10;    &lt;SubGrid&gt;&#10;      &lt;Left&gt;101.259842&lt;/Left&gt;&#10;      &lt;Top&gt;56.6929131&lt;/Top&gt;&#10;      &lt;Width&gt;28.3464565&lt;/Width&gt;&#10;      &lt;Height&gt;426.614166&lt;/Height&gt;&#10;    &lt;/SubGrid&gt;&#10;    &lt;SubGrid&gt;&#10;      &lt;Left&gt;129.6063&lt;/Left&gt;&#10;      &lt;Top&gt;56.6929131&lt;/Top&gt;&#10;      &lt;Width&gt;44.56693&lt;/Width&gt;&#10;      &lt;Height&gt;426.614166&lt;/Height&gt;&#10;    &lt;/SubGrid&gt;&#10;    &lt;SubGrid&gt;&#10;      &lt;Left&gt;174.173233&lt;/Left&gt;&#10;      &lt;Top&gt;56.6929131&lt;/Top&gt;&#10;      &lt;Width&gt;28.3464565&lt;/Width&gt;&#10;      &lt;Height&gt;426.614166&lt;/Height&gt;&#10;    &lt;/SubGrid&gt;&#10;    &lt;SubGrid&gt;&#10;      &lt;Left&gt;202.519684&lt;/Left&gt;&#10;      &lt;Top&gt;56.6929131&lt;/Top&gt;&#10;      &lt;Width&gt;44.56693&lt;/Width&gt;&#10;      &lt;Height&gt;426.614166&lt;/Height&gt;&#10;    &lt;/SubGrid&gt;&#10;    &lt;SubGrid&gt;&#10;      &lt;Left&gt;247.086609&lt;/Left&gt;&#10;      &lt;Top&gt;56.6929131&lt;/Top&gt;&#10;      &lt;Width&gt;28.3464565&lt;/Width&gt;&#10;      &lt;Height&gt;426.614166&lt;/Height&gt;&#10;    &lt;/SubGrid&gt;&#10;    &lt;SubGrid&gt;&#10;      &lt;Left&gt;275.433075&lt;/Left&gt;&#10;      &lt;Top&gt;56.6929131&lt;/Top&gt;&#10;      &lt;Width&gt;44.56693&lt;/Width&gt;&#10;      &lt;Height&gt;426.614166&lt;/Height&gt;&#10;    &lt;/SubGrid&gt;&#10;    &lt;SubGrid&gt;&#10;      &lt;Left&gt;320&lt;/Left&gt;&#10;      &lt;Top&gt;56.6929131&lt;/Top&gt;&#10;      &lt;Width&gt;28.3464565&lt;/Width&gt;&#10;      &lt;Height&gt;426.614166&lt;/Height&gt;&#10;    &lt;/SubGrid&gt;&#10;    &lt;SubGrid&gt;&#10;      &lt;Left&gt;348.346466&lt;/Left&gt;&#10;      &lt;Top&gt;56.6929131&lt;/Top&gt;&#10;      &lt;Width&gt;44.56693&lt;/Width&gt;&#10;      &lt;Height&gt;426.614166&lt;/Height&gt;&#10;    &lt;/SubGrid&gt;&#10;    &lt;SubGrid&gt;&#10;      &lt;Left&gt;392.9134&lt;/Left&gt;&#10;      &lt;Top&gt;56.6929131&lt;/Top&gt;&#10;      &lt;Width&gt;28.3464565&lt;/Width&gt;&#10;      &lt;Height&gt;426.614166&lt;/Height&gt;&#10;    &lt;/SubGrid&gt;&#10;    &lt;SubGrid&gt;&#10;      &lt;Left&gt;421.259857&lt;/Left&gt;&#10;      &lt;Top&gt;56.6929131&lt;/Top&gt;&#10;      &lt;Width&gt;44.56693&lt;/Width&gt;&#10;      &lt;Height&gt;426.614166&lt;/Height&gt;&#10;    &lt;/SubGrid&gt;&#10;    &lt;SubGrid&gt;&#10;      &lt;Left&gt;465.826782&lt;/Left&gt;&#10;      &lt;Top&gt;56.6929131&lt;/Top&gt;&#10;      &lt;Width&gt;28.3464565&lt;/Width&gt;&#10;      &lt;Height&gt;426.614166&lt;/Height&gt;&#10;    &lt;/SubGrid&gt;&#10;    &lt;SubGrid&gt;&#10;      &lt;Left&gt;494.173218&lt;/Left&gt;&#10;      &lt;Top&gt;56.6929131&lt;/Top&gt;&#10;      &lt;Width&gt;44.56693&lt;/Width&gt;&#10;      &lt;Height&gt;426.614166&lt;/Height&gt;&#10;    &lt;/SubGrid&gt;&#10;    &lt;SubGrid&gt;&#10;      &lt;Left&gt;538.7402&lt;/Left&gt;&#10;      &lt;Top&gt;56.6929131&lt;/Top&gt;&#10;      &lt;Width&gt;28.3464565&lt;/Width&gt;&#10;      &lt;Height&gt;426.614166&lt;/Height&gt;&#10;    &lt;/SubGrid&gt;&#10;    &lt;SubGrid&gt;&#10;      &lt;Left&gt;567.0866&lt;/Left&gt;&#10;      &lt;Top&gt;56.6929131&lt;/Top&gt;&#10;      &lt;Width&gt;44.56693&lt;/Width&gt;&#10;      &lt;Height&gt;426.614166&lt;/Height&gt;&#10;    &lt;/SubGrid&gt;&#10;    &lt;SubGrid&gt;&#10;      &lt;Left&gt;611.653564&lt;/Left&gt;&#10;      &lt;Top&gt;56.6929131&lt;/Top&gt;&#10;      &lt;Width&gt;28.3464565&lt;/Width&gt;&#10;      &lt;Height&gt;426.614166&lt;/Height&gt;&#10;    &lt;/SubGrid&gt;&#10;    &lt;SubGrid&gt;&#10;      &lt;Left&gt;640&lt;/Left&gt;&#10;      &lt;Top&gt;56.6929131&lt;/Top&gt;&#10;      &lt;Width&gt;44.56693&lt;/Width&gt;&#10;      &lt;Height&gt;426.614166&lt;/Height&gt;&#10;    &lt;/SubGrid&gt;&#10;    &lt;SubGrid&gt;&#10;      &lt;Left&gt;684.566956&lt;/Left&gt;&#10;      &lt;Top&gt;56.6929131&lt;/Top&gt;&#10;      &lt;Width&gt;28.3464565&lt;/Width&gt;&#10;      &lt;Height&gt;426.614166&lt;/Height&gt;&#10;    &lt;/SubGrid&gt;&#10;    &lt;SubGrid&gt;&#10;      &lt;Left&gt;712.9134&lt;/Left&gt;&#10;      &lt;Top&gt;56.6929131&lt;/Top&gt;&#10;      &lt;Width&gt;44.56693&lt;/Width&gt;&#10;      &lt;Height&gt;426.614166&lt;/Height&gt;&#10;    &lt;/SubGrid&gt;&#10;    &lt;SubGrid&gt;&#10;      &lt;Left&gt;757.4803&lt;/Left&gt;&#10;      &lt;Top&gt;56.6929131&lt;/Top&gt;&#10;      &lt;Width&gt;28.3464565&lt;/Width&gt;&#10;      &lt;Height&gt;426.614166&lt;/Height&gt;&#10;    &lt;/SubGrid&gt;&#10;    &lt;SubGrid&gt;&#10;      &lt;Left&gt;785.8268&lt;/Left&gt;&#10;      &lt;Top&gt;56.6929131&lt;/Top&gt;&#10;      &lt;Width&gt;44.56693&lt;/Width&gt;&#10;      &lt;Height&gt;426.614166&lt;/Height&gt;&#10;    &lt;/SubGrid&gt;&#10;    &lt;SubGrid&gt;&#10;      &lt;Left&gt;830.3937&lt;/Left&gt;&#10;      &lt;Top&gt;56.6929131&lt;/Top&gt;&#10;      &lt;Width&gt;28.3464565&lt;/Width&gt;&#10;      &lt;Height&gt;426.614166&lt;/Height&gt;&#10;    &lt;/SubGrid&gt;&#10;    &lt;SubGrid&gt;&#10;      &lt;Left&gt;858.7402&lt;/Left&gt;&#10;      &lt;Top&gt;56.6929131&lt;/Top&gt;&#10;      &lt;Width&gt;44.56693&lt;/Width&gt;&#10;      &lt;Height&gt;426.614166&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8E5572FF-2C70-411A-AD4B-9572A3F33431}"/>
              </a:ext>
            </a:extLst>
          </p:cNvPr>
          <p:cNvSpPr/>
          <p:nvPr userDrawn="1"/>
        </p:nvSpPr>
        <p:spPr>
          <a:xfrm>
            <a:off x="720000" y="720000"/>
            <a:ext cx="10752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1" name="Rectangle 10" hidden="1">
            <a:extLst>
              <a:ext uri="{FF2B5EF4-FFF2-40B4-BE49-F238E27FC236}">
                <a16:creationId xmlns:a16="http://schemas.microsoft.com/office/drawing/2014/main" id="{FDB4F4AD-2CD8-4B33-9EA6-ADF657DD4B24}"/>
              </a:ext>
            </a:extLst>
          </p:cNvPr>
          <p:cNvSpPr/>
          <p:nvPr userDrawn="1">
            <p:custDataLst>
              <p:tags r:id="rId50"/>
            </p:custDataLst>
          </p:nvPr>
        </p:nvSpPr>
        <p:spPr>
          <a:xfrm>
            <a:off x="72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2" name="Rectangle 11" hidden="1">
            <a:extLst>
              <a:ext uri="{FF2B5EF4-FFF2-40B4-BE49-F238E27FC236}">
                <a16:creationId xmlns:a16="http://schemas.microsoft.com/office/drawing/2014/main" id="{D475F550-8F23-4A93-9532-99735733F8ED}"/>
              </a:ext>
            </a:extLst>
          </p:cNvPr>
          <p:cNvSpPr/>
          <p:nvPr userDrawn="1">
            <p:custDataLst>
              <p:tags r:id="rId51"/>
            </p:custDataLst>
          </p:nvPr>
        </p:nvSpPr>
        <p:spPr>
          <a:xfrm>
            <a:off x="128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3" name="Rectangle 12" hidden="1">
            <a:extLst>
              <a:ext uri="{FF2B5EF4-FFF2-40B4-BE49-F238E27FC236}">
                <a16:creationId xmlns:a16="http://schemas.microsoft.com/office/drawing/2014/main" id="{ED4FFCD9-480E-4D9F-A3C8-D75A737E42F3}"/>
              </a:ext>
            </a:extLst>
          </p:cNvPr>
          <p:cNvSpPr/>
          <p:nvPr userDrawn="1">
            <p:custDataLst>
              <p:tags r:id="rId52"/>
            </p:custDataLst>
          </p:nvPr>
        </p:nvSpPr>
        <p:spPr>
          <a:xfrm>
            <a:off x="164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4" name="Rectangle 13" hidden="1">
            <a:extLst>
              <a:ext uri="{FF2B5EF4-FFF2-40B4-BE49-F238E27FC236}">
                <a16:creationId xmlns:a16="http://schemas.microsoft.com/office/drawing/2014/main" id="{CF9382D4-01F5-40EB-93EA-1D70C369A19F}"/>
              </a:ext>
            </a:extLst>
          </p:cNvPr>
          <p:cNvSpPr/>
          <p:nvPr userDrawn="1">
            <p:custDataLst>
              <p:tags r:id="rId53"/>
            </p:custDataLst>
          </p:nvPr>
        </p:nvSpPr>
        <p:spPr>
          <a:xfrm>
            <a:off x="221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5" name="Rectangle 14" hidden="1">
            <a:extLst>
              <a:ext uri="{FF2B5EF4-FFF2-40B4-BE49-F238E27FC236}">
                <a16:creationId xmlns:a16="http://schemas.microsoft.com/office/drawing/2014/main" id="{41276441-87BF-4AA2-9129-985088BA30C8}"/>
              </a:ext>
            </a:extLst>
          </p:cNvPr>
          <p:cNvSpPr/>
          <p:nvPr userDrawn="1">
            <p:custDataLst>
              <p:tags r:id="rId54"/>
            </p:custDataLst>
          </p:nvPr>
        </p:nvSpPr>
        <p:spPr>
          <a:xfrm>
            <a:off x="257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6" name="Rectangle 15" hidden="1">
            <a:extLst>
              <a:ext uri="{FF2B5EF4-FFF2-40B4-BE49-F238E27FC236}">
                <a16:creationId xmlns:a16="http://schemas.microsoft.com/office/drawing/2014/main" id="{EA2EAA0C-955B-4682-A89D-0FF35E3428AF}"/>
              </a:ext>
            </a:extLst>
          </p:cNvPr>
          <p:cNvSpPr/>
          <p:nvPr userDrawn="1">
            <p:custDataLst>
              <p:tags r:id="rId55"/>
            </p:custDataLst>
          </p:nvPr>
        </p:nvSpPr>
        <p:spPr>
          <a:xfrm>
            <a:off x="313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7" name="Rectangle 16" hidden="1">
            <a:extLst>
              <a:ext uri="{FF2B5EF4-FFF2-40B4-BE49-F238E27FC236}">
                <a16:creationId xmlns:a16="http://schemas.microsoft.com/office/drawing/2014/main" id="{F9A6AFA1-7D81-41C1-8120-8396A6E4BD20}"/>
              </a:ext>
            </a:extLst>
          </p:cNvPr>
          <p:cNvSpPr/>
          <p:nvPr userDrawn="1">
            <p:custDataLst>
              <p:tags r:id="rId56"/>
            </p:custDataLst>
          </p:nvPr>
        </p:nvSpPr>
        <p:spPr>
          <a:xfrm>
            <a:off x="349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8" name="Rectangle 17" hidden="1">
            <a:extLst>
              <a:ext uri="{FF2B5EF4-FFF2-40B4-BE49-F238E27FC236}">
                <a16:creationId xmlns:a16="http://schemas.microsoft.com/office/drawing/2014/main" id="{15BAE213-2542-4E9C-B3CF-E51CCF98F7FA}"/>
              </a:ext>
            </a:extLst>
          </p:cNvPr>
          <p:cNvSpPr/>
          <p:nvPr userDrawn="1">
            <p:custDataLst>
              <p:tags r:id="rId57"/>
            </p:custDataLst>
          </p:nvPr>
        </p:nvSpPr>
        <p:spPr>
          <a:xfrm>
            <a:off x="406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9" name="Rectangle 18" hidden="1">
            <a:extLst>
              <a:ext uri="{FF2B5EF4-FFF2-40B4-BE49-F238E27FC236}">
                <a16:creationId xmlns:a16="http://schemas.microsoft.com/office/drawing/2014/main" id="{1FF211D7-057C-483F-B5FC-454C42251A2D}"/>
              </a:ext>
            </a:extLst>
          </p:cNvPr>
          <p:cNvSpPr/>
          <p:nvPr userDrawn="1">
            <p:custDataLst>
              <p:tags r:id="rId58"/>
            </p:custDataLst>
          </p:nvPr>
        </p:nvSpPr>
        <p:spPr>
          <a:xfrm>
            <a:off x="442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0" name="Rectangle 19" hidden="1">
            <a:extLst>
              <a:ext uri="{FF2B5EF4-FFF2-40B4-BE49-F238E27FC236}">
                <a16:creationId xmlns:a16="http://schemas.microsoft.com/office/drawing/2014/main" id="{21D75C74-C1F7-4944-92D0-4AC36260B948}"/>
              </a:ext>
            </a:extLst>
          </p:cNvPr>
          <p:cNvSpPr/>
          <p:nvPr userDrawn="1">
            <p:custDataLst>
              <p:tags r:id="rId59"/>
            </p:custDataLst>
          </p:nvPr>
        </p:nvSpPr>
        <p:spPr>
          <a:xfrm>
            <a:off x="4990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1" name="Rectangle 20" hidden="1">
            <a:extLst>
              <a:ext uri="{FF2B5EF4-FFF2-40B4-BE49-F238E27FC236}">
                <a16:creationId xmlns:a16="http://schemas.microsoft.com/office/drawing/2014/main" id="{5DF50897-040F-48D8-A00F-4A5B08B99501}"/>
              </a:ext>
            </a:extLst>
          </p:cNvPr>
          <p:cNvSpPr/>
          <p:nvPr userDrawn="1">
            <p:custDataLst>
              <p:tags r:id="rId60"/>
            </p:custDataLst>
          </p:nvPr>
        </p:nvSpPr>
        <p:spPr>
          <a:xfrm>
            <a:off x="535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2" name="Rectangle 21" hidden="1">
            <a:extLst>
              <a:ext uri="{FF2B5EF4-FFF2-40B4-BE49-F238E27FC236}">
                <a16:creationId xmlns:a16="http://schemas.microsoft.com/office/drawing/2014/main" id="{6E56E480-A17B-41EA-A327-8A09E8496F39}"/>
              </a:ext>
            </a:extLst>
          </p:cNvPr>
          <p:cNvSpPr/>
          <p:nvPr userDrawn="1">
            <p:custDataLst>
              <p:tags r:id="rId61"/>
            </p:custDataLst>
          </p:nvPr>
        </p:nvSpPr>
        <p:spPr>
          <a:xfrm>
            <a:off x="591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3" name="Rectangle 22" hidden="1">
            <a:extLst>
              <a:ext uri="{FF2B5EF4-FFF2-40B4-BE49-F238E27FC236}">
                <a16:creationId xmlns:a16="http://schemas.microsoft.com/office/drawing/2014/main" id="{D4357C43-3D09-43CB-B049-8E86DDF1D105}"/>
              </a:ext>
            </a:extLst>
          </p:cNvPr>
          <p:cNvSpPr/>
          <p:nvPr userDrawn="1">
            <p:custDataLst>
              <p:tags r:id="rId62"/>
            </p:custDataLst>
          </p:nvPr>
        </p:nvSpPr>
        <p:spPr>
          <a:xfrm>
            <a:off x="627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4" name="Rectangle 23" hidden="1">
            <a:extLst>
              <a:ext uri="{FF2B5EF4-FFF2-40B4-BE49-F238E27FC236}">
                <a16:creationId xmlns:a16="http://schemas.microsoft.com/office/drawing/2014/main" id="{EDEAF566-5C4D-40DC-8B36-8857C0878E69}"/>
              </a:ext>
            </a:extLst>
          </p:cNvPr>
          <p:cNvSpPr/>
          <p:nvPr userDrawn="1">
            <p:custDataLst>
              <p:tags r:id="rId63"/>
            </p:custDataLst>
          </p:nvPr>
        </p:nvSpPr>
        <p:spPr>
          <a:xfrm>
            <a:off x="684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5" name="Rectangle 24" hidden="1">
            <a:extLst>
              <a:ext uri="{FF2B5EF4-FFF2-40B4-BE49-F238E27FC236}">
                <a16:creationId xmlns:a16="http://schemas.microsoft.com/office/drawing/2014/main" id="{D592E08C-C46E-4DFE-ACED-BB838DDAA87F}"/>
              </a:ext>
            </a:extLst>
          </p:cNvPr>
          <p:cNvSpPr/>
          <p:nvPr userDrawn="1">
            <p:custDataLst>
              <p:tags r:id="rId64"/>
            </p:custDataLst>
          </p:nvPr>
        </p:nvSpPr>
        <p:spPr>
          <a:xfrm>
            <a:off x="720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6" name="Rectangle 25" hidden="1">
            <a:extLst>
              <a:ext uri="{FF2B5EF4-FFF2-40B4-BE49-F238E27FC236}">
                <a16:creationId xmlns:a16="http://schemas.microsoft.com/office/drawing/2014/main" id="{0902E934-610F-4840-8EF2-9774D4BCA050}"/>
              </a:ext>
            </a:extLst>
          </p:cNvPr>
          <p:cNvSpPr/>
          <p:nvPr userDrawn="1">
            <p:custDataLst>
              <p:tags r:id="rId65"/>
            </p:custDataLst>
          </p:nvPr>
        </p:nvSpPr>
        <p:spPr>
          <a:xfrm>
            <a:off x="776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7" name="Rectangle 26" hidden="1">
            <a:extLst>
              <a:ext uri="{FF2B5EF4-FFF2-40B4-BE49-F238E27FC236}">
                <a16:creationId xmlns:a16="http://schemas.microsoft.com/office/drawing/2014/main" id="{6A5B6054-3338-4E10-9A4B-E55E60010326}"/>
              </a:ext>
            </a:extLst>
          </p:cNvPr>
          <p:cNvSpPr/>
          <p:nvPr userDrawn="1">
            <p:custDataLst>
              <p:tags r:id="rId66"/>
            </p:custDataLst>
          </p:nvPr>
        </p:nvSpPr>
        <p:spPr>
          <a:xfrm>
            <a:off x="812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8" name="Rectangle 27" hidden="1">
            <a:extLst>
              <a:ext uri="{FF2B5EF4-FFF2-40B4-BE49-F238E27FC236}">
                <a16:creationId xmlns:a16="http://schemas.microsoft.com/office/drawing/2014/main" id="{D1FC8E69-CCDB-4AB9-B356-FE0729F70237}"/>
              </a:ext>
            </a:extLst>
          </p:cNvPr>
          <p:cNvSpPr/>
          <p:nvPr userDrawn="1">
            <p:custDataLst>
              <p:tags r:id="rId67"/>
            </p:custDataLst>
          </p:nvPr>
        </p:nvSpPr>
        <p:spPr>
          <a:xfrm>
            <a:off x="869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9" name="Rectangle 28" hidden="1">
            <a:extLst>
              <a:ext uri="{FF2B5EF4-FFF2-40B4-BE49-F238E27FC236}">
                <a16:creationId xmlns:a16="http://schemas.microsoft.com/office/drawing/2014/main" id="{2D346E1A-3541-494F-AE8C-065327B06204}"/>
              </a:ext>
            </a:extLst>
          </p:cNvPr>
          <p:cNvSpPr/>
          <p:nvPr userDrawn="1">
            <p:custDataLst>
              <p:tags r:id="rId68"/>
            </p:custDataLst>
          </p:nvPr>
        </p:nvSpPr>
        <p:spPr>
          <a:xfrm>
            <a:off x="905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0" name="Rectangle 29" hidden="1">
            <a:extLst>
              <a:ext uri="{FF2B5EF4-FFF2-40B4-BE49-F238E27FC236}">
                <a16:creationId xmlns:a16="http://schemas.microsoft.com/office/drawing/2014/main" id="{FF385DA4-464A-41FF-81C1-9A9A653838B9}"/>
              </a:ext>
            </a:extLst>
          </p:cNvPr>
          <p:cNvSpPr/>
          <p:nvPr userDrawn="1">
            <p:custDataLst>
              <p:tags r:id="rId69"/>
            </p:custDataLst>
          </p:nvPr>
        </p:nvSpPr>
        <p:spPr>
          <a:xfrm>
            <a:off x="9620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1" name="Rectangle 30" hidden="1">
            <a:extLst>
              <a:ext uri="{FF2B5EF4-FFF2-40B4-BE49-F238E27FC236}">
                <a16:creationId xmlns:a16="http://schemas.microsoft.com/office/drawing/2014/main" id="{E8EB4AD6-1EFC-4D43-987B-C9F80995F08F}"/>
              </a:ext>
            </a:extLst>
          </p:cNvPr>
          <p:cNvSpPr/>
          <p:nvPr userDrawn="1">
            <p:custDataLst>
              <p:tags r:id="rId70"/>
            </p:custDataLst>
          </p:nvPr>
        </p:nvSpPr>
        <p:spPr>
          <a:xfrm>
            <a:off x="998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2" name="Rectangle 31" hidden="1">
            <a:extLst>
              <a:ext uri="{FF2B5EF4-FFF2-40B4-BE49-F238E27FC236}">
                <a16:creationId xmlns:a16="http://schemas.microsoft.com/office/drawing/2014/main" id="{90D423FE-89C8-4FA0-931A-BD8A476D776F}"/>
              </a:ext>
            </a:extLst>
          </p:cNvPr>
          <p:cNvSpPr/>
          <p:nvPr userDrawn="1">
            <p:custDataLst>
              <p:tags r:id="rId71"/>
            </p:custDataLst>
          </p:nvPr>
        </p:nvSpPr>
        <p:spPr>
          <a:xfrm>
            <a:off x="10546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3" name="Rectangle 32" hidden="1">
            <a:extLst>
              <a:ext uri="{FF2B5EF4-FFF2-40B4-BE49-F238E27FC236}">
                <a16:creationId xmlns:a16="http://schemas.microsoft.com/office/drawing/2014/main" id="{03DBB86B-BD10-488E-B753-C8F44402F95C}"/>
              </a:ext>
            </a:extLst>
          </p:cNvPr>
          <p:cNvSpPr/>
          <p:nvPr userDrawn="1">
            <p:custDataLst>
              <p:tags r:id="rId72"/>
            </p:custDataLst>
          </p:nvPr>
        </p:nvSpPr>
        <p:spPr>
          <a:xfrm>
            <a:off x="10906000" y="720000"/>
            <a:ext cx="566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4" name="Title Placeholder 1">
            <a:extLst>
              <a:ext uri="{FF2B5EF4-FFF2-40B4-BE49-F238E27FC236}">
                <a16:creationId xmlns:a16="http://schemas.microsoft.com/office/drawing/2014/main" id="{EA96D78D-C9E7-2D9D-2F0A-0FDD3397C03B}"/>
              </a:ext>
            </a:extLst>
          </p:cNvPr>
          <p:cNvSpPr>
            <a:spLocks noGrp="1"/>
          </p:cNvSpPr>
          <p:nvPr>
            <p:ph type="title"/>
          </p:nvPr>
        </p:nvSpPr>
        <p:spPr>
          <a:xfrm>
            <a:off x="6096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2">
            <a:extLst>
              <a:ext uri="{FF2B5EF4-FFF2-40B4-BE49-F238E27FC236}">
                <a16:creationId xmlns:a16="http://schemas.microsoft.com/office/drawing/2014/main" id="{466D7398-88BF-CB6B-CF0E-A3B26D9A58E8}"/>
              </a:ext>
            </a:extLst>
          </p:cNvPr>
          <p:cNvSpPr>
            <a:spLocks noGrp="1"/>
          </p:cNvSpPr>
          <p:nvPr>
            <p:ph type="body" idx="1"/>
          </p:nvPr>
        </p:nvSpPr>
        <p:spPr>
          <a:xfrm>
            <a:off x="6096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36560785"/>
      </p:ext>
    </p:extLst>
  </p:cSld>
  <p:clrMap bg1="lt1" tx1="dk1" bg2="lt2" tx2="dk2" accent1="accent1" accent2="accent2" accent3="accent3" accent4="accent4" accent5="accent5" accent6="accent6" hlink="hlink" folHlink="folHlink"/>
  <p:sldLayoutIdLst>
    <p:sldLayoutId id="2147483998" r:id="rId1"/>
    <p:sldLayoutId id="2147483724" r:id="rId2"/>
    <p:sldLayoutId id="2147483896" r:id="rId3"/>
    <p:sldLayoutId id="2147483909" r:id="rId4"/>
    <p:sldLayoutId id="2147484004" r:id="rId5"/>
    <p:sldLayoutId id="2147483897" r:id="rId6"/>
    <p:sldLayoutId id="2147483917" r:id="rId7"/>
    <p:sldLayoutId id="2147483898" r:id="rId8"/>
    <p:sldLayoutId id="2147483899" r:id="rId9"/>
    <p:sldLayoutId id="2147483900" r:id="rId10"/>
    <p:sldLayoutId id="2147483733" r:id="rId11"/>
    <p:sldLayoutId id="2147483902" r:id="rId12"/>
    <p:sldLayoutId id="2147483903" r:id="rId13"/>
    <p:sldLayoutId id="2147483904" r:id="rId14"/>
    <p:sldLayoutId id="2147483905" r:id="rId15"/>
    <p:sldLayoutId id="2147483906" r:id="rId16"/>
    <p:sldLayoutId id="2147483726" r:id="rId17"/>
    <p:sldLayoutId id="2147483907" r:id="rId18"/>
    <p:sldLayoutId id="2147483911" r:id="rId19"/>
    <p:sldLayoutId id="2147483921" r:id="rId20"/>
    <p:sldLayoutId id="2147483908" r:id="rId21"/>
    <p:sldLayoutId id="2147483922" r:id="rId22"/>
    <p:sldLayoutId id="2147483870" r:id="rId23"/>
    <p:sldLayoutId id="2147483868" r:id="rId24"/>
    <p:sldLayoutId id="2147483923" r:id="rId25"/>
    <p:sldLayoutId id="2147483910" r:id="rId26"/>
    <p:sldLayoutId id="2147483932" r:id="rId27"/>
    <p:sldLayoutId id="2147483924" r:id="rId28"/>
    <p:sldLayoutId id="2147483925" r:id="rId29"/>
    <p:sldLayoutId id="2147483887" r:id="rId30"/>
    <p:sldLayoutId id="2147483914" r:id="rId31"/>
    <p:sldLayoutId id="2147483915" r:id="rId32"/>
    <p:sldLayoutId id="2147483913" r:id="rId33"/>
    <p:sldLayoutId id="2147483892" r:id="rId34"/>
    <p:sldLayoutId id="2147483728" r:id="rId35"/>
    <p:sldLayoutId id="2147483916" r:id="rId36"/>
    <p:sldLayoutId id="2147483727" r:id="rId37"/>
    <p:sldLayoutId id="2147483912" r:id="rId38"/>
    <p:sldLayoutId id="2147483919" r:id="rId39"/>
    <p:sldLayoutId id="2147483716" r:id="rId40"/>
    <p:sldLayoutId id="2147483926" r:id="rId41"/>
    <p:sldLayoutId id="2147483927" r:id="rId42"/>
    <p:sldLayoutId id="2147483928" r:id="rId43"/>
    <p:sldLayoutId id="2147483929" r:id="rId44"/>
    <p:sldLayoutId id="2147483930" r:id="rId45"/>
    <p:sldLayoutId id="2147483933" r:id="rId46"/>
    <p:sldLayoutId id="2147483934" r:id="rId47"/>
    <p:sldLayoutId id="2147483936" r:id="rId48"/>
  </p:sldLayoutIdLst>
  <p:hf hdr="0"/>
  <p:txStyles>
    <p:titleStyle>
      <a:lvl1pPr algn="l" defTabSz="914400" rtl="0" eaLnBrk="1" latinLnBrk="0" hangingPunct="1">
        <a:lnSpc>
          <a:spcPct val="80000"/>
        </a:lnSpc>
        <a:spcBef>
          <a:spcPct val="0"/>
        </a:spcBef>
        <a:buNone/>
        <a:defRPr sz="5500" b="1" i="0" kern="1200" cap="none" normalizeH="0" baseline="0">
          <a:solidFill>
            <a:schemeClr val="tx2"/>
          </a:solidFill>
          <a:latin typeface="Avenir Black" panose="02000503020000020003" pitchFamily="2" charset="0"/>
          <a:ea typeface="+mj-ea"/>
          <a:cs typeface="+mj-cs"/>
        </a:defRPr>
      </a:lvl1pPr>
    </p:titleStyle>
    <p:bodyStyle>
      <a:lvl1pPr marL="0" marR="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Char char="​"/>
        <a:tabLst/>
        <a:defRPr sz="1600" b="0" i="0" kern="1200">
          <a:solidFill>
            <a:schemeClr val="tx2"/>
          </a:solidFill>
          <a:latin typeface="Avenir Boo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84" userDrawn="1">
          <p15:clr>
            <a:srgbClr val="F26B43"/>
          </p15:clr>
        </p15:guide>
        <p15:guide id="23" pos="729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476363" y="7101020"/>
            <a:ext cx="2020900" cy="180000"/>
          </a:xfrm>
          <a:prstGeom prst="rect">
            <a:avLst/>
          </a:prstGeom>
        </p:spPr>
        <p:txBody>
          <a:bodyPr vert="horz" lIns="0" tIns="0" rIns="0" bIns="0" rtlCol="0" anchor="b" anchorCtr="0"/>
          <a:lstStyle>
            <a:lvl1pPr algn="l">
              <a:defRPr sz="800" b="0" i="0">
                <a:solidFill>
                  <a:schemeClr val="accent1"/>
                </a:solidFill>
                <a:latin typeface="Avenir Book" panose="02000503020000020003" pitchFamily="2" charset="0"/>
              </a:defRPr>
            </a:lvl1pPr>
          </a:lstStyle>
          <a:p>
            <a:fld id="{EF738F5B-4078-5749-B23B-19003D121195}" type="datetime4">
              <a:rPr lang="en-US" smtClean="0"/>
              <a:pPr/>
              <a:t>June 16, 2026</a:t>
            </a:fld>
            <a:endParaRPr lang="en-GB"/>
          </a:p>
        </p:txBody>
      </p:sp>
      <p:sp>
        <p:nvSpPr>
          <p:cNvPr id="10" name="[WorkArea]" descr="&lt;?xml version=&quot;1.0&quot; encoding=&quot;utf-16&quot;?&gt;&#10;&lt;GridTheme xmlns:xsi=&quot;http://www.w3.org/2001/XMLSchema-instance&quot; xmlns:xsd=&quot;http://www.w3.org/2001/XMLSchema&quot;&gt;&#10;  &lt;GuideLines /&gt;&#10;  &lt;SubGrids&gt;&#10;    &lt;SubGrid&gt;&#10;      &lt;Left&gt;56.6929131&lt;/Left&gt;&#10;      &lt;Top&gt;56.6929131&lt;/Top&gt;&#10;      &lt;Width&gt;44.56693&lt;/Width&gt;&#10;      &lt;Height&gt;426.614166&lt;/Height&gt;&#10;    &lt;/SubGrid&gt;&#10;    &lt;SubGrid&gt;&#10;      &lt;Left&gt;101.259842&lt;/Left&gt;&#10;      &lt;Top&gt;56.6929131&lt;/Top&gt;&#10;      &lt;Width&gt;28.3464565&lt;/Width&gt;&#10;      &lt;Height&gt;426.614166&lt;/Height&gt;&#10;    &lt;/SubGrid&gt;&#10;    &lt;SubGrid&gt;&#10;      &lt;Left&gt;129.6063&lt;/Left&gt;&#10;      &lt;Top&gt;56.6929131&lt;/Top&gt;&#10;      &lt;Width&gt;44.56693&lt;/Width&gt;&#10;      &lt;Height&gt;426.614166&lt;/Height&gt;&#10;    &lt;/SubGrid&gt;&#10;    &lt;SubGrid&gt;&#10;      &lt;Left&gt;174.173233&lt;/Left&gt;&#10;      &lt;Top&gt;56.6929131&lt;/Top&gt;&#10;      &lt;Width&gt;28.3464565&lt;/Width&gt;&#10;      &lt;Height&gt;426.614166&lt;/Height&gt;&#10;    &lt;/SubGrid&gt;&#10;    &lt;SubGrid&gt;&#10;      &lt;Left&gt;202.519684&lt;/Left&gt;&#10;      &lt;Top&gt;56.6929131&lt;/Top&gt;&#10;      &lt;Width&gt;44.56693&lt;/Width&gt;&#10;      &lt;Height&gt;426.614166&lt;/Height&gt;&#10;    &lt;/SubGrid&gt;&#10;    &lt;SubGrid&gt;&#10;      &lt;Left&gt;247.086609&lt;/Left&gt;&#10;      &lt;Top&gt;56.6929131&lt;/Top&gt;&#10;      &lt;Width&gt;28.3464565&lt;/Width&gt;&#10;      &lt;Height&gt;426.614166&lt;/Height&gt;&#10;    &lt;/SubGrid&gt;&#10;    &lt;SubGrid&gt;&#10;      &lt;Left&gt;275.433075&lt;/Left&gt;&#10;      &lt;Top&gt;56.6929131&lt;/Top&gt;&#10;      &lt;Width&gt;44.56693&lt;/Width&gt;&#10;      &lt;Height&gt;426.614166&lt;/Height&gt;&#10;    &lt;/SubGrid&gt;&#10;    &lt;SubGrid&gt;&#10;      &lt;Left&gt;320&lt;/Left&gt;&#10;      &lt;Top&gt;56.6929131&lt;/Top&gt;&#10;      &lt;Width&gt;28.3464565&lt;/Width&gt;&#10;      &lt;Height&gt;426.614166&lt;/Height&gt;&#10;    &lt;/SubGrid&gt;&#10;    &lt;SubGrid&gt;&#10;      &lt;Left&gt;348.346466&lt;/Left&gt;&#10;      &lt;Top&gt;56.6929131&lt;/Top&gt;&#10;      &lt;Width&gt;44.56693&lt;/Width&gt;&#10;      &lt;Height&gt;426.614166&lt;/Height&gt;&#10;    &lt;/SubGrid&gt;&#10;    &lt;SubGrid&gt;&#10;      &lt;Left&gt;392.9134&lt;/Left&gt;&#10;      &lt;Top&gt;56.6929131&lt;/Top&gt;&#10;      &lt;Width&gt;28.3464565&lt;/Width&gt;&#10;      &lt;Height&gt;426.614166&lt;/Height&gt;&#10;    &lt;/SubGrid&gt;&#10;    &lt;SubGrid&gt;&#10;      &lt;Left&gt;421.259857&lt;/Left&gt;&#10;      &lt;Top&gt;56.6929131&lt;/Top&gt;&#10;      &lt;Width&gt;44.56693&lt;/Width&gt;&#10;      &lt;Height&gt;426.614166&lt;/Height&gt;&#10;    &lt;/SubGrid&gt;&#10;    &lt;SubGrid&gt;&#10;      &lt;Left&gt;465.826782&lt;/Left&gt;&#10;      &lt;Top&gt;56.6929131&lt;/Top&gt;&#10;      &lt;Width&gt;28.3464565&lt;/Width&gt;&#10;      &lt;Height&gt;426.614166&lt;/Height&gt;&#10;    &lt;/SubGrid&gt;&#10;    &lt;SubGrid&gt;&#10;      &lt;Left&gt;494.173218&lt;/Left&gt;&#10;      &lt;Top&gt;56.6929131&lt;/Top&gt;&#10;      &lt;Width&gt;44.56693&lt;/Width&gt;&#10;      &lt;Height&gt;426.614166&lt;/Height&gt;&#10;    &lt;/SubGrid&gt;&#10;    &lt;SubGrid&gt;&#10;      &lt;Left&gt;538.7402&lt;/Left&gt;&#10;      &lt;Top&gt;56.6929131&lt;/Top&gt;&#10;      &lt;Width&gt;28.3464565&lt;/Width&gt;&#10;      &lt;Height&gt;426.614166&lt;/Height&gt;&#10;    &lt;/SubGrid&gt;&#10;    &lt;SubGrid&gt;&#10;      &lt;Left&gt;567.0866&lt;/Left&gt;&#10;      &lt;Top&gt;56.6929131&lt;/Top&gt;&#10;      &lt;Width&gt;44.56693&lt;/Width&gt;&#10;      &lt;Height&gt;426.614166&lt;/Height&gt;&#10;    &lt;/SubGrid&gt;&#10;    &lt;SubGrid&gt;&#10;      &lt;Left&gt;611.653564&lt;/Left&gt;&#10;      &lt;Top&gt;56.6929131&lt;/Top&gt;&#10;      &lt;Width&gt;28.3464565&lt;/Width&gt;&#10;      &lt;Height&gt;426.614166&lt;/Height&gt;&#10;    &lt;/SubGrid&gt;&#10;    &lt;SubGrid&gt;&#10;      &lt;Left&gt;640&lt;/Left&gt;&#10;      &lt;Top&gt;56.6929131&lt;/Top&gt;&#10;      &lt;Width&gt;44.56693&lt;/Width&gt;&#10;      &lt;Height&gt;426.614166&lt;/Height&gt;&#10;    &lt;/SubGrid&gt;&#10;    &lt;SubGrid&gt;&#10;      &lt;Left&gt;684.566956&lt;/Left&gt;&#10;      &lt;Top&gt;56.6929131&lt;/Top&gt;&#10;      &lt;Width&gt;28.3464565&lt;/Width&gt;&#10;      &lt;Height&gt;426.614166&lt;/Height&gt;&#10;    &lt;/SubGrid&gt;&#10;    &lt;SubGrid&gt;&#10;      &lt;Left&gt;712.9134&lt;/Left&gt;&#10;      &lt;Top&gt;56.6929131&lt;/Top&gt;&#10;      &lt;Width&gt;44.56693&lt;/Width&gt;&#10;      &lt;Height&gt;426.614166&lt;/Height&gt;&#10;    &lt;/SubGrid&gt;&#10;    &lt;SubGrid&gt;&#10;      &lt;Left&gt;757.4803&lt;/Left&gt;&#10;      &lt;Top&gt;56.6929131&lt;/Top&gt;&#10;      &lt;Width&gt;28.3464565&lt;/Width&gt;&#10;      &lt;Height&gt;426.614166&lt;/Height&gt;&#10;    &lt;/SubGrid&gt;&#10;    &lt;SubGrid&gt;&#10;      &lt;Left&gt;785.8268&lt;/Left&gt;&#10;      &lt;Top&gt;56.6929131&lt;/Top&gt;&#10;      &lt;Width&gt;44.56693&lt;/Width&gt;&#10;      &lt;Height&gt;426.614166&lt;/Height&gt;&#10;    &lt;/SubGrid&gt;&#10;    &lt;SubGrid&gt;&#10;      &lt;Left&gt;830.3937&lt;/Left&gt;&#10;      &lt;Top&gt;56.6929131&lt;/Top&gt;&#10;      &lt;Width&gt;28.3464565&lt;/Width&gt;&#10;      &lt;Height&gt;426.614166&lt;/Height&gt;&#10;    &lt;/SubGrid&gt;&#10;    &lt;SubGrid&gt;&#10;      &lt;Left&gt;858.7402&lt;/Left&gt;&#10;      &lt;Top&gt;56.6929131&lt;/Top&gt;&#10;      &lt;Width&gt;44.56693&lt;/Width&gt;&#10;      &lt;Height&gt;426.614166&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8E5572FF-2C70-411A-AD4B-9572A3F33431}"/>
              </a:ext>
            </a:extLst>
          </p:cNvPr>
          <p:cNvSpPr/>
          <p:nvPr userDrawn="1"/>
        </p:nvSpPr>
        <p:spPr>
          <a:xfrm>
            <a:off x="720000" y="720000"/>
            <a:ext cx="10752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1" name="Rectangle 10" hidden="1">
            <a:extLst>
              <a:ext uri="{FF2B5EF4-FFF2-40B4-BE49-F238E27FC236}">
                <a16:creationId xmlns:a16="http://schemas.microsoft.com/office/drawing/2014/main" id="{FDB4F4AD-2CD8-4B33-9EA6-ADF657DD4B24}"/>
              </a:ext>
            </a:extLst>
          </p:cNvPr>
          <p:cNvSpPr/>
          <p:nvPr userDrawn="1">
            <p:custDataLst>
              <p:tags r:id="rId57"/>
            </p:custDataLst>
          </p:nvPr>
        </p:nvSpPr>
        <p:spPr>
          <a:xfrm>
            <a:off x="72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2" name="Rectangle 11" hidden="1">
            <a:extLst>
              <a:ext uri="{FF2B5EF4-FFF2-40B4-BE49-F238E27FC236}">
                <a16:creationId xmlns:a16="http://schemas.microsoft.com/office/drawing/2014/main" id="{D475F550-8F23-4A93-9532-99735733F8ED}"/>
              </a:ext>
            </a:extLst>
          </p:cNvPr>
          <p:cNvSpPr/>
          <p:nvPr userDrawn="1">
            <p:custDataLst>
              <p:tags r:id="rId58"/>
            </p:custDataLst>
          </p:nvPr>
        </p:nvSpPr>
        <p:spPr>
          <a:xfrm>
            <a:off x="128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3" name="Rectangle 12" hidden="1">
            <a:extLst>
              <a:ext uri="{FF2B5EF4-FFF2-40B4-BE49-F238E27FC236}">
                <a16:creationId xmlns:a16="http://schemas.microsoft.com/office/drawing/2014/main" id="{ED4FFCD9-480E-4D9F-A3C8-D75A737E42F3}"/>
              </a:ext>
            </a:extLst>
          </p:cNvPr>
          <p:cNvSpPr/>
          <p:nvPr userDrawn="1">
            <p:custDataLst>
              <p:tags r:id="rId59"/>
            </p:custDataLst>
          </p:nvPr>
        </p:nvSpPr>
        <p:spPr>
          <a:xfrm>
            <a:off x="164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4" name="Rectangle 13" hidden="1">
            <a:extLst>
              <a:ext uri="{FF2B5EF4-FFF2-40B4-BE49-F238E27FC236}">
                <a16:creationId xmlns:a16="http://schemas.microsoft.com/office/drawing/2014/main" id="{CF9382D4-01F5-40EB-93EA-1D70C369A19F}"/>
              </a:ext>
            </a:extLst>
          </p:cNvPr>
          <p:cNvSpPr/>
          <p:nvPr userDrawn="1">
            <p:custDataLst>
              <p:tags r:id="rId60"/>
            </p:custDataLst>
          </p:nvPr>
        </p:nvSpPr>
        <p:spPr>
          <a:xfrm>
            <a:off x="221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5" name="Rectangle 14" hidden="1">
            <a:extLst>
              <a:ext uri="{FF2B5EF4-FFF2-40B4-BE49-F238E27FC236}">
                <a16:creationId xmlns:a16="http://schemas.microsoft.com/office/drawing/2014/main" id="{41276441-87BF-4AA2-9129-985088BA30C8}"/>
              </a:ext>
            </a:extLst>
          </p:cNvPr>
          <p:cNvSpPr/>
          <p:nvPr userDrawn="1">
            <p:custDataLst>
              <p:tags r:id="rId61"/>
            </p:custDataLst>
          </p:nvPr>
        </p:nvSpPr>
        <p:spPr>
          <a:xfrm>
            <a:off x="257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6" name="Rectangle 15" hidden="1">
            <a:extLst>
              <a:ext uri="{FF2B5EF4-FFF2-40B4-BE49-F238E27FC236}">
                <a16:creationId xmlns:a16="http://schemas.microsoft.com/office/drawing/2014/main" id="{EA2EAA0C-955B-4682-A89D-0FF35E3428AF}"/>
              </a:ext>
            </a:extLst>
          </p:cNvPr>
          <p:cNvSpPr/>
          <p:nvPr userDrawn="1">
            <p:custDataLst>
              <p:tags r:id="rId62"/>
            </p:custDataLst>
          </p:nvPr>
        </p:nvSpPr>
        <p:spPr>
          <a:xfrm>
            <a:off x="313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7" name="Rectangle 16" hidden="1">
            <a:extLst>
              <a:ext uri="{FF2B5EF4-FFF2-40B4-BE49-F238E27FC236}">
                <a16:creationId xmlns:a16="http://schemas.microsoft.com/office/drawing/2014/main" id="{F9A6AFA1-7D81-41C1-8120-8396A6E4BD20}"/>
              </a:ext>
            </a:extLst>
          </p:cNvPr>
          <p:cNvSpPr/>
          <p:nvPr userDrawn="1">
            <p:custDataLst>
              <p:tags r:id="rId63"/>
            </p:custDataLst>
          </p:nvPr>
        </p:nvSpPr>
        <p:spPr>
          <a:xfrm>
            <a:off x="349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8" name="Rectangle 17" hidden="1">
            <a:extLst>
              <a:ext uri="{FF2B5EF4-FFF2-40B4-BE49-F238E27FC236}">
                <a16:creationId xmlns:a16="http://schemas.microsoft.com/office/drawing/2014/main" id="{15BAE213-2542-4E9C-B3CF-E51CCF98F7FA}"/>
              </a:ext>
            </a:extLst>
          </p:cNvPr>
          <p:cNvSpPr/>
          <p:nvPr userDrawn="1">
            <p:custDataLst>
              <p:tags r:id="rId64"/>
            </p:custDataLst>
          </p:nvPr>
        </p:nvSpPr>
        <p:spPr>
          <a:xfrm>
            <a:off x="406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9" name="Rectangle 18" hidden="1">
            <a:extLst>
              <a:ext uri="{FF2B5EF4-FFF2-40B4-BE49-F238E27FC236}">
                <a16:creationId xmlns:a16="http://schemas.microsoft.com/office/drawing/2014/main" id="{1FF211D7-057C-483F-B5FC-454C42251A2D}"/>
              </a:ext>
            </a:extLst>
          </p:cNvPr>
          <p:cNvSpPr/>
          <p:nvPr userDrawn="1">
            <p:custDataLst>
              <p:tags r:id="rId65"/>
            </p:custDataLst>
          </p:nvPr>
        </p:nvSpPr>
        <p:spPr>
          <a:xfrm>
            <a:off x="442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0" name="Rectangle 19" hidden="1">
            <a:extLst>
              <a:ext uri="{FF2B5EF4-FFF2-40B4-BE49-F238E27FC236}">
                <a16:creationId xmlns:a16="http://schemas.microsoft.com/office/drawing/2014/main" id="{21D75C74-C1F7-4944-92D0-4AC36260B948}"/>
              </a:ext>
            </a:extLst>
          </p:cNvPr>
          <p:cNvSpPr/>
          <p:nvPr userDrawn="1">
            <p:custDataLst>
              <p:tags r:id="rId66"/>
            </p:custDataLst>
          </p:nvPr>
        </p:nvSpPr>
        <p:spPr>
          <a:xfrm>
            <a:off x="4990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1" name="Rectangle 20" hidden="1">
            <a:extLst>
              <a:ext uri="{FF2B5EF4-FFF2-40B4-BE49-F238E27FC236}">
                <a16:creationId xmlns:a16="http://schemas.microsoft.com/office/drawing/2014/main" id="{5DF50897-040F-48D8-A00F-4A5B08B99501}"/>
              </a:ext>
            </a:extLst>
          </p:cNvPr>
          <p:cNvSpPr/>
          <p:nvPr userDrawn="1">
            <p:custDataLst>
              <p:tags r:id="rId67"/>
            </p:custDataLst>
          </p:nvPr>
        </p:nvSpPr>
        <p:spPr>
          <a:xfrm>
            <a:off x="535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2" name="Rectangle 21" hidden="1">
            <a:extLst>
              <a:ext uri="{FF2B5EF4-FFF2-40B4-BE49-F238E27FC236}">
                <a16:creationId xmlns:a16="http://schemas.microsoft.com/office/drawing/2014/main" id="{6E56E480-A17B-41EA-A327-8A09E8496F39}"/>
              </a:ext>
            </a:extLst>
          </p:cNvPr>
          <p:cNvSpPr/>
          <p:nvPr userDrawn="1">
            <p:custDataLst>
              <p:tags r:id="rId68"/>
            </p:custDataLst>
          </p:nvPr>
        </p:nvSpPr>
        <p:spPr>
          <a:xfrm>
            <a:off x="591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3" name="Rectangle 22" hidden="1">
            <a:extLst>
              <a:ext uri="{FF2B5EF4-FFF2-40B4-BE49-F238E27FC236}">
                <a16:creationId xmlns:a16="http://schemas.microsoft.com/office/drawing/2014/main" id="{D4357C43-3D09-43CB-B049-8E86DDF1D105}"/>
              </a:ext>
            </a:extLst>
          </p:cNvPr>
          <p:cNvSpPr/>
          <p:nvPr userDrawn="1">
            <p:custDataLst>
              <p:tags r:id="rId69"/>
            </p:custDataLst>
          </p:nvPr>
        </p:nvSpPr>
        <p:spPr>
          <a:xfrm>
            <a:off x="627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4" name="Rectangle 23" hidden="1">
            <a:extLst>
              <a:ext uri="{FF2B5EF4-FFF2-40B4-BE49-F238E27FC236}">
                <a16:creationId xmlns:a16="http://schemas.microsoft.com/office/drawing/2014/main" id="{EDEAF566-5C4D-40DC-8B36-8857C0878E69}"/>
              </a:ext>
            </a:extLst>
          </p:cNvPr>
          <p:cNvSpPr/>
          <p:nvPr userDrawn="1">
            <p:custDataLst>
              <p:tags r:id="rId70"/>
            </p:custDataLst>
          </p:nvPr>
        </p:nvSpPr>
        <p:spPr>
          <a:xfrm>
            <a:off x="684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5" name="Rectangle 24" hidden="1">
            <a:extLst>
              <a:ext uri="{FF2B5EF4-FFF2-40B4-BE49-F238E27FC236}">
                <a16:creationId xmlns:a16="http://schemas.microsoft.com/office/drawing/2014/main" id="{D592E08C-C46E-4DFE-ACED-BB838DDAA87F}"/>
              </a:ext>
            </a:extLst>
          </p:cNvPr>
          <p:cNvSpPr/>
          <p:nvPr userDrawn="1">
            <p:custDataLst>
              <p:tags r:id="rId71"/>
            </p:custDataLst>
          </p:nvPr>
        </p:nvSpPr>
        <p:spPr>
          <a:xfrm>
            <a:off x="720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6" name="Rectangle 25" hidden="1">
            <a:extLst>
              <a:ext uri="{FF2B5EF4-FFF2-40B4-BE49-F238E27FC236}">
                <a16:creationId xmlns:a16="http://schemas.microsoft.com/office/drawing/2014/main" id="{0902E934-610F-4840-8EF2-9774D4BCA050}"/>
              </a:ext>
            </a:extLst>
          </p:cNvPr>
          <p:cNvSpPr/>
          <p:nvPr userDrawn="1">
            <p:custDataLst>
              <p:tags r:id="rId72"/>
            </p:custDataLst>
          </p:nvPr>
        </p:nvSpPr>
        <p:spPr>
          <a:xfrm>
            <a:off x="776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7" name="Rectangle 26" hidden="1">
            <a:extLst>
              <a:ext uri="{FF2B5EF4-FFF2-40B4-BE49-F238E27FC236}">
                <a16:creationId xmlns:a16="http://schemas.microsoft.com/office/drawing/2014/main" id="{6A5B6054-3338-4E10-9A4B-E55E60010326}"/>
              </a:ext>
            </a:extLst>
          </p:cNvPr>
          <p:cNvSpPr/>
          <p:nvPr userDrawn="1">
            <p:custDataLst>
              <p:tags r:id="rId73"/>
            </p:custDataLst>
          </p:nvPr>
        </p:nvSpPr>
        <p:spPr>
          <a:xfrm>
            <a:off x="812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8" name="Rectangle 27" hidden="1">
            <a:extLst>
              <a:ext uri="{FF2B5EF4-FFF2-40B4-BE49-F238E27FC236}">
                <a16:creationId xmlns:a16="http://schemas.microsoft.com/office/drawing/2014/main" id="{D1FC8E69-CCDB-4AB9-B356-FE0729F70237}"/>
              </a:ext>
            </a:extLst>
          </p:cNvPr>
          <p:cNvSpPr/>
          <p:nvPr userDrawn="1">
            <p:custDataLst>
              <p:tags r:id="rId74"/>
            </p:custDataLst>
          </p:nvPr>
        </p:nvSpPr>
        <p:spPr>
          <a:xfrm>
            <a:off x="869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9" name="Rectangle 28" hidden="1">
            <a:extLst>
              <a:ext uri="{FF2B5EF4-FFF2-40B4-BE49-F238E27FC236}">
                <a16:creationId xmlns:a16="http://schemas.microsoft.com/office/drawing/2014/main" id="{2D346E1A-3541-494F-AE8C-065327B06204}"/>
              </a:ext>
            </a:extLst>
          </p:cNvPr>
          <p:cNvSpPr/>
          <p:nvPr userDrawn="1">
            <p:custDataLst>
              <p:tags r:id="rId75"/>
            </p:custDataLst>
          </p:nvPr>
        </p:nvSpPr>
        <p:spPr>
          <a:xfrm>
            <a:off x="905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0" name="Rectangle 29" hidden="1">
            <a:extLst>
              <a:ext uri="{FF2B5EF4-FFF2-40B4-BE49-F238E27FC236}">
                <a16:creationId xmlns:a16="http://schemas.microsoft.com/office/drawing/2014/main" id="{FF385DA4-464A-41FF-81C1-9A9A653838B9}"/>
              </a:ext>
            </a:extLst>
          </p:cNvPr>
          <p:cNvSpPr/>
          <p:nvPr userDrawn="1">
            <p:custDataLst>
              <p:tags r:id="rId76"/>
            </p:custDataLst>
          </p:nvPr>
        </p:nvSpPr>
        <p:spPr>
          <a:xfrm>
            <a:off x="9620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1" name="Rectangle 30" hidden="1">
            <a:extLst>
              <a:ext uri="{FF2B5EF4-FFF2-40B4-BE49-F238E27FC236}">
                <a16:creationId xmlns:a16="http://schemas.microsoft.com/office/drawing/2014/main" id="{E8EB4AD6-1EFC-4D43-987B-C9F80995F08F}"/>
              </a:ext>
            </a:extLst>
          </p:cNvPr>
          <p:cNvSpPr/>
          <p:nvPr userDrawn="1">
            <p:custDataLst>
              <p:tags r:id="rId77"/>
            </p:custDataLst>
          </p:nvPr>
        </p:nvSpPr>
        <p:spPr>
          <a:xfrm>
            <a:off x="998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2" name="Rectangle 31" hidden="1">
            <a:extLst>
              <a:ext uri="{FF2B5EF4-FFF2-40B4-BE49-F238E27FC236}">
                <a16:creationId xmlns:a16="http://schemas.microsoft.com/office/drawing/2014/main" id="{90D423FE-89C8-4FA0-931A-BD8A476D776F}"/>
              </a:ext>
            </a:extLst>
          </p:cNvPr>
          <p:cNvSpPr/>
          <p:nvPr userDrawn="1">
            <p:custDataLst>
              <p:tags r:id="rId78"/>
            </p:custDataLst>
          </p:nvPr>
        </p:nvSpPr>
        <p:spPr>
          <a:xfrm>
            <a:off x="10546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3" name="Rectangle 32" hidden="1">
            <a:extLst>
              <a:ext uri="{FF2B5EF4-FFF2-40B4-BE49-F238E27FC236}">
                <a16:creationId xmlns:a16="http://schemas.microsoft.com/office/drawing/2014/main" id="{03DBB86B-BD10-488E-B753-C8F44402F95C}"/>
              </a:ext>
            </a:extLst>
          </p:cNvPr>
          <p:cNvSpPr/>
          <p:nvPr userDrawn="1">
            <p:custDataLst>
              <p:tags r:id="rId79"/>
            </p:custDataLst>
          </p:nvPr>
        </p:nvSpPr>
        <p:spPr>
          <a:xfrm>
            <a:off x="10906000" y="720000"/>
            <a:ext cx="566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4" name="Title Placeholder 1">
            <a:extLst>
              <a:ext uri="{FF2B5EF4-FFF2-40B4-BE49-F238E27FC236}">
                <a16:creationId xmlns:a16="http://schemas.microsoft.com/office/drawing/2014/main" id="{EA96D78D-C9E7-2D9D-2F0A-0FDD3397C03B}"/>
              </a:ext>
            </a:extLst>
          </p:cNvPr>
          <p:cNvSpPr>
            <a:spLocks noGrp="1"/>
          </p:cNvSpPr>
          <p:nvPr>
            <p:ph type="title"/>
          </p:nvPr>
        </p:nvSpPr>
        <p:spPr>
          <a:xfrm>
            <a:off x="6096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2">
            <a:extLst>
              <a:ext uri="{FF2B5EF4-FFF2-40B4-BE49-F238E27FC236}">
                <a16:creationId xmlns:a16="http://schemas.microsoft.com/office/drawing/2014/main" id="{466D7398-88BF-CB6B-CF0E-A3B26D9A58E8}"/>
              </a:ext>
            </a:extLst>
          </p:cNvPr>
          <p:cNvSpPr>
            <a:spLocks noGrp="1"/>
          </p:cNvSpPr>
          <p:nvPr>
            <p:ph type="body" idx="1"/>
          </p:nvPr>
        </p:nvSpPr>
        <p:spPr>
          <a:xfrm>
            <a:off x="6096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37008482"/>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 id="2147483959" r:id="rId18"/>
    <p:sldLayoutId id="2147483960" r:id="rId19"/>
    <p:sldLayoutId id="2147483961" r:id="rId20"/>
    <p:sldLayoutId id="2147483962" r:id="rId21"/>
    <p:sldLayoutId id="2147483963" r:id="rId22"/>
    <p:sldLayoutId id="2147483964" r:id="rId23"/>
    <p:sldLayoutId id="2147483965" r:id="rId24"/>
    <p:sldLayoutId id="2147483966" r:id="rId25"/>
    <p:sldLayoutId id="2147483967" r:id="rId26"/>
    <p:sldLayoutId id="2147483968" r:id="rId27"/>
    <p:sldLayoutId id="2147483969" r:id="rId28"/>
    <p:sldLayoutId id="2147483970" r:id="rId29"/>
    <p:sldLayoutId id="2147483971" r:id="rId30"/>
    <p:sldLayoutId id="2147483972" r:id="rId31"/>
    <p:sldLayoutId id="2147483973" r:id="rId32"/>
    <p:sldLayoutId id="2147483974" r:id="rId33"/>
    <p:sldLayoutId id="2147483975" r:id="rId34"/>
    <p:sldLayoutId id="2147483976" r:id="rId35"/>
    <p:sldLayoutId id="2147483977" r:id="rId36"/>
    <p:sldLayoutId id="2147483978" r:id="rId37"/>
    <p:sldLayoutId id="2147483979" r:id="rId38"/>
    <p:sldLayoutId id="2147483980" r:id="rId39"/>
    <p:sldLayoutId id="2147483981" r:id="rId40"/>
    <p:sldLayoutId id="2147483982" r:id="rId41"/>
    <p:sldLayoutId id="2147483983" r:id="rId42"/>
    <p:sldLayoutId id="2147483984" r:id="rId43"/>
    <p:sldLayoutId id="2147483985" r:id="rId44"/>
    <p:sldLayoutId id="2147483986" r:id="rId45"/>
    <p:sldLayoutId id="2147483987" r:id="rId46"/>
    <p:sldLayoutId id="2147483988" r:id="rId47"/>
    <p:sldLayoutId id="2147483989" r:id="rId48"/>
    <p:sldLayoutId id="2147483990" r:id="rId49"/>
    <p:sldLayoutId id="2147483991" r:id="rId50"/>
    <p:sldLayoutId id="2147483992" r:id="rId51"/>
    <p:sldLayoutId id="2147483993" r:id="rId52"/>
    <p:sldLayoutId id="2147483994" r:id="rId53"/>
    <p:sldLayoutId id="2147483995" r:id="rId54"/>
    <p:sldLayoutId id="2147483996" r:id="rId55"/>
  </p:sldLayoutIdLst>
  <p:hf hdr="0"/>
  <p:txStyles>
    <p:titleStyle>
      <a:lvl1pPr algn="l" defTabSz="914400" rtl="0" eaLnBrk="1" latinLnBrk="0" hangingPunct="1">
        <a:lnSpc>
          <a:spcPct val="80000"/>
        </a:lnSpc>
        <a:spcBef>
          <a:spcPct val="0"/>
        </a:spcBef>
        <a:buNone/>
        <a:defRPr sz="5500" b="1" i="0" kern="1200" cap="none" normalizeH="0" baseline="0">
          <a:solidFill>
            <a:schemeClr val="tx2"/>
          </a:solidFill>
          <a:latin typeface="Avenir Black" panose="02000503020000020003" pitchFamily="2" charset="0"/>
          <a:ea typeface="+mj-ea"/>
          <a:cs typeface="+mj-cs"/>
        </a:defRPr>
      </a:lvl1pPr>
    </p:titleStyle>
    <p:bodyStyle>
      <a:lvl1pPr marL="0" marR="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Char char="​"/>
        <a:tabLst/>
        <a:defRPr sz="1600" b="0" i="0" kern="1200">
          <a:solidFill>
            <a:schemeClr val="tx2"/>
          </a:solidFill>
          <a:latin typeface="Avenir Boo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84">
          <p15:clr>
            <a:srgbClr val="F26B43"/>
          </p15:clr>
        </p15:guide>
        <p15:guide id="23" pos="729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2CC5F1-C9C2-6908-FF1F-D6EBC6C8603B}"/>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540DD5-95CF-7FCE-847A-056AB5C81547}"/>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9A153A-61DC-4298-8041-110121FFF2B0}"/>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AEA9A4A8-AB62-C64B-8EC7-1A266786C424}" type="datetimeFigureOut">
              <a:rPr lang="en-US" smtClean="0"/>
              <a:t>6/16/2026</a:t>
            </a:fld>
            <a:endParaRPr lang="en-US"/>
          </a:p>
        </p:txBody>
      </p:sp>
      <p:sp>
        <p:nvSpPr>
          <p:cNvPr id="5" name="Footer Placeholder 4">
            <a:extLst>
              <a:ext uri="{FF2B5EF4-FFF2-40B4-BE49-F238E27FC236}">
                <a16:creationId xmlns:a16="http://schemas.microsoft.com/office/drawing/2014/main" id="{FEF8C2E4-92A7-0171-A48B-4719295F0A49}"/>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8901DE-1EB8-E7C9-7F00-33AD311AD88F}"/>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0F293617-6B15-2146-B957-8121A52748C4}" type="slidenum">
              <a:rPr lang="en-US" smtClean="0"/>
              <a:t>‹#›</a:t>
            </a:fld>
            <a:endParaRPr lang="en-US"/>
          </a:p>
        </p:txBody>
      </p:sp>
    </p:spTree>
    <p:extLst>
      <p:ext uri="{BB962C8B-B14F-4D97-AF65-F5344CB8AC3E}">
        <p14:creationId xmlns:p14="http://schemas.microsoft.com/office/powerpoint/2010/main" val="326536250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649" r:id="rId12"/>
    <p:sldLayoutId id="2147483659" r:id="rId13"/>
    <p:sldLayoutId id="2147483655" r:id="rId14"/>
    <p:sldLayoutId id="2147483686" r:id="rId15"/>
    <p:sldLayoutId id="2147483687" r:id="rId16"/>
    <p:sldLayoutId id="2147483688" r:id="rId17"/>
    <p:sldLayoutId id="2147483689" r:id="rId18"/>
    <p:sldLayoutId id="2147484011" r:id="rId19"/>
    <p:sldLayoutId id="2147484012" r:id="rId20"/>
    <p:sldLayoutId id="2147484014" r:id="rId21"/>
    <p:sldLayoutId id="2147483664" r:id="rId22"/>
    <p:sldLayoutId id="2147484013" r:id="rId23"/>
    <p:sldLayoutId id="2147483690" r:id="rId24"/>
    <p:sldLayoutId id="2147483691" r:id="rId25"/>
    <p:sldLayoutId id="2147483692" r:id="rId26"/>
    <p:sldLayoutId id="2147483693" r:id="rId27"/>
    <p:sldLayoutId id="2147483685" r:id="rId28"/>
    <p:sldLayoutId id="2147483650" r:id="rId29"/>
  </p:sldLayoutIdLst>
  <p:txStyles>
    <p:titleStyle>
      <a:lvl1pPr algn="l" defTabSz="914400" rtl="0" eaLnBrk="1" latinLnBrk="0" hangingPunct="1">
        <a:lnSpc>
          <a:spcPct val="90000"/>
        </a:lnSpc>
        <a:spcBef>
          <a:spcPct val="0"/>
        </a:spcBef>
        <a:buNone/>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161C96-7AED-4BC2-B484-50422A320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8AF397-9307-4218-9026-E0808F5651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55A47B06-E3BC-4E8A-B954-BFC8FDF1A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4EDBF6-22D9-47BF-9523-7A00ED7F97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2C5F0-3445-45F4-88AA-0FD09D02DEE1}" type="slidenum">
              <a:rPr lang="en-US" smtClean="0"/>
              <a:t>‹#›</a:t>
            </a:fld>
            <a:endParaRPr lang="en-US"/>
          </a:p>
        </p:txBody>
      </p:sp>
      <p:sp>
        <p:nvSpPr>
          <p:cNvPr id="7" name="Rectangle 6">
            <a:extLst>
              <a:ext uri="{FF2B5EF4-FFF2-40B4-BE49-F238E27FC236}">
                <a16:creationId xmlns:a16="http://schemas.microsoft.com/office/drawing/2014/main" id="{4DF64403-AA3A-4F2A-9957-6CB3480810B4}"/>
              </a:ext>
            </a:extLst>
          </p:cNvPr>
          <p:cNvSpPr/>
          <p:nvPr userDrawn="1"/>
        </p:nvSpPr>
        <p:spPr>
          <a:xfrm>
            <a:off x="0" y="1"/>
            <a:ext cx="12192000" cy="838722"/>
          </a:xfrm>
          <a:prstGeom prst="rect">
            <a:avLst/>
          </a:prstGeom>
          <a:solidFill>
            <a:srgbClr val="E97B00"/>
          </a:solidFill>
          <a:ln>
            <a:solidFill>
              <a:srgbClr val="E97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24CB4D7-88B3-49A1-BCA2-4F8EF9F60836}"/>
              </a:ext>
            </a:extLst>
          </p:cNvPr>
          <p:cNvSpPr/>
          <p:nvPr userDrawn="1"/>
        </p:nvSpPr>
        <p:spPr>
          <a:xfrm>
            <a:off x="0" y="833155"/>
            <a:ext cx="12192000" cy="206298"/>
          </a:xfrm>
          <a:prstGeom prst="rect">
            <a:avLst/>
          </a:prstGeom>
          <a:solidFill>
            <a:srgbClr val="FFB900"/>
          </a:solidFill>
          <a:ln>
            <a:solidFill>
              <a:srgbClr val="FFB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Placeholder 1">
            <a:extLst>
              <a:ext uri="{FF2B5EF4-FFF2-40B4-BE49-F238E27FC236}">
                <a16:creationId xmlns:a16="http://schemas.microsoft.com/office/drawing/2014/main" id="{3815024D-1E8B-4049-9EB7-6066DE8D19BD}"/>
              </a:ext>
            </a:extLst>
          </p:cNvPr>
          <p:cNvSpPr>
            <a:spLocks noGrp="1"/>
          </p:cNvSpPr>
          <p:nvPr>
            <p:ph type="title"/>
          </p:nvPr>
        </p:nvSpPr>
        <p:spPr>
          <a:xfrm>
            <a:off x="838200" y="-147821"/>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02764886"/>
      </p:ext>
    </p:extLst>
  </p:cSld>
  <p:clrMap bg1="lt1" tx1="dk1" bg2="lt2" tx2="dk2" accent1="accent1" accent2="accent2" accent3="accent3" accent4="accent4" accent5="accent5" accent6="accent6" hlink="hlink" folHlink="folHlink"/>
  <p:sldLayoutIdLst>
    <p:sldLayoutId id="2147484018" r:id="rId1"/>
    <p:sldLayoutId id="2147483662" r:id="rId2"/>
    <p:sldLayoutId id="2147483663" r:id="rId3"/>
  </p:sldLayoutIdLst>
  <p:hf hdr="0" ftr="0" dt="0"/>
  <p:txStyles>
    <p:titleStyle>
      <a:lvl1pPr algn="l"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515" y="360688"/>
            <a:ext cx="10972800" cy="52169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3427" y="888467"/>
            <a:ext cx="7110008" cy="332192"/>
          </a:xfrm>
          <a:prstGeom prst="rect">
            <a:avLst/>
          </a:prstGeom>
        </p:spPr>
        <p:txBody>
          <a:bodyPr vert="horz" lIns="91440" tIns="45720" rIns="91440" bIns="45720" rtlCol="0">
            <a:normAutofit/>
          </a:bodyPr>
          <a:lstStyle/>
          <a:p>
            <a:pPr lvl="0"/>
            <a:r>
              <a:rPr lang="en-US"/>
              <a:t>Click to edit Master text styles</a:t>
            </a:r>
          </a:p>
        </p:txBody>
      </p:sp>
      <p:sp>
        <p:nvSpPr>
          <p:cNvPr id="6" name="Slide Number Placeholder 5"/>
          <p:cNvSpPr>
            <a:spLocks noGrp="1"/>
          </p:cNvSpPr>
          <p:nvPr>
            <p:ph type="sldNum" sz="quarter" idx="4"/>
          </p:nvPr>
        </p:nvSpPr>
        <p:spPr>
          <a:xfrm>
            <a:off x="11156102" y="6420102"/>
            <a:ext cx="834713" cy="366183"/>
          </a:xfrm>
          <a:prstGeom prst="rect">
            <a:avLst/>
          </a:prstGeom>
        </p:spPr>
        <p:txBody>
          <a:bodyPr vert="horz" lIns="91440" tIns="45720" rIns="91440" bIns="45720" rtlCol="0" anchor="ctr"/>
          <a:lstStyle>
            <a:lvl1pPr algn="r">
              <a:defRPr sz="1333">
                <a:solidFill>
                  <a:schemeClr val="tx2">
                    <a:lumMod val="60000"/>
                    <a:lumOff val="40000"/>
                  </a:schemeClr>
                </a:solidFill>
                <a:latin typeface="Arial"/>
                <a:cs typeface="Arial"/>
              </a:defRPr>
            </a:lvl1pPr>
          </a:lstStyle>
          <a:p>
            <a:fld id="{A88B48FB-E956-2048-9E74-C69E7CAA26CC}" type="slidenum">
              <a:rPr lang="en-US" smtClean="0"/>
              <a:pPr/>
              <a:t>‹#›</a:t>
            </a:fld>
            <a:endParaRPr lang="en-US"/>
          </a:p>
        </p:txBody>
      </p:sp>
      <p:sp>
        <p:nvSpPr>
          <p:cNvPr id="4" name="Footer Placeholder 3">
            <a:extLst>
              <a:ext uri="{FF2B5EF4-FFF2-40B4-BE49-F238E27FC236}">
                <a16:creationId xmlns:a16="http://schemas.microsoft.com/office/drawing/2014/main" id="{C67FE218-D8C1-4598-C115-912209DA107F}"/>
              </a:ext>
            </a:extLst>
          </p:cNvPr>
          <p:cNvSpPr>
            <a:spLocks noGrp="1"/>
          </p:cNvSpPr>
          <p:nvPr>
            <p:ph type="ftr" sz="quarter" idx="3"/>
          </p:nvPr>
        </p:nvSpPr>
        <p:spPr>
          <a:xfrm>
            <a:off x="2745227" y="6415822"/>
            <a:ext cx="850798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Tree>
    <p:extLst>
      <p:ext uri="{BB962C8B-B14F-4D97-AF65-F5344CB8AC3E}">
        <p14:creationId xmlns:p14="http://schemas.microsoft.com/office/powerpoint/2010/main" val="59487550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1" r:id="rId3"/>
    <p:sldLayoutId id="2147483675" r:id="rId4"/>
  </p:sldLayoutIdLst>
  <p:hf hdr="0" dt="0"/>
  <p:txStyles>
    <p:titleStyle>
      <a:lvl1pPr algn="l" defTabSz="457200" rtl="0" eaLnBrk="1" latinLnBrk="0" hangingPunct="1">
        <a:spcBef>
          <a:spcPct val="0"/>
        </a:spcBef>
        <a:buNone/>
        <a:defRPr sz="1800" b="1" kern="1200">
          <a:solidFill>
            <a:schemeClr val="tx1"/>
          </a:solidFill>
          <a:latin typeface="Arial"/>
          <a:ea typeface="+mj-ea"/>
          <a:cs typeface="Arial"/>
        </a:defRPr>
      </a:lvl1pPr>
    </p:titleStyle>
    <p:bodyStyle>
      <a:lvl1pPr marL="0" indent="0" algn="l" defTabSz="457200" rtl="0" eaLnBrk="1" latinLnBrk="0" hangingPunct="1">
        <a:spcBef>
          <a:spcPct val="20000"/>
        </a:spcBef>
        <a:buFont typeface="Arial"/>
        <a:buNone/>
        <a:defRPr sz="1000" kern="1200">
          <a:solidFill>
            <a:schemeClr val="bg1">
              <a:lumMod val="50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3" y="6459787"/>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2023 JHF, PRHI, HCF, HFP</a:t>
            </a:r>
          </a:p>
        </p:txBody>
      </p:sp>
      <p:sp>
        <p:nvSpPr>
          <p:cNvPr id="6" name="Slide Number Placeholder 5"/>
          <p:cNvSpPr>
            <a:spLocks noGrp="1"/>
          </p:cNvSpPr>
          <p:nvPr>
            <p:ph type="sldNum" sz="quarter" idx="4"/>
          </p:nvPr>
        </p:nvSpPr>
        <p:spPr>
          <a:xfrm>
            <a:off x="9900461" y="6459787"/>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47683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Lst>
  <p:hf hdr="0" dt="0"/>
  <p:txStyles>
    <p:titleStyle>
      <a:lvl1pPr algn="l" defTabSz="685783" rtl="0" eaLnBrk="1" latinLnBrk="0" hangingPunct="1">
        <a:lnSpc>
          <a:spcPct val="85000"/>
        </a:lnSpc>
        <a:spcBef>
          <a:spcPct val="0"/>
        </a:spcBef>
        <a:buNone/>
        <a:defRPr sz="3600" kern="1200" spc="-38" baseline="0">
          <a:solidFill>
            <a:srgbClr val="002060"/>
          </a:solidFill>
          <a:latin typeface="+mj-lt"/>
          <a:ea typeface="+mj-ea"/>
          <a:cs typeface="+mj-cs"/>
        </a:defRPr>
      </a:lvl1pPr>
    </p:titleStyle>
    <p:bodyStyle>
      <a:lvl1pPr marL="68579" indent="-68579" algn="l" defTabSz="685783"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29" indent="-137156" algn="l" defTabSz="685783"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86"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42"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499"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4980"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4976"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4972"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4969"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7FFFE7F9_F93F5C8.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FE5368D_8DFF68B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0.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15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7FFFE815_109F0EA4.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7FE536E2_AD01601F.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15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4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5.jpeg"/><Relationship Id="rId1" Type="http://schemas.openxmlformats.org/officeDocument/2006/relationships/slideLayout" Target="../slideLayouts/slideLayout1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www.tomorrowshealthcare.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hyperlink" Target="https://cce.upmc.com/"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s://www.surveymonkey.com/r/GBWTW5T"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us06web.zoom.us/meeting/register/ZEANKVRVS3-ud-8f9i0GjQ#/registratio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share.hsforms.com/1hWImh6CEQgGFPodYaPyIJQct2ts" TargetMode="External"/><Relationship Id="rId4" Type="http://schemas.openxmlformats.org/officeDocument/2006/relationships/hyperlink" Target="https://us06web.zoom.us/meeting/register/QY4Q84qBQzasiZlsORIERg#/registration"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tomorrowshealthcare.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C4FE-DB9B-40B9-ADA4-3131076FD130}"/>
              </a:ext>
            </a:extLst>
          </p:cNvPr>
          <p:cNvSpPr>
            <a:spLocks noGrp="1"/>
          </p:cNvSpPr>
          <p:nvPr>
            <p:ph type="ctrTitle"/>
          </p:nvPr>
        </p:nvSpPr>
        <p:spPr>
          <a:xfrm>
            <a:off x="1097280" y="758952"/>
            <a:ext cx="10058400" cy="3566160"/>
          </a:xfrm>
        </p:spPr>
        <p:txBody>
          <a:bodyPr>
            <a:normAutofit/>
          </a:bodyPr>
          <a:lstStyle/>
          <a:p>
            <a:r>
              <a:rPr lang="en-US" sz="5300">
                <a:latin typeface="Franklin Gothic Demi"/>
              </a:rPr>
              <a:t>Comprehensive Diabetes Care &amp; Health Equity</a:t>
            </a:r>
            <a:br>
              <a:rPr lang="en-US" sz="5300">
                <a:latin typeface="Franklin Gothic Demi" panose="020B0703020102020204" pitchFamily="34" charset="0"/>
              </a:rPr>
            </a:br>
            <a:r>
              <a:rPr lang="en-US" sz="5300">
                <a:latin typeface="Franklin Gothic Demi"/>
              </a:rPr>
              <a:t>Sprint Learning Session #3</a:t>
            </a:r>
          </a:p>
        </p:txBody>
      </p:sp>
      <p:sp>
        <p:nvSpPr>
          <p:cNvPr id="3" name="Subtitle 2">
            <a:extLst>
              <a:ext uri="{FF2B5EF4-FFF2-40B4-BE49-F238E27FC236}">
                <a16:creationId xmlns:a16="http://schemas.microsoft.com/office/drawing/2014/main" id="{A21A769B-E7FC-4DE3-9477-77CFA8939772}"/>
              </a:ext>
            </a:extLst>
          </p:cNvPr>
          <p:cNvSpPr>
            <a:spLocks noGrp="1"/>
          </p:cNvSpPr>
          <p:nvPr>
            <p:ph type="subTitle" idx="1"/>
          </p:nvPr>
        </p:nvSpPr>
        <p:spPr>
          <a:xfrm>
            <a:off x="1100051" y="4455621"/>
            <a:ext cx="10058400" cy="1868359"/>
          </a:xfrm>
        </p:spPr>
        <p:txBody>
          <a:bodyPr>
            <a:normAutofit/>
          </a:bodyPr>
          <a:lstStyle/>
          <a:p>
            <a:r>
              <a:rPr lang="en-US" sz="2100">
                <a:solidFill>
                  <a:schemeClr val="accent1"/>
                </a:solidFill>
              </a:rPr>
              <a:t>June 16, 2026</a:t>
            </a:r>
          </a:p>
          <a:p>
            <a:r>
              <a:rPr lang="en-US" sz="2133" err="1">
                <a:solidFill>
                  <a:schemeClr val="accent1"/>
                </a:solidFill>
              </a:rPr>
              <a:t>HealthChoices</a:t>
            </a:r>
            <a:r>
              <a:rPr lang="en-US" sz="2133">
                <a:solidFill>
                  <a:schemeClr val="accent1"/>
                </a:solidFill>
              </a:rPr>
              <a:t> PCMH Learning Network</a:t>
            </a:r>
          </a:p>
          <a:p>
            <a:r>
              <a:rPr lang="en-US" sz="2133" b="1">
                <a:solidFill>
                  <a:schemeClr val="accent1"/>
                </a:solidFill>
              </a:rPr>
              <a:t>Suzanne Cohen</a:t>
            </a:r>
            <a:r>
              <a:rPr lang="en-US" sz="2133">
                <a:solidFill>
                  <a:schemeClr val="accent1"/>
                </a:solidFill>
              </a:rPr>
              <a:t>, Senior Director of Population Health, Health Federation of Philadelphia</a:t>
            </a:r>
          </a:p>
          <a:p>
            <a:endParaRPr lang="en-US" sz="2133">
              <a:solidFill>
                <a:schemeClr val="accent1"/>
              </a:solidFill>
              <a:latin typeface="+mn-lt"/>
            </a:endParaRPr>
          </a:p>
        </p:txBody>
      </p:sp>
      <p:sp>
        <p:nvSpPr>
          <p:cNvPr id="4" name="Footer Placeholder 3"/>
          <p:cNvSpPr>
            <a:spLocks noGrp="1"/>
          </p:cNvSpPr>
          <p:nvPr>
            <p:ph type="ftr" sz="quarter" idx="11"/>
          </p:nvPr>
        </p:nvSpPr>
        <p:spPr/>
        <p: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 </a:t>
            </a:r>
            <a:r>
              <a:rPr lang="en-US">
                <a:latin typeface="Calibri"/>
              </a:rPr>
              <a:t>2026</a:t>
            </a:r>
            <a:r>
              <a:rPr kumimoji="0" lang="en-US" sz="900" b="0" i="0" u="none" strike="noStrike" kern="1200" cap="all" spc="0" normalizeH="0" baseline="0" noProof="0">
                <a:ln>
                  <a:noFill/>
                </a:ln>
                <a:solidFill>
                  <a:srgbClr val="FFFFFF"/>
                </a:solidFill>
                <a:effectLst/>
                <a:uLnTx/>
                <a:uFillTx/>
                <a:latin typeface="Calibri"/>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E97A03E-C790-4462-A76B-258E5BF5C3E7}" type="slidenum">
              <a:rPr kumimoji="0" lang="en-US" sz="1051" b="0" i="0" u="none" strike="noStrike" kern="1200" cap="none" spc="0" normalizeH="0" baseline="0" noProof="0">
                <a:ln>
                  <a:noFill/>
                </a:ln>
                <a:solidFill>
                  <a:srgbClr val="FFFFFF"/>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a:t>
            </a:fld>
            <a:endParaRPr kumimoji="0" lang="en-US" sz="1051"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9241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154085" y="916816"/>
            <a:ext cx="10058400" cy="3045793"/>
          </a:xfrm>
        </p:spPr>
        <p:txBody>
          <a:bodyPr>
            <a:normAutofit/>
          </a:bodyPr>
          <a:lstStyle/>
          <a:p>
            <a:r>
              <a:rPr lang="en-US" sz="4800"/>
              <a:t>Transition to 2</a:t>
            </a:r>
            <a:r>
              <a:rPr lang="en-US" sz="4800" baseline="30000"/>
              <a:t>nd</a:t>
            </a:r>
            <a:r>
              <a:rPr lang="en-US" sz="4800"/>
              <a:t> PDSA Cycle</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10</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a:bodyPr>
          <a:lstStyle/>
          <a:p>
            <a:r>
              <a:rPr lang="en-US" b="1"/>
              <a:t>Suzanne Cohen</a:t>
            </a:r>
            <a:r>
              <a:rPr lang="en-US"/>
              <a:t>, Senior Director of Population Health</a:t>
            </a:r>
          </a:p>
          <a:p>
            <a:r>
              <a:rPr lang="en-US"/>
              <a:t>Health Federation of Philadelphia</a:t>
            </a:r>
          </a:p>
          <a:p>
            <a:endParaRPr lang="en-US">
              <a:ea typeface="Calibri Light"/>
              <a:cs typeface="Calibri Light"/>
            </a:endParaRPr>
          </a:p>
        </p:txBody>
      </p:sp>
    </p:spTree>
    <p:extLst>
      <p:ext uri="{BB962C8B-B14F-4D97-AF65-F5344CB8AC3E}">
        <p14:creationId xmlns:p14="http://schemas.microsoft.com/office/powerpoint/2010/main" val="26135495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7037481-8949-A522-6DFB-0D78FFB45DE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4583FC61-CCFC-B90E-9A71-3BD4C4A3FD31}"/>
              </a:ext>
            </a:extLst>
          </p:cNvPr>
          <p:cNvSpPr>
            <a:spLocks noGrp="1"/>
          </p:cNvSpPr>
          <p:nvPr>
            <p:ph type="sldNum" sz="quarter" idx="12"/>
          </p:nvPr>
        </p:nvSpPr>
        <p:spPr/>
        <p:txBody>
          <a:bodyPr/>
          <a:lstStyle/>
          <a:p>
            <a:fld id="{E7000212-68E8-4E0F-BB6F-A6238CCAF7D0}" type="slidenum">
              <a:rPr lang="en-US" smtClean="0"/>
              <a:t>11</a:t>
            </a:fld>
            <a:endParaRPr lang="en-US"/>
          </a:p>
        </p:txBody>
      </p:sp>
      <p:sp>
        <p:nvSpPr>
          <p:cNvPr id="2" name="Title 1"/>
          <p:cNvSpPr>
            <a:spLocks noGrp="1"/>
          </p:cNvSpPr>
          <p:nvPr>
            <p:ph type="ctrTitle" idx="4294967295"/>
          </p:nvPr>
        </p:nvSpPr>
        <p:spPr>
          <a:xfrm>
            <a:off x="662400" y="4464051"/>
            <a:ext cx="10210800" cy="1066800"/>
          </a:xfrm>
        </p:spPr>
        <p:txBody>
          <a:bodyPr>
            <a:normAutofit/>
          </a:bodyPr>
          <a:lstStyle/>
          <a:p>
            <a:r>
              <a:rPr lang="en-US" sz="5500" b="1">
                <a:latin typeface="Franklin Gothic Medium" panose="020B0603020102020204" pitchFamily="34" charset="0"/>
              </a:rPr>
              <a:t>Plan Do Study Act</a:t>
            </a:r>
          </a:p>
        </p:txBody>
      </p:sp>
      <p:pic>
        <p:nvPicPr>
          <p:cNvPr id="7" name="Content Placeholder 4">
            <a:extLst>
              <a:ext uri="{FF2B5EF4-FFF2-40B4-BE49-F238E27FC236}">
                <a16:creationId xmlns:a16="http://schemas.microsoft.com/office/drawing/2014/main" id="{3C68B29E-8F25-4C6E-8BCF-5555F08F5FDE}"/>
              </a:ext>
            </a:extLst>
          </p:cNvPr>
          <p:cNvPicPr>
            <a:picLocks/>
          </p:cNvPicPr>
          <p:nvPr/>
        </p:nvPicPr>
        <p:blipFill>
          <a:blip r:embed="rId2">
            <a:extLst>
              <a:ext uri="{28A0092B-C50C-407E-A947-70E740481C1C}">
                <a14:useLocalDpi xmlns:a14="http://schemas.microsoft.com/office/drawing/2010/main" val="0"/>
              </a:ext>
            </a:extLst>
          </a:blip>
          <a:stretch>
            <a:fillRect/>
          </a:stretch>
        </p:blipFill>
        <p:spPr bwMode="auto">
          <a:xfrm>
            <a:off x="3608573" y="237199"/>
            <a:ext cx="4575825" cy="43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6089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46AA-4681-E3CC-E89C-A09124EC5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9C5C14-8E65-DC6C-7800-4FF07182BE8E}"/>
              </a:ext>
            </a:extLst>
          </p:cNvPr>
          <p:cNvSpPr>
            <a:spLocks noGrp="1"/>
          </p:cNvSpPr>
          <p:nvPr>
            <p:ph type="title"/>
          </p:nvPr>
        </p:nvSpPr>
        <p:spPr>
          <a:xfrm>
            <a:off x="1097280" y="304938"/>
            <a:ext cx="10058400" cy="1450757"/>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b="1"/>
              <a:t>PDSA Plan Submission Due Dates</a:t>
            </a:r>
          </a:p>
        </p:txBody>
      </p:sp>
      <p:graphicFrame>
        <p:nvGraphicFramePr>
          <p:cNvPr id="5" name="Diagram 4">
            <a:extLst>
              <a:ext uri="{FF2B5EF4-FFF2-40B4-BE49-F238E27FC236}">
                <a16:creationId xmlns:a16="http://schemas.microsoft.com/office/drawing/2014/main" id="{4DD5DDBC-8E35-6E03-4EFA-7D18237F74F0}"/>
              </a:ext>
            </a:extLst>
          </p:cNvPr>
          <p:cNvGraphicFramePr/>
          <p:nvPr/>
        </p:nvGraphicFramePr>
        <p:xfrm>
          <a:off x="1433844" y="33089"/>
          <a:ext cx="952293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Rounded Corners 8">
            <a:extLst>
              <a:ext uri="{FF2B5EF4-FFF2-40B4-BE49-F238E27FC236}">
                <a16:creationId xmlns:a16="http://schemas.microsoft.com/office/drawing/2014/main" id="{758A8DFC-B00E-368B-54AA-E4A42A1075D2}"/>
              </a:ext>
            </a:extLst>
          </p:cNvPr>
          <p:cNvSpPr/>
          <p:nvPr/>
        </p:nvSpPr>
        <p:spPr>
          <a:xfrm>
            <a:off x="9982422" y="3202799"/>
            <a:ext cx="1310917" cy="1110341"/>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051" b="1"/>
              <a:t>PCMH Milestone: </a:t>
            </a:r>
            <a:r>
              <a:rPr lang="en-US" sz="1051"/>
              <a:t>Complete at least 2 PDSA cycles and share at the 11/10  in-person event</a:t>
            </a:r>
            <a:r>
              <a:rPr lang="en-US" sz="1051">
                <a:solidFill>
                  <a:srgbClr val="FF0000"/>
                </a:solidFill>
              </a:rPr>
              <a:t>*</a:t>
            </a:r>
          </a:p>
        </p:txBody>
      </p:sp>
      <p:sp>
        <p:nvSpPr>
          <p:cNvPr id="10" name="Rectangle: Rounded Corners 9">
            <a:extLst>
              <a:ext uri="{FF2B5EF4-FFF2-40B4-BE49-F238E27FC236}">
                <a16:creationId xmlns:a16="http://schemas.microsoft.com/office/drawing/2014/main" id="{DD8B724E-55F3-0212-F6EA-608B6B2FFDDA}"/>
              </a:ext>
            </a:extLst>
          </p:cNvPr>
          <p:cNvSpPr/>
          <p:nvPr/>
        </p:nvSpPr>
        <p:spPr>
          <a:xfrm>
            <a:off x="4785082" y="3153691"/>
            <a:ext cx="1310917" cy="1152184"/>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051" b="1"/>
              <a:t>PCMH Milestone: </a:t>
            </a:r>
            <a:r>
              <a:rPr lang="en-US" sz="1051"/>
              <a:t>Complete first PDSA cycle</a:t>
            </a:r>
            <a:r>
              <a:rPr lang="en-US" sz="1051">
                <a:solidFill>
                  <a:srgbClr val="FF0000"/>
                </a:solidFill>
              </a:rPr>
              <a:t>*</a:t>
            </a:r>
          </a:p>
        </p:txBody>
      </p:sp>
      <p:sp>
        <p:nvSpPr>
          <p:cNvPr id="11" name="Rectangle: Rounded Corners 10">
            <a:extLst>
              <a:ext uri="{FF2B5EF4-FFF2-40B4-BE49-F238E27FC236}">
                <a16:creationId xmlns:a16="http://schemas.microsoft.com/office/drawing/2014/main" id="{40F4A210-3D1B-25DA-B323-74C3A5E1F15E}"/>
              </a:ext>
            </a:extLst>
          </p:cNvPr>
          <p:cNvSpPr/>
          <p:nvPr/>
        </p:nvSpPr>
        <p:spPr>
          <a:xfrm>
            <a:off x="199583" y="3236936"/>
            <a:ext cx="1310917" cy="1196075"/>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051" b="1"/>
              <a:t>PCMH Milestone Prior to Kickoff: </a:t>
            </a:r>
            <a:r>
              <a:rPr lang="en-US" sz="1051"/>
              <a:t>Enroll in Sprints and submit preliminary QI plans </a:t>
            </a:r>
            <a:r>
              <a:rPr lang="en-US" sz="1051">
                <a:solidFill>
                  <a:srgbClr val="00B050"/>
                </a:solidFill>
              </a:rPr>
              <a:t>(completed)</a:t>
            </a:r>
          </a:p>
        </p:txBody>
      </p:sp>
      <p:sp>
        <p:nvSpPr>
          <p:cNvPr id="13" name="Rectangle 12">
            <a:extLst>
              <a:ext uri="{FF2B5EF4-FFF2-40B4-BE49-F238E27FC236}">
                <a16:creationId xmlns:a16="http://schemas.microsoft.com/office/drawing/2014/main" id="{0B21ED64-A3D7-2438-20D0-18A47EDAF7B0}"/>
              </a:ext>
            </a:extLst>
          </p:cNvPr>
          <p:cNvSpPr/>
          <p:nvPr/>
        </p:nvSpPr>
        <p:spPr>
          <a:xfrm>
            <a:off x="1346621" y="4737812"/>
            <a:ext cx="9498759" cy="131867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800" i="1">
                <a:solidFill>
                  <a:srgbClr val="FF0000"/>
                </a:solidFill>
              </a:rPr>
              <a:t>*</a:t>
            </a:r>
            <a:r>
              <a:rPr lang="en-US" sz="1800" i="1"/>
              <a:t>If your PCMH does not reach the milestone or is at risk of not meeting the milestone, </a:t>
            </a:r>
            <a:br>
              <a:rPr lang="en-US" sz="1800" i="1"/>
            </a:br>
            <a:r>
              <a:rPr lang="en-US" sz="1800" i="1"/>
              <a:t>request TA from the PCMH Learning Network.</a:t>
            </a:r>
          </a:p>
          <a:p>
            <a:pPr algn="ctr"/>
            <a:endParaRPr lang="en-US" sz="1800" i="1"/>
          </a:p>
          <a:p>
            <a:pPr algn="ctr"/>
            <a:r>
              <a:rPr lang="en-US" sz="1800" i="1"/>
              <a:t>Due dates are also designed to prepare PCMHs for each session.</a:t>
            </a:r>
          </a:p>
        </p:txBody>
      </p:sp>
      <p:sp>
        <p:nvSpPr>
          <p:cNvPr id="25" name="Footer Placeholder 3">
            <a:extLst>
              <a:ext uri="{FF2B5EF4-FFF2-40B4-BE49-F238E27FC236}">
                <a16:creationId xmlns:a16="http://schemas.microsoft.com/office/drawing/2014/main" id="{CC9B002E-A616-2B25-4702-4F036A3296C8}"/>
              </a:ext>
            </a:extLst>
          </p:cNvPr>
          <p:cNvSpPr>
            <a:spLocks noGrp="1"/>
          </p:cNvSpPr>
          <p:nvPr>
            <p:ph type="ftr" sz="quarter" idx="11"/>
          </p:nvPr>
        </p:nvSpPr>
        <p:spPr>
          <a:xfrm>
            <a:off x="3686186" y="6459786"/>
            <a:ext cx="4822804" cy="365125"/>
          </a:xfrm>
        </p:spPr>
        <p:txBody>
          <a:bodyPr/>
          <a:lstStyle/>
          <a:p>
            <a:r>
              <a:rPr lang="en-US"/>
              <a:t>© 2026 JHF, PRHI, HCF, HFP</a:t>
            </a:r>
          </a:p>
        </p:txBody>
      </p:sp>
      <p:sp>
        <p:nvSpPr>
          <p:cNvPr id="29" name="Slide Number Placeholder 4">
            <a:extLst>
              <a:ext uri="{FF2B5EF4-FFF2-40B4-BE49-F238E27FC236}">
                <a16:creationId xmlns:a16="http://schemas.microsoft.com/office/drawing/2014/main" id="{D0F677E0-20B3-B4D4-6868-77BC65244ACF}"/>
              </a:ext>
            </a:extLst>
          </p:cNvPr>
          <p:cNvSpPr>
            <a:spLocks noGrp="1"/>
          </p:cNvSpPr>
          <p:nvPr>
            <p:ph type="sldNum" sz="quarter" idx="12"/>
          </p:nvPr>
        </p:nvSpPr>
        <p:spPr>
          <a:xfrm>
            <a:off x="9900460" y="6459786"/>
            <a:ext cx="1312025" cy="365125"/>
          </a:xfrm>
        </p:spPr>
        <p:txBody>
          <a:bodyPr/>
          <a:lstStyle/>
          <a:p>
            <a:fld id="{E7000212-68E8-4E0F-BB6F-A6238CCAF7D0}" type="slidenum">
              <a:rPr lang="en-US" smtClean="0"/>
              <a:t>12</a:t>
            </a:fld>
            <a:endParaRPr lang="en-US"/>
          </a:p>
        </p:txBody>
      </p:sp>
    </p:spTree>
    <p:extLst>
      <p:ext uri="{BB962C8B-B14F-4D97-AF65-F5344CB8AC3E}">
        <p14:creationId xmlns:p14="http://schemas.microsoft.com/office/powerpoint/2010/main" val="1184555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DBD0C8-0D18-CBC8-484A-B8EEFC1BA36A}"/>
              </a:ext>
            </a:extLst>
          </p:cNvPr>
          <p:cNvSpPr>
            <a:spLocks noGrp="1"/>
          </p:cNvSpPr>
          <p:nvPr>
            <p:ph type="body" sz="quarter" idx="32"/>
          </p:nvPr>
        </p:nvSpPr>
        <p:spPr>
          <a:xfrm>
            <a:off x="744415" y="351091"/>
            <a:ext cx="11007970" cy="680538"/>
          </a:xfrm>
        </p:spPr>
        <p:txBody>
          <a:bodyPr>
            <a:noAutofit/>
          </a:bodyPr>
          <a:lstStyle/>
          <a:p>
            <a:r>
              <a:rPr lang="en-US"/>
              <a:t>Match implementation Strategies</a:t>
            </a:r>
          </a:p>
        </p:txBody>
      </p:sp>
      <p:graphicFrame>
        <p:nvGraphicFramePr>
          <p:cNvPr id="5" name="Content Placeholder 4">
            <a:extLst>
              <a:ext uri="{FF2B5EF4-FFF2-40B4-BE49-F238E27FC236}">
                <a16:creationId xmlns:a16="http://schemas.microsoft.com/office/drawing/2014/main" id="{BAD70E7A-A7E6-459F-9C37-398DDFF29786}"/>
              </a:ext>
            </a:extLst>
          </p:cNvPr>
          <p:cNvGraphicFramePr>
            <a:graphicFrameLocks noGrp="1"/>
          </p:cNvGraphicFramePr>
          <p:nvPr>
            <p:ph idx="4294967295"/>
          </p:nvPr>
        </p:nvGraphicFramePr>
        <p:xfrm>
          <a:off x="633045" y="2121877"/>
          <a:ext cx="11274590" cy="4216404"/>
        </p:xfrm>
        <a:graphic>
          <a:graphicData uri="http://schemas.openxmlformats.org/drawingml/2006/table">
            <a:tbl>
              <a:tblPr firstRow="1" bandRow="1">
                <a:noFill/>
                <a:tableStyleId>{5C22544A-7EE6-4342-B048-85BDC9FD1C3A}</a:tableStyleId>
              </a:tblPr>
              <a:tblGrid>
                <a:gridCol w="3173944">
                  <a:extLst>
                    <a:ext uri="{9D8B030D-6E8A-4147-A177-3AD203B41FA5}">
                      <a16:colId xmlns:a16="http://schemas.microsoft.com/office/drawing/2014/main" val="3843037285"/>
                    </a:ext>
                  </a:extLst>
                </a:gridCol>
                <a:gridCol w="8100646">
                  <a:extLst>
                    <a:ext uri="{9D8B030D-6E8A-4147-A177-3AD203B41FA5}">
                      <a16:colId xmlns:a16="http://schemas.microsoft.com/office/drawing/2014/main" val="3211874118"/>
                    </a:ext>
                  </a:extLst>
                </a:gridCol>
              </a:tblGrid>
              <a:tr h="1025917">
                <a:tc>
                  <a:txBody>
                    <a:bodyPr/>
                    <a:lstStyle/>
                    <a:p>
                      <a:pPr>
                        <a:buNone/>
                      </a:pPr>
                      <a:r>
                        <a:rPr lang="en-US" sz="2900" b="1" cap="all" spc="150">
                          <a:solidFill>
                            <a:schemeClr val="accent1"/>
                          </a:solidFill>
                          <a:latin typeface="Segoe UI Variable Text Semibold" pitchFamily="2" charset="0"/>
                        </a:rPr>
                        <a:t>Barrier Type</a:t>
                      </a:r>
                    </a:p>
                  </a:txBody>
                  <a:tcPr marL="252610" marR="252610" marT="252610" marB="252610" anchor="ctr">
                    <a:lnL w="12700" cmpd="sng">
                      <a:noFill/>
                    </a:lnL>
                    <a:lnR w="12700" cap="flat" cmpd="sng" algn="ctr">
                      <a:solidFill>
                        <a:schemeClr val="tx1"/>
                      </a:solidFill>
                      <a:prstDash val="solid"/>
                      <a:round/>
                      <a:headEnd type="none" w="med" len="med"/>
                      <a:tailEnd type="none" w="med" len="med"/>
                    </a:lnR>
                    <a:lnT w="6350" cap="flat" cmpd="sng" algn="ctr">
                      <a:noFill/>
                      <a:prstDash val="solid"/>
                    </a:lnT>
                    <a:lnB w="6350" cap="flat" cmpd="sng" algn="ctr">
                      <a:solidFill>
                        <a:schemeClr val="tx1"/>
                      </a:solidFill>
                      <a:prstDash val="solid"/>
                    </a:lnB>
                    <a:noFill/>
                  </a:tcPr>
                </a:tc>
                <a:tc>
                  <a:txBody>
                    <a:bodyPr/>
                    <a:lstStyle/>
                    <a:p>
                      <a:pPr>
                        <a:buNone/>
                      </a:pPr>
                      <a:r>
                        <a:rPr lang="en-US" sz="2900" b="1" cap="all" spc="150">
                          <a:solidFill>
                            <a:schemeClr val="accent1"/>
                          </a:solidFill>
                          <a:latin typeface="Segoe UI Variable Text Semibold" pitchFamily="2" charset="0"/>
                        </a:rPr>
                        <a:t>Recommended Strategies</a:t>
                      </a:r>
                    </a:p>
                  </a:txBody>
                  <a:tcPr marL="252610" marR="252610" marT="252610" marB="252610" anchor="ctr">
                    <a:lnL w="12700" cap="flat" cmpd="sng" algn="ctr">
                      <a:solidFill>
                        <a:schemeClr val="tx1"/>
                      </a:solidFill>
                      <a:prstDash val="solid"/>
                      <a:round/>
                      <a:headEnd type="none" w="med" len="med"/>
                      <a:tailEnd type="none" w="med" len="med"/>
                    </a:lnL>
                    <a:lnR w="12700" cmpd="sng">
                      <a:noFill/>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1920856543"/>
                  </a:ext>
                </a:extLst>
              </a:tr>
              <a:tr h="941363">
                <a:tc>
                  <a:txBody>
                    <a:bodyPr/>
                    <a:lstStyle/>
                    <a:p>
                      <a:pPr>
                        <a:buNone/>
                      </a:pPr>
                      <a:r>
                        <a:rPr lang="en-US" sz="2400" b="0" cap="none" spc="0">
                          <a:solidFill>
                            <a:schemeClr val="tx1"/>
                          </a:solidFill>
                          <a:latin typeface="Segoe UI Variable Text Light" pitchFamily="2" charset="0"/>
                        </a:rPr>
                        <a:t>Knowledge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2400" b="0" cap="none" spc="0">
                          <a:solidFill>
                            <a:schemeClr val="tx1"/>
                          </a:solidFill>
                          <a:latin typeface="Segoe UI Variable Text Light" pitchFamily="2" charset="0"/>
                        </a:rPr>
                        <a:t>📚 Education, 📊 Feedback</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461607658"/>
                  </a:ext>
                </a:extLst>
              </a:tr>
              <a:tr h="1307761">
                <a:tc>
                  <a:txBody>
                    <a:bodyPr/>
                    <a:lstStyle/>
                    <a:p>
                      <a:pPr>
                        <a:buNone/>
                      </a:pPr>
                      <a:r>
                        <a:rPr lang="en-US" sz="2400" b="0" cap="none" spc="0">
                          <a:solidFill>
                            <a:schemeClr val="tx1"/>
                          </a:solidFill>
                          <a:latin typeface="Segoe UI Variable Text Light" pitchFamily="2" charset="0"/>
                        </a:rPr>
                        <a:t>Access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2400" b="0" cap="none" spc="0">
                          <a:solidFill>
                            <a:schemeClr val="tx1"/>
                          </a:solidFill>
                          <a:latin typeface="Segoe UI Variable Text Light" pitchFamily="2" charset="0"/>
                        </a:rPr>
                        <a:t>🏥 Service Redesign, 🛠️ Equipment, 🤝 Partnerships</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440143531"/>
                  </a:ext>
                </a:extLst>
              </a:tr>
              <a:tr h="941363">
                <a:tc>
                  <a:txBody>
                    <a:bodyPr/>
                    <a:lstStyle/>
                    <a:p>
                      <a:pPr>
                        <a:buNone/>
                      </a:pPr>
                      <a:r>
                        <a:rPr lang="en-US" sz="2400" b="0" cap="none" spc="0">
                          <a:solidFill>
                            <a:schemeClr val="tx1"/>
                          </a:solidFill>
                          <a:latin typeface="Segoe UI Variable Text Light" pitchFamily="2" charset="0"/>
                        </a:rPr>
                        <a:t>Workflow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noFill/>
                      <a:prstDash val="solid"/>
                    </a:lnB>
                    <a:noFill/>
                  </a:tcPr>
                </a:tc>
                <a:tc>
                  <a:txBody>
                    <a:bodyPr/>
                    <a:lstStyle/>
                    <a:p>
                      <a:pPr>
                        <a:buNone/>
                      </a:pPr>
                      <a:r>
                        <a:rPr lang="en-US" sz="2400" b="0" cap="none" spc="0">
                          <a:solidFill>
                            <a:schemeClr val="tx1"/>
                          </a:solidFill>
                          <a:latin typeface="Segoe UI Variable Text Light" pitchFamily="2" charset="0"/>
                        </a:rPr>
                        <a:t>💻 EHR Tools, ✅ Standing Orders</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noFill/>
                      <a:prstDash val="solid"/>
                    </a:lnB>
                    <a:noFill/>
                  </a:tcPr>
                </a:tc>
                <a:extLst>
                  <a:ext uri="{0D108BD9-81ED-4DB2-BD59-A6C34878D82A}">
                    <a16:rowId xmlns:a16="http://schemas.microsoft.com/office/drawing/2014/main" val="75315814"/>
                  </a:ext>
                </a:extLst>
              </a:tr>
            </a:tbl>
          </a:graphicData>
        </a:graphic>
      </p:graphicFrame>
      <p:sp>
        <p:nvSpPr>
          <p:cNvPr id="8" name="TextBox 7">
            <a:extLst>
              <a:ext uri="{FF2B5EF4-FFF2-40B4-BE49-F238E27FC236}">
                <a16:creationId xmlns:a16="http://schemas.microsoft.com/office/drawing/2014/main" id="{4B44DDFE-8DEB-D42B-415C-7A2196C44D01}"/>
              </a:ext>
            </a:extLst>
          </p:cNvPr>
          <p:cNvSpPr txBox="1"/>
          <p:nvPr/>
        </p:nvSpPr>
        <p:spPr>
          <a:xfrm>
            <a:off x="2438401" y="1222810"/>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srgbClr val="000000"/>
                </a:solidFill>
                <a:effectLst/>
                <a:uLnTx/>
                <a:uFillTx/>
                <a:latin typeface="Calibri Light"/>
                <a:ea typeface="+mn-ea"/>
                <a:cs typeface="+mn-cs"/>
              </a:rPr>
              <a:t>Rule of Thumb</a:t>
            </a:r>
          </a:p>
        </p:txBody>
      </p:sp>
    </p:spTree>
    <p:extLst>
      <p:ext uri="{BB962C8B-B14F-4D97-AF65-F5344CB8AC3E}">
        <p14:creationId xmlns:p14="http://schemas.microsoft.com/office/powerpoint/2010/main" val="334331568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7B34-2B97-8333-F749-BB6A5397E97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44F977B-EEF7-E4F0-20BE-EAF8984116F3}"/>
              </a:ext>
            </a:extLst>
          </p:cNvPr>
          <p:cNvSpPr>
            <a:spLocks noGrp="1"/>
          </p:cNvSpPr>
          <p:nvPr>
            <p:ph type="body" sz="quarter" idx="15"/>
          </p:nvPr>
        </p:nvSpPr>
        <p:spPr>
          <a:xfrm>
            <a:off x="609600" y="2411340"/>
            <a:ext cx="2749236" cy="1018106"/>
          </a:xfrm>
        </p:spPr>
        <p:txBody>
          <a:bodyPr/>
          <a:lstStyle/>
          <a:p>
            <a:r>
              <a:rPr lang="en-US">
                <a:latin typeface="Segoe UI"/>
                <a:cs typeface="Segoe UI"/>
              </a:rPr>
              <a:t>Things to Consider</a:t>
            </a:r>
          </a:p>
        </p:txBody>
      </p:sp>
      <p:sp>
        <p:nvSpPr>
          <p:cNvPr id="12" name="TextBox 11">
            <a:extLst>
              <a:ext uri="{FF2B5EF4-FFF2-40B4-BE49-F238E27FC236}">
                <a16:creationId xmlns:a16="http://schemas.microsoft.com/office/drawing/2014/main" id="{75A7A1A2-0188-0E0B-276A-508D28BDBE29}"/>
              </a:ext>
            </a:extLst>
          </p:cNvPr>
          <p:cNvSpPr txBox="1"/>
          <p:nvPr/>
        </p:nvSpPr>
        <p:spPr>
          <a:xfrm>
            <a:off x="3962400" y="1371600"/>
            <a:ext cx="5093126" cy="3360920"/>
          </a:xfrm>
          <a:prstGeom prst="rect">
            <a:avLst/>
          </a:prstGeom>
          <a:noFill/>
        </p:spPr>
        <p:txBody>
          <a:bodyPr wrap="none" lIns="0" tIns="0" rIns="0" bIns="0"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Pre-implementation measures</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Acceptability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Appropriateness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Feasibility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Reach</a:t>
            </a:r>
          </a:p>
        </p:txBody>
      </p:sp>
      <p:cxnSp>
        <p:nvCxnSpPr>
          <p:cNvPr id="14" name="Straight Connector 13">
            <a:extLst>
              <a:ext uri="{FF2B5EF4-FFF2-40B4-BE49-F238E27FC236}">
                <a16:creationId xmlns:a16="http://schemas.microsoft.com/office/drawing/2014/main" id="{F1E3B1BE-76A3-66B6-309A-931E38FED129}"/>
              </a:ext>
            </a:extLst>
          </p:cNvPr>
          <p:cNvCxnSpPr>
            <a:cxnSpLocks/>
          </p:cNvCxnSpPr>
          <p:nvPr/>
        </p:nvCxnSpPr>
        <p:spPr>
          <a:xfrm>
            <a:off x="3962400" y="3666836"/>
            <a:ext cx="3953164" cy="0"/>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32470CC-CDD9-96D1-223C-17FF340E53EA}"/>
              </a:ext>
            </a:extLst>
          </p:cNvPr>
          <p:cNvSpPr txBox="1"/>
          <p:nvPr/>
        </p:nvSpPr>
        <p:spPr>
          <a:xfrm>
            <a:off x="3962400" y="6004590"/>
            <a:ext cx="6735223"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73055"/>
                </a:solidFill>
                <a:effectLst/>
                <a:uLnTx/>
                <a:uFillTx/>
                <a:latin typeface="Segoe UI" panose="020B0502040204020203" pitchFamily="34" charset="0"/>
                <a:ea typeface="+mn-ea"/>
                <a:cs typeface="Segoe UI" panose="020B0502040204020203" pitchFamily="34" charset="0"/>
              </a:rPr>
              <a:t>Proctor E, </a:t>
            </a:r>
            <a:r>
              <a:rPr kumimoji="0" lang="en-US" sz="1100" b="0" i="0" u="none" strike="noStrike" kern="1200" cap="none" spc="0" normalizeH="0" baseline="0" noProof="0" err="1">
                <a:ln>
                  <a:noFill/>
                </a:ln>
                <a:solidFill>
                  <a:srgbClr val="173055"/>
                </a:solidFill>
                <a:effectLst/>
                <a:uLnTx/>
                <a:uFillTx/>
                <a:latin typeface="Segoe UI" panose="020B0502040204020203" pitchFamily="34" charset="0"/>
                <a:ea typeface="+mn-ea"/>
                <a:cs typeface="Segoe UI" panose="020B0502040204020203" pitchFamily="34" charset="0"/>
              </a:rPr>
              <a:t>Silmere</a:t>
            </a:r>
            <a:r>
              <a:rPr kumimoji="0" lang="en-US" sz="1100" b="0" i="0" u="none" strike="noStrike" kern="1200" cap="none" spc="0" normalizeH="0" baseline="0" noProof="0">
                <a:ln>
                  <a:noFill/>
                </a:ln>
                <a:solidFill>
                  <a:srgbClr val="173055"/>
                </a:solidFill>
                <a:effectLst/>
                <a:uLnTx/>
                <a:uFillTx/>
                <a:latin typeface="Segoe UI" panose="020B0502040204020203" pitchFamily="34" charset="0"/>
                <a:ea typeface="+mn-ea"/>
                <a:cs typeface="Segoe UI" panose="020B0502040204020203" pitchFamily="34" charset="0"/>
              </a:rPr>
              <a:t> H, Raghavan R, et al. Outcomes for implementation research: conceptual distinctions, measurement challenges, and research agenda. Adm Policy Ment Health. 2011;38(2):65-76. doi:10.1007/s10488-010-0319-7</a:t>
            </a:r>
          </a:p>
        </p:txBody>
      </p:sp>
      <p:sp>
        <p:nvSpPr>
          <p:cNvPr id="2" name="Right Brace 1">
            <a:extLst>
              <a:ext uri="{FF2B5EF4-FFF2-40B4-BE49-F238E27FC236}">
                <a16:creationId xmlns:a16="http://schemas.microsoft.com/office/drawing/2014/main" id="{90C9E8A3-0A4A-AA7C-60CC-17B1158FA5CD}"/>
              </a:ext>
            </a:extLst>
          </p:cNvPr>
          <p:cNvSpPr/>
          <p:nvPr/>
        </p:nvSpPr>
        <p:spPr>
          <a:xfrm>
            <a:off x="7915564" y="2145323"/>
            <a:ext cx="724344" cy="2766646"/>
          </a:xfrm>
          <a:prstGeom prst="righ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3055"/>
              </a:solidFill>
              <a:effectLst/>
              <a:uLnTx/>
              <a:uFillTx/>
              <a:latin typeface="Calibri Light"/>
              <a:ea typeface="+mn-ea"/>
              <a:cs typeface="+mn-cs"/>
            </a:endParaRPr>
          </a:p>
        </p:txBody>
      </p:sp>
      <p:sp>
        <p:nvSpPr>
          <p:cNvPr id="5" name="TextBox 4">
            <a:extLst>
              <a:ext uri="{FF2B5EF4-FFF2-40B4-BE49-F238E27FC236}">
                <a16:creationId xmlns:a16="http://schemas.microsoft.com/office/drawing/2014/main" id="{2B494BA3-5F14-8298-154A-398C3B97395A}"/>
              </a:ext>
            </a:extLst>
          </p:cNvPr>
          <p:cNvSpPr txBox="1"/>
          <p:nvPr/>
        </p:nvSpPr>
        <p:spPr>
          <a:xfrm>
            <a:off x="8859587" y="2990037"/>
            <a:ext cx="2418013"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40A4D2"/>
                </a:solidFill>
                <a:effectLst/>
                <a:uLnTx/>
                <a:uFillTx/>
                <a:latin typeface="Calibri Light"/>
                <a:ea typeface="+mn-ea"/>
                <a:cs typeface="+mn-cs"/>
              </a:rPr>
              <a:t>Start with fit, not ambition.</a:t>
            </a:r>
          </a:p>
        </p:txBody>
      </p:sp>
    </p:spTree>
    <p:extLst>
      <p:ext uri="{BB962C8B-B14F-4D97-AF65-F5344CB8AC3E}">
        <p14:creationId xmlns:p14="http://schemas.microsoft.com/office/powerpoint/2010/main" val="338193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6ACE-C6F6-E252-473F-F978587F121E}"/>
            </a:ext>
          </a:extLst>
        </p:cNvPr>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72165303-4474-7F02-D7BE-9CE32DDDBE5B}"/>
              </a:ext>
            </a:extLst>
          </p:cNvPr>
          <p:cNvCxnSpPr>
            <a:cxnSpLocks/>
          </p:cNvCxnSpPr>
          <p:nvPr/>
        </p:nvCxnSpPr>
        <p:spPr>
          <a:xfrm>
            <a:off x="5016404" y="3333183"/>
            <a:ext cx="5747179" cy="0"/>
          </a:xfrm>
          <a:prstGeom prst="straightConnector1">
            <a:avLst/>
          </a:prstGeom>
          <a:ln w="38100">
            <a:solidFill>
              <a:schemeClr val="tx2">
                <a:lumMod val="50000"/>
                <a:lumOff val="50000"/>
              </a:schemeClr>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17B91F9-9973-B8F9-113D-199692291446}"/>
              </a:ext>
            </a:extLst>
          </p:cNvPr>
          <p:cNvCxnSpPr>
            <a:cxnSpLocks/>
          </p:cNvCxnSpPr>
          <p:nvPr/>
        </p:nvCxnSpPr>
        <p:spPr>
          <a:xfrm>
            <a:off x="7896675" y="920864"/>
            <a:ext cx="0" cy="5016272"/>
          </a:xfrm>
          <a:prstGeom prst="straightConnector1">
            <a:avLst/>
          </a:prstGeom>
          <a:ln w="38100">
            <a:solidFill>
              <a:schemeClr val="tx2">
                <a:lumMod val="50000"/>
                <a:lumOff val="50000"/>
              </a:schemeClr>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10D1FAA-D60A-F8BB-8D8C-745CEAFF2CB6}"/>
              </a:ext>
            </a:extLst>
          </p:cNvPr>
          <p:cNvSpPr/>
          <p:nvPr/>
        </p:nvSpPr>
        <p:spPr>
          <a:xfrm>
            <a:off x="5431736" y="1178302"/>
            <a:ext cx="2228014" cy="1953882"/>
          </a:xfrm>
          <a:prstGeom prst="rect">
            <a:avLst/>
          </a:prstGeom>
          <a:noFill/>
          <a:ln w="38100">
            <a:solidFill>
              <a:schemeClr val="tx2">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Maybe</a:t>
            </a:r>
          </a:p>
        </p:txBody>
      </p:sp>
      <p:sp>
        <p:nvSpPr>
          <p:cNvPr id="13" name="Rectangle 12">
            <a:extLst>
              <a:ext uri="{FF2B5EF4-FFF2-40B4-BE49-F238E27FC236}">
                <a16:creationId xmlns:a16="http://schemas.microsoft.com/office/drawing/2014/main" id="{A252D38A-2975-1CF9-0636-5B77B17EA2FC}"/>
              </a:ext>
            </a:extLst>
          </p:cNvPr>
          <p:cNvSpPr/>
          <p:nvPr/>
        </p:nvSpPr>
        <p:spPr>
          <a:xfrm>
            <a:off x="8133599" y="1178302"/>
            <a:ext cx="2228014" cy="195388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Best</a:t>
            </a:r>
          </a:p>
        </p:txBody>
      </p:sp>
      <p:sp>
        <p:nvSpPr>
          <p:cNvPr id="16" name="Rectangle 15">
            <a:extLst>
              <a:ext uri="{FF2B5EF4-FFF2-40B4-BE49-F238E27FC236}">
                <a16:creationId xmlns:a16="http://schemas.microsoft.com/office/drawing/2014/main" id="{858D3D79-2771-E1C0-E55B-C05CDBA4B7E8}"/>
              </a:ext>
            </a:extLst>
          </p:cNvPr>
          <p:cNvSpPr/>
          <p:nvPr/>
        </p:nvSpPr>
        <p:spPr>
          <a:xfrm>
            <a:off x="5418376" y="3534182"/>
            <a:ext cx="2228014" cy="1953882"/>
          </a:xfrm>
          <a:prstGeom prst="rect">
            <a:avLst/>
          </a:prstGeom>
          <a:noFill/>
          <a:ln w="38100">
            <a:solidFill>
              <a:srgbClr val="E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Avoid</a:t>
            </a:r>
          </a:p>
        </p:txBody>
      </p:sp>
      <p:sp>
        <p:nvSpPr>
          <p:cNvPr id="19" name="Rectangle 18">
            <a:extLst>
              <a:ext uri="{FF2B5EF4-FFF2-40B4-BE49-F238E27FC236}">
                <a16:creationId xmlns:a16="http://schemas.microsoft.com/office/drawing/2014/main" id="{2ACC24D4-B24C-5133-0FB9-B0FEA2F5F48C}"/>
              </a:ext>
            </a:extLst>
          </p:cNvPr>
          <p:cNvSpPr/>
          <p:nvPr/>
        </p:nvSpPr>
        <p:spPr>
          <a:xfrm>
            <a:off x="8133599" y="3534182"/>
            <a:ext cx="2228014" cy="1953882"/>
          </a:xfrm>
          <a:prstGeom prst="rect">
            <a:avLst/>
          </a:prstGeom>
          <a:noFill/>
          <a:ln w="38100">
            <a:solidFill>
              <a:srgbClr val="F1B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Caution</a:t>
            </a:r>
          </a:p>
        </p:txBody>
      </p:sp>
      <p:sp>
        <p:nvSpPr>
          <p:cNvPr id="21" name="Text Placeholder 2">
            <a:extLst>
              <a:ext uri="{FF2B5EF4-FFF2-40B4-BE49-F238E27FC236}">
                <a16:creationId xmlns:a16="http://schemas.microsoft.com/office/drawing/2014/main" id="{9C73E82A-1E97-3A29-590C-50F2F648E8F3}"/>
              </a:ext>
            </a:extLst>
          </p:cNvPr>
          <p:cNvSpPr txBox="1">
            <a:spLocks/>
          </p:cNvSpPr>
          <p:nvPr/>
        </p:nvSpPr>
        <p:spPr>
          <a:xfrm>
            <a:off x="7003506" y="200133"/>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Higher impact/</a:t>
            </a:r>
          </a:p>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effectiveness</a:t>
            </a:r>
          </a:p>
        </p:txBody>
      </p:sp>
      <p:sp>
        <p:nvSpPr>
          <p:cNvPr id="23" name="Text Placeholder 2">
            <a:extLst>
              <a:ext uri="{FF2B5EF4-FFF2-40B4-BE49-F238E27FC236}">
                <a16:creationId xmlns:a16="http://schemas.microsoft.com/office/drawing/2014/main" id="{6DA15F9D-2537-32F5-DFAC-AD44C76B61C0}"/>
              </a:ext>
            </a:extLst>
          </p:cNvPr>
          <p:cNvSpPr txBox="1">
            <a:spLocks/>
          </p:cNvSpPr>
          <p:nvPr/>
        </p:nvSpPr>
        <p:spPr>
          <a:xfrm>
            <a:off x="3645405" y="3102062"/>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Lower equitability</a:t>
            </a:r>
          </a:p>
        </p:txBody>
      </p:sp>
      <p:sp>
        <p:nvSpPr>
          <p:cNvPr id="25" name="Text Placeholder 2">
            <a:extLst>
              <a:ext uri="{FF2B5EF4-FFF2-40B4-BE49-F238E27FC236}">
                <a16:creationId xmlns:a16="http://schemas.microsoft.com/office/drawing/2014/main" id="{1F14145B-959C-1BB1-E85F-163214F8274C}"/>
              </a:ext>
            </a:extLst>
          </p:cNvPr>
          <p:cNvSpPr txBox="1">
            <a:spLocks/>
          </p:cNvSpPr>
          <p:nvPr/>
        </p:nvSpPr>
        <p:spPr>
          <a:xfrm>
            <a:off x="10374975" y="3102061"/>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Higher equitability</a:t>
            </a:r>
          </a:p>
        </p:txBody>
      </p:sp>
      <p:sp>
        <p:nvSpPr>
          <p:cNvPr id="27" name="Text Placeholder 2">
            <a:extLst>
              <a:ext uri="{FF2B5EF4-FFF2-40B4-BE49-F238E27FC236}">
                <a16:creationId xmlns:a16="http://schemas.microsoft.com/office/drawing/2014/main" id="{102F762B-34F2-ED67-5B3C-F84E9F5A1923}"/>
              </a:ext>
            </a:extLst>
          </p:cNvPr>
          <p:cNvSpPr txBox="1">
            <a:spLocks/>
          </p:cNvSpPr>
          <p:nvPr/>
        </p:nvSpPr>
        <p:spPr>
          <a:xfrm>
            <a:off x="7003507" y="6016680"/>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Lower impact/</a:t>
            </a:r>
          </a:p>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effectiveness</a:t>
            </a:r>
          </a:p>
        </p:txBody>
      </p:sp>
    </p:spTree>
    <p:extLst>
      <p:ext uri="{BB962C8B-B14F-4D97-AF65-F5344CB8AC3E}">
        <p14:creationId xmlns:p14="http://schemas.microsoft.com/office/powerpoint/2010/main" val="223913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Narrow to Broad Approach</a:t>
            </a:r>
          </a:p>
        </p:txBody>
      </p:sp>
      <p:sp>
        <p:nvSpPr>
          <p:cNvPr id="6" name="Text Placeholder 5">
            <a:extLst>
              <a:ext uri="{FF2B5EF4-FFF2-40B4-BE49-F238E27FC236}">
                <a16:creationId xmlns:a16="http://schemas.microsoft.com/office/drawing/2014/main" id="{4AA81E9D-F082-4920-A6AA-E4CBFF612F0A}"/>
              </a:ext>
            </a:extLst>
          </p:cNvPr>
          <p:cNvSpPr>
            <a:spLocks noGrp="1"/>
          </p:cNvSpPr>
          <p:nvPr>
            <p:ph sz="half" idx="1"/>
          </p:nvPr>
        </p:nvSpPr>
        <p:spPr>
          <a:xfrm>
            <a:off x="622302" y="2278944"/>
            <a:ext cx="4803143" cy="3640665"/>
          </a:xfrm>
        </p:spPr>
        <p:txBody>
          <a:bodyPr>
            <a:normAutofit fontScale="85000" lnSpcReduction="20000"/>
          </a:bodyPr>
          <a:lstStyle/>
          <a:p>
            <a:pPr marL="0" indent="0">
              <a:buNone/>
            </a:pPr>
            <a:r>
              <a:rPr lang="en-US" sz="2667" b="1"/>
              <a:t>PDSA 1: Initial Improvement Plan</a:t>
            </a:r>
          </a:p>
          <a:p>
            <a:pPr>
              <a:buFont typeface="Arial" panose="020B0604020202020204" pitchFamily="34" charset="0"/>
              <a:buChar char="•"/>
            </a:pPr>
            <a:r>
              <a:rPr lang="en-US" sz="2667"/>
              <a:t>Focused on:</a:t>
            </a:r>
          </a:p>
          <a:p>
            <a:pPr lvl="1">
              <a:buFont typeface="Arial" panose="020B0604020202020204" pitchFamily="34" charset="0"/>
              <a:buChar char="•"/>
            </a:pPr>
            <a:r>
              <a:rPr lang="en-US" sz="2467"/>
              <a:t>One care team</a:t>
            </a:r>
          </a:p>
          <a:p>
            <a:pPr lvl="1">
              <a:buFont typeface="Arial" panose="020B0604020202020204" pitchFamily="34" charset="0"/>
              <a:buChar char="•"/>
            </a:pPr>
            <a:r>
              <a:rPr lang="en-US" sz="2467"/>
              <a:t>One pod</a:t>
            </a:r>
          </a:p>
          <a:p>
            <a:pPr lvl="1">
              <a:buFont typeface="Arial" panose="020B0604020202020204" pitchFamily="34" charset="0"/>
              <a:buChar char="•"/>
            </a:pPr>
            <a:r>
              <a:rPr lang="en-US" sz="2467"/>
              <a:t>One location</a:t>
            </a:r>
          </a:p>
          <a:p>
            <a:pPr>
              <a:buFont typeface="Arial" panose="020B0604020202020204" pitchFamily="34" charset="0"/>
              <a:buChar char="•"/>
            </a:pPr>
            <a:r>
              <a:rPr lang="en-US" sz="2667"/>
              <a:t>Goal:</a:t>
            </a:r>
          </a:p>
          <a:p>
            <a:pPr lvl="1">
              <a:buFont typeface="Arial" panose="020B0604020202020204" pitchFamily="34" charset="0"/>
              <a:buChar char="•"/>
            </a:pPr>
            <a:r>
              <a:rPr lang="en-US" sz="2467"/>
              <a:t>Test and refine the improvement project on a small scale</a:t>
            </a:r>
          </a:p>
          <a:p>
            <a:pPr>
              <a:buFont typeface="Arial" panose="020B0604020202020204" pitchFamily="34" charset="0"/>
              <a:buChar char="•"/>
              <a:tabLst>
                <a:tab pos="2971726" algn="l"/>
              </a:tabLst>
            </a:pPr>
            <a:r>
              <a:rPr lang="en-US" sz="2667"/>
              <a:t>Results:</a:t>
            </a:r>
          </a:p>
          <a:p>
            <a:pPr lvl="1">
              <a:buFont typeface="Arial" panose="020B0604020202020204" pitchFamily="34" charset="0"/>
              <a:buChar char="•"/>
            </a:pPr>
            <a:r>
              <a:rPr lang="en-US" sz="2467"/>
              <a:t>Demonstrated successful improvement and positive results</a:t>
            </a:r>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887452" y="2283636"/>
            <a:ext cx="4937760" cy="3331123"/>
          </a:xfrm>
        </p:spPr>
        <p:txBody>
          <a:bodyPr>
            <a:normAutofit fontScale="85000" lnSpcReduction="20000"/>
          </a:bodyPr>
          <a:lstStyle/>
          <a:p>
            <a:r>
              <a:rPr lang="en-US" sz="2800" b="1"/>
              <a:t>PDSA 2: Initial Improvement Plan</a:t>
            </a:r>
          </a:p>
          <a:p>
            <a:pPr>
              <a:buFont typeface="Arial" panose="020B0604020202020204" pitchFamily="34" charset="0"/>
              <a:buChar char="•"/>
            </a:pPr>
            <a:r>
              <a:rPr lang="en-US" sz="2800"/>
              <a:t>Expand implementation to:</a:t>
            </a:r>
          </a:p>
          <a:p>
            <a:pPr lvl="1">
              <a:buFont typeface="Arial" panose="020B0604020202020204" pitchFamily="34" charset="0"/>
              <a:buChar char="•"/>
            </a:pPr>
            <a:r>
              <a:rPr lang="en-US" sz="2600"/>
              <a:t>Additional care teams</a:t>
            </a:r>
          </a:p>
          <a:p>
            <a:pPr lvl="1">
              <a:buFont typeface="Arial" panose="020B0604020202020204" pitchFamily="34" charset="0"/>
              <a:buChar char="•"/>
            </a:pPr>
            <a:r>
              <a:rPr lang="en-US" sz="2600"/>
              <a:t>Additional pods</a:t>
            </a:r>
          </a:p>
          <a:p>
            <a:pPr lvl="1">
              <a:buFont typeface="Arial" panose="020B0604020202020204" pitchFamily="34" charset="0"/>
              <a:buChar char="•"/>
            </a:pPr>
            <a:r>
              <a:rPr lang="en-US" sz="2600"/>
              <a:t>Additional locations</a:t>
            </a:r>
          </a:p>
          <a:p>
            <a:pPr>
              <a:buFont typeface="Arial" panose="020B0604020202020204" pitchFamily="34" charset="0"/>
              <a:buChar char="•"/>
            </a:pPr>
            <a:r>
              <a:rPr lang="en-US" sz="2800"/>
              <a:t>Goal:</a:t>
            </a:r>
          </a:p>
          <a:p>
            <a:pPr lvl="1">
              <a:buFont typeface="Arial" panose="020B0604020202020204" pitchFamily="34" charset="0"/>
              <a:buChar char="•"/>
            </a:pPr>
            <a:r>
              <a:rPr lang="en-US" sz="2600"/>
              <a:t>Scale successful practices across broader settings</a:t>
            </a:r>
          </a:p>
          <a:p>
            <a:pPr lvl="1">
              <a:buFont typeface="Arial" panose="020B0604020202020204" pitchFamily="34" charset="0"/>
              <a:buChar char="•"/>
            </a:pPr>
            <a:r>
              <a:rPr lang="en-US" sz="2600"/>
              <a:t>Ensure consistency and sustainability of improvement efforts</a:t>
            </a:r>
          </a:p>
          <a:p>
            <a:pPr lvl="1">
              <a:buFont typeface="Arial" panose="020B0604020202020204" pitchFamily="34" charset="0"/>
              <a:buChar char="•"/>
            </a:pPr>
            <a:endParaRPr lang="en-US" sz="2600"/>
          </a:p>
          <a:p>
            <a:endParaRPr lang="en-US"/>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16</a:t>
            </a:fld>
            <a:endParaRPr lang="en-US"/>
          </a:p>
        </p:txBody>
      </p:sp>
      <p:sp>
        <p:nvSpPr>
          <p:cNvPr id="11" name="Arrow: Right 10">
            <a:extLst>
              <a:ext uri="{FF2B5EF4-FFF2-40B4-BE49-F238E27FC236}">
                <a16:creationId xmlns:a16="http://schemas.microsoft.com/office/drawing/2014/main" id="{5FC810C4-51A7-4D5D-8DBF-5E0FAF797645}"/>
              </a:ext>
            </a:extLst>
          </p:cNvPr>
          <p:cNvSpPr/>
          <p:nvPr/>
        </p:nvSpPr>
        <p:spPr>
          <a:xfrm>
            <a:off x="5182629" y="3246438"/>
            <a:ext cx="134112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0130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Broad to Narrow Approach</a:t>
            </a:r>
          </a:p>
        </p:txBody>
      </p:sp>
      <p:sp>
        <p:nvSpPr>
          <p:cNvPr id="6" name="Text Placeholder 5">
            <a:extLst>
              <a:ext uri="{FF2B5EF4-FFF2-40B4-BE49-F238E27FC236}">
                <a16:creationId xmlns:a16="http://schemas.microsoft.com/office/drawing/2014/main" id="{4AA81E9D-F082-4920-A6AA-E4CBFF612F0A}"/>
              </a:ext>
            </a:extLst>
          </p:cNvPr>
          <p:cNvSpPr>
            <a:spLocks noGrp="1"/>
          </p:cNvSpPr>
          <p:nvPr>
            <p:ph sz="half" idx="1"/>
          </p:nvPr>
        </p:nvSpPr>
        <p:spPr>
          <a:xfrm>
            <a:off x="622298" y="2116336"/>
            <a:ext cx="4803143" cy="3965979"/>
          </a:xfrm>
        </p:spPr>
        <p:txBody>
          <a:bodyPr vert="horz" lIns="0" tIns="60960" rIns="0" bIns="60960" rtlCol="0" anchor="t">
            <a:normAutofit fontScale="92500"/>
          </a:bodyPr>
          <a:lstStyle/>
          <a:p>
            <a:pPr marL="0" indent="0" algn="ctr">
              <a:buNone/>
            </a:pPr>
            <a:r>
              <a:rPr lang="en-US" sz="2667" b="1"/>
              <a:t>PDSA 1</a:t>
            </a:r>
          </a:p>
          <a:p>
            <a:pPr marL="0" indent="0">
              <a:buNone/>
            </a:pPr>
            <a:r>
              <a:rPr lang="en-US" sz="2400"/>
              <a:t>Broad implementation goals</a:t>
            </a:r>
          </a:p>
          <a:p>
            <a:pPr marL="0" indent="0">
              <a:buNone/>
            </a:pPr>
            <a:r>
              <a:rPr lang="en-US" sz="2400"/>
              <a:t>Goal:</a:t>
            </a:r>
          </a:p>
          <a:p>
            <a:pPr lvl="1">
              <a:buFont typeface="Arial" panose="020B0604020202020204" pitchFamily="34" charset="0"/>
              <a:buChar char="•"/>
            </a:pPr>
            <a:r>
              <a:rPr lang="en-US" sz="2400"/>
              <a:t>Multiple!</a:t>
            </a:r>
          </a:p>
          <a:p>
            <a:pPr lvl="1">
              <a:buFont typeface="Arial" panose="020B0604020202020204" pitchFamily="34" charset="0"/>
              <a:buChar char="•"/>
            </a:pPr>
            <a:r>
              <a:rPr lang="en-US" sz="2400"/>
              <a:t>Ex: improve practice performance on patients completing the full diabetic bundle – A1c, Retina screening, Kidney screening, Statin Rx</a:t>
            </a:r>
          </a:p>
          <a:p>
            <a:pPr marL="0" indent="0">
              <a:buNone/>
              <a:tabLst>
                <a:tab pos="2971726" algn="l"/>
              </a:tabLst>
            </a:pPr>
            <a:r>
              <a:rPr lang="en-US" sz="2400"/>
              <a:t>Results:</a:t>
            </a:r>
          </a:p>
          <a:p>
            <a:pPr lvl="1">
              <a:buFont typeface="Arial" panose="020B0604020202020204" pitchFamily="34" charset="0"/>
              <a:buChar char="•"/>
            </a:pPr>
            <a:r>
              <a:rPr lang="en-US" sz="2400"/>
              <a:t>unclear or uneven</a:t>
            </a:r>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766561" y="2058955"/>
            <a:ext cx="4937760" cy="4023360"/>
          </a:xfrm>
        </p:spPr>
        <p:txBody>
          <a:bodyPr>
            <a:normAutofit fontScale="92500"/>
          </a:bodyPr>
          <a:lstStyle/>
          <a:p>
            <a:pPr algn="ctr"/>
            <a:r>
              <a:rPr lang="en-US" sz="2800" b="1"/>
              <a:t>PDSA 2</a:t>
            </a:r>
          </a:p>
          <a:p>
            <a:pPr marL="0" indent="0">
              <a:buNone/>
            </a:pPr>
            <a:r>
              <a:rPr lang="en-US" sz="2533"/>
              <a:t>Narrow and dig into a single metric</a:t>
            </a:r>
          </a:p>
          <a:p>
            <a:pPr marL="0" indent="0">
              <a:buNone/>
            </a:pPr>
            <a:r>
              <a:rPr lang="en-US" sz="2533"/>
              <a:t>Focus on improvement in that one area</a:t>
            </a:r>
          </a:p>
          <a:p>
            <a:pPr marL="0" indent="0">
              <a:buNone/>
            </a:pPr>
            <a:r>
              <a:rPr lang="en-US" sz="2533"/>
              <a:t>Ex: Improve practice performance on retinal screening</a:t>
            </a:r>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17</a:t>
            </a:fld>
            <a:endParaRPr lang="en-US"/>
          </a:p>
        </p:txBody>
      </p:sp>
      <p:sp>
        <p:nvSpPr>
          <p:cNvPr id="11" name="Arrow: Right 10">
            <a:extLst>
              <a:ext uri="{FF2B5EF4-FFF2-40B4-BE49-F238E27FC236}">
                <a16:creationId xmlns:a16="http://schemas.microsoft.com/office/drawing/2014/main" id="{5FC810C4-51A7-4D5D-8DBF-5E0FAF797645}"/>
              </a:ext>
            </a:extLst>
          </p:cNvPr>
          <p:cNvSpPr/>
          <p:nvPr/>
        </p:nvSpPr>
        <p:spPr>
          <a:xfrm>
            <a:off x="4978908" y="2440146"/>
            <a:ext cx="134112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79661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Reassess Root Causes &amp; </a:t>
            </a:r>
            <a:br>
              <a:rPr lang="en-US">
                <a:latin typeface="Franklin Gothic Medium" panose="020B0603020102020204" pitchFamily="34" charset="0"/>
              </a:rPr>
            </a:br>
            <a:r>
              <a:rPr lang="en-US">
                <a:latin typeface="Franklin Gothic Medium" panose="020B0603020102020204" pitchFamily="34" charset="0"/>
              </a:rPr>
              <a:t>Match Implementation Strategies</a:t>
            </a:r>
          </a:p>
        </p:txBody>
      </p:sp>
      <p:sp>
        <p:nvSpPr>
          <p:cNvPr id="15" name="Content Placeholder 14">
            <a:extLst>
              <a:ext uri="{FF2B5EF4-FFF2-40B4-BE49-F238E27FC236}">
                <a16:creationId xmlns:a16="http://schemas.microsoft.com/office/drawing/2014/main" id="{DE85EE52-AA9A-4A78-98E8-50B6C6069D25}"/>
              </a:ext>
            </a:extLst>
          </p:cNvPr>
          <p:cNvSpPr>
            <a:spLocks noGrp="1"/>
          </p:cNvSpPr>
          <p:nvPr>
            <p:ph sz="half" idx="1"/>
          </p:nvPr>
        </p:nvSpPr>
        <p:spPr>
          <a:xfrm>
            <a:off x="611423" y="1908749"/>
            <a:ext cx="4488683" cy="4057337"/>
          </a:xfrm>
        </p:spPr>
        <p:txBody>
          <a:bodyPr vert="horz" lIns="0" tIns="60960" rIns="0" bIns="60960" rtlCol="0" anchor="t">
            <a:normAutofit fontScale="92500" lnSpcReduction="20000"/>
          </a:bodyPr>
          <a:lstStyle/>
          <a:p>
            <a:pPr marL="0" indent="0">
              <a:buNone/>
            </a:pPr>
            <a:r>
              <a:rPr lang="en-US" sz="2400" b="1">
                <a:solidFill>
                  <a:srgbClr val="404040"/>
                </a:solidFill>
              </a:rPr>
              <a:t>PDSA 1: Improve Warm Hand-offs to Integrated Behavioral Health</a:t>
            </a:r>
          </a:p>
          <a:p>
            <a:pPr marL="0" indent="0">
              <a:buNone/>
            </a:pPr>
            <a:r>
              <a:rPr lang="en-US" sz="2400">
                <a:solidFill>
                  <a:schemeClr val="tx1"/>
                </a:solidFill>
              </a:rPr>
              <a:t>Assumption: </a:t>
            </a:r>
          </a:p>
          <a:p>
            <a:pPr marL="0" indent="0">
              <a:buNone/>
            </a:pPr>
            <a:r>
              <a:rPr lang="en-US" sz="2400">
                <a:solidFill>
                  <a:schemeClr val="tx1"/>
                </a:solidFill>
              </a:rPr>
              <a:t>Low hand-off rates were caused by lack of knowledge or awareness </a:t>
            </a:r>
          </a:p>
          <a:p>
            <a:pPr marL="0" indent="0">
              <a:buNone/>
            </a:pPr>
            <a:r>
              <a:rPr lang="en-US" sz="2400">
                <a:solidFill>
                  <a:schemeClr val="tx1"/>
                </a:solidFill>
              </a:rPr>
              <a:t>Intervention: </a:t>
            </a:r>
          </a:p>
          <a:p>
            <a:pPr marL="0" indent="0">
              <a:buNone/>
            </a:pPr>
            <a:r>
              <a:rPr lang="en-US" sz="2400">
                <a:solidFill>
                  <a:schemeClr val="tx1"/>
                </a:solidFill>
              </a:rPr>
              <a:t>Train PCPs and behavioral health providers on warm hand-offs </a:t>
            </a:r>
          </a:p>
          <a:p>
            <a:pPr marL="0" indent="0">
              <a:buNone/>
            </a:pPr>
            <a:r>
              <a:rPr lang="en-US" sz="2400">
                <a:solidFill>
                  <a:schemeClr val="tx1"/>
                </a:solidFill>
              </a:rPr>
              <a:t>Results: </a:t>
            </a:r>
          </a:p>
          <a:p>
            <a:pPr marL="0" indent="0">
              <a:buNone/>
            </a:pPr>
            <a:r>
              <a:rPr lang="en-US" sz="2400">
                <a:solidFill>
                  <a:schemeClr val="tx1"/>
                </a:solidFill>
              </a:rPr>
              <a:t>Warm hand-off rates did not improve significantly</a:t>
            </a:r>
          </a:p>
          <a:p>
            <a:pPr marL="0" indent="0">
              <a:buNone/>
            </a:pPr>
            <a:endParaRPr lang="en-US"/>
          </a:p>
          <a:p>
            <a:pPr marL="0" indent="0">
              <a:buNone/>
            </a:pPr>
            <a:endParaRPr lang="en-US"/>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475751" y="1737363"/>
            <a:ext cx="5293975" cy="4498883"/>
          </a:xfrm>
        </p:spPr>
        <p:txBody>
          <a:bodyPr vert="horz" lIns="0" tIns="60960" rIns="0" bIns="60960" rtlCol="0" anchor="t">
            <a:noAutofit/>
          </a:bodyPr>
          <a:lstStyle/>
          <a:p>
            <a:pPr marL="0" indent="0">
              <a:buNone/>
            </a:pPr>
            <a:r>
              <a:rPr lang="en-US" sz="2400" b="1">
                <a:solidFill>
                  <a:srgbClr val="404040"/>
                </a:solidFill>
              </a:rPr>
              <a:t>PDSA 2: Workflow &amp; System Redesign</a:t>
            </a:r>
            <a:endParaRPr lang="en-US" sz="2400" b="1">
              <a:solidFill>
                <a:srgbClr val="404040"/>
              </a:solidFill>
              <a:ea typeface="Calibri"/>
              <a:cs typeface="Calibri"/>
            </a:endParaRPr>
          </a:p>
          <a:p>
            <a:pPr marL="0" indent="0">
              <a:buNone/>
            </a:pPr>
            <a:r>
              <a:rPr lang="en-US" sz="2400">
                <a:solidFill>
                  <a:schemeClr val="tx1"/>
                </a:solidFill>
              </a:rPr>
              <a:t>Key Learning from PDSA 1: </a:t>
            </a:r>
          </a:p>
          <a:p>
            <a:pPr marL="201163" lvl="1" indent="0">
              <a:buNone/>
            </a:pPr>
            <a:r>
              <a:rPr lang="en-US" sz="2400">
                <a:solidFill>
                  <a:schemeClr val="tx1"/>
                </a:solidFill>
              </a:rPr>
              <a:t>Workflow and lack of system supports made warm hand-offs difficult to complete consistently, independent of training/knowledge levels</a:t>
            </a:r>
          </a:p>
          <a:p>
            <a:pPr marL="0" indent="0">
              <a:spcBef>
                <a:spcPts val="0"/>
              </a:spcBef>
              <a:spcAft>
                <a:spcPts val="0"/>
              </a:spcAft>
              <a:buNone/>
            </a:pPr>
            <a:r>
              <a:rPr lang="en-US" sz="2400">
                <a:solidFill>
                  <a:schemeClr val="tx1"/>
                </a:solidFill>
              </a:rPr>
              <a:t>New Strategy: Focus on systems and workflow</a:t>
            </a:r>
          </a:p>
          <a:p>
            <a:pPr marL="0" indent="0">
              <a:spcBef>
                <a:spcPts val="0"/>
              </a:spcBef>
              <a:spcAft>
                <a:spcPts val="0"/>
              </a:spcAft>
              <a:buNone/>
            </a:pPr>
            <a:r>
              <a:rPr lang="en-US" sz="2400">
                <a:solidFill>
                  <a:schemeClr val="tx1"/>
                </a:solidFill>
              </a:rPr>
              <a:t>Ex: Create standing orders with system prompts or flags for eligible patients</a:t>
            </a:r>
          </a:p>
          <a:p>
            <a:pPr lvl="1">
              <a:spcBef>
                <a:spcPts val="0"/>
              </a:spcBef>
              <a:spcAft>
                <a:spcPts val="0"/>
              </a:spcAft>
              <a:buFont typeface="Arial" panose="020B0604020202020204" pitchFamily="34" charset="0"/>
              <a:buChar char="•"/>
            </a:pPr>
            <a:r>
              <a:rPr lang="en-US" sz="1667">
                <a:solidFill>
                  <a:schemeClr val="tx1"/>
                </a:solidFill>
              </a:rPr>
              <a:t>Medical Assistants should refer any patient with a PHQ9&gt; X to integrated behavioral health</a:t>
            </a:r>
          </a:p>
          <a:p>
            <a:pPr lvl="1">
              <a:buFont typeface="Arial" panose="020B0604020202020204" pitchFamily="34" charset="0"/>
              <a:buChar char="•"/>
            </a:pPr>
            <a:endParaRPr lang="en-US">
              <a:solidFill>
                <a:schemeClr val="tx1"/>
              </a:solidFill>
            </a:endParaRPr>
          </a:p>
          <a:p>
            <a:pPr lvl="1">
              <a:buFont typeface="Arial" panose="020B0604020202020204" pitchFamily="34" charset="0"/>
              <a:buChar char="•"/>
            </a:pPr>
            <a:endParaRPr lang="en-US">
              <a:solidFill>
                <a:schemeClr val="tx1"/>
              </a:solidFill>
            </a:endParaRPr>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18</a:t>
            </a:fld>
            <a:endParaRPr lang="en-US"/>
          </a:p>
        </p:txBody>
      </p:sp>
      <p:sp>
        <p:nvSpPr>
          <p:cNvPr id="13" name="Arrow: Right 12">
            <a:extLst>
              <a:ext uri="{FF2B5EF4-FFF2-40B4-BE49-F238E27FC236}">
                <a16:creationId xmlns:a16="http://schemas.microsoft.com/office/drawing/2014/main" id="{1B309400-38E1-41D7-A02F-BD955F1EDE9D}"/>
              </a:ext>
            </a:extLst>
          </p:cNvPr>
          <p:cNvSpPr/>
          <p:nvPr/>
        </p:nvSpPr>
        <p:spPr>
          <a:xfrm>
            <a:off x="5364311" y="3583596"/>
            <a:ext cx="1032621"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09093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19</a:t>
            </a:fld>
            <a:endParaRPr lang="en-US"/>
          </a:p>
        </p:txBody>
      </p:sp>
      <p:sp>
        <p:nvSpPr>
          <p:cNvPr id="4" name="Title 3">
            <a:extLst>
              <a:ext uri="{FF2B5EF4-FFF2-40B4-BE49-F238E27FC236}">
                <a16:creationId xmlns:a16="http://schemas.microsoft.com/office/drawing/2014/main" id="{DF957727-E9E5-416C-AE12-74BE1AB718F7}"/>
              </a:ext>
            </a:extLst>
          </p:cNvPr>
          <p:cNvSpPr>
            <a:spLocks noGrp="1"/>
          </p:cNvSpPr>
          <p:nvPr>
            <p:ph type="title" idx="4294967295"/>
          </p:nvPr>
        </p:nvSpPr>
        <p:spPr>
          <a:xfrm>
            <a:off x="0" y="285751"/>
            <a:ext cx="12192000" cy="863600"/>
          </a:xfrm>
        </p:spPr>
        <p:txBody>
          <a:bodyPr>
            <a:normAutofit/>
          </a:bodyPr>
          <a:lstStyle/>
          <a:p>
            <a:pPr algn="ctr"/>
            <a:r>
              <a:rPr lang="en-US" sz="4267">
                <a:latin typeface="Franklin Gothic Medium" panose="020B0603020102020204" pitchFamily="34" charset="0"/>
              </a:rPr>
              <a:t>Use Variation in Results to Inform PDSA 2</a:t>
            </a:r>
          </a:p>
        </p:txBody>
      </p:sp>
      <p:sp>
        <p:nvSpPr>
          <p:cNvPr id="15" name="Content Placeholder 14">
            <a:extLst>
              <a:ext uri="{FF2B5EF4-FFF2-40B4-BE49-F238E27FC236}">
                <a16:creationId xmlns:a16="http://schemas.microsoft.com/office/drawing/2014/main" id="{DE85EE52-AA9A-4A78-98E8-50B6C6069D25}"/>
              </a:ext>
            </a:extLst>
          </p:cNvPr>
          <p:cNvSpPr>
            <a:spLocks noGrp="1"/>
          </p:cNvSpPr>
          <p:nvPr>
            <p:ph sz="half" idx="4294967295"/>
          </p:nvPr>
        </p:nvSpPr>
        <p:spPr>
          <a:xfrm>
            <a:off x="309798" y="1264789"/>
            <a:ext cx="4683420" cy="4991105"/>
          </a:xfrm>
        </p:spPr>
        <p:txBody>
          <a:bodyPr vert="horz" lIns="0" tIns="60960" rIns="0" bIns="60960" rtlCol="0" anchor="t">
            <a:normAutofit/>
          </a:bodyPr>
          <a:lstStyle/>
          <a:p>
            <a:pPr marL="0" indent="0">
              <a:buNone/>
            </a:pPr>
            <a:r>
              <a:rPr lang="en-US" sz="2800" b="1">
                <a:solidFill>
                  <a:srgbClr val="404040"/>
                </a:solidFill>
              </a:rPr>
              <a:t>PDSA 1:</a:t>
            </a:r>
            <a:r>
              <a:rPr lang="en-US" sz="2800" b="1">
                <a:solidFill>
                  <a:schemeClr val="tx1"/>
                </a:solidFill>
              </a:rPr>
              <a:t> </a:t>
            </a:r>
            <a:r>
              <a:rPr lang="en-US" sz="2800" b="1">
                <a:solidFill>
                  <a:srgbClr val="404040"/>
                </a:solidFill>
              </a:rPr>
              <a:t>Depression Screening &amp; Referral Improvement</a:t>
            </a:r>
            <a:endParaRPr lang="en-US" sz="2267" b="1">
              <a:solidFill>
                <a:schemeClr val="tx1"/>
              </a:solidFill>
              <a:ea typeface="Calibri"/>
              <a:cs typeface="Calibri"/>
            </a:endParaRPr>
          </a:p>
          <a:p>
            <a:pPr marL="0" indent="0">
              <a:buNone/>
            </a:pPr>
            <a:r>
              <a:rPr lang="en-US" sz="2400">
                <a:solidFill>
                  <a:schemeClr val="tx1"/>
                </a:solidFill>
              </a:rPr>
              <a:t>Goal: </a:t>
            </a:r>
            <a:r>
              <a:rPr lang="en-US" sz="2400"/>
              <a:t>Increase depression screening and referral to follow-up care</a:t>
            </a:r>
          </a:p>
          <a:p>
            <a:pPr marL="0" indent="0">
              <a:buNone/>
            </a:pPr>
            <a:r>
              <a:rPr lang="en-US" sz="2400"/>
              <a:t>Interventions: </a:t>
            </a:r>
          </a:p>
          <a:p>
            <a:pPr lvl="1">
              <a:buFont typeface="Arial" panose="020B0604020202020204" pitchFamily="34" charset="0"/>
              <a:buChar char="•"/>
            </a:pPr>
            <a:r>
              <a:rPr lang="en-US" sz="2133"/>
              <a:t>Train MAs on PHQ-9</a:t>
            </a:r>
          </a:p>
          <a:p>
            <a:pPr lvl="1">
              <a:buFont typeface="Arial" panose="020B0604020202020204" pitchFamily="34" charset="0"/>
              <a:buChar char="•"/>
            </a:pPr>
            <a:r>
              <a:rPr lang="en-US" sz="2133"/>
              <a:t>Create standing orders</a:t>
            </a:r>
          </a:p>
          <a:p>
            <a:pPr lvl="1">
              <a:buFont typeface="Arial" panose="020B0604020202020204" pitchFamily="34" charset="0"/>
              <a:buChar char="•"/>
            </a:pPr>
            <a:r>
              <a:rPr lang="en-US" sz="2133"/>
              <a:t>Adjust workflows/systems</a:t>
            </a:r>
          </a:p>
          <a:p>
            <a:pPr lvl="1">
              <a:buFont typeface="Arial" panose="020B0604020202020204" pitchFamily="34" charset="0"/>
              <a:buChar char="•"/>
            </a:pPr>
            <a:r>
              <a:rPr lang="en-US" sz="2133"/>
              <a:t>Apply across 4 care teams</a:t>
            </a:r>
          </a:p>
          <a:p>
            <a:pPr marL="0" indent="0">
              <a:buNone/>
            </a:pPr>
            <a:r>
              <a:rPr lang="en-US" sz="2400"/>
              <a:t>Results: 2 teams showed improvement, 2 showed little to no improvement</a:t>
            </a:r>
          </a:p>
          <a:p>
            <a:pPr marL="0" indent="0">
              <a:buNone/>
            </a:pPr>
            <a:endParaRPr lang="en-US"/>
          </a:p>
          <a:p>
            <a:pPr marL="0" indent="0">
              <a:buNone/>
            </a:pPr>
            <a:endParaRPr lang="en-US"/>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4294967295"/>
          </p:nvPr>
        </p:nvSpPr>
        <p:spPr>
          <a:xfrm>
            <a:off x="6096001" y="1264791"/>
            <a:ext cx="5665241" cy="5091040"/>
          </a:xfrm>
        </p:spPr>
        <p:txBody>
          <a:bodyPr vert="horz" lIns="0" tIns="60960" rIns="0" bIns="60960" rtlCol="0" anchor="t">
            <a:noAutofit/>
          </a:bodyPr>
          <a:lstStyle/>
          <a:p>
            <a:pPr marL="0" indent="0">
              <a:buNone/>
            </a:pPr>
            <a:r>
              <a:rPr lang="en-US" sz="2667" b="1">
                <a:solidFill>
                  <a:srgbClr val="404040"/>
                </a:solidFill>
              </a:rPr>
              <a:t>PDSA 2: Investigate &amp; Tailor the Response</a:t>
            </a:r>
            <a:endParaRPr lang="en-US" sz="2667" b="1">
              <a:solidFill>
                <a:srgbClr val="404040"/>
              </a:solidFill>
              <a:ea typeface="Calibri"/>
              <a:cs typeface="Calibri"/>
            </a:endParaRPr>
          </a:p>
          <a:p>
            <a:pPr marL="0" indent="0">
              <a:buNone/>
            </a:pPr>
            <a:r>
              <a:rPr lang="en-US" sz="2400">
                <a:solidFill>
                  <a:schemeClr val="tx1"/>
                </a:solidFill>
              </a:rPr>
              <a:t>Examine implementation differences across the teams</a:t>
            </a:r>
          </a:p>
          <a:p>
            <a:pPr lvl="1">
              <a:buFont typeface="Arial" panose="020B0604020202020204" pitchFamily="34" charset="0"/>
              <a:buChar char="•"/>
            </a:pPr>
            <a:r>
              <a:rPr lang="en-US" sz="2133">
                <a:solidFill>
                  <a:schemeClr val="tx1"/>
                </a:solidFill>
              </a:rPr>
              <a:t>Were workflows followed consistently?</a:t>
            </a:r>
          </a:p>
          <a:p>
            <a:pPr lvl="1">
              <a:buFont typeface="Arial" panose="020B0604020202020204" pitchFamily="34" charset="0"/>
              <a:buChar char="•"/>
            </a:pPr>
            <a:r>
              <a:rPr lang="en-US" sz="2133">
                <a:solidFill>
                  <a:schemeClr val="tx1"/>
                </a:solidFill>
              </a:rPr>
              <a:t>Were there staffing barriers?</a:t>
            </a:r>
          </a:p>
          <a:p>
            <a:pPr lvl="1">
              <a:buFont typeface="Arial" panose="020B0604020202020204" pitchFamily="34" charset="0"/>
              <a:buChar char="•"/>
            </a:pPr>
            <a:r>
              <a:rPr lang="en-US" sz="2133">
                <a:solidFill>
                  <a:schemeClr val="tx1"/>
                </a:solidFill>
              </a:rPr>
              <a:t>Did implementation go as intended?</a:t>
            </a:r>
          </a:p>
          <a:p>
            <a:pPr marL="0" indent="0">
              <a:buNone/>
            </a:pPr>
            <a:r>
              <a:rPr lang="en-US" sz="2400">
                <a:solidFill>
                  <a:schemeClr val="tx1"/>
                </a:solidFill>
              </a:rPr>
              <a:t>Possible next steps:</a:t>
            </a:r>
          </a:p>
          <a:p>
            <a:pPr lvl="1">
              <a:buFont typeface="Arial" panose="020B0604020202020204" pitchFamily="34" charset="0"/>
              <a:buChar char="•"/>
            </a:pPr>
            <a:r>
              <a:rPr lang="en-US" sz="2133">
                <a:solidFill>
                  <a:schemeClr val="tx1"/>
                </a:solidFill>
              </a:rPr>
              <a:t>Re-implement PDSA 1 with better support to care teams with little improvement</a:t>
            </a:r>
          </a:p>
          <a:p>
            <a:pPr lvl="1">
              <a:buFont typeface="Arial" panose="020B0604020202020204" pitchFamily="34" charset="0"/>
              <a:buChar char="•"/>
            </a:pPr>
            <a:r>
              <a:rPr lang="en-US" sz="2133">
                <a:solidFill>
                  <a:schemeClr val="tx1"/>
                </a:solidFill>
              </a:rPr>
              <a:t>Develop a new intervention tailored to the specific barrier’s for each team</a:t>
            </a:r>
          </a:p>
          <a:p>
            <a:pPr lvl="1">
              <a:buFont typeface="Arial" panose="020B0604020202020204" pitchFamily="34" charset="0"/>
              <a:buChar char="•"/>
            </a:pPr>
            <a:endParaRPr lang="en-US">
              <a:solidFill>
                <a:schemeClr val="tx1"/>
              </a:solidFill>
            </a:endParaRPr>
          </a:p>
          <a:p>
            <a:pPr lvl="1">
              <a:buFont typeface="Arial" panose="020B0604020202020204" pitchFamily="34" charset="0"/>
              <a:buChar char="•"/>
            </a:pPr>
            <a:endParaRPr lang="en-US">
              <a:solidFill>
                <a:schemeClr val="tx1"/>
              </a:solidFill>
            </a:endParaRPr>
          </a:p>
        </p:txBody>
      </p:sp>
      <p:sp>
        <p:nvSpPr>
          <p:cNvPr id="13" name="Arrow: Right 12">
            <a:extLst>
              <a:ext uri="{FF2B5EF4-FFF2-40B4-BE49-F238E27FC236}">
                <a16:creationId xmlns:a16="http://schemas.microsoft.com/office/drawing/2014/main" id="{1B309400-38E1-41D7-A02F-BD955F1EDE9D}"/>
              </a:ext>
            </a:extLst>
          </p:cNvPr>
          <p:cNvSpPr/>
          <p:nvPr/>
        </p:nvSpPr>
        <p:spPr>
          <a:xfrm>
            <a:off x="4744423" y="3429000"/>
            <a:ext cx="1032621"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3171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vert="horz" wrap="square" lIns="121900" tIns="60925" rIns="121900" bIns="60925" rtlCol="0" anchor="b" anchorCtr="0">
            <a:normAutofit/>
          </a:bodyPr>
          <a:lstStyle/>
          <a:p>
            <a:pPr>
              <a:buClr>
                <a:srgbClr val="6F5700"/>
              </a:buClr>
              <a:buSzPts val="3600"/>
            </a:pPr>
            <a:r>
              <a:rPr lang="en-US">
                <a:latin typeface="Franklin Gothic Demi"/>
                <a:sym typeface="Calibri"/>
              </a:rPr>
              <a:t>Agenda</a:t>
            </a:r>
            <a:endParaRPr>
              <a:latin typeface="Franklin Gothic Demi" panose="020B0703020102020204" pitchFamily="34" charset="0"/>
              <a:sym typeface="Calibri"/>
            </a:endParaRPr>
          </a:p>
        </p:txBody>
      </p:sp>
      <p:sp>
        <p:nvSpPr>
          <p:cNvPr id="197" name="Google Shape;197;p12"/>
          <p:cNvSpPr txBox="1">
            <a:spLocks noGrp="1"/>
          </p:cNvSpPr>
          <p:nvPr>
            <p:ph type="sldNum" sz="quarter" idx="12"/>
          </p:nvPr>
        </p:nvSpPr>
        <p:spPr>
          <a:xfrm>
            <a:off x="9913906" y="6459786"/>
            <a:ext cx="1312025" cy="365125"/>
          </a:xfrm>
          <a:prstGeom prst="rect">
            <a:avLst/>
          </a:prstGeom>
          <a:noFill/>
          <a:ln>
            <a:noFill/>
          </a:ln>
        </p:spPr>
        <p:txBody>
          <a:bodyPr spcFirstLastPara="1" vert="horz" wrap="square" lIns="121900" tIns="60925" rIns="121900" bIns="60925" rtlCol="0" anchor="ctr" anchorCtr="0">
            <a:noAutofit/>
          </a:bodyPr>
          <a:lstStyle/>
          <a:p>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mn-ea"/>
                <a:cs typeface="Arial"/>
                <a:sym typeface="Arial"/>
              </a:rPr>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t>2</a:t>
            </a:fld>
            <a:endParaRPr kumimoji="0" sz="1051" b="0" i="0" u="none" strike="noStrike" kern="0" cap="none" spc="0" normalizeH="0" baseline="0" noProof="0">
              <a:ln>
                <a:noFill/>
              </a:ln>
              <a:solidFill>
                <a:srgbClr val="FFFFFF"/>
              </a:solidFill>
              <a:effectLst/>
              <a:uLnTx/>
              <a:uFillTx/>
              <a:latin typeface="Calibri"/>
              <a:ea typeface="+mn-ea"/>
              <a:cs typeface="Arial"/>
              <a:sym typeface="Arial"/>
            </a:endParaRPr>
          </a:p>
        </p:txBody>
      </p:sp>
      <p:graphicFrame>
        <p:nvGraphicFramePr>
          <p:cNvPr id="6" name="Google Shape;1904;p13">
            <a:extLst>
              <a:ext uri="{FF2B5EF4-FFF2-40B4-BE49-F238E27FC236}">
                <a16:creationId xmlns:a16="http://schemas.microsoft.com/office/drawing/2014/main" id="{6D0802B9-CB48-4563-A1EA-86DADD1A172F}"/>
              </a:ext>
            </a:extLst>
          </p:cNvPr>
          <p:cNvGraphicFramePr/>
          <p:nvPr>
            <p:extLst>
              <p:ext uri="{D42A27DB-BD31-4B8C-83A1-F6EECF244321}">
                <p14:modId xmlns:p14="http://schemas.microsoft.com/office/powerpoint/2010/main" val="128638149"/>
              </p:ext>
            </p:extLst>
          </p:nvPr>
        </p:nvGraphicFramePr>
        <p:xfrm>
          <a:off x="1097280" y="2252504"/>
          <a:ext cx="10262383" cy="3198727"/>
        </p:xfrm>
        <a:graphic>
          <a:graphicData uri="http://schemas.openxmlformats.org/drawingml/2006/table">
            <a:tbl>
              <a:tblPr>
                <a:noFill/>
              </a:tblPr>
              <a:tblGrid>
                <a:gridCol w="1667944">
                  <a:extLst>
                    <a:ext uri="{9D8B030D-6E8A-4147-A177-3AD203B41FA5}">
                      <a16:colId xmlns:a16="http://schemas.microsoft.com/office/drawing/2014/main" val="20000"/>
                    </a:ext>
                  </a:extLst>
                </a:gridCol>
                <a:gridCol w="4477093">
                  <a:extLst>
                    <a:ext uri="{9D8B030D-6E8A-4147-A177-3AD203B41FA5}">
                      <a16:colId xmlns:a16="http://schemas.microsoft.com/office/drawing/2014/main" val="20001"/>
                    </a:ext>
                  </a:extLst>
                </a:gridCol>
                <a:gridCol w="4117346">
                  <a:extLst>
                    <a:ext uri="{9D8B030D-6E8A-4147-A177-3AD203B41FA5}">
                      <a16:colId xmlns:a16="http://schemas.microsoft.com/office/drawing/2014/main" val="20002"/>
                    </a:ext>
                  </a:extLst>
                </a:gridCol>
              </a:tblGrid>
              <a:tr h="611081">
                <a:tc>
                  <a:txBody>
                    <a:bodyPr/>
                    <a:lstStyle/>
                    <a:p>
                      <a:pPr marL="0" marR="0" lvl="0" indent="0" algn="l" rtl="0">
                        <a:lnSpc>
                          <a:spcPct val="100000"/>
                        </a:lnSpc>
                        <a:spcBef>
                          <a:spcPts val="0"/>
                        </a:spcBef>
                        <a:spcAft>
                          <a:spcPts val="0"/>
                        </a:spcAft>
                        <a:buClr>
                          <a:srgbClr val="000000"/>
                        </a:buClr>
                        <a:buSzPts val="1400"/>
                        <a:buFont typeface="Arial"/>
                        <a:buNone/>
                      </a:pPr>
                      <a:r>
                        <a:rPr lang="en-US" sz="1600" b="0" u="none" strike="noStrike" cap="none">
                          <a:latin typeface="Calibri" panose="020F0502020204030204" pitchFamily="34" charset="0"/>
                          <a:ea typeface="Calibri" panose="020F0502020204030204" pitchFamily="34" charset="0"/>
                          <a:cs typeface="Calibri" panose="020F0502020204030204" pitchFamily="34" charset="0"/>
                        </a:rPr>
                        <a:t>1:00 – 1:15 p.m.</a:t>
                      </a:r>
                      <a:endParaRPr sz="1600" b="0" u="none" strike="noStrike" cap="none">
                        <a:latin typeface="Calibri" panose="020F0502020204030204" pitchFamily="34" charset="0"/>
                        <a:ea typeface="Calibri" panose="020F0502020204030204" pitchFamily="34" charset="0"/>
                        <a:cs typeface="Calibri" panose="020F0502020204030204" pitchFamily="34" charset="0"/>
                      </a:endParaRPr>
                    </a:p>
                  </a:txBody>
                  <a:tcPr marL="121925" marR="121925" marT="50393" marB="50393"/>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Calibri" panose="020F0502020204030204" pitchFamily="34" charset="0"/>
                          <a:ea typeface="Calibri" panose="020F0502020204030204" pitchFamily="34" charset="0"/>
                          <a:cs typeface="Calibri" panose="020F0502020204030204" pitchFamily="34" charset="0"/>
                        </a:rPr>
                        <a:t>Welcome &amp; Presentation of the transition to the second PDSA cycle</a:t>
                      </a:r>
                      <a:endParaRPr sz="1600" u="none" strike="noStrike" cap="none">
                        <a:latin typeface="Calibri" panose="020F0502020204030204" pitchFamily="34" charset="0"/>
                        <a:ea typeface="Calibri" panose="020F0502020204030204" pitchFamily="34" charset="0"/>
                        <a:cs typeface="Calibri" panose="020F0502020204030204" pitchFamily="34" charset="0"/>
                      </a:endParaRPr>
                    </a:p>
                  </a:txBody>
                  <a:tcPr marL="121925" marR="121925" marT="50393" marB="50393"/>
                </a:tc>
                <a:tc>
                  <a:txBody>
                    <a:bodyPr/>
                    <a:lstStyle/>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panose="020F0502020204030204" pitchFamily="34" charset="0"/>
                          <a:ea typeface="Calibri" panose="020F0502020204030204" pitchFamily="34" charset="0"/>
                          <a:cs typeface="Calibri" panose="020F0502020204030204" pitchFamily="34" charset="0"/>
                        </a:rPr>
                        <a:t>Suzanne Cohen, Health Federation of Philadelphia</a:t>
                      </a:r>
                    </a:p>
                  </a:txBody>
                  <a:tcPr marL="121925" marR="121925" marT="50393" marB="50393"/>
                </a:tc>
                <a:extLst>
                  <a:ext uri="{0D108BD9-81ED-4DB2-BD59-A6C34878D82A}">
                    <a16:rowId xmlns:a16="http://schemas.microsoft.com/office/drawing/2014/main" val="10000"/>
                  </a:ext>
                </a:extLst>
              </a:tr>
              <a:tr h="915752">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panose="020F0502020204030204" pitchFamily="34" charset="0"/>
                          <a:ea typeface="Calibri" panose="020F0502020204030204" pitchFamily="34" charset="0"/>
                          <a:cs typeface="Calibri" panose="020F0502020204030204" pitchFamily="34" charset="0"/>
                        </a:rPr>
                        <a:t>1:15 – 1:45 p.m.</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i="0" kern="1200">
                          <a:solidFill>
                            <a:schemeClr val="tx1"/>
                          </a:solidFill>
                          <a:effectLst/>
                          <a:latin typeface="+mn-lt"/>
                          <a:ea typeface="+mn-ea"/>
                          <a:cs typeface="+mn-cs"/>
                        </a:rPr>
                        <a:t>PCMH Sharing of Challenges and Potential Support</a:t>
                      </a:r>
                      <a:endParaRPr lang="en-US" sz="2000" b="0" u="none" strike="noStrike" cap="none">
                        <a:solidFill>
                          <a:schemeClr val="tx1"/>
                        </a:solidFill>
                        <a:latin typeface="+mn-lt"/>
                        <a:ea typeface="Calibri" panose="020F0502020204030204" pitchFamily="34" charset="0"/>
                        <a:cs typeface="Calibri" panose="020F0502020204030204" pitchFamily="34" charset="0"/>
                      </a:endParaRPr>
                    </a:p>
                  </a:txBody>
                  <a:tcPr marL="121925" marR="121925" marT="50393" marB="50393"/>
                </a:tc>
                <a:tc>
                  <a:txBody>
                    <a:bodyPr/>
                    <a:lstStyle/>
                    <a:p>
                      <a:pPr marL="0" lvl="0" indent="0" algn="l">
                        <a:lnSpc>
                          <a:spcPct val="100000"/>
                        </a:lnSpc>
                        <a:spcBef>
                          <a:spcPts val="0"/>
                        </a:spcBef>
                        <a:spcAft>
                          <a:spcPts val="0"/>
                        </a:spcAft>
                        <a:buNone/>
                      </a:pPr>
                      <a:r>
                        <a:rPr lang="en-US" sz="1600" b="0" i="0" u="none" strike="noStrike" cap="none" noProof="0">
                          <a:solidFill>
                            <a:srgbClr val="000000"/>
                          </a:solidFill>
                          <a:highlight>
                            <a:srgbClr val="FFFFFF"/>
                          </a:highlight>
                          <a:latin typeface="Calibri"/>
                          <a:ea typeface="Calibri"/>
                          <a:cs typeface="Calibri"/>
                        </a:rPr>
                        <a:t>Laura Line, Health Federation of Philadelphia</a:t>
                      </a:r>
                    </a:p>
                  </a:txBody>
                  <a:tcPr marL="121925" marR="121925" marT="50393" marB="50393"/>
                </a:tc>
                <a:extLst>
                  <a:ext uri="{0D108BD9-81ED-4DB2-BD59-A6C34878D82A}">
                    <a16:rowId xmlns:a16="http://schemas.microsoft.com/office/drawing/2014/main" val="10002"/>
                  </a:ext>
                </a:extLst>
              </a:tr>
              <a:tr h="806205">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1:45 – 2:15 p.m.</a:t>
                      </a:r>
                    </a:p>
                  </a:txBody>
                  <a:tcPr marL="121925" marR="121925" marT="50393" marB="50393"/>
                </a:tc>
                <a:tc>
                  <a:txBody>
                    <a:bodyPr/>
                    <a:lstStyle/>
                    <a:p>
                      <a:pPr marL="0" marR="0" lvl="0" indent="0" algn="l" rtl="0" eaLnBrk="1" fontAlgn="auto" latinLnBrk="0" hangingPunct="1">
                        <a:lnSpc>
                          <a:spcPct val="100000"/>
                        </a:lnSpc>
                        <a:spcBef>
                          <a:spcPts val="0"/>
                        </a:spcBef>
                        <a:spcAft>
                          <a:spcPts val="0"/>
                        </a:spcAft>
                        <a:buClr>
                          <a:schemeClr val="dk1"/>
                        </a:buClr>
                        <a:buSzPts val="1400"/>
                        <a:buFont typeface="Arial"/>
                        <a:buNone/>
                      </a:pPr>
                      <a:r>
                        <a:rPr lang="en-US" sz="1600" b="0" u="none" strike="noStrike" cap="none">
                          <a:latin typeface="Calibri"/>
                          <a:ea typeface="Calibri"/>
                          <a:cs typeface="Calibri"/>
                        </a:rPr>
                        <a:t>PCMH Panel Discussion: Moving from PDSA Cycle 1 to 2</a:t>
                      </a:r>
                    </a:p>
                  </a:txBody>
                  <a:tcPr marL="121925" marR="121925" marT="50393" marB="50393"/>
                </a:tc>
                <a:tc>
                  <a:txBody>
                    <a:bodyPr/>
                    <a:lstStyle/>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a:ea typeface="Calibri"/>
                          <a:cs typeface="Calibri"/>
                        </a:rPr>
                        <a:t>Whitney Gregori, Guthrie Medical Group</a:t>
                      </a:r>
                    </a:p>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panose="020F0502020204030204" pitchFamily="34" charset="0"/>
                          <a:ea typeface="Calibri" panose="020F0502020204030204" pitchFamily="34" charset="0"/>
                          <a:cs typeface="Calibri" panose="020F0502020204030204" pitchFamily="34" charset="0"/>
                        </a:rPr>
                        <a:t>Jaime Bailey, UPMC CMI</a:t>
                      </a:r>
                    </a:p>
                  </a:txBody>
                  <a:tcPr marL="121925" marR="121925" marT="50393" marB="50393"/>
                </a:tc>
                <a:extLst>
                  <a:ext uri="{0D108BD9-81ED-4DB2-BD59-A6C34878D82A}">
                    <a16:rowId xmlns:a16="http://schemas.microsoft.com/office/drawing/2014/main" val="10003"/>
                  </a:ext>
                </a:extLst>
              </a:tr>
              <a:tr h="865689">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2:15 – 2:30 p.m.</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panose="020F0502020204030204" pitchFamily="34" charset="0"/>
                          <a:ea typeface="Calibri" panose="020F0502020204030204" pitchFamily="34" charset="0"/>
                          <a:cs typeface="Calibri" panose="020F0502020204030204" pitchFamily="34" charset="0"/>
                        </a:rPr>
                        <a:t>Sprint Timeline, Next Steps &amp; Evaluation</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u="none" strike="noStrike" cap="none">
                          <a:latin typeface="Calibri" panose="020F0502020204030204" pitchFamily="34" charset="0"/>
                          <a:ea typeface="Calibri" panose="020F0502020204030204" pitchFamily="34" charset="0"/>
                          <a:cs typeface="Calibri" panose="020F0502020204030204" pitchFamily="34" charset="0"/>
                        </a:rPr>
                        <a:t>Suzanne Cohen, Health Federation of Philadelphia</a:t>
                      </a:r>
                    </a:p>
                    <a:p>
                      <a:pPr marL="0" marR="0" lvl="0" indent="0" algn="l" rtl="0">
                        <a:lnSpc>
                          <a:spcPct val="100000"/>
                        </a:lnSpc>
                        <a:spcBef>
                          <a:spcPts val="0"/>
                        </a:spcBef>
                        <a:spcAft>
                          <a:spcPts val="0"/>
                        </a:spcAft>
                        <a:buClr>
                          <a:schemeClr val="dk1"/>
                        </a:buClr>
                        <a:buSzPts val="1400"/>
                        <a:buFont typeface="Arial"/>
                        <a:buNone/>
                      </a:pPr>
                      <a:endParaRPr lang="en-US" sz="1600" u="none" strike="noStrike" cap="none">
                        <a:latin typeface="Calibri" panose="020F0502020204030204" pitchFamily="34" charset="0"/>
                        <a:ea typeface="Calibri" panose="020F0502020204030204" pitchFamily="34" charset="0"/>
                        <a:cs typeface="Calibri" panose="020F0502020204030204" pitchFamily="34" charset="0"/>
                      </a:endParaRPr>
                    </a:p>
                  </a:txBody>
                  <a:tcPr marL="121925" marR="121925" marT="50393" marB="50393"/>
                </a:tc>
                <a:extLst>
                  <a:ext uri="{0D108BD9-81ED-4DB2-BD59-A6C34878D82A}">
                    <a16:rowId xmlns:a16="http://schemas.microsoft.com/office/drawing/2014/main" val="2109449620"/>
                  </a:ext>
                </a:extLst>
              </a:tr>
            </a:tbl>
          </a:graphicData>
        </a:graphic>
      </p:graphicFrame>
      <p:sp>
        <p:nvSpPr>
          <p:cNvPr id="7" name="Footer Placeholder 3">
            <a:extLst>
              <a:ext uri="{FF2B5EF4-FFF2-40B4-BE49-F238E27FC236}">
                <a16:creationId xmlns:a16="http://schemas.microsoft.com/office/drawing/2014/main" id="{CB4978A1-BFD5-4AA0-9240-DAA0B7B4AB17}"/>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832750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5F8C5B-CCE3-4D1B-B771-5AC9864BC565}"/>
              </a:ext>
            </a:extLst>
          </p:cNvPr>
          <p:cNvSpPr>
            <a:spLocks noGrp="1"/>
          </p:cNvSpPr>
          <p:nvPr>
            <p:ph type="title"/>
          </p:nvPr>
        </p:nvSpPr>
        <p:spPr/>
        <p:txBody>
          <a:bodyPr/>
          <a:lstStyle/>
          <a:p>
            <a:r>
              <a:rPr lang="en-US">
                <a:latin typeface="Franklin Gothic Medium" panose="020B0603020102020204" pitchFamily="34" charset="0"/>
              </a:rPr>
              <a:t>Overall Considerations</a:t>
            </a:r>
          </a:p>
        </p:txBody>
      </p:sp>
      <p:sp>
        <p:nvSpPr>
          <p:cNvPr id="8" name="Content Placeholder 7">
            <a:extLst>
              <a:ext uri="{FF2B5EF4-FFF2-40B4-BE49-F238E27FC236}">
                <a16:creationId xmlns:a16="http://schemas.microsoft.com/office/drawing/2014/main" id="{C82CBBAC-294A-4DFE-B64C-4E08059B1403}"/>
              </a:ext>
            </a:extLst>
          </p:cNvPr>
          <p:cNvSpPr>
            <a:spLocks noGrp="1"/>
          </p:cNvSpPr>
          <p:nvPr>
            <p:ph idx="1"/>
          </p:nvPr>
        </p:nvSpPr>
        <p:spPr/>
        <p:txBody>
          <a:bodyPr vert="horz" lIns="0" tIns="60960" rIns="0" bIns="60960" rtlCol="0" anchor="t">
            <a:normAutofit/>
          </a:bodyPr>
          <a:lstStyle/>
          <a:p>
            <a:pPr marL="457189" indent="-457189" fontAlgn="base">
              <a:buFont typeface="+mj-lt"/>
              <a:buAutoNum type="arabicPeriod"/>
            </a:pPr>
            <a:r>
              <a:rPr lang="en-US" sz="2400"/>
              <a:t>It probably won’t be this neat - real life rarely is!</a:t>
            </a:r>
          </a:p>
          <a:p>
            <a:pPr marL="457189" indent="-457189" fontAlgn="base">
              <a:buFont typeface="+mj-lt"/>
              <a:buAutoNum type="arabicPeriod"/>
            </a:pPr>
            <a:r>
              <a:rPr lang="en-US" sz="2400"/>
              <a:t>PDSA 1 may not be finished. PDSA 2 can be a refinement, or mid-cycle adjustment. It does not need to be a whole new thing.</a:t>
            </a:r>
          </a:p>
          <a:p>
            <a:pPr marL="457189" indent="-457189" fontAlgn="base">
              <a:buFont typeface="+mj-lt"/>
              <a:buAutoNum type="arabicPeriod"/>
            </a:pPr>
            <a:r>
              <a:rPr lang="en-US" sz="2400"/>
              <a:t>Go back to your implementation science principles.  Match the intervention to the outcome and make it realistic!</a:t>
            </a:r>
          </a:p>
          <a:p>
            <a:pPr marL="457189" indent="-457189" fontAlgn="base">
              <a:buFont typeface="+mj-lt"/>
              <a:buAutoNum type="arabicPeriod"/>
            </a:pPr>
            <a:r>
              <a:rPr lang="en-US" sz="2400"/>
              <a:t>Have a single clearly defined primary outcome and clear methods to collect data to measure process (whether you are implementing your intervention as planned) and whether you are achieving your outcome. </a:t>
            </a:r>
          </a:p>
          <a:p>
            <a:pPr>
              <a:buFont typeface="Arial" panose="020B0604020202020204" pitchFamily="34" charset="0"/>
              <a:buChar char="•"/>
            </a:pPr>
            <a:endParaRPr lang="en-US"/>
          </a:p>
        </p:txBody>
      </p:sp>
      <p:sp>
        <p:nvSpPr>
          <p:cNvPr id="5" name="Footer Placeholder 4">
            <a:extLst>
              <a:ext uri="{FF2B5EF4-FFF2-40B4-BE49-F238E27FC236}">
                <a16:creationId xmlns:a16="http://schemas.microsoft.com/office/drawing/2014/main" id="{E4793EA6-3D3D-498D-8232-5CF93B2BFB62}"/>
              </a:ext>
            </a:extLst>
          </p:cNvPr>
          <p:cNvSpPr>
            <a:spLocks noGrp="1"/>
          </p:cNvSpPr>
          <p:nvPr>
            <p:ph type="ftr" sz="quarter" idx="11"/>
          </p:nvPr>
        </p:nvSpPr>
        <p:spPr/>
        <p:txBody>
          <a:bodyPr/>
          <a:lstStyle/>
          <a:p>
            <a:r>
              <a:rPr lang="en-US"/>
              <a:t>© 2026 JHF, PRHI, HCF, HFP</a:t>
            </a:r>
          </a:p>
        </p:txBody>
      </p:sp>
      <p:sp>
        <p:nvSpPr>
          <p:cNvPr id="6" name="Slide Number Placeholder 5">
            <a:extLst>
              <a:ext uri="{FF2B5EF4-FFF2-40B4-BE49-F238E27FC236}">
                <a16:creationId xmlns:a16="http://schemas.microsoft.com/office/drawing/2014/main" id="{79684E6F-19D3-49D4-A07B-C6CB20BEF3E7}"/>
              </a:ext>
            </a:extLst>
          </p:cNvPr>
          <p:cNvSpPr>
            <a:spLocks noGrp="1"/>
          </p:cNvSpPr>
          <p:nvPr>
            <p:ph type="sldNum" sz="quarter" idx="12"/>
          </p:nvPr>
        </p:nvSpPr>
        <p:spPr/>
        <p:txBody>
          <a:bodyPr/>
          <a:lstStyle/>
          <a:p>
            <a:fld id="{DE97A03E-C790-4462-A76B-258E5BF5C3E7}" type="slidenum">
              <a:rPr lang="en-US" smtClean="0"/>
              <a:t>20</a:t>
            </a:fld>
            <a:endParaRPr lang="en-US"/>
          </a:p>
        </p:txBody>
      </p:sp>
    </p:spTree>
    <p:extLst>
      <p:ext uri="{BB962C8B-B14F-4D97-AF65-F5344CB8AC3E}">
        <p14:creationId xmlns:p14="http://schemas.microsoft.com/office/powerpoint/2010/main" val="360287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144905" y="1035177"/>
            <a:ext cx="10058400" cy="3045793"/>
          </a:xfrm>
        </p:spPr>
        <p:txBody>
          <a:bodyPr>
            <a:normAutofit/>
          </a:bodyPr>
          <a:lstStyle/>
          <a:p>
            <a:r>
              <a:rPr lang="en-US" sz="4800"/>
              <a:t>PCMH Sharing of Challenges and Potential Support</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21</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a:bodyPr>
          <a:lstStyle/>
          <a:p>
            <a:r>
              <a:rPr lang="en-US" b="1">
                <a:ea typeface="Calibri Light"/>
                <a:cs typeface="Calibri Light"/>
              </a:rPr>
              <a:t>Laura Line</a:t>
            </a:r>
            <a:r>
              <a:rPr lang="en-US">
                <a:ea typeface="Calibri Light"/>
                <a:cs typeface="Calibri Light"/>
              </a:rPr>
              <a:t>, Consultant, Health Federation of Philadelphia</a:t>
            </a:r>
          </a:p>
        </p:txBody>
      </p:sp>
    </p:spTree>
    <p:extLst>
      <p:ext uri="{BB962C8B-B14F-4D97-AF65-F5344CB8AC3E}">
        <p14:creationId xmlns:p14="http://schemas.microsoft.com/office/powerpoint/2010/main" val="2382325940"/>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a:t>Survey from the Comprehensive Diabetes Care Sprint Session #3</a:t>
            </a:r>
            <a:endParaRPr/>
          </a:p>
        </p:txBody>
      </p:sp>
      <p:sp>
        <p:nvSpPr>
          <p:cNvPr id="3" name="Text Placeholder 2"/>
          <p:cNvSpPr>
            <a:spLocks noGrp="1"/>
          </p:cNvSpPr>
          <p:nvPr>
            <p:ph type="body" sz="quarter" idx="12"/>
          </p:nvPr>
        </p:nvSpPr>
        <p:spPr/>
        <p:txBody>
          <a:bodyPr/>
          <a:lstStyle/>
          <a:p>
            <a:r>
              <a:rPr lang="en-GB"/>
              <a:t>Tuesday, June 09, 2026</a:t>
            </a:r>
            <a:endParaRPr/>
          </a:p>
        </p:txBody>
      </p:sp>
    </p:spTree>
    <p:extLst>
      <p:ext uri="{BB962C8B-B14F-4D97-AF65-F5344CB8AC3E}">
        <p14:creationId xmlns:p14="http://schemas.microsoft.com/office/powerpoint/2010/main" val="782357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02336" y="339176"/>
            <a:ext cx="11436096" cy="731617"/>
          </a:xfrm>
        </p:spPr>
        <p:txBody>
          <a:bodyPr>
            <a:noAutofit/>
          </a:bodyPr>
          <a:lstStyle/>
          <a:p>
            <a:r>
              <a:rPr lang="en-GB" sz="2667"/>
              <a:t>What have been your team's biggest challenges in implementing this first PDSA cycle? Name up to two.</a:t>
            </a:r>
            <a:endParaRPr sz="2667"/>
          </a:p>
        </p:txBody>
      </p:sp>
      <p:sp>
        <p:nvSpPr>
          <p:cNvPr id="3" name="Title"/>
          <p:cNvSpPr>
            <a:spLocks noGrp="1"/>
          </p:cNvSpPr>
          <p:nvPr>
            <p:ph type="body" sz="quarter" idx="14"/>
          </p:nvPr>
        </p:nvSpPr>
        <p:spPr>
          <a:xfrm>
            <a:off x="566765" y="1068208"/>
            <a:ext cx="10972800" cy="319617"/>
          </a:xfrm>
        </p:spPr>
        <p:txBody>
          <a:bodyPr>
            <a:normAutofit lnSpcReduction="10000"/>
          </a:bodyPr>
          <a:lstStyle/>
          <a:p>
            <a:r>
              <a:rPr lang="en-GB"/>
              <a:t>Answered: 10</a:t>
            </a:r>
            <a:endParaRPr/>
          </a:p>
        </p:txBody>
      </p:sp>
      <p:graphicFrame>
        <p:nvGraphicFramePr>
          <p:cNvPr id="4" name="Chart Placeholder"/>
          <p:cNvGraphicFramePr>
            <a:graphicFrameLocks noGrp="1"/>
          </p:cNvGraphicFramePr>
          <p:nvPr/>
        </p:nvGraphicFramePr>
        <p:xfrm>
          <a:off x="1463041" y="1399545"/>
          <a:ext cx="9331569" cy="47586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62598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xfrm>
            <a:off x="1097281" y="286604"/>
            <a:ext cx="10679561" cy="1450757"/>
          </a:xfrm>
          <a:prstGeom prst="rect">
            <a:avLst/>
          </a:prstGeom>
          <a:noFill/>
          <a:ln>
            <a:noFill/>
          </a:ln>
        </p:spPr>
        <p:txBody>
          <a:bodyPr spcFirstLastPara="1" vert="horz" wrap="square" lIns="121900" tIns="60925" rIns="121900" bIns="60925" rtlCol="0" anchor="b" anchorCtr="0">
            <a:normAutofit/>
          </a:bodyPr>
          <a:lstStyle/>
          <a:p>
            <a:pPr>
              <a:buClr>
                <a:srgbClr val="6F5700"/>
              </a:buClr>
              <a:buSzPts val="3600"/>
            </a:pPr>
            <a:r>
              <a:rPr lang="en-US" sz="4400">
                <a:latin typeface="Franklin Gothic Demi" panose="020B0703020102020204" pitchFamily="34" charset="0"/>
                <a:sym typeface="Calibri"/>
              </a:rPr>
              <a:t>Other responses</a:t>
            </a:r>
            <a:endParaRPr sz="4400">
              <a:latin typeface="Franklin Gothic Demi" panose="020B0703020102020204" pitchFamily="34" charset="0"/>
              <a:sym typeface="Calibri"/>
            </a:endParaRPr>
          </a:p>
        </p:txBody>
      </p:sp>
      <p:sp>
        <p:nvSpPr>
          <p:cNvPr id="197" name="Google Shape;197;p12"/>
          <p:cNvSpPr txBox="1">
            <a:spLocks noGrp="1"/>
          </p:cNvSpPr>
          <p:nvPr>
            <p:ph type="sldNum" sz="quarter" idx="12"/>
          </p:nvPr>
        </p:nvSpPr>
        <p:spPr>
          <a:prstGeom prst="rect">
            <a:avLst/>
          </a:prstGeom>
          <a:noFill/>
          <a:ln>
            <a:noFill/>
          </a:ln>
        </p:spPr>
        <p:txBody>
          <a:bodyPr spcFirstLastPara="1" vert="horz" wrap="square" lIns="121900" tIns="60925" rIns="121900" bIns="60925" rtlCol="0" anchor="ctr" anchorCtr="0">
            <a:noAutofit/>
          </a:bodyPr>
          <a:lstStyle/>
          <a:p>
            <a:pPr defTabSz="914354" rtl="0">
              <a:buClr>
                <a:srgbClr val="000000"/>
              </a:buClr>
              <a:buSzPts val="700"/>
              <a:defRPr/>
            </a:pPr>
            <a:fld id="{00000000-1234-1234-1234-123412341234}" type="slidenum">
              <a:rPr lang="en-US">
                <a:latin typeface="Calibri"/>
                <a:ea typeface="+mn-ea"/>
                <a:cs typeface="Arial"/>
                <a:sym typeface="Arial"/>
              </a:rPr>
              <a:pPr defTabSz="914354" rtl="0">
                <a:buClr>
                  <a:srgbClr val="000000"/>
                </a:buClr>
                <a:buSzPts val="700"/>
                <a:defRPr/>
              </a:pPr>
              <a:t>24</a:t>
            </a:fld>
            <a:endParaRPr>
              <a:latin typeface="Calibri"/>
              <a:ea typeface="+mn-ea"/>
              <a:cs typeface="Arial"/>
              <a:sym typeface="Arial"/>
            </a:endParaRPr>
          </a:p>
        </p:txBody>
      </p:sp>
      <p:sp>
        <p:nvSpPr>
          <p:cNvPr id="6" name="Footer Placeholder 3">
            <a:extLst>
              <a:ext uri="{FF2B5EF4-FFF2-40B4-BE49-F238E27FC236}">
                <a16:creationId xmlns:a16="http://schemas.microsoft.com/office/drawing/2014/main" id="{E0C4614A-0CF9-41F3-8734-61E469FF3B48}"/>
              </a:ext>
            </a:extLst>
          </p:cNvPr>
          <p:cNvSpPr>
            <a:spLocks noGrp="1"/>
          </p:cNvSpPr>
          <p:nvPr>
            <p:ph type="ftr" sz="quarter" idx="11"/>
          </p:nvPr>
        </p:nvSpPr>
        <p:spPr>
          <a:xfrm>
            <a:off x="3686187" y="6459787"/>
            <a:ext cx="4822804" cy="365125"/>
          </a:xfrm>
        </p:spPr>
        <p:txBody>
          <a:bodyPr/>
          <a:lstStyle/>
          <a:p>
            <a:pPr defTabSz="914354" rtl="0">
              <a:defRPr/>
            </a:pPr>
            <a:r>
              <a:rPr lang="en-US" kern="1200" cap="none">
                <a:latin typeface="Calibri" panose="020F0502020204030204"/>
                <a:ea typeface="+mn-ea"/>
                <a:cs typeface="+mn-cs"/>
              </a:rPr>
              <a:t>© </a:t>
            </a:r>
            <a:r>
              <a:rPr lang="en-US" cap="none">
                <a:latin typeface="Calibri" panose="020F0502020204030204"/>
              </a:rPr>
              <a:t>2026</a:t>
            </a:r>
            <a:r>
              <a:rPr lang="en-US" kern="1200" cap="none">
                <a:latin typeface="Calibri" panose="020F0502020204030204"/>
                <a:ea typeface="+mn-ea"/>
                <a:cs typeface="+mn-cs"/>
              </a:rPr>
              <a:t> JHF, PRHI, HCF, HFP</a:t>
            </a:r>
          </a:p>
        </p:txBody>
      </p:sp>
      <p:sp>
        <p:nvSpPr>
          <p:cNvPr id="5" name="Content Placeholder 4">
            <a:extLst>
              <a:ext uri="{FF2B5EF4-FFF2-40B4-BE49-F238E27FC236}">
                <a16:creationId xmlns:a16="http://schemas.microsoft.com/office/drawing/2014/main" id="{42DE7976-A075-A1DE-FF83-11204E212D8E}"/>
              </a:ext>
            </a:extLst>
          </p:cNvPr>
          <p:cNvSpPr>
            <a:spLocks noGrp="1"/>
          </p:cNvSpPr>
          <p:nvPr>
            <p:ph idx="1"/>
          </p:nvPr>
        </p:nvSpPr>
        <p:spPr/>
        <p:txBody>
          <a:bodyPr>
            <a:normAutofit/>
          </a:bodyPr>
          <a:lstStyle/>
          <a:p>
            <a:pPr lvl="1">
              <a:buFont typeface="Arial" panose="020B0604020202020204" pitchFamily="34" charset="0"/>
              <a:buChar char="•"/>
            </a:pPr>
            <a:r>
              <a:rPr lang="en-US" sz="3000">
                <a:latin typeface="Lato" panose="020F0502020204030203" pitchFamily="34" charset="0"/>
                <a:ea typeface="Lato" panose="020F0502020204030203" pitchFamily="34" charset="0"/>
                <a:cs typeface="Lato" panose="020F0502020204030203" pitchFamily="34" charset="0"/>
              </a:rPr>
              <a:t>Resource constraints</a:t>
            </a:r>
          </a:p>
          <a:p>
            <a:pPr lvl="1">
              <a:buFont typeface="Arial" panose="020B0604020202020204" pitchFamily="34" charset="0"/>
              <a:buChar char="•"/>
            </a:pPr>
            <a:r>
              <a:rPr lang="en-US" sz="3000">
                <a:latin typeface="Lato" panose="020F0502020204030203" pitchFamily="34" charset="0"/>
                <a:ea typeface="Lato" panose="020F0502020204030203" pitchFamily="34" charset="0"/>
                <a:cs typeface="Lato" panose="020F0502020204030203" pitchFamily="34" charset="0"/>
              </a:rPr>
              <a:t>Intervention will not work with partners</a:t>
            </a:r>
          </a:p>
          <a:p>
            <a:pPr lvl="1">
              <a:buFont typeface="Arial" panose="020B0604020202020204" pitchFamily="34" charset="0"/>
              <a:buChar char="•"/>
            </a:pPr>
            <a:r>
              <a:rPr lang="en-US" sz="3000">
                <a:latin typeface="Lato" panose="020F0502020204030203" pitchFamily="34" charset="0"/>
                <a:ea typeface="Lato" panose="020F0502020204030203" pitchFamily="34" charset="0"/>
                <a:cs typeface="Lato" panose="020F0502020204030203" pitchFamily="34" charset="0"/>
              </a:rPr>
              <a:t>Getting all departments to focus on the same measure because they are each focused on different initiatives  (Different taxpayer id #s for staff and several departments under each TIN)</a:t>
            </a:r>
          </a:p>
          <a:p>
            <a:pPr>
              <a:buFont typeface="Arial" panose="020B0604020202020204" pitchFamily="34" charset="0"/>
              <a:buChar char="•"/>
            </a:pPr>
            <a:endParaRPr lang="en-US" sz="320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57837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53515" y="412328"/>
            <a:ext cx="11874056" cy="731617"/>
          </a:xfrm>
        </p:spPr>
        <p:txBody>
          <a:bodyPr>
            <a:noAutofit/>
          </a:bodyPr>
          <a:lstStyle/>
          <a:p>
            <a:r>
              <a:rPr lang="en-GB" sz="2667"/>
              <a:t>How can the Learning Network help you address these through the sprints?</a:t>
            </a:r>
            <a:endParaRPr sz="2667"/>
          </a:p>
        </p:txBody>
      </p:sp>
      <p:sp>
        <p:nvSpPr>
          <p:cNvPr id="3" name="Title"/>
          <p:cNvSpPr>
            <a:spLocks noGrp="1"/>
          </p:cNvSpPr>
          <p:nvPr>
            <p:ph type="body" sz="quarter" idx="14"/>
          </p:nvPr>
        </p:nvSpPr>
        <p:spPr>
          <a:xfrm>
            <a:off x="164429" y="1141360"/>
            <a:ext cx="10972800" cy="319617"/>
          </a:xfrm>
        </p:spPr>
        <p:txBody>
          <a:bodyPr>
            <a:normAutofit lnSpcReduction="10000"/>
          </a:bodyPr>
          <a:lstStyle/>
          <a:p>
            <a:r>
              <a:rPr lang="en-GB"/>
              <a:t>Answered: 10</a:t>
            </a:r>
            <a:endParaRPr/>
          </a:p>
        </p:txBody>
      </p:sp>
      <p:graphicFrame>
        <p:nvGraphicFramePr>
          <p:cNvPr id="4" name="Chart Placeholder"/>
          <p:cNvGraphicFramePr>
            <a:graphicFrameLocks noGrp="1"/>
          </p:cNvGraphicFramePr>
          <p:nvPr/>
        </p:nvGraphicFramePr>
        <p:xfrm>
          <a:off x="1463041" y="1399545"/>
          <a:ext cx="9331569" cy="475868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0D36B219-C1E9-6035-D53C-24445FAFE502}"/>
              </a:ext>
            </a:extLst>
          </p:cNvPr>
          <p:cNvSpPr txBox="1"/>
          <p:nvPr/>
        </p:nvSpPr>
        <p:spPr>
          <a:xfrm>
            <a:off x="1146048" y="5458456"/>
            <a:ext cx="4535424" cy="318100"/>
          </a:xfrm>
          <a:prstGeom prst="rect">
            <a:avLst/>
          </a:prstGeom>
          <a:noFill/>
        </p:spPr>
        <p:txBody>
          <a:bodyPr wrap="square" rtlCol="0">
            <a:spAutoFit/>
          </a:bodyPr>
          <a:lstStyle/>
          <a:p>
            <a:r>
              <a:rPr lang="en-US" sz="1467" i="1"/>
              <a:t>Strategies on provider engagement and buy in (1)</a:t>
            </a:r>
          </a:p>
        </p:txBody>
      </p:sp>
    </p:spTree>
    <p:extLst>
      <p:ext uri="{BB962C8B-B14F-4D97-AF65-F5344CB8AC3E}">
        <p14:creationId xmlns:p14="http://schemas.microsoft.com/office/powerpoint/2010/main" val="1881706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620C16-6CB8-88DD-0CF6-492DABE8778C}"/>
              </a:ext>
            </a:extLst>
          </p:cNvPr>
          <p:cNvSpPr>
            <a:spLocks noGrp="1"/>
          </p:cNvSpPr>
          <p:nvPr>
            <p:ph type="title"/>
          </p:nvPr>
        </p:nvSpPr>
        <p:spPr>
          <a:xfrm>
            <a:off x="163039" y="107528"/>
            <a:ext cx="11868151" cy="774857"/>
          </a:xfrm>
        </p:spPr>
        <p:txBody>
          <a:bodyPr>
            <a:noAutofit/>
          </a:bodyPr>
          <a:lstStyle/>
          <a:p>
            <a:r>
              <a:rPr lang="en-US" sz="2267"/>
              <a:t>In reflecting on the PDSA sprint approach, what has been your biggest takeaway?</a:t>
            </a:r>
          </a:p>
        </p:txBody>
      </p:sp>
      <p:sp>
        <p:nvSpPr>
          <p:cNvPr id="2" name="Text Placeholder 1">
            <a:extLst>
              <a:ext uri="{FF2B5EF4-FFF2-40B4-BE49-F238E27FC236}">
                <a16:creationId xmlns:a16="http://schemas.microsoft.com/office/drawing/2014/main" id="{C39A49BA-6888-0C06-F9C4-7C78E39F1E69}"/>
              </a:ext>
            </a:extLst>
          </p:cNvPr>
          <p:cNvSpPr>
            <a:spLocks noGrp="1"/>
          </p:cNvSpPr>
          <p:nvPr>
            <p:ph idx="1"/>
          </p:nvPr>
        </p:nvSpPr>
        <p:spPr/>
        <p:txBody>
          <a:bodyPr vert="horz" lIns="121920" tIns="60960" rIns="121920" bIns="60960" rtlCol="0" anchor="t">
            <a:normAutofit/>
          </a:bodyPr>
          <a:lstStyle/>
          <a:p>
            <a:r>
              <a:rPr lang="en-GB"/>
              <a:t>Answered: 6</a:t>
            </a:r>
            <a:endParaRPr lang="en-US"/>
          </a:p>
        </p:txBody>
      </p:sp>
      <p:sp>
        <p:nvSpPr>
          <p:cNvPr id="5" name="TextBox 4">
            <a:extLst>
              <a:ext uri="{FF2B5EF4-FFF2-40B4-BE49-F238E27FC236}">
                <a16:creationId xmlns:a16="http://schemas.microsoft.com/office/drawing/2014/main" id="{7B3B4961-BD39-5771-65EA-96680AFB46FE}"/>
              </a:ext>
            </a:extLst>
          </p:cNvPr>
          <p:cNvSpPr txBox="1"/>
          <p:nvPr/>
        </p:nvSpPr>
        <p:spPr>
          <a:xfrm>
            <a:off x="961262" y="1564004"/>
            <a:ext cx="10455020" cy="289310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lgn="l">
              <a:buFont typeface="Arial"/>
              <a:buChar char="•"/>
            </a:pPr>
            <a:r>
              <a:rPr lang="en-US">
                <a:solidFill>
                  <a:schemeClr val="tx1"/>
                </a:solidFill>
              </a:rPr>
              <a:t>Very focused</a:t>
            </a:r>
          </a:p>
          <a:p>
            <a:pPr marL="380990" indent="-380990" algn="l">
              <a:buFont typeface="Arial"/>
              <a:buChar char="•"/>
            </a:pPr>
            <a:r>
              <a:rPr lang="en-US">
                <a:solidFill>
                  <a:schemeClr val="tx1"/>
                </a:solidFill>
                <a:highlight>
                  <a:srgbClr val="FFFFFF"/>
                </a:highlight>
              </a:rPr>
              <a:t>This has helped us to choose a topic and really focus on improvements, monitor, and consistently provide feedback to staff</a:t>
            </a:r>
          </a:p>
          <a:p>
            <a:pPr marL="380990" indent="-380990" algn="l">
              <a:buFont typeface="Arial"/>
              <a:buChar char="•"/>
            </a:pPr>
            <a:r>
              <a:rPr lang="en-US">
                <a:solidFill>
                  <a:schemeClr val="tx1"/>
                </a:solidFill>
                <a:highlight>
                  <a:srgbClr val="FFFFFF"/>
                </a:highlight>
              </a:rPr>
              <a:t>One of the most valuable aspects...has been the opportunity to learn from other practices. Hearing how different organizations are approaching their goals, implementing changes, and overcoming challenges has provided practical ideas that can be adapted within our own practice. ... also what strategies have been successful; what obstacles others have encountered, allowing us to benefit from their experiences. Overall, the collaborative nature of the sprint process has encouraged the sharing of best practices and has provided valuable insight into improving patient care and practice operations.</a:t>
            </a:r>
            <a:r>
              <a:rPr lang="en-US">
                <a:solidFill>
                  <a:schemeClr val="tx1"/>
                </a:solidFill>
                <a:highlight>
                  <a:srgbClr val="FFFFFF"/>
                </a:highlight>
                <a:latin typeface="Arial"/>
                <a:cs typeface="Arial"/>
              </a:rPr>
              <a:t> </a:t>
            </a:r>
            <a:endParaRPr lang="en-US">
              <a:solidFill>
                <a:schemeClr val="tx1"/>
              </a:solidFill>
              <a:highlight>
                <a:srgbClr val="FFFFFF"/>
              </a:highlight>
            </a:endParaRPr>
          </a:p>
        </p:txBody>
      </p:sp>
    </p:spTree>
    <p:extLst>
      <p:ext uri="{BB962C8B-B14F-4D97-AF65-F5344CB8AC3E}">
        <p14:creationId xmlns:p14="http://schemas.microsoft.com/office/powerpoint/2010/main" val="1895890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B2FC-7E98-E3D5-640E-9199FE36BB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C93683-B044-DF55-9C92-BC3023FDCC05}"/>
              </a:ext>
            </a:extLst>
          </p:cNvPr>
          <p:cNvSpPr>
            <a:spLocks noGrp="1"/>
          </p:cNvSpPr>
          <p:nvPr>
            <p:ph type="title"/>
          </p:nvPr>
        </p:nvSpPr>
        <p:spPr>
          <a:xfrm>
            <a:off x="163039" y="107528"/>
            <a:ext cx="11849100" cy="774857"/>
          </a:xfrm>
        </p:spPr>
        <p:txBody>
          <a:bodyPr>
            <a:noAutofit/>
          </a:bodyPr>
          <a:lstStyle/>
          <a:p>
            <a:r>
              <a:rPr lang="en-US" sz="2267"/>
              <a:t>In reflecting on the PDSA sprint approach, what has been your biggest takeaway?</a:t>
            </a:r>
          </a:p>
        </p:txBody>
      </p:sp>
      <p:sp>
        <p:nvSpPr>
          <p:cNvPr id="2" name="Text Placeholder 1">
            <a:extLst>
              <a:ext uri="{FF2B5EF4-FFF2-40B4-BE49-F238E27FC236}">
                <a16:creationId xmlns:a16="http://schemas.microsoft.com/office/drawing/2014/main" id="{12F435B9-F3FF-6AE2-17D1-A7FA85AD8CC0}"/>
              </a:ext>
            </a:extLst>
          </p:cNvPr>
          <p:cNvSpPr>
            <a:spLocks noGrp="1"/>
          </p:cNvSpPr>
          <p:nvPr>
            <p:ph idx="1"/>
          </p:nvPr>
        </p:nvSpPr>
        <p:spPr/>
        <p:txBody>
          <a:bodyPr vert="horz" lIns="121920" tIns="60960" rIns="121920" bIns="60960" rtlCol="0" anchor="t">
            <a:normAutofit/>
          </a:bodyPr>
          <a:lstStyle/>
          <a:p>
            <a:r>
              <a:rPr lang="en-GB"/>
              <a:t>Answered: 6</a:t>
            </a:r>
            <a:endParaRPr lang="en-US"/>
          </a:p>
        </p:txBody>
      </p:sp>
      <p:sp>
        <p:nvSpPr>
          <p:cNvPr id="5" name="TextBox 4">
            <a:extLst>
              <a:ext uri="{FF2B5EF4-FFF2-40B4-BE49-F238E27FC236}">
                <a16:creationId xmlns:a16="http://schemas.microsoft.com/office/drawing/2014/main" id="{0CBB5741-FA77-F2F9-F0E0-B7CF8D27114A}"/>
              </a:ext>
            </a:extLst>
          </p:cNvPr>
          <p:cNvSpPr txBox="1"/>
          <p:nvPr/>
        </p:nvSpPr>
        <p:spPr>
          <a:xfrm>
            <a:off x="951737" y="1554479"/>
            <a:ext cx="10455020" cy="150810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lgn="l">
              <a:buFont typeface="Arial"/>
              <a:buChar char="•"/>
            </a:pPr>
            <a:r>
              <a:rPr lang="en-US">
                <a:solidFill>
                  <a:srgbClr val="333333"/>
                </a:solidFill>
              </a:rPr>
              <a:t>Different workflows to implement and feedback from other providers is helpful. How to engage providers/staff or to have better buy in</a:t>
            </a:r>
            <a:r>
              <a:rPr lang="en-US">
                <a:solidFill>
                  <a:srgbClr val="333333"/>
                </a:solidFill>
                <a:latin typeface="Arial"/>
                <a:cs typeface="Arial"/>
              </a:rPr>
              <a:t> </a:t>
            </a:r>
            <a:endParaRPr lang="en-US"/>
          </a:p>
          <a:p>
            <a:pPr marL="380990" indent="-380990" algn="l">
              <a:buFont typeface="Arial"/>
              <a:buChar char="•"/>
            </a:pPr>
            <a:r>
              <a:rPr lang="en-US">
                <a:solidFill>
                  <a:srgbClr val="333333"/>
                </a:solidFill>
              </a:rPr>
              <a:t>Executive sponsorship to implement a project improvement plan was key. Holding team members accountable for their role in the success of the project.</a:t>
            </a:r>
            <a:r>
              <a:rPr lang="en-US">
                <a:solidFill>
                  <a:srgbClr val="333333"/>
                </a:solidFill>
                <a:latin typeface="Arial"/>
                <a:cs typeface="Arial"/>
              </a:rPr>
              <a:t> </a:t>
            </a:r>
            <a:endParaRPr lang="en-US"/>
          </a:p>
          <a:p>
            <a:pPr marL="380990" indent="-380990" algn="l">
              <a:buFont typeface="Arial"/>
              <a:buChar char="•"/>
            </a:pPr>
            <a:r>
              <a:rPr lang="en-US">
                <a:solidFill>
                  <a:srgbClr val="333333"/>
                </a:solidFill>
              </a:rPr>
              <a:t>Hearing from other organizations has been helpful.</a:t>
            </a:r>
          </a:p>
        </p:txBody>
      </p:sp>
    </p:spTree>
    <p:extLst>
      <p:ext uri="{BB962C8B-B14F-4D97-AF65-F5344CB8AC3E}">
        <p14:creationId xmlns:p14="http://schemas.microsoft.com/office/powerpoint/2010/main" val="3110210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1A7C-EB14-C0F8-A674-2FC3C484C6D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13526E-7765-2ECB-0B4D-B44EBC3408CD}"/>
              </a:ext>
            </a:extLst>
          </p:cNvPr>
          <p:cNvSpPr>
            <a:spLocks noGrp="1"/>
          </p:cNvSpPr>
          <p:nvPr>
            <p:ph type="title"/>
          </p:nvPr>
        </p:nvSpPr>
        <p:spPr>
          <a:xfrm>
            <a:off x="1144905" y="1035177"/>
            <a:ext cx="10058400" cy="3045793"/>
          </a:xfrm>
        </p:spPr>
        <p:txBody>
          <a:bodyPr>
            <a:normAutofit/>
          </a:bodyPr>
          <a:lstStyle/>
          <a:p>
            <a:r>
              <a:rPr lang="en-US" sz="4800">
                <a:ea typeface="Calibri Light"/>
                <a:cs typeface="Calibri Light"/>
              </a:rPr>
              <a:t>White Board Activity:</a:t>
            </a:r>
            <a:br>
              <a:rPr lang="en-US" sz="4800">
                <a:ea typeface="Calibri Light"/>
                <a:cs typeface="Calibri Light"/>
              </a:rPr>
            </a:br>
            <a:r>
              <a:rPr lang="en-US" sz="4800">
                <a:ea typeface="Calibri Light"/>
                <a:cs typeface="Calibri Light"/>
              </a:rPr>
              <a:t>Offering Solutions to Common Challenges</a:t>
            </a:r>
          </a:p>
        </p:txBody>
      </p:sp>
      <p:sp>
        <p:nvSpPr>
          <p:cNvPr id="5" name="Slide Number Placeholder 4">
            <a:extLst>
              <a:ext uri="{FF2B5EF4-FFF2-40B4-BE49-F238E27FC236}">
                <a16:creationId xmlns:a16="http://schemas.microsoft.com/office/drawing/2014/main" id="{8F10E287-3211-54C4-A23C-C620C8CBE107}"/>
              </a:ext>
            </a:extLst>
          </p:cNvPr>
          <p:cNvSpPr>
            <a:spLocks noGrp="1"/>
          </p:cNvSpPr>
          <p:nvPr>
            <p:ph type="sldNum" sz="quarter" idx="12"/>
          </p:nvPr>
        </p:nvSpPr>
        <p:spPr/>
        <p:txBody>
          <a:bodyPr/>
          <a:lstStyle/>
          <a:p>
            <a:fld id="{DE97A03E-C790-4462-A76B-258E5BF5C3E7}" type="slidenum">
              <a:rPr lang="en-US" smtClean="0"/>
              <a:t>28</a:t>
            </a:fld>
            <a:endParaRPr lang="en-US"/>
          </a:p>
        </p:txBody>
      </p:sp>
      <p:sp>
        <p:nvSpPr>
          <p:cNvPr id="8" name="Footer Placeholder 3">
            <a:extLst>
              <a:ext uri="{FF2B5EF4-FFF2-40B4-BE49-F238E27FC236}">
                <a16:creationId xmlns:a16="http://schemas.microsoft.com/office/drawing/2014/main" id="{08173988-CAB2-F8A0-0962-8C0F4D7E1B1A}"/>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278859428"/>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097280" y="758952"/>
            <a:ext cx="10058400" cy="3045793"/>
          </a:xfrm>
        </p:spPr>
        <p:txBody>
          <a:bodyPr>
            <a:normAutofit/>
          </a:bodyPr>
          <a:lstStyle/>
          <a:p>
            <a:r>
              <a:rPr lang="en-US" sz="4800"/>
              <a:t>PCMH Panel Discussion: Moving from PDSA Cycle 1 to 2</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29</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lnSpcReduction="10000"/>
          </a:bodyPr>
          <a:lstStyle/>
          <a:p>
            <a:r>
              <a:rPr lang="en-US" b="1"/>
              <a:t>Whitney </a:t>
            </a:r>
            <a:r>
              <a:rPr lang="en-US" b="1" err="1"/>
              <a:t>Gregori</a:t>
            </a:r>
            <a:r>
              <a:rPr lang="en-US"/>
              <a:t>, BSN-RN, Manager, Value-Based Reimbursement, Guthrie Medical Group</a:t>
            </a:r>
          </a:p>
          <a:p>
            <a:r>
              <a:rPr lang="en-US" b="1"/>
              <a:t>Jaime Bailey, </a:t>
            </a:r>
            <a:r>
              <a:rPr lang="en-US"/>
              <a:t>RN. MSN, CCM, Supervisor CMI PCMH, UPMC Health Plan</a:t>
            </a:r>
            <a:endParaRPr lang="en-US">
              <a:ea typeface="Calibri Light"/>
              <a:cs typeface="Calibri Light"/>
            </a:endParaRPr>
          </a:p>
          <a:p>
            <a:endParaRPr lang="en-US">
              <a:ea typeface="Calibri Light"/>
              <a:cs typeface="Calibri Light"/>
            </a:endParaRPr>
          </a:p>
        </p:txBody>
      </p:sp>
    </p:spTree>
    <p:extLst>
      <p:ext uri="{BB962C8B-B14F-4D97-AF65-F5344CB8AC3E}">
        <p14:creationId xmlns:p14="http://schemas.microsoft.com/office/powerpoint/2010/main" val="2902548511"/>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atin typeface="Franklin Gothic Demi" panose="020B0703020102020204" pitchFamily="34" charset="0"/>
              </a:rPr>
              <a:t>Continuing Education Information</a:t>
            </a:r>
            <a:endParaRPr lang="en-US"/>
          </a:p>
        </p:txBody>
      </p:sp>
      <p:sp>
        <p:nvSpPr>
          <p:cNvPr id="7" name="Content Placeholder 6"/>
          <p:cNvSpPr>
            <a:spLocks noGrp="1"/>
          </p:cNvSpPr>
          <p:nvPr>
            <p:ph idx="1"/>
          </p:nvPr>
        </p:nvSpPr>
        <p:spPr/>
        <p:txBody>
          <a:bodyPr vert="horz" lIns="0" tIns="45720" rIns="0" bIns="45720" rtlCol="0" anchor="t">
            <a:normAutofit/>
          </a:bodyPr>
          <a:lstStyle/>
          <a:p>
            <a:r>
              <a:rPr lang="en-US"/>
              <a:t>In support of improving patient care, this activity has been planned and implemented by the University of Pittsburgh and The Jewish Healthcare Foundation. The University of Pittsburgh is jointly accredited by the </a:t>
            </a:r>
            <a:r>
              <a:rPr lang="en-US" b="1">
                <a:solidFill>
                  <a:schemeClr val="accent1"/>
                </a:solidFill>
              </a:rPr>
              <a:t>Accreditation Council for Continuing Medical Education (ACCME) </a:t>
            </a:r>
            <a:r>
              <a:rPr lang="en-US">
                <a:solidFill>
                  <a:schemeClr val="accent1"/>
                </a:solidFill>
              </a:rPr>
              <a:t>and the </a:t>
            </a:r>
            <a:r>
              <a:rPr lang="en-US" b="1">
                <a:solidFill>
                  <a:schemeClr val="accent1"/>
                </a:solidFill>
              </a:rPr>
              <a:t>American Nurses Credentialing Center (ANCC)</a:t>
            </a:r>
            <a:r>
              <a:rPr lang="en-US"/>
              <a:t>, to provide continuing education for the healthcare team. </a:t>
            </a:r>
            <a:r>
              <a:rPr lang="en-US" b="1">
                <a:solidFill>
                  <a:schemeClr val="accent1"/>
                </a:solidFill>
              </a:rPr>
              <a:t>1.5 hours are approved for this course. </a:t>
            </a:r>
          </a:p>
          <a:p>
            <a:pPr marL="90805" indent="-90805"/>
            <a:r>
              <a:rPr lang="en-US"/>
              <a:t>As a Jointly Accredited Organization, University of Pittsburgh is approved to offer social work continuing education by the </a:t>
            </a:r>
            <a:r>
              <a:rPr lang="en-US" b="1">
                <a:solidFill>
                  <a:schemeClr val="accent1"/>
                </a:solidFill>
              </a:rPr>
              <a:t>Association of Social Work Boards (ASWB) </a:t>
            </a:r>
            <a:r>
              <a:rPr lang="en-US"/>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a:t>
            </a:r>
            <a:r>
              <a:rPr lang="en-US" b="1"/>
              <a:t> </a:t>
            </a:r>
            <a:r>
              <a:rPr lang="en-US" b="1">
                <a:solidFill>
                  <a:schemeClr val="accent1"/>
                </a:solidFill>
              </a:rPr>
              <a:t>1.5  continuing education credits</a:t>
            </a:r>
            <a:r>
              <a:rPr lang="en-US">
                <a:solidFill>
                  <a:schemeClr val="accent1"/>
                </a:solidFill>
              </a:rPr>
              <a:t>.</a:t>
            </a:r>
            <a:endParaRPr lang="en-US">
              <a:solidFill>
                <a:schemeClr val="accent1"/>
              </a:solidFill>
              <a:ea typeface="Calibri"/>
              <a:cs typeface="Calibri"/>
            </a:endParaRPr>
          </a:p>
          <a:p>
            <a:endParaRPr lang="en-US"/>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1129319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0E7BC-16EF-4D66-983E-1B9FE542CE51}"/>
              </a:ext>
            </a:extLst>
          </p:cNvPr>
          <p:cNvSpPr>
            <a:spLocks noGrp="1"/>
          </p:cNvSpPr>
          <p:nvPr>
            <p:ph type="ctrTitle"/>
          </p:nvPr>
        </p:nvSpPr>
        <p:spPr>
          <a:xfrm>
            <a:off x="0" y="1122363"/>
            <a:ext cx="12192000" cy="2387600"/>
          </a:xfrm>
        </p:spPr>
        <p:txBody>
          <a:bodyPr/>
          <a:lstStyle/>
          <a:p>
            <a:r>
              <a:rPr lang="en-US"/>
              <a:t>Comprehensive Diabetes Care and Health Equity Sprint Session #3</a:t>
            </a:r>
          </a:p>
        </p:txBody>
      </p:sp>
      <p:sp>
        <p:nvSpPr>
          <p:cNvPr id="3" name="Subtitle 2">
            <a:extLst>
              <a:ext uri="{FF2B5EF4-FFF2-40B4-BE49-F238E27FC236}">
                <a16:creationId xmlns:a16="http://schemas.microsoft.com/office/drawing/2014/main" id="{28C817EA-3F89-4000-B027-B412FC3B556B}"/>
              </a:ext>
            </a:extLst>
          </p:cNvPr>
          <p:cNvSpPr>
            <a:spLocks noGrp="1"/>
          </p:cNvSpPr>
          <p:nvPr>
            <p:ph type="subTitle" idx="1"/>
          </p:nvPr>
        </p:nvSpPr>
        <p:spPr>
          <a:xfrm>
            <a:off x="0" y="3602038"/>
            <a:ext cx="12192000" cy="1655762"/>
          </a:xfrm>
          <a:prstGeom prst="rect">
            <a:avLst/>
          </a:prstGeom>
        </p:spPr>
        <p:txBody>
          <a:bodyPr vert="horz" lIns="91440" tIns="45720" rIns="91440" bIns="45720" rtlCol="0">
            <a:normAutofit/>
          </a:bodyPr>
          <a:lstStyle/>
          <a:p>
            <a:pPr marL="0" indent="0" algn="ctr">
              <a:buNone/>
            </a:pPr>
            <a:endParaRPr lang="en-US" sz="2000">
              <a:latin typeface="Arial" panose="020B0604020202020204" pitchFamily="34" charset="0"/>
              <a:cs typeface="Arial" panose="020B0604020202020204" pitchFamily="34" charset="0"/>
            </a:endParaRPr>
          </a:p>
          <a:p>
            <a:pPr marL="0" indent="0" algn="ctr">
              <a:buNone/>
            </a:pPr>
            <a:r>
              <a:rPr lang="en-US"/>
              <a:t>Katie Elliott- Sluyter BSN, RN and Whitney Gregori BSN, RN</a:t>
            </a:r>
          </a:p>
          <a:p>
            <a:pPr marL="0" indent="0" algn="ctr">
              <a:buNone/>
            </a:pPr>
            <a:r>
              <a:rPr lang="en-US" sz="2000">
                <a:latin typeface="Arial" panose="020B0604020202020204" pitchFamily="34" charset="0"/>
                <a:cs typeface="Arial" panose="020B0604020202020204" pitchFamily="34" charset="0"/>
              </a:rPr>
              <a:t>Guthrie Medical Group</a:t>
            </a:r>
          </a:p>
          <a:p>
            <a:pPr marL="0" indent="0" algn="ctr">
              <a:buNone/>
            </a:pPr>
            <a:r>
              <a:rPr lang="en-US"/>
              <a:t>June 16, 2026</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043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0605E5-2CEF-99A9-2FB2-FB74DD2172D7}"/>
              </a:ext>
            </a:extLst>
          </p:cNvPr>
          <p:cNvSpPr>
            <a:spLocks noGrp="1"/>
          </p:cNvSpPr>
          <p:nvPr>
            <p:ph idx="1"/>
          </p:nvPr>
        </p:nvSpPr>
        <p:spPr/>
        <p:txBody>
          <a:bodyPr/>
          <a:lstStyle/>
          <a:p>
            <a:pPr>
              <a:lnSpc>
                <a:spcPct val="150000"/>
              </a:lnSpc>
            </a:pPr>
            <a:r>
              <a:rPr lang="en-US" b="0"/>
              <a:t>Improving Medicaid compliance for the Diabetic Bundle (A1C &lt;8.0, statin use, and diabetic eye exam)</a:t>
            </a:r>
          </a:p>
          <a:p>
            <a:pPr>
              <a:lnSpc>
                <a:spcPct val="150000"/>
              </a:lnSpc>
            </a:pPr>
            <a:r>
              <a:rPr lang="en-US" b="0"/>
              <a:t>Total System Baseline 27% July 2025, goal of 34.3% by July of 2026</a:t>
            </a:r>
          </a:p>
        </p:txBody>
      </p:sp>
      <p:sp>
        <p:nvSpPr>
          <p:cNvPr id="3" name="Title 2">
            <a:extLst>
              <a:ext uri="{FF2B5EF4-FFF2-40B4-BE49-F238E27FC236}">
                <a16:creationId xmlns:a16="http://schemas.microsoft.com/office/drawing/2014/main" id="{7D9D622A-C1CB-0B75-1E66-2DFF847A4D18}"/>
              </a:ext>
            </a:extLst>
          </p:cNvPr>
          <p:cNvSpPr>
            <a:spLocks noGrp="1"/>
          </p:cNvSpPr>
          <p:nvPr>
            <p:ph type="title" idx="4294967295"/>
          </p:nvPr>
        </p:nvSpPr>
        <p:spPr>
          <a:xfrm>
            <a:off x="623087" y="53736"/>
            <a:ext cx="10945826" cy="736377"/>
          </a:xfrm>
        </p:spPr>
        <p:txBody>
          <a:bodyPr/>
          <a:lstStyle/>
          <a:p>
            <a:r>
              <a:rPr lang="en-US"/>
              <a:t>Goal for first PDSA cycle</a:t>
            </a:r>
          </a:p>
        </p:txBody>
      </p:sp>
    </p:spTree>
    <p:extLst>
      <p:ext uri="{BB962C8B-B14F-4D97-AF65-F5344CB8AC3E}">
        <p14:creationId xmlns:p14="http://schemas.microsoft.com/office/powerpoint/2010/main" val="1177534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64DCF1-018F-4A87-C885-1E8758708E90}"/>
              </a:ext>
            </a:extLst>
          </p:cNvPr>
          <p:cNvSpPr>
            <a:spLocks noGrp="1"/>
          </p:cNvSpPr>
          <p:nvPr>
            <p:ph idx="1"/>
          </p:nvPr>
        </p:nvSpPr>
        <p:spPr>
          <a:xfrm>
            <a:off x="612297" y="1584213"/>
            <a:ext cx="10956616" cy="4445267"/>
          </a:xfrm>
        </p:spPr>
        <p:txBody>
          <a:bodyPr/>
          <a:lstStyle/>
          <a:p>
            <a:r>
              <a:rPr lang="en-US" b="0"/>
              <a:t>Reviewing diabetic bundle quality metrics at monthly site PCMH meetings, monthly lead provider meetings, and quarterly leadership forums</a:t>
            </a:r>
          </a:p>
          <a:p>
            <a:pPr marL="0" indent="0">
              <a:buNone/>
            </a:pPr>
            <a:endParaRPr lang="en-US" b="0"/>
          </a:p>
          <a:p>
            <a:r>
              <a:rPr lang="en-US" b="0"/>
              <a:t>Utilize centralized outreach coordination team to facilitate diabetic care gap closure</a:t>
            </a:r>
          </a:p>
          <a:p>
            <a:pPr marL="0" indent="0">
              <a:buNone/>
            </a:pPr>
            <a:endParaRPr lang="en-US" b="0"/>
          </a:p>
          <a:p>
            <a:r>
              <a:rPr lang="en-US" b="0"/>
              <a:t> Utilize clinical staff in individual primary care sites to complete diabetic outreach calls</a:t>
            </a:r>
          </a:p>
          <a:p>
            <a:pPr marL="0" indent="0">
              <a:buNone/>
            </a:pPr>
            <a:endParaRPr lang="en-US" b="0"/>
          </a:p>
          <a:p>
            <a:r>
              <a:rPr lang="en-US" b="0"/>
              <a:t>Use of Aeye to improve diabetic eye compliance</a:t>
            </a:r>
          </a:p>
        </p:txBody>
      </p:sp>
      <p:sp>
        <p:nvSpPr>
          <p:cNvPr id="3" name="Title 2">
            <a:extLst>
              <a:ext uri="{FF2B5EF4-FFF2-40B4-BE49-F238E27FC236}">
                <a16:creationId xmlns:a16="http://schemas.microsoft.com/office/drawing/2014/main" id="{000E6395-F128-5D7E-8B4C-D7128A62048C}"/>
              </a:ext>
            </a:extLst>
          </p:cNvPr>
          <p:cNvSpPr>
            <a:spLocks noGrp="1"/>
          </p:cNvSpPr>
          <p:nvPr>
            <p:ph type="title" idx="4294967295"/>
          </p:nvPr>
        </p:nvSpPr>
        <p:spPr>
          <a:xfrm>
            <a:off x="623087" y="53736"/>
            <a:ext cx="10945826" cy="736377"/>
          </a:xfrm>
        </p:spPr>
        <p:txBody>
          <a:bodyPr/>
          <a:lstStyle/>
          <a:p>
            <a:r>
              <a:rPr lang="en-US"/>
              <a:t>Interventions</a:t>
            </a:r>
          </a:p>
        </p:txBody>
      </p:sp>
    </p:spTree>
    <p:extLst>
      <p:ext uri="{BB962C8B-B14F-4D97-AF65-F5344CB8AC3E}">
        <p14:creationId xmlns:p14="http://schemas.microsoft.com/office/powerpoint/2010/main" val="1450751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3D74E95A-2AA2-91FD-507E-5EB8CFD33298}"/>
              </a:ext>
            </a:extLst>
          </p:cNvPr>
          <p:cNvGraphicFramePr>
            <a:graphicFrameLocks noGrp="1"/>
          </p:cNvGraphicFramePr>
          <p:nvPr>
            <p:ph idx="1"/>
          </p:nvPr>
        </p:nvGraphicFramePr>
        <p:xfrm>
          <a:off x="611988" y="1545149"/>
          <a:ext cx="10956925" cy="4445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33978EE6-9DC3-CD79-D3C9-EF0A301946AD}"/>
              </a:ext>
            </a:extLst>
          </p:cNvPr>
          <p:cNvSpPr>
            <a:spLocks noGrp="1"/>
          </p:cNvSpPr>
          <p:nvPr>
            <p:ph type="title" idx="4294967295"/>
          </p:nvPr>
        </p:nvSpPr>
        <p:spPr>
          <a:xfrm>
            <a:off x="623087" y="53736"/>
            <a:ext cx="10945826" cy="736377"/>
          </a:xfrm>
        </p:spPr>
        <p:txBody>
          <a:bodyPr/>
          <a:lstStyle/>
          <a:p>
            <a:r>
              <a:rPr lang="en-US"/>
              <a:t>Fiscal Year to Date Performance</a:t>
            </a:r>
          </a:p>
        </p:txBody>
      </p:sp>
    </p:spTree>
    <p:extLst>
      <p:ext uri="{BB962C8B-B14F-4D97-AF65-F5344CB8AC3E}">
        <p14:creationId xmlns:p14="http://schemas.microsoft.com/office/powerpoint/2010/main" val="3854493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1A6B57-BCFB-B435-F8A1-7F586991D6A9}"/>
              </a:ext>
            </a:extLst>
          </p:cNvPr>
          <p:cNvSpPr>
            <a:spLocks noGrp="1"/>
          </p:cNvSpPr>
          <p:nvPr>
            <p:ph idx="1"/>
          </p:nvPr>
        </p:nvSpPr>
        <p:spPr>
          <a:xfrm>
            <a:off x="623087" y="1377735"/>
            <a:ext cx="10956616" cy="4445267"/>
          </a:xfrm>
        </p:spPr>
        <p:txBody>
          <a:bodyPr/>
          <a:lstStyle/>
          <a:p>
            <a:r>
              <a:rPr lang="en-US" b="0"/>
              <a:t>Initial outreach strategy focused on patients meeting 2 of 3 bundle measures</a:t>
            </a:r>
          </a:p>
          <a:p>
            <a:pPr marL="0" indent="0">
              <a:buNone/>
            </a:pPr>
            <a:endParaRPr lang="en-US" b="0"/>
          </a:p>
          <a:p>
            <a:r>
              <a:rPr lang="en-US" b="0"/>
              <a:t>A1c variability created challenges, as values could change multiple times during the measurement year</a:t>
            </a:r>
          </a:p>
          <a:p>
            <a:pPr marL="0" indent="0">
              <a:buNone/>
            </a:pPr>
            <a:endParaRPr lang="en-US" b="0"/>
          </a:p>
          <a:p>
            <a:r>
              <a:rPr lang="en-US" b="0"/>
              <a:t>Limited optometry capacity impacted ability to complete eye exams</a:t>
            </a:r>
          </a:p>
          <a:p>
            <a:pPr marL="0" indent="0">
              <a:buNone/>
            </a:pPr>
            <a:endParaRPr lang="en-US" b="0"/>
          </a:p>
          <a:p>
            <a:r>
              <a:rPr lang="en-US" b="0"/>
              <a:t>Gaps in external data sharing from outside optometry providers delayed result capture</a:t>
            </a:r>
          </a:p>
          <a:p>
            <a:pPr marL="0" indent="0">
              <a:buNone/>
            </a:pPr>
            <a:endParaRPr lang="en-US" b="0"/>
          </a:p>
          <a:p>
            <a:r>
              <a:rPr lang="en-US" b="0"/>
              <a:t>AEYE device technical issues affected screening reliability and workflow</a:t>
            </a:r>
          </a:p>
          <a:p>
            <a:pPr marL="0" indent="0">
              <a:buNone/>
            </a:pPr>
            <a:endParaRPr lang="en-US"/>
          </a:p>
        </p:txBody>
      </p:sp>
      <p:sp>
        <p:nvSpPr>
          <p:cNvPr id="3" name="Title 2">
            <a:extLst>
              <a:ext uri="{FF2B5EF4-FFF2-40B4-BE49-F238E27FC236}">
                <a16:creationId xmlns:a16="http://schemas.microsoft.com/office/drawing/2014/main" id="{459902C5-45E9-89FC-01EA-944A3545538C}"/>
              </a:ext>
            </a:extLst>
          </p:cNvPr>
          <p:cNvSpPr>
            <a:spLocks noGrp="1"/>
          </p:cNvSpPr>
          <p:nvPr>
            <p:ph type="title" idx="4294967295"/>
          </p:nvPr>
        </p:nvSpPr>
        <p:spPr>
          <a:xfrm>
            <a:off x="623087" y="53736"/>
            <a:ext cx="10945826" cy="736377"/>
          </a:xfrm>
        </p:spPr>
        <p:txBody>
          <a:bodyPr/>
          <a:lstStyle/>
          <a:p>
            <a:r>
              <a:rPr lang="en-US"/>
              <a:t>Quantitative Findings</a:t>
            </a:r>
          </a:p>
        </p:txBody>
      </p:sp>
    </p:spTree>
    <p:extLst>
      <p:ext uri="{BB962C8B-B14F-4D97-AF65-F5344CB8AC3E}">
        <p14:creationId xmlns:p14="http://schemas.microsoft.com/office/powerpoint/2010/main" val="3418568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FE0F2D-044C-508A-2E4C-CE5C63456DAB}"/>
              </a:ext>
            </a:extLst>
          </p:cNvPr>
          <p:cNvSpPr>
            <a:spLocks noGrp="1"/>
          </p:cNvSpPr>
          <p:nvPr>
            <p:ph idx="1"/>
          </p:nvPr>
        </p:nvSpPr>
        <p:spPr/>
        <p:txBody>
          <a:bodyPr/>
          <a:lstStyle/>
          <a:p>
            <a:r>
              <a:rPr lang="en-US" b="0"/>
              <a:t>Identified the need for better engagement in coding exclusion criteria for statins and discussing alternative therapies </a:t>
            </a:r>
          </a:p>
          <a:p>
            <a:pPr marL="0" indent="0">
              <a:buNone/>
            </a:pPr>
            <a:endParaRPr lang="en-US" b="0"/>
          </a:p>
          <a:p>
            <a:r>
              <a:rPr lang="en-US" b="0"/>
              <a:t>Major access issues within our internal optometry departments, booking out to end of 2026</a:t>
            </a:r>
          </a:p>
          <a:p>
            <a:pPr marL="0" indent="0">
              <a:buNone/>
            </a:pPr>
            <a:endParaRPr lang="en-US" b="0"/>
          </a:p>
          <a:p>
            <a:r>
              <a:rPr lang="en-US" b="0"/>
              <a:t>Difficulties obtaining out of system eye exam reports</a:t>
            </a:r>
          </a:p>
          <a:p>
            <a:pPr marL="0" indent="0">
              <a:buNone/>
            </a:pPr>
            <a:endParaRPr lang="en-US" b="0"/>
          </a:p>
          <a:p>
            <a:r>
              <a:rPr lang="en-US" b="0"/>
              <a:t>Family practice clinicians seem to follow their own preference for repeating A1C’s</a:t>
            </a:r>
          </a:p>
        </p:txBody>
      </p:sp>
      <p:sp>
        <p:nvSpPr>
          <p:cNvPr id="3" name="Title 2">
            <a:extLst>
              <a:ext uri="{FF2B5EF4-FFF2-40B4-BE49-F238E27FC236}">
                <a16:creationId xmlns:a16="http://schemas.microsoft.com/office/drawing/2014/main" id="{4602D379-5D26-92F5-B12D-1DB7AE1B04A6}"/>
              </a:ext>
            </a:extLst>
          </p:cNvPr>
          <p:cNvSpPr>
            <a:spLocks noGrp="1"/>
          </p:cNvSpPr>
          <p:nvPr>
            <p:ph type="title" idx="4294967295"/>
          </p:nvPr>
        </p:nvSpPr>
        <p:spPr>
          <a:xfrm>
            <a:off x="623087" y="53736"/>
            <a:ext cx="10945826" cy="736377"/>
          </a:xfrm>
        </p:spPr>
        <p:txBody>
          <a:bodyPr/>
          <a:lstStyle/>
          <a:p>
            <a:r>
              <a:rPr lang="en-US"/>
              <a:t>Lessons Learned</a:t>
            </a:r>
          </a:p>
        </p:txBody>
      </p:sp>
    </p:spTree>
    <p:extLst>
      <p:ext uri="{BB962C8B-B14F-4D97-AF65-F5344CB8AC3E}">
        <p14:creationId xmlns:p14="http://schemas.microsoft.com/office/powerpoint/2010/main" val="2297738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784319-7ADA-93D4-5F6F-CBD5455B2A1D}"/>
              </a:ext>
            </a:extLst>
          </p:cNvPr>
          <p:cNvSpPr>
            <a:spLocks noGrp="1"/>
          </p:cNvSpPr>
          <p:nvPr>
            <p:ph idx="1"/>
          </p:nvPr>
        </p:nvSpPr>
        <p:spPr>
          <a:xfrm>
            <a:off x="285136" y="1366684"/>
            <a:ext cx="6587612" cy="4640826"/>
          </a:xfrm>
        </p:spPr>
        <p:txBody>
          <a:bodyPr/>
          <a:lstStyle/>
          <a:p>
            <a:r>
              <a:rPr lang="en-US" b="0"/>
              <a:t>Revised statin use and diabetes OPA in Epic for primary care</a:t>
            </a:r>
          </a:p>
          <a:p>
            <a:pPr marL="0" indent="0">
              <a:buNone/>
            </a:pPr>
            <a:endParaRPr lang="en-US" b="0"/>
          </a:p>
          <a:p>
            <a:r>
              <a:rPr lang="en-US" b="0"/>
              <a:t>Purchased and dispersed 7 Aeye cameras throughout primary care</a:t>
            </a:r>
          </a:p>
          <a:p>
            <a:pPr marL="0" indent="0">
              <a:buNone/>
            </a:pPr>
            <a:endParaRPr lang="en-US" b="0"/>
          </a:p>
          <a:p>
            <a:r>
              <a:rPr lang="en-US" b="0"/>
              <a:t>Worked with compliance to educate external optometry offices on information blocking</a:t>
            </a:r>
          </a:p>
          <a:p>
            <a:pPr marL="0" indent="0">
              <a:buNone/>
            </a:pPr>
            <a:endParaRPr lang="en-US" b="0"/>
          </a:p>
          <a:p>
            <a:r>
              <a:rPr lang="en-US" b="0"/>
              <a:t>Began discussions on system policy for A1C </a:t>
            </a:r>
          </a:p>
        </p:txBody>
      </p:sp>
      <p:sp>
        <p:nvSpPr>
          <p:cNvPr id="3" name="Title 2">
            <a:extLst>
              <a:ext uri="{FF2B5EF4-FFF2-40B4-BE49-F238E27FC236}">
                <a16:creationId xmlns:a16="http://schemas.microsoft.com/office/drawing/2014/main" id="{04BC1827-5CE0-8FA3-1EE4-1B429D9D2388}"/>
              </a:ext>
            </a:extLst>
          </p:cNvPr>
          <p:cNvSpPr>
            <a:spLocks noGrp="1"/>
          </p:cNvSpPr>
          <p:nvPr>
            <p:ph type="title" idx="4294967295"/>
          </p:nvPr>
        </p:nvSpPr>
        <p:spPr>
          <a:xfrm>
            <a:off x="623087" y="53736"/>
            <a:ext cx="10945826" cy="736377"/>
          </a:xfrm>
        </p:spPr>
        <p:txBody>
          <a:bodyPr/>
          <a:lstStyle/>
          <a:p>
            <a:r>
              <a:rPr lang="en-US"/>
              <a:t>Changes for Next PDSA Cycle</a:t>
            </a:r>
          </a:p>
        </p:txBody>
      </p:sp>
      <p:pic>
        <p:nvPicPr>
          <p:cNvPr id="1026" name="Picture 2">
            <a:extLst>
              <a:ext uri="{FF2B5EF4-FFF2-40B4-BE49-F238E27FC236}">
                <a16:creationId xmlns:a16="http://schemas.microsoft.com/office/drawing/2014/main" id="{42A52777-9AC0-F397-4FE9-D40B5A1E9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9160" y="1048572"/>
            <a:ext cx="3559478" cy="535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518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B0E5E2-D1E8-9E03-3AC8-6907B596E73C}"/>
              </a:ext>
            </a:extLst>
          </p:cNvPr>
          <p:cNvSpPr>
            <a:spLocks noGrp="1"/>
          </p:cNvSpPr>
          <p:nvPr>
            <p:ph idx="1"/>
          </p:nvPr>
        </p:nvSpPr>
        <p:spPr/>
        <p:txBody>
          <a:bodyPr/>
          <a:lstStyle/>
          <a:p>
            <a:r>
              <a:rPr lang="en-US" b="0"/>
              <a:t>Guthrie’s system goals run on a fiscal year</a:t>
            </a:r>
          </a:p>
          <a:p>
            <a:pPr marL="0" indent="0">
              <a:buNone/>
            </a:pPr>
            <a:endParaRPr lang="en-US" b="0"/>
          </a:p>
          <a:p>
            <a:r>
              <a:rPr lang="en-US" b="0"/>
              <a:t>Goal remains the same as we approach the end of the fiscal year on June 30</a:t>
            </a:r>
            <a:r>
              <a:rPr lang="en-US" b="0" baseline="30000"/>
              <a:t>th</a:t>
            </a:r>
          </a:p>
          <a:p>
            <a:pPr marL="0" indent="0">
              <a:buNone/>
            </a:pPr>
            <a:endParaRPr lang="en-US" b="0"/>
          </a:p>
          <a:p>
            <a:r>
              <a:rPr lang="en-US" b="0"/>
              <a:t>Cumulative Goal of 34.3% for the Medicaid diabetic bundle</a:t>
            </a:r>
          </a:p>
        </p:txBody>
      </p:sp>
      <p:sp>
        <p:nvSpPr>
          <p:cNvPr id="3" name="Title 2">
            <a:extLst>
              <a:ext uri="{FF2B5EF4-FFF2-40B4-BE49-F238E27FC236}">
                <a16:creationId xmlns:a16="http://schemas.microsoft.com/office/drawing/2014/main" id="{74774057-2779-C6F5-B716-79C984F9CC75}"/>
              </a:ext>
            </a:extLst>
          </p:cNvPr>
          <p:cNvSpPr>
            <a:spLocks noGrp="1"/>
          </p:cNvSpPr>
          <p:nvPr>
            <p:ph type="title" idx="4294967295"/>
          </p:nvPr>
        </p:nvSpPr>
        <p:spPr>
          <a:xfrm>
            <a:off x="623087" y="53736"/>
            <a:ext cx="10945826" cy="736377"/>
          </a:xfrm>
        </p:spPr>
        <p:txBody>
          <a:bodyPr/>
          <a:lstStyle/>
          <a:p>
            <a:r>
              <a:rPr lang="en-US"/>
              <a:t>New/Revised Goal</a:t>
            </a:r>
          </a:p>
        </p:txBody>
      </p:sp>
    </p:spTree>
    <p:extLst>
      <p:ext uri="{BB962C8B-B14F-4D97-AF65-F5344CB8AC3E}">
        <p14:creationId xmlns:p14="http://schemas.microsoft.com/office/powerpoint/2010/main" val="2269229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Yellow question mark">
            <a:extLst>
              <a:ext uri="{FF2B5EF4-FFF2-40B4-BE49-F238E27FC236}">
                <a16:creationId xmlns:a16="http://schemas.microsoft.com/office/drawing/2014/main" id="{7AEB5452-F5F4-9343-6862-72F998AADD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1648" y="1378001"/>
            <a:ext cx="7408703" cy="4445000"/>
          </a:xfrm>
        </p:spPr>
      </p:pic>
      <p:sp>
        <p:nvSpPr>
          <p:cNvPr id="3" name="Title 2">
            <a:extLst>
              <a:ext uri="{FF2B5EF4-FFF2-40B4-BE49-F238E27FC236}">
                <a16:creationId xmlns:a16="http://schemas.microsoft.com/office/drawing/2014/main" id="{48A28873-C425-FDC7-8771-8D4D597F5E3D}"/>
              </a:ext>
            </a:extLst>
          </p:cNvPr>
          <p:cNvSpPr>
            <a:spLocks noGrp="1"/>
          </p:cNvSpPr>
          <p:nvPr>
            <p:ph type="title" idx="4294967295"/>
          </p:nvPr>
        </p:nvSpPr>
        <p:spPr>
          <a:xfrm>
            <a:off x="623087" y="53736"/>
            <a:ext cx="10945826" cy="736377"/>
          </a:xfrm>
        </p:spPr>
        <p:txBody>
          <a:bodyPr/>
          <a:lstStyle/>
          <a:p>
            <a:r>
              <a:rPr lang="en-US"/>
              <a:t>Questions</a:t>
            </a:r>
          </a:p>
        </p:txBody>
      </p:sp>
    </p:spTree>
    <p:extLst>
      <p:ext uri="{BB962C8B-B14F-4D97-AF65-F5344CB8AC3E}">
        <p14:creationId xmlns:p14="http://schemas.microsoft.com/office/powerpoint/2010/main" val="3139419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D6129-66AF-6342-B2A1-81D42DC00B1A}"/>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b="1">
                <a:solidFill>
                  <a:srgbClr val="FFFFFF"/>
                </a:solidFill>
              </a:rPr>
              <a:t>PCMH Learning Network Project</a:t>
            </a:r>
          </a:p>
        </p:txBody>
      </p:sp>
      <p:sp>
        <p:nvSpPr>
          <p:cNvPr id="3" name="Subtitle 2">
            <a:extLst>
              <a:ext uri="{FF2B5EF4-FFF2-40B4-BE49-F238E27FC236}">
                <a16:creationId xmlns:a16="http://schemas.microsoft.com/office/drawing/2014/main" id="{1DEBA478-1ECD-3B4A-AAE8-3C0A997756FC}"/>
              </a:ext>
            </a:extLst>
          </p:cNvPr>
          <p:cNvSpPr>
            <a:spLocks noGrp="1"/>
          </p:cNvSpPr>
          <p:nvPr>
            <p:ph type="subTitle" idx="1"/>
          </p:nvPr>
        </p:nvSpPr>
        <p:spPr/>
        <p:txBody>
          <a:bodyPr>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400">
                <a:solidFill>
                  <a:srgbClr val="FFFFFF"/>
                </a:solidFill>
              </a:rPr>
              <a:t>Diabetes Outreach Initiative</a:t>
            </a:r>
          </a:p>
          <a:p>
            <a:r>
              <a:rPr lang="en-US" sz="1867">
                <a:solidFill>
                  <a:srgbClr val="FFFFFF"/>
                </a:solidFill>
              </a:rPr>
              <a:t>CMI South/West Regional Care Team | Medicaid Population</a:t>
            </a:r>
          </a:p>
          <a:p>
            <a:r>
              <a:rPr lang="en-US" sz="1867">
                <a:solidFill>
                  <a:srgbClr val="FFFFFF"/>
                </a:solidFill>
              </a:rPr>
              <a:t>Report Date: May 20, 2026</a:t>
            </a:r>
          </a:p>
        </p:txBody>
      </p:sp>
    </p:spTree>
    <p:extLst>
      <p:ext uri="{BB962C8B-B14F-4D97-AF65-F5344CB8AC3E}">
        <p14:creationId xmlns:p14="http://schemas.microsoft.com/office/powerpoint/2010/main" val="1052247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Disclosures</a:t>
            </a:r>
            <a:endParaRPr lang="en-US"/>
          </a:p>
        </p:txBody>
      </p:sp>
      <p:sp>
        <p:nvSpPr>
          <p:cNvPr id="3" name="Content Placeholder 2"/>
          <p:cNvSpPr>
            <a:spLocks noGrp="1"/>
          </p:cNvSpPr>
          <p:nvPr>
            <p:ph idx="1"/>
          </p:nvPr>
        </p:nvSpPr>
        <p:spPr/>
        <p:txBody>
          <a:bodyPr/>
          <a:lstStyle/>
          <a:p>
            <a:r>
              <a:rPr lang="en-US" sz="3200" b="1">
                <a:solidFill>
                  <a:schemeClr val="accent1"/>
                </a:solidFill>
              </a:rPr>
              <a:t>No members</a:t>
            </a:r>
            <a:r>
              <a:rPr lang="en-US" sz="3200">
                <a:solidFill>
                  <a:schemeClr val="accent1"/>
                </a:solidFill>
              </a:rPr>
              <a:t> </a:t>
            </a:r>
            <a:r>
              <a:rPr lang="en-US" sz="3200"/>
              <a:t>of the planning committee, speakers, presenters, authors, content reviewers and/or anyone else in a position to control the content of this education activity </a:t>
            </a:r>
            <a:r>
              <a:rPr lang="en-US" sz="3200" b="1">
                <a:solidFill>
                  <a:schemeClr val="accent1"/>
                </a:solidFill>
              </a:rPr>
              <a:t>have relevant financial relationships </a:t>
            </a:r>
            <a:r>
              <a:rPr lang="en-US" sz="3200"/>
              <a:t>with any entity producing, marketing, re-selling, or distributing health care goods or services, used on, or consumed by, patients</a:t>
            </a:r>
            <a:br>
              <a:rPr lang="en-US" sz="3200"/>
            </a:br>
            <a:r>
              <a:rPr lang="en-US" sz="3200" b="1">
                <a:solidFill>
                  <a:schemeClr val="accent1"/>
                </a:solidFill>
              </a:rPr>
              <a:t>to disclose</a:t>
            </a:r>
            <a:r>
              <a:rPr lang="en-US" sz="3200">
                <a:solidFill>
                  <a:schemeClr val="accent1"/>
                </a:solidFill>
              </a:rPr>
              <a:t>.</a:t>
            </a:r>
            <a:endParaRPr lang="en-US" sz="3200" b="1">
              <a:solidFill>
                <a:schemeClr val="accent1"/>
              </a:solidFill>
            </a:endParaRPr>
          </a:p>
          <a:p>
            <a:endParaRPr lang="en-US"/>
          </a:p>
        </p:txBody>
      </p:sp>
      <p:sp>
        <p:nvSpPr>
          <p:cNvPr id="4" name="Footer Placeholder 3"/>
          <p:cNvSpPr>
            <a:spLocks noGrp="1"/>
          </p:cNvSpPr>
          <p:nvPr>
            <p:ph type="ftr" sz="quarter" idx="11"/>
          </p:nvPr>
        </p:nvSpPr>
        <p:spPr/>
        <p: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4</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70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51F02-A47E-CAAE-6A19-D5D9D91A8C87}"/>
              </a:ext>
            </a:extLst>
          </p:cNvPr>
          <p:cNvSpPr>
            <a:spLocks noGrp="1"/>
          </p:cNvSpPr>
          <p:nvPr>
            <p:ph type="title"/>
          </p:nvPr>
        </p:nvSpPr>
        <p:spPr>
          <a:xfrm>
            <a:off x="838200" y="366185"/>
            <a:ext cx="6666667" cy="13250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b="1">
                <a:latin typeface="+mn-lt"/>
              </a:rPr>
              <a:t>Program Overview </a:t>
            </a:r>
          </a:p>
        </p:txBody>
      </p:sp>
      <p:sp>
        <p:nvSpPr>
          <p:cNvPr id="3" name="Content Placeholder 2">
            <a:extLst>
              <a:ext uri="{FF2B5EF4-FFF2-40B4-BE49-F238E27FC236}">
                <a16:creationId xmlns:a16="http://schemas.microsoft.com/office/drawing/2014/main" id="{27994720-0DDD-EAC9-9B75-81A03AEE7D3C}"/>
              </a:ext>
            </a:extLst>
          </p:cNvPr>
          <p:cNvSpPr>
            <a:spLocks noGrp="1"/>
          </p:cNvSpPr>
          <p:nvPr>
            <p:ph idx="1"/>
          </p:nvPr>
        </p:nvSpPr>
        <p:spPr>
          <a:xfrm>
            <a:off x="838200" y="1248697"/>
            <a:ext cx="10724536" cy="5111320"/>
          </a:xfrm>
        </p:spPr>
        <p:txBody>
          <a:bodyPr vert="horz" lIns="121920" tIns="60960" rIns="121920" bIns="60960" rtlCol="0" anchor="t">
            <a:normAutofit fontScale="92500" lnSpcReduction="1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US" sz="1600"/>
              <a:t>Targeted outreach to Medicaid members attributed to the CMI South/West Regional Care team (RCT) that have a diagnosis of Diabetes and fall into the denominator for the GSD (Glucose Screening for Diabetes) HEDIS quality measure. </a:t>
            </a:r>
          </a:p>
          <a:p>
            <a:pPr marL="0" indent="0">
              <a:buNone/>
            </a:pPr>
            <a:r>
              <a:rPr lang="en-US" sz="1600"/>
              <a:t>The initiative focuses on HbA1c compliance across three gap categories: No Test, No Value, and Value ≥8%.</a:t>
            </a:r>
          </a:p>
          <a:p>
            <a:pPr marL="0" indent="0">
              <a:buNone/>
            </a:pPr>
            <a:r>
              <a:rPr lang="en-US" sz="1600"/>
              <a:t>Measurement period: March–May 2026 for South/West RCT (12 Site Locations across 5 practices) with expansion to CMI Residency Practices and then across all CMI RCT practices June-August.</a:t>
            </a:r>
          </a:p>
          <a:p>
            <a:pPr marL="0" indent="0">
              <a:buNone/>
            </a:pPr>
            <a:r>
              <a:rPr lang="en-US" sz="2133" b="1"/>
              <a:t>Goal</a:t>
            </a:r>
          </a:p>
          <a:p>
            <a:pPr marL="0" indent="0">
              <a:buNone/>
            </a:pPr>
            <a:r>
              <a:rPr lang="en-US" sz="1600"/>
              <a:t>Improve A1C compliance and outcomes for Medicaid Members with Diabetes through education, support, and connection to resources.</a:t>
            </a:r>
          </a:p>
          <a:p>
            <a:pPr marL="0" indent="0">
              <a:buNone/>
            </a:pPr>
            <a:r>
              <a:rPr lang="en-US" sz="1600"/>
              <a:t>Improve Gaps in Care Closure Rates.</a:t>
            </a:r>
          </a:p>
          <a:p>
            <a:pPr marL="0" indent="0">
              <a:buNone/>
            </a:pPr>
            <a:r>
              <a:rPr lang="en-US" sz="1600"/>
              <a:t>Reduce unplanned care through connection with PCP office</a:t>
            </a:r>
            <a:r>
              <a:rPr lang="en-US" sz="2133"/>
              <a:t>.</a:t>
            </a:r>
          </a:p>
          <a:p>
            <a:pPr marL="0" indent="0">
              <a:buNone/>
            </a:pPr>
            <a:endParaRPr lang="en-US" sz="1867"/>
          </a:p>
          <a:p>
            <a:pPr marL="0" indent="0">
              <a:buNone/>
            </a:pPr>
            <a:r>
              <a:rPr lang="en-US" sz="2133" b="1"/>
              <a:t>Gap Category Outreach by Month</a:t>
            </a:r>
          </a:p>
          <a:p>
            <a:r>
              <a:rPr lang="en-US" sz="1600" b="1"/>
              <a:t>March 2026:</a:t>
            </a:r>
            <a:r>
              <a:rPr lang="en-US" sz="1600"/>
              <a:t>  No Test (missing HbA1c) – 34 members in gap</a:t>
            </a:r>
          </a:p>
          <a:p>
            <a:r>
              <a:rPr lang="en-US" sz="1600" b="1"/>
              <a:t>April 2026:</a:t>
            </a:r>
            <a:r>
              <a:rPr lang="en-US" sz="1600"/>
              <a:t>  Value ≥8% (uncontrolled) – 55 members in gap</a:t>
            </a:r>
          </a:p>
          <a:p>
            <a:r>
              <a:rPr lang="en-US" sz="1600" b="1"/>
              <a:t>May 2026:</a:t>
            </a:r>
            <a:r>
              <a:rPr lang="en-US" sz="1600"/>
              <a:t>  No Value (pending/missing result) – 9 members in gap</a:t>
            </a:r>
          </a:p>
          <a:p>
            <a:r>
              <a:rPr lang="en-US" sz="1600" b="1"/>
              <a:t>Total:</a:t>
            </a:r>
            <a:r>
              <a:rPr lang="en-US" sz="1600"/>
              <a:t>  98 unique members with open HEDIS gaps</a:t>
            </a:r>
          </a:p>
        </p:txBody>
      </p:sp>
    </p:spTree>
    <p:extLst>
      <p:ext uri="{BB962C8B-B14F-4D97-AF65-F5344CB8AC3E}">
        <p14:creationId xmlns:p14="http://schemas.microsoft.com/office/powerpoint/2010/main" val="2355686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9144000" cy="13250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200" b="1"/>
              <a:t>Outreach Disposition &amp; Gap Status</a:t>
            </a:r>
          </a:p>
        </p:txBody>
      </p:sp>
      <p:sp>
        <p:nvSpPr>
          <p:cNvPr id="3" name="Content Placeholder 2"/>
          <p:cNvSpPr>
            <a:spLocks noGrp="1"/>
          </p:cNvSpPr>
          <p:nvPr>
            <p:ph idx="1"/>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r>
              <a:rPr lang="en-US" sz="2000" b="1"/>
              <a:t>March 2026 – No Test Gap Population (34 Members)</a:t>
            </a:r>
          </a:p>
          <a:p>
            <a:pPr lvl="1"/>
            <a:r>
              <a:rPr lang="en-US" sz="1733"/>
              <a:t>Left Voicemail (LVMM): 11</a:t>
            </a:r>
          </a:p>
          <a:p>
            <a:pPr lvl="1"/>
            <a:r>
              <a:rPr lang="en-US" sz="1733"/>
              <a:t>Unable to Reach (UTR): 12</a:t>
            </a:r>
          </a:p>
          <a:p>
            <a:pPr lvl="1"/>
            <a:r>
              <a:rPr lang="en-US" sz="1733"/>
              <a:t>Excluded (Commercial/Deceased/Termed): 11</a:t>
            </a:r>
          </a:p>
          <a:p>
            <a:pPr lvl="0"/>
            <a:r>
              <a:rPr lang="en-US" sz="2000" b="1"/>
              <a:t>April 2026 – Uncontrolled A1c Gap Population (55 Members)</a:t>
            </a:r>
          </a:p>
          <a:p>
            <a:pPr lvl="1"/>
            <a:r>
              <a:rPr lang="en-US" sz="1733"/>
              <a:t>Successful Contact: 11</a:t>
            </a:r>
          </a:p>
          <a:p>
            <a:pPr lvl="1"/>
            <a:r>
              <a:rPr lang="en-US" sz="1733"/>
              <a:t>Unable to Reach: 2</a:t>
            </a:r>
          </a:p>
          <a:p>
            <a:pPr lvl="1"/>
            <a:r>
              <a:rPr lang="en-US" sz="1733"/>
              <a:t>Excluded (Non-CMI/Commercial): 2</a:t>
            </a:r>
          </a:p>
          <a:p>
            <a:pPr lvl="1"/>
            <a:r>
              <a:rPr lang="en-US" sz="1733"/>
              <a:t>Pending Follow-up: 25</a:t>
            </a:r>
          </a:p>
          <a:p>
            <a:pPr lvl="0"/>
            <a:r>
              <a:rPr lang="en-US" sz="2000" b="1"/>
              <a:t>May 2026 – No Value Population</a:t>
            </a:r>
          </a:p>
          <a:p>
            <a:pPr lvl="1"/>
            <a:r>
              <a:rPr lang="en-US" sz="1733"/>
              <a:t>No Value Gap: 9</a:t>
            </a:r>
          </a:p>
        </p:txBody>
      </p:sp>
    </p:spTree>
    <p:extLst>
      <p:ext uri="{BB962C8B-B14F-4D97-AF65-F5344CB8AC3E}">
        <p14:creationId xmlns:p14="http://schemas.microsoft.com/office/powerpoint/2010/main" val="2926367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3439-5242-91E8-635F-0C773E140904}"/>
              </a:ext>
            </a:extLst>
          </p:cNvPr>
          <p:cNvSpPr>
            <a:spLocks noGrp="1"/>
          </p:cNvSpPr>
          <p:nvPr>
            <p:ph type="title"/>
          </p:nvPr>
        </p:nvSpPr>
        <p:spPr>
          <a:xfrm>
            <a:off x="838200" y="366185"/>
            <a:ext cx="9144000" cy="13250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933" b="1"/>
              <a:t>2026 Performance Targets &amp; Key Findings</a:t>
            </a:r>
          </a:p>
        </p:txBody>
      </p:sp>
      <p:sp>
        <p:nvSpPr>
          <p:cNvPr id="3" name="Content Placeholder 2">
            <a:extLst>
              <a:ext uri="{FF2B5EF4-FFF2-40B4-BE49-F238E27FC236}">
                <a16:creationId xmlns:a16="http://schemas.microsoft.com/office/drawing/2014/main" id="{73F41DF5-BA90-DC00-DD56-6C38A9DCD174}"/>
              </a:ext>
            </a:extLst>
          </p:cNvPr>
          <p:cNvSpPr>
            <a:spLocks noGrp="1"/>
          </p:cNvSpPr>
          <p:nvPr>
            <p:ph sz="half"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US" sz="2133" b="1"/>
              <a:t>2026 Medicaid GSD Measure Targets Comparative to CY2025 Year End SW Results of 64.7%</a:t>
            </a:r>
          </a:p>
          <a:p>
            <a:pPr lvl="1"/>
            <a:r>
              <a:rPr lang="en-US" sz="1867"/>
              <a:t> 3 Star Cut Point 65% | Gap: -0.30%</a:t>
            </a:r>
          </a:p>
          <a:p>
            <a:pPr lvl="1"/>
            <a:r>
              <a:rPr lang="en-US" sz="1867"/>
              <a:t> 4 Star Cut Point 70%:| Gap: -5.30%</a:t>
            </a:r>
          </a:p>
          <a:p>
            <a:pPr lvl="1"/>
            <a:r>
              <a:rPr lang="en-US" sz="1867"/>
              <a:t> 5 Star Cut Point 73% | Gap: -8.30%</a:t>
            </a:r>
          </a:p>
        </p:txBody>
      </p:sp>
      <p:sp>
        <p:nvSpPr>
          <p:cNvPr id="4" name="Content Placeholder 3">
            <a:extLst>
              <a:ext uri="{FF2B5EF4-FFF2-40B4-BE49-F238E27FC236}">
                <a16:creationId xmlns:a16="http://schemas.microsoft.com/office/drawing/2014/main" id="{C4E9271C-1A0B-933E-87E7-B3FF16253941}"/>
              </a:ext>
            </a:extLst>
          </p:cNvPr>
          <p:cNvSpPr>
            <a:spLocks noGrp="1"/>
          </p:cNvSpPr>
          <p:nvPr>
            <p:ph sz="half" idx="2"/>
          </p:nvPr>
        </p:nvSpPr>
        <p:spPr>
          <a:xfrm>
            <a:off x="5843453" y="1826684"/>
            <a:ext cx="5510348" cy="4349749"/>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US" sz="1733" b="1"/>
              <a:t> </a:t>
            </a:r>
            <a:r>
              <a:rPr lang="en-US" sz="2133" b="1"/>
              <a:t>Gap Closure Barriers &amp; Documentation Issues</a:t>
            </a:r>
          </a:p>
          <a:p>
            <a:pPr lvl="1"/>
            <a:r>
              <a:rPr lang="en-US" sz="1467"/>
              <a:t>POC A1C results not auto-closing gaps in Novillus – escalated to HEDIS Measure Inquiries for Quality Team Follow-Up</a:t>
            </a:r>
          </a:p>
          <a:p>
            <a:pPr lvl="1"/>
            <a:r>
              <a:rPr lang="en-US" sz="1467"/>
              <a:t>External lab results (Jefferson Regional, AHN, Quest) require manual upload for gap closure</a:t>
            </a:r>
          </a:p>
          <a:p>
            <a:pPr lvl="1"/>
            <a:r>
              <a:rPr lang="en-US" sz="1467"/>
              <a:t>LTC/SNF members require facility-based outreach protocol</a:t>
            </a:r>
          </a:p>
          <a:p>
            <a:pPr lvl="1"/>
            <a:r>
              <a:rPr lang="en-US" sz="1467"/>
              <a:t>Care Everywhere results not auto-populating in reporting system – manual reconciliation needed</a:t>
            </a:r>
          </a:p>
          <a:p>
            <a:pPr lvl="1"/>
            <a:r>
              <a:rPr lang="en-US" sz="1467"/>
              <a:t>PBCM case management coordination and collaboration needed for complex/high-risk diabetic members</a:t>
            </a:r>
          </a:p>
          <a:p>
            <a:pPr lvl="1"/>
            <a:r>
              <a:rPr lang="en-US" sz="1467"/>
              <a:t>Endocrinology/UPMC Center for Diabetes follow-ups documented for compliant members</a:t>
            </a:r>
          </a:p>
        </p:txBody>
      </p:sp>
    </p:spTree>
    <p:extLst>
      <p:ext uri="{BB962C8B-B14F-4D97-AF65-F5344CB8AC3E}">
        <p14:creationId xmlns:p14="http://schemas.microsoft.com/office/powerpoint/2010/main" val="728026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pic>
        <p:nvPicPr>
          <p:cNvPr id="30" name="Data Accent"/>
          <p:cNvPicPr>
            <a:picLocks noChangeAspect="1"/>
          </p:cNvPicPr>
          <p:nvPr/>
        </p:nvPicPr>
        <p:blipFill>
          <a:blip r:embed="rId2">
            <a:alphaModFix amt="10000"/>
          </a:blip>
          <a:stretch>
            <a:fillRect/>
          </a:stretch>
        </p:blipFill>
        <p:spPr>
          <a:xfrm>
            <a:off x="0" y="0"/>
            <a:ext cx="12192000" cy="6858000"/>
          </a:xfrm>
          <a:prstGeom prst="rect">
            <a:avLst/>
          </a:prstGeom>
        </p:spPr>
      </p:pic>
      <p:sp>
        <p:nvSpPr>
          <p:cNvPr id="2" name="Title 1"/>
          <p:cNvSpPr>
            <a:spLocks noGrp="1"/>
          </p:cNvSpPr>
          <p:nvPr>
            <p:ph type="title"/>
          </p:nvPr>
        </p:nvSpPr>
        <p:spPr>
          <a:xfrm>
            <a:off x="838200" y="366185"/>
            <a:ext cx="11155325" cy="13250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200" b="1"/>
              <a:t>GSD Measure: 2025 Rate vs. 2026 Tier Targets</a:t>
            </a:r>
          </a:p>
        </p:txBody>
      </p:sp>
      <p:graphicFrame>
        <p:nvGraphicFramePr>
          <p:cNvPr id="4" name="Chart 1"/>
          <p:cNvGraphicFramePr>
            <a:graphicFrameLocks noGrp="1"/>
          </p:cNvGraphicFramePr>
          <p:nvPr/>
        </p:nvGraphicFramePr>
        <p:xfrm>
          <a:off x="838200" y="1826684"/>
          <a:ext cx="7315200" cy="453333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
          <p:cNvSpPr txBox="1"/>
          <p:nvPr/>
        </p:nvSpPr>
        <p:spPr>
          <a:xfrm>
            <a:off x="8523883" y="1826684"/>
            <a:ext cx="3066667" cy="4533333"/>
          </a:xfrm>
          <a:prstGeom prst="rect">
            <a:avLst/>
          </a:prstGeom>
          <a:noFill/>
        </p:spPr>
        <p:txBody>
          <a:bodyPr wrap="square"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867" b="1">
                <a:solidFill>
                  <a:srgbClr val="4D1049"/>
                </a:solidFill>
              </a:rPr>
              <a:t>Gap Analysis</a:t>
            </a:r>
          </a:p>
          <a:p>
            <a:endParaRPr lang="en-US" sz="800"/>
          </a:p>
          <a:p>
            <a:r>
              <a:rPr lang="en-US" sz="1600" b="1"/>
              <a:t>Current Rate: </a:t>
            </a:r>
            <a:r>
              <a:rPr lang="en-US" sz="1600"/>
              <a:t>64.70%</a:t>
            </a:r>
          </a:p>
          <a:p>
            <a:r>
              <a:rPr lang="en-US" sz="1467"/>
              <a:t>(Dec 2025 baseline)</a:t>
            </a:r>
          </a:p>
          <a:p>
            <a:endParaRPr lang="en-US" sz="800"/>
          </a:p>
          <a:p>
            <a:r>
              <a:rPr lang="en-US" sz="1600" b="1">
                <a:solidFill>
                  <a:srgbClr val="904199"/>
                </a:solidFill>
              </a:rPr>
              <a:t>Tier 1 (3 Star): </a:t>
            </a:r>
            <a:r>
              <a:rPr lang="en-US" sz="1600"/>
              <a:t>65% (Gap: -0.30%)</a:t>
            </a:r>
          </a:p>
          <a:p>
            <a:r>
              <a:rPr lang="en-US" sz="1333" i="1"/>
              <a:t>Near target –  likely achievable with current outreach</a:t>
            </a:r>
          </a:p>
          <a:p>
            <a:endParaRPr lang="en-US" sz="800"/>
          </a:p>
          <a:p>
            <a:r>
              <a:rPr lang="en-US" sz="1600" b="1">
                <a:solidFill>
                  <a:srgbClr val="5761A7"/>
                </a:solidFill>
              </a:rPr>
              <a:t>Tier 2 (4 Star): 70</a:t>
            </a:r>
            <a:r>
              <a:rPr lang="en-US" sz="1600"/>
              <a:t>% (Gap: -5.30%)</a:t>
            </a:r>
          </a:p>
          <a:p>
            <a:r>
              <a:rPr lang="en-US" sz="1333" i="1"/>
              <a:t>Requires intensified gap closure efforts</a:t>
            </a:r>
          </a:p>
          <a:p>
            <a:endParaRPr lang="en-US" sz="800"/>
          </a:p>
          <a:p>
            <a:r>
              <a:rPr lang="en-US" sz="1600" b="1">
                <a:solidFill>
                  <a:srgbClr val="96B8B9"/>
                </a:solidFill>
              </a:rPr>
              <a:t>Tier 3 (5 Star): </a:t>
            </a:r>
            <a:r>
              <a:rPr lang="en-US" sz="1600"/>
              <a:t>73% (Gap: -8.30%)</a:t>
            </a:r>
          </a:p>
          <a:p>
            <a:r>
              <a:rPr lang="en-US" sz="1333" i="1"/>
              <a:t>Stretch goal – requires systemic improvements</a:t>
            </a:r>
          </a:p>
        </p:txBody>
      </p:sp>
    </p:spTree>
    <p:extLst>
      <p:ext uri="{BB962C8B-B14F-4D97-AF65-F5344CB8AC3E}">
        <p14:creationId xmlns:p14="http://schemas.microsoft.com/office/powerpoint/2010/main" val="4163500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3CC19-851C-41B9-510E-1B08F5AEE338}"/>
              </a:ext>
            </a:extLst>
          </p:cNvPr>
          <p:cNvSpPr>
            <a:spLocks noGrp="1"/>
          </p:cNvSpPr>
          <p:nvPr>
            <p:ph type="title"/>
          </p:nvPr>
        </p:nvSpPr>
        <p:spPr>
          <a:xfrm>
            <a:off x="838200" y="366185"/>
            <a:ext cx="9144000" cy="7916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933" b="1"/>
              <a:t>Recommendations &amp; Next Steps</a:t>
            </a:r>
          </a:p>
        </p:txBody>
      </p:sp>
      <p:sp>
        <p:nvSpPr>
          <p:cNvPr id="3" name="Content Placeholder 2">
            <a:extLst>
              <a:ext uri="{FF2B5EF4-FFF2-40B4-BE49-F238E27FC236}">
                <a16:creationId xmlns:a16="http://schemas.microsoft.com/office/drawing/2014/main" id="{B6E28CCB-8B5D-9AA5-1240-DF9E4530F8CA}"/>
              </a:ext>
            </a:extLst>
          </p:cNvPr>
          <p:cNvSpPr>
            <a:spLocks noGrp="1"/>
          </p:cNvSpPr>
          <p:nvPr>
            <p:ph idx="1"/>
          </p:nvPr>
        </p:nvSpPr>
        <p:spPr>
          <a:xfrm>
            <a:off x="5183717" y="1333334"/>
            <a:ext cx="6172200" cy="45333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en-US" sz="1600" b="1"/>
              <a:t>Recommendations</a:t>
            </a:r>
          </a:p>
          <a:p>
            <a:r>
              <a:rPr lang="en-US" sz="1600" b="1"/>
              <a:t>Outreach Intensification: </a:t>
            </a:r>
            <a:r>
              <a:rPr lang="en-US" sz="1600"/>
              <a:t>Maintain systematic re-contact cadence for LVMM/UTR members until gap closure or exclusion</a:t>
            </a:r>
          </a:p>
          <a:p>
            <a:r>
              <a:rPr lang="en-US" sz="1600" b="1"/>
              <a:t>POC A1C Reconciliation: </a:t>
            </a:r>
            <a:r>
              <a:rPr lang="en-US" sz="1600"/>
              <a:t>Resolve Novillus gap closure logic for POC A1C results with HEDIS team</a:t>
            </a:r>
          </a:p>
          <a:p>
            <a:r>
              <a:rPr lang="en-US" sz="1600" b="1"/>
              <a:t>Outside Records: </a:t>
            </a:r>
            <a:r>
              <a:rPr lang="en-US" sz="1600"/>
              <a:t>Establish workflow for uploading external lab results to close open gaps</a:t>
            </a:r>
          </a:p>
          <a:p>
            <a:r>
              <a:rPr lang="en-US" sz="1600" b="1"/>
              <a:t>Care Coordination: </a:t>
            </a:r>
            <a:r>
              <a:rPr lang="en-US" sz="1600"/>
              <a:t>Coordinate with specialty providers to capture compliant results for gap closure</a:t>
            </a:r>
          </a:p>
          <a:p>
            <a:r>
              <a:rPr lang="en-US" sz="1600" b="1"/>
              <a:t>LTC/SNF Coordination: </a:t>
            </a:r>
            <a:r>
              <a:rPr lang="en-US" sz="1600"/>
              <a:t>Develop LTC/SNF outreach protocol for facility-based member compliance tracking</a:t>
            </a:r>
          </a:p>
          <a:p>
            <a:r>
              <a:rPr lang="en-US" sz="1600" b="1"/>
              <a:t>Provider Education: </a:t>
            </a:r>
            <a:r>
              <a:rPr lang="en-US" sz="1600"/>
              <a:t>Educate PBCM team on smart phrase utilization and timely documentation for gap closure</a:t>
            </a:r>
          </a:p>
          <a:p>
            <a:r>
              <a:rPr lang="en-US" sz="1600" b="1"/>
              <a:t>Monthly Monitoring: </a:t>
            </a:r>
            <a:r>
              <a:rPr lang="en-US" sz="1600"/>
              <a:t>Monitor monthly GSD rate progression against 2026 Tier 1-3 targets (65%–73%) along with DRE, KED, BP, and Statins</a:t>
            </a:r>
          </a:p>
        </p:txBody>
      </p:sp>
      <p:sp>
        <p:nvSpPr>
          <p:cNvPr id="4" name="Text Placeholder 3">
            <a:extLst>
              <a:ext uri="{FF2B5EF4-FFF2-40B4-BE49-F238E27FC236}">
                <a16:creationId xmlns:a16="http://schemas.microsoft.com/office/drawing/2014/main" id="{C2CB4D89-91B1-026E-CE00-CF2E7D3F5CBC}"/>
              </a:ext>
            </a:extLst>
          </p:cNvPr>
          <p:cNvSpPr>
            <a:spLocks noGrp="1"/>
          </p:cNvSpPr>
          <p:nvPr>
            <p:ph type="body" sz="half" idx="2"/>
          </p:nvPr>
        </p:nvSpPr>
        <p:spPr>
          <a:xfrm>
            <a:off x="840318" y="1333334"/>
            <a:ext cx="3932767" cy="4533333"/>
          </a:xfrm>
        </p:spPr>
        <p:txBody>
          <a:bodyPr vert="horz" lIns="121920" tIns="60960" rIns="121920" bIns="60960" rtlCol="0" anchor="t">
            <a:normAutofit fontScale="77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000" b="1"/>
              <a:t>Priority Actions</a:t>
            </a:r>
          </a:p>
          <a:p>
            <a:r>
              <a:rPr lang="en-US" sz="1800"/>
              <a:t>Hire and Onboard second RN to support Medicaid directed efforts (Hired with Start Date in July)</a:t>
            </a:r>
            <a:endParaRPr lang="en-US" sz="1800">
              <a:ea typeface="Calibri"/>
              <a:cs typeface="Calibri"/>
            </a:endParaRPr>
          </a:p>
          <a:p>
            <a:r>
              <a:rPr lang="en-US" sz="1800"/>
              <a:t>Prioritize Medicaid Value ≥8% gap closure before measurement year end to impact GSD rates with focus on residency practices June-August and expansion to all CMI RCTs for September</a:t>
            </a:r>
          </a:p>
          <a:p>
            <a:r>
              <a:rPr lang="en-US" sz="1800"/>
              <a:t>Coordinated Outreach to members utilizing the Diabetes EPIC </a:t>
            </a:r>
            <a:r>
              <a:rPr lang="en-US" sz="1800" err="1"/>
              <a:t>SmartPhrase</a:t>
            </a:r>
            <a:r>
              <a:rPr lang="en-US" sz="1800"/>
              <a:t> to guide documentation and outreach focusing on education and connection to resources</a:t>
            </a:r>
            <a:endParaRPr lang="en-US" sz="1800">
              <a:ea typeface="Calibri"/>
              <a:cs typeface="Calibri"/>
            </a:endParaRPr>
          </a:p>
          <a:p>
            <a:r>
              <a:rPr lang="en-US" sz="1800"/>
              <a:t>Address all open Diabetes Gaps in Care with Members and assist to facilitate testing (DRE, KED, BP, Statins, BP)</a:t>
            </a:r>
          </a:p>
          <a:p>
            <a:r>
              <a:rPr lang="en-US" sz="1800"/>
              <a:t>Ensure all compliant A1C results are uploaded and reflected in </a:t>
            </a:r>
            <a:r>
              <a:rPr lang="en-US" sz="1800" err="1"/>
              <a:t>Novillus</a:t>
            </a:r>
            <a:r>
              <a:rPr lang="en-US" sz="1800"/>
              <a:t> for HEDIS reporting after June data refresh</a:t>
            </a:r>
          </a:p>
          <a:p>
            <a:r>
              <a:rPr lang="en-US" sz="1800"/>
              <a:t>Coordinate with Practice-Based Care Managers (PBCMs) and Providers for intensive case management coordination of needs (Individual PBCM ICT Meetings scheduled to review cases/actions/next steps)</a:t>
            </a:r>
          </a:p>
        </p:txBody>
      </p:sp>
    </p:spTree>
    <p:extLst>
      <p:ext uri="{BB962C8B-B14F-4D97-AF65-F5344CB8AC3E}">
        <p14:creationId xmlns:p14="http://schemas.microsoft.com/office/powerpoint/2010/main" val="2730612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5F0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9144000" cy="1325033"/>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b="1"/>
              <a:t>CMI South/West RCT Sites in Outreach</a:t>
            </a:r>
          </a:p>
        </p:txBody>
      </p:sp>
      <p:graphicFrame>
        <p:nvGraphicFramePr>
          <p:cNvPr id="10" name="Table 1"/>
          <p:cNvGraphicFramePr>
            <a:graphicFrameLocks noGrp="1"/>
          </p:cNvGraphicFramePr>
          <p:nvPr/>
        </p:nvGraphicFramePr>
        <p:xfrm>
          <a:off x="838200" y="1866667"/>
          <a:ext cx="10515600" cy="3226665"/>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560000">
                <a:tc>
                  <a:txBody>
                    <a:bodyPr/>
                    <a:lstStyle/>
                    <a:p>
                      <a:r>
                        <a:rPr lang="en-US" sz="1600" b="1">
                          <a:solidFill>
                            <a:srgbClr val="FFFFFF"/>
                          </a:solidFill>
                        </a:rPr>
                        <a:t>Practice Site</a:t>
                      </a:r>
                    </a:p>
                  </a:txBody>
                  <a:tcPr marL="121920" marR="121920" marT="60960" marB="60960">
                    <a:solidFill>
                      <a:srgbClr val="4D1049"/>
                    </a:solidFill>
                  </a:tcPr>
                </a:tc>
                <a:tc>
                  <a:txBody>
                    <a:bodyPr/>
                    <a:lstStyle/>
                    <a:p>
                      <a:r>
                        <a:rPr lang="en-US" sz="1600" b="1">
                          <a:solidFill>
                            <a:srgbClr val="FFFFFF"/>
                          </a:solidFill>
                        </a:rPr>
                        <a:t>Service Area (ZIP Codes)</a:t>
                      </a:r>
                    </a:p>
                  </a:txBody>
                  <a:tcPr marL="121920" marR="121920" marT="60960" marB="60960">
                    <a:solidFill>
                      <a:srgbClr val="4D1049"/>
                    </a:solidFill>
                  </a:tcPr>
                </a:tc>
                <a:extLst>
                  <a:ext uri="{0D108BD9-81ED-4DB2-BD59-A6C34878D82A}">
                    <a16:rowId xmlns:a16="http://schemas.microsoft.com/office/drawing/2014/main" val="10000"/>
                  </a:ext>
                </a:extLst>
              </a:tr>
              <a:tr h="533333">
                <a:tc>
                  <a:txBody>
                    <a:bodyPr/>
                    <a:lstStyle/>
                    <a:p>
                      <a:r>
                        <a:rPr lang="en-US" sz="1500"/>
                        <a:t>Complete Primary Care Associates UPMC</a:t>
                      </a:r>
                    </a:p>
                  </a:txBody>
                  <a:tcPr marL="121920" marR="121920" marT="60960" marB="60960"/>
                </a:tc>
                <a:tc>
                  <a:txBody>
                    <a:bodyPr/>
                    <a:lstStyle/>
                    <a:p>
                      <a:r>
                        <a:rPr lang="en-US" sz="1500"/>
                        <a:t>Bethel Park, Pittsburgh (15102, 15203, 15219, 15227, 15275)</a:t>
                      </a:r>
                    </a:p>
                  </a:txBody>
                  <a:tcPr marL="121920" marR="121920" marT="60960" marB="60960"/>
                </a:tc>
                <a:extLst>
                  <a:ext uri="{0D108BD9-81ED-4DB2-BD59-A6C34878D82A}">
                    <a16:rowId xmlns:a16="http://schemas.microsoft.com/office/drawing/2014/main" val="10001"/>
                  </a:ext>
                </a:extLst>
              </a:tr>
              <a:tr h="533333">
                <a:tc>
                  <a:txBody>
                    <a:bodyPr/>
                    <a:lstStyle/>
                    <a:p>
                      <a:r>
                        <a:rPr lang="en-US" sz="1500"/>
                        <a:t>Pittsburgh Primary Care UPMC</a:t>
                      </a:r>
                    </a:p>
                  </a:txBody>
                  <a:tcPr marL="121920" marR="121920" marT="60960" marB="60960"/>
                </a:tc>
                <a:tc>
                  <a:txBody>
                    <a:bodyPr/>
                    <a:lstStyle/>
                    <a:p>
                      <a:r>
                        <a:rPr lang="en-US" sz="1500"/>
                        <a:t>Pittsburgh, Pleasant Hills (15220, 15227, 15236)</a:t>
                      </a:r>
                    </a:p>
                  </a:txBody>
                  <a:tcPr marL="121920" marR="121920" marT="60960" marB="60960"/>
                </a:tc>
                <a:extLst>
                  <a:ext uri="{0D108BD9-81ED-4DB2-BD59-A6C34878D82A}">
                    <a16:rowId xmlns:a16="http://schemas.microsoft.com/office/drawing/2014/main" val="10002"/>
                  </a:ext>
                </a:extLst>
              </a:tr>
              <a:tr h="533333">
                <a:tc>
                  <a:txBody>
                    <a:bodyPr/>
                    <a:lstStyle/>
                    <a:p>
                      <a:r>
                        <a:rPr lang="en-US" sz="1500"/>
                        <a:t>Pittsburgh Internal Medicine Associates UPMC</a:t>
                      </a:r>
                    </a:p>
                  </a:txBody>
                  <a:tcPr marL="121920" marR="121920" marT="60960" marB="60960"/>
                </a:tc>
                <a:tc>
                  <a:txBody>
                    <a:bodyPr/>
                    <a:lstStyle/>
                    <a:p>
                      <a:r>
                        <a:rPr lang="en-US" sz="1500"/>
                        <a:t>Castle Shannon (15234)</a:t>
                      </a:r>
                    </a:p>
                  </a:txBody>
                  <a:tcPr marL="121920" marR="121920" marT="60960" marB="60960"/>
                </a:tc>
                <a:extLst>
                  <a:ext uri="{0D108BD9-81ED-4DB2-BD59-A6C34878D82A}">
                    <a16:rowId xmlns:a16="http://schemas.microsoft.com/office/drawing/2014/main" val="10003"/>
                  </a:ext>
                </a:extLst>
              </a:tr>
              <a:tr h="533333">
                <a:tc>
                  <a:txBody>
                    <a:bodyPr/>
                    <a:lstStyle/>
                    <a:p>
                      <a:r>
                        <a:rPr lang="en-US" sz="1500"/>
                        <a:t>Gateway Medical Group UPMC</a:t>
                      </a:r>
                    </a:p>
                  </a:txBody>
                  <a:tcPr marL="121920" marR="121920" marT="60960" marB="60960"/>
                </a:tc>
                <a:tc>
                  <a:txBody>
                    <a:bodyPr/>
                    <a:lstStyle/>
                    <a:p>
                      <a:r>
                        <a:rPr lang="en-US" sz="1500"/>
                        <a:t>Carnegie, McKees Rocks (15106, 15136)</a:t>
                      </a:r>
                    </a:p>
                  </a:txBody>
                  <a:tcPr marL="121920" marR="121920" marT="60960" marB="60960"/>
                </a:tc>
                <a:extLst>
                  <a:ext uri="{0D108BD9-81ED-4DB2-BD59-A6C34878D82A}">
                    <a16:rowId xmlns:a16="http://schemas.microsoft.com/office/drawing/2014/main" val="10004"/>
                  </a:ext>
                </a:extLst>
              </a:tr>
              <a:tr h="533333">
                <a:tc>
                  <a:txBody>
                    <a:bodyPr/>
                    <a:lstStyle/>
                    <a:p>
                      <a:r>
                        <a:rPr lang="en-US" sz="1500"/>
                        <a:t>Internal Medicine UPMC</a:t>
                      </a:r>
                    </a:p>
                  </a:txBody>
                  <a:tcPr marL="121920" marR="121920" marT="60960" marB="60960"/>
                </a:tc>
                <a:tc>
                  <a:txBody>
                    <a:bodyPr/>
                    <a:lstStyle/>
                    <a:p>
                      <a:r>
                        <a:rPr lang="en-US" sz="1500"/>
                        <a:t>Bethel Park (15102)</a:t>
                      </a:r>
                    </a:p>
                  </a:txBody>
                  <a:tcPr marL="121920" marR="121920" marT="60960" marB="60960"/>
                </a:tc>
                <a:extLst>
                  <a:ext uri="{0D108BD9-81ED-4DB2-BD59-A6C34878D82A}">
                    <a16:rowId xmlns:a16="http://schemas.microsoft.com/office/drawing/2014/main" val="10005"/>
                  </a:ext>
                </a:extLst>
              </a:tr>
            </a:tbl>
          </a:graphicData>
        </a:graphic>
      </p:graphicFrame>
      <p:sp>
        <p:nvSpPr>
          <p:cNvPr id="11" name="TextBox 2"/>
          <p:cNvSpPr txBox="1"/>
          <p:nvPr/>
        </p:nvSpPr>
        <p:spPr>
          <a:xfrm>
            <a:off x="838200" y="4866667"/>
            <a:ext cx="10515600" cy="400000"/>
          </a:xfrm>
          <a:prstGeom prst="rect">
            <a:avLst/>
          </a:prstGeom>
          <a:noFill/>
        </p:spPr>
        <p:txBody>
          <a:bodyPr wrap="square"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333" i="1">
                <a:solidFill>
                  <a:srgbClr val="666666"/>
                </a:solidFill>
              </a:rPr>
              <a:t>Data Sources: March Outreach No Test, April Outreach A1c&gt;8, May Outreach No Value | Member identifiers excluded per HIPAA compliance</a:t>
            </a:r>
          </a:p>
        </p:txBody>
      </p:sp>
      <p:pic>
        <p:nvPicPr>
          <p:cNvPr id="25" name="Community Image"/>
          <p:cNvPicPr>
            <a:picLocks noChangeAspect="1"/>
          </p:cNvPicPr>
          <p:nvPr/>
        </p:nvPicPr>
        <p:blipFill>
          <a:blip r:embed="rId2"/>
          <a:srcRect t="25000" b="25000"/>
          <a:stretch>
            <a:fillRect/>
          </a:stretch>
        </p:blipFill>
        <p:spPr>
          <a:xfrm>
            <a:off x="0" y="5266667"/>
            <a:ext cx="12192000" cy="1591333"/>
          </a:xfrm>
          <a:prstGeom prst="rect">
            <a:avLst/>
          </a:prstGeom>
        </p:spPr>
      </p:pic>
    </p:spTree>
    <p:extLst>
      <p:ext uri="{BB962C8B-B14F-4D97-AF65-F5344CB8AC3E}">
        <p14:creationId xmlns:p14="http://schemas.microsoft.com/office/powerpoint/2010/main" val="31111754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C71CF-4CF8-7889-B9BE-829371F9731B}"/>
              </a:ext>
            </a:extLst>
          </p:cNvPr>
          <p:cNvSpPr>
            <a:spLocks noGrp="1"/>
          </p:cNvSpPr>
          <p:nvPr>
            <p:ph type="title"/>
          </p:nvPr>
        </p:nvSpPr>
        <p:spPr>
          <a:xfrm>
            <a:off x="643200" y="186814"/>
            <a:ext cx="9598080" cy="725188"/>
          </a:xfrm>
        </p:spPr>
        <p:txBody>
          <a:bodyPr>
            <a:normAutofit fontScale="9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b="1"/>
              <a:t>Expansion of Project into CMI Residency Practices with PBCM Support</a:t>
            </a:r>
            <a:br>
              <a:rPr lang="en-US" sz="2400"/>
            </a:br>
            <a:r>
              <a:rPr lang="en-US" sz="1600"/>
              <a:t>June-August (No Test, A1C &gt;8, No Result)</a:t>
            </a:r>
            <a:br>
              <a:rPr lang="en-US" sz="1600"/>
            </a:br>
            <a:r>
              <a:rPr lang="en-US" sz="1600"/>
              <a:t>June 187 members identified with No Test</a:t>
            </a:r>
          </a:p>
        </p:txBody>
      </p:sp>
      <p:graphicFrame>
        <p:nvGraphicFramePr>
          <p:cNvPr id="4" name="Content Placeholder 3">
            <a:extLst>
              <a:ext uri="{FF2B5EF4-FFF2-40B4-BE49-F238E27FC236}">
                <a16:creationId xmlns:a16="http://schemas.microsoft.com/office/drawing/2014/main" id="{837B5AF1-F0C5-08C3-B964-EE629D5E6BD9}"/>
              </a:ext>
            </a:extLst>
          </p:cNvPr>
          <p:cNvGraphicFramePr>
            <a:graphicFrameLocks noGrp="1"/>
          </p:cNvGraphicFramePr>
          <p:nvPr>
            <p:ph idx="1"/>
          </p:nvPr>
        </p:nvGraphicFramePr>
        <p:xfrm>
          <a:off x="643201" y="1065601"/>
          <a:ext cx="9669199" cy="5140250"/>
        </p:xfrm>
        <a:graphic>
          <a:graphicData uri="http://schemas.openxmlformats.org/drawingml/2006/table">
            <a:tbl>
              <a:tblPr>
                <a:tableStyleId>{5C22544A-7EE6-4342-B048-85BDC9FD1C3A}</a:tableStyleId>
              </a:tblPr>
              <a:tblGrid>
                <a:gridCol w="2600447">
                  <a:extLst>
                    <a:ext uri="{9D8B030D-6E8A-4147-A177-3AD203B41FA5}">
                      <a16:colId xmlns:a16="http://schemas.microsoft.com/office/drawing/2014/main" val="3491150732"/>
                    </a:ext>
                  </a:extLst>
                </a:gridCol>
                <a:gridCol w="3071051">
                  <a:extLst>
                    <a:ext uri="{9D8B030D-6E8A-4147-A177-3AD203B41FA5}">
                      <a16:colId xmlns:a16="http://schemas.microsoft.com/office/drawing/2014/main" val="2260667672"/>
                    </a:ext>
                  </a:extLst>
                </a:gridCol>
                <a:gridCol w="2251133">
                  <a:extLst>
                    <a:ext uri="{9D8B030D-6E8A-4147-A177-3AD203B41FA5}">
                      <a16:colId xmlns:a16="http://schemas.microsoft.com/office/drawing/2014/main" val="1983066323"/>
                    </a:ext>
                  </a:extLst>
                </a:gridCol>
                <a:gridCol w="1746568">
                  <a:extLst>
                    <a:ext uri="{9D8B030D-6E8A-4147-A177-3AD203B41FA5}">
                      <a16:colId xmlns:a16="http://schemas.microsoft.com/office/drawing/2014/main" val="115860735"/>
                    </a:ext>
                  </a:extLst>
                </a:gridCol>
              </a:tblGrid>
              <a:tr h="266825">
                <a:tc>
                  <a:txBody>
                    <a:bodyPr/>
                    <a:lstStyle/>
                    <a:p>
                      <a:pPr algn="l" rtl="0" fontAlgn="ctr">
                        <a:buNone/>
                      </a:pPr>
                      <a:r>
                        <a:rPr lang="en-US" sz="1300" u="none" strike="noStrike">
                          <a:effectLst/>
                        </a:rPr>
                        <a:t>Office ID</a:t>
                      </a:r>
                      <a:endParaRPr lang="en-US" sz="1300" b="1" i="0" u="none" strike="noStrike">
                        <a:solidFill>
                          <a:srgbClr val="FFFFFF"/>
                        </a:solidFill>
                        <a:effectLst/>
                        <a:latin typeface="Calibri" panose="020F0502020204030204" pitchFamily="34" charset="0"/>
                      </a:endParaRPr>
                    </a:p>
                  </a:txBody>
                  <a:tcPr marL="12700" marR="12700" marT="12700" marB="0" anchor="ctr">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ctr">
                        <a:buNone/>
                      </a:pPr>
                      <a:r>
                        <a:rPr lang="en-US" sz="1300" u="none" strike="noStrike">
                          <a:effectLst/>
                        </a:rPr>
                        <a:t>Office Name</a:t>
                      </a:r>
                      <a:endParaRPr lang="en-US" sz="1300" b="1" i="0" u="none" strike="noStrike">
                        <a:solidFill>
                          <a:srgbClr val="FFFFFF"/>
                        </a:solidFill>
                        <a:effectLst/>
                        <a:latin typeface="Calibri" panose="020F0502020204030204" pitchFamily="34" charset="0"/>
                      </a:endParaRPr>
                    </a:p>
                  </a:txBody>
                  <a:tcPr marL="12700" marR="12700" marT="12700" marB="0" anchor="ctr">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ctr">
                        <a:buNone/>
                      </a:pPr>
                      <a:r>
                        <a:rPr lang="en-US" sz="1300" u="none" strike="noStrike">
                          <a:effectLst/>
                        </a:rPr>
                        <a:t>Address</a:t>
                      </a:r>
                      <a:endParaRPr lang="en-US" sz="1300" b="1" i="0" u="none" strike="noStrike">
                        <a:solidFill>
                          <a:srgbClr val="FFFFFF"/>
                        </a:solidFill>
                        <a:effectLst/>
                        <a:latin typeface="Calibri" panose="020F0502020204030204" pitchFamily="34" charset="0"/>
                      </a:endParaRPr>
                    </a:p>
                  </a:txBody>
                  <a:tcPr marL="12700" marR="12700" marT="12700" marB="0" anchor="ctr">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ctr">
                        <a:buNone/>
                      </a:pPr>
                      <a:r>
                        <a:rPr lang="en-US" sz="1300" u="none" strike="noStrike">
                          <a:effectLst/>
                        </a:rPr>
                        <a:t>PBCM</a:t>
                      </a:r>
                      <a:endParaRPr lang="en-US" sz="1300" b="1" i="0" u="none" strike="noStrike">
                        <a:solidFill>
                          <a:srgbClr val="FFFFFF"/>
                        </a:solidFill>
                        <a:effectLst/>
                        <a:latin typeface="Calibri" panose="020F0502020204030204" pitchFamily="34" charset="0"/>
                      </a:endParaRPr>
                    </a:p>
                  </a:txBody>
                  <a:tcPr marL="12700" marR="12700" marT="12700" marB="0" anchor="ctr">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3620397681"/>
                  </a:ext>
                </a:extLst>
              </a:tr>
              <a:tr h="680405">
                <a:tc>
                  <a:txBody>
                    <a:bodyPr/>
                    <a:lstStyle/>
                    <a:p>
                      <a:pPr algn="l" rtl="0" fontAlgn="t">
                        <a:buNone/>
                      </a:pPr>
                      <a:r>
                        <a:rPr lang="en-US" sz="1300" u="none" strike="noStrike">
                          <a:effectLst/>
                        </a:rPr>
                        <a:t>469C</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Mercy Health Center</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1st Floor, 1515 Locust Street Pittsburgh, PA 15219</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Christine Wheary</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2632050749"/>
                  </a:ext>
                </a:extLst>
              </a:tr>
              <a:tr h="453603">
                <a:tc>
                  <a:txBody>
                    <a:bodyPr/>
                    <a:lstStyle/>
                    <a:p>
                      <a:pPr algn="l" rtl="0" fontAlgn="t">
                        <a:buNone/>
                      </a:pPr>
                      <a:r>
                        <a:rPr lang="en-US" sz="1300" u="none" strike="noStrike">
                          <a:effectLst/>
                        </a:rPr>
                        <a:t>2437</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sv-SE" sz="1300" u="none" strike="noStrike">
                          <a:effectLst/>
                        </a:rPr>
                        <a:t>McKeesport Internal Medicine Center UPMC</a:t>
                      </a:r>
                      <a:endParaRPr lang="sv-SE"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fr-FR" sz="1300" u="none" strike="noStrike">
                          <a:effectLst/>
                        </a:rPr>
                        <a:t>Suite 1 1321 Fifth Avenue McKeesport, PA 15132</a:t>
                      </a:r>
                      <a:endParaRPr lang="fr-FR"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Kerri Baer</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758456199"/>
                  </a:ext>
                </a:extLst>
              </a:tr>
              <a:tr h="453603">
                <a:tc>
                  <a:txBody>
                    <a:bodyPr/>
                    <a:lstStyle/>
                    <a:p>
                      <a:pPr algn="l" rtl="0" fontAlgn="t">
                        <a:buNone/>
                      </a:pPr>
                      <a:r>
                        <a:rPr lang="en-US" sz="1300" u="none" strike="noStrike">
                          <a:effectLst/>
                        </a:rPr>
                        <a:t>3268</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McKeesport Latterman Family Health Center</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2347 Fifth Avenue  McKeesport, PA 15132</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Kerri Baer</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191497111"/>
                  </a:ext>
                </a:extLst>
              </a:tr>
              <a:tr h="453603">
                <a:tc>
                  <a:txBody>
                    <a:bodyPr/>
                    <a:lstStyle/>
                    <a:p>
                      <a:pPr algn="l" rtl="0" fontAlgn="t">
                        <a:buNone/>
                      </a:pPr>
                      <a:r>
                        <a:rPr lang="en-US" sz="1300" u="none" strike="noStrike">
                          <a:effectLst/>
                        </a:rPr>
                        <a:t>0876</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St Margaret FHC Bloomfield Garfield</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5475 Penn Avenue  Pittsburgh, PA 15206</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Susan Gubash/Bridget Virbitsky</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4151039478"/>
                  </a:ext>
                </a:extLst>
              </a:tr>
              <a:tr h="622300">
                <a:tc>
                  <a:txBody>
                    <a:bodyPr/>
                    <a:lstStyle/>
                    <a:p>
                      <a:pPr algn="l" rtl="0" fontAlgn="t">
                        <a:buNone/>
                      </a:pPr>
                      <a:r>
                        <a:rPr lang="en-US" sz="1300" u="none" strike="noStrike">
                          <a:effectLst/>
                        </a:rPr>
                        <a:t>0877</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St Margaret FHC Lawrenceville</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3937 Butler Street  Pittsburgh, PA 15201</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300" u="none" strike="noStrike">
                          <a:effectLst/>
                        </a:rPr>
                        <a:t>Susan Gubash/Bridget Virbitsky</a:t>
                      </a:r>
                      <a:endParaRPr lang="en-US" sz="1300" b="0" i="0" u="none" strike="noStrike">
                        <a:solidFill>
                          <a:srgbClr val="000000"/>
                        </a:solidFill>
                        <a:effectLst/>
                        <a:latin typeface="Calibri" panose="020F0502020204030204" pitchFamily="34" charset="0"/>
                      </a:endParaRPr>
                    </a:p>
                    <a:p>
                      <a:pPr algn="l" rtl="0" fontAlgn="t">
                        <a:buNone/>
                      </a:pP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3265663883"/>
                  </a:ext>
                </a:extLst>
              </a:tr>
              <a:tr h="622300">
                <a:tc>
                  <a:txBody>
                    <a:bodyPr/>
                    <a:lstStyle/>
                    <a:p>
                      <a:pPr algn="l" rtl="0" fontAlgn="t">
                        <a:buNone/>
                      </a:pPr>
                      <a:r>
                        <a:rPr lang="en-US" sz="1300" u="none" strike="noStrike">
                          <a:effectLst/>
                        </a:rPr>
                        <a:t>C692</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St Margaret FHC New Kensington</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1072 Fifth Avenue  New Kensington, PA 15068</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300" u="none" strike="noStrike">
                          <a:effectLst/>
                        </a:rPr>
                        <a:t>Susan Gubash/Bridget Virbitsky</a:t>
                      </a:r>
                      <a:endParaRPr lang="en-US" sz="1300" b="0" i="0" u="none" strike="noStrike">
                        <a:solidFill>
                          <a:srgbClr val="000000"/>
                        </a:solidFill>
                        <a:effectLst/>
                        <a:latin typeface="Calibri" panose="020F0502020204030204" pitchFamily="34" charset="0"/>
                      </a:endParaRPr>
                    </a:p>
                    <a:p>
                      <a:pPr algn="l" rtl="0" fontAlgn="t">
                        <a:buNone/>
                      </a:pP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3972285103"/>
                  </a:ext>
                </a:extLst>
              </a:tr>
              <a:tr h="453603">
                <a:tc>
                  <a:txBody>
                    <a:bodyPr/>
                    <a:lstStyle/>
                    <a:p>
                      <a:pPr algn="l" rtl="0" fontAlgn="t">
                        <a:buNone/>
                      </a:pPr>
                      <a:r>
                        <a:rPr lang="en-US" sz="1300" u="none" strike="noStrike">
                          <a:effectLst/>
                        </a:rPr>
                        <a:t>0L67</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Shenango Valley Family Medicine Center UPMC</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2008 West State Street  New Castle, PA 16101</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Traci Carlson</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1698604528"/>
                  </a:ext>
                </a:extLst>
              </a:tr>
              <a:tr h="453603">
                <a:tc>
                  <a:txBody>
                    <a:bodyPr/>
                    <a:lstStyle/>
                    <a:p>
                      <a:pPr algn="l" rtl="0" fontAlgn="t">
                        <a:buNone/>
                      </a:pPr>
                      <a:r>
                        <a:rPr lang="en-US" sz="1300" u="none" strike="noStrike">
                          <a:effectLst/>
                        </a:rPr>
                        <a:t>2905</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Shenango Valley Family Medicine Center UPMC</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2000 Memorial Drive  Farrell, PA 16121</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Traci Carlson</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412505950"/>
                  </a:ext>
                </a:extLst>
              </a:tr>
              <a:tr h="680405">
                <a:tc>
                  <a:txBody>
                    <a:bodyPr/>
                    <a:lstStyle/>
                    <a:p>
                      <a:pPr algn="l" rtl="0" fontAlgn="t">
                        <a:buNone/>
                      </a:pPr>
                      <a:r>
                        <a:rPr lang="en-US" sz="1300" u="none" strike="noStrike">
                          <a:effectLst/>
                        </a:rPr>
                        <a:t>0822</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UPMC Shadyside Family Health Center</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u="none" strike="noStrike">
                          <a:effectLst/>
                        </a:rPr>
                        <a:t>2nd Floor 5215 Centre Avenue Pittsburgh, PA 15232</a:t>
                      </a:r>
                      <a:endParaRPr lang="en-US" sz="1300" b="0" i="0" u="none" strike="noStrike">
                        <a:solidFill>
                          <a:srgbClr val="000000"/>
                        </a:solidFill>
                        <a:effectLst/>
                        <a:latin typeface="Calibri" panose="020F0502020204030204" pitchFamily="34" charset="0"/>
                      </a:endParaRP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tc>
                  <a:txBody>
                    <a:bodyPr/>
                    <a:lstStyle/>
                    <a:p>
                      <a:pPr algn="l" rtl="0" fontAlgn="t">
                        <a:buNone/>
                      </a:pPr>
                      <a:r>
                        <a:rPr lang="en-US" sz="1300" b="0" i="0" u="none" strike="noStrike">
                          <a:solidFill>
                            <a:srgbClr val="000000"/>
                          </a:solidFill>
                          <a:effectLst/>
                          <a:latin typeface="Calibri" panose="020F0502020204030204" pitchFamily="34" charset="0"/>
                        </a:rPr>
                        <a:t>Pam Hess</a:t>
                      </a:r>
                    </a:p>
                  </a:txBody>
                  <a:tcPr marL="12700" marR="12700" marT="12700" marB="0">
                    <a:lnL w="12700" cmpd="sng">
                      <a:solidFill>
                        <a:srgbClr val="800080"/>
                      </a:solidFill>
                    </a:lnL>
                    <a:lnR w="12700" cmpd="sng">
                      <a:solidFill>
                        <a:srgbClr val="800080"/>
                      </a:solidFill>
                    </a:lnR>
                    <a:lnT w="12700" cmpd="sng">
                      <a:solidFill>
                        <a:srgbClr val="800080"/>
                      </a:solidFill>
                    </a:lnT>
                    <a:lnB w="12700" cmpd="sng">
                      <a:solidFill>
                        <a:srgbClr val="800080"/>
                      </a:solidFill>
                    </a:lnB>
                  </a:tcPr>
                </a:tc>
                <a:extLst>
                  <a:ext uri="{0D108BD9-81ED-4DB2-BD59-A6C34878D82A}">
                    <a16:rowId xmlns:a16="http://schemas.microsoft.com/office/drawing/2014/main" val="3287035718"/>
                  </a:ext>
                </a:extLst>
              </a:tr>
            </a:tbl>
          </a:graphicData>
        </a:graphic>
      </p:graphicFrame>
    </p:spTree>
    <p:extLst>
      <p:ext uri="{BB962C8B-B14F-4D97-AF65-F5344CB8AC3E}">
        <p14:creationId xmlns:p14="http://schemas.microsoft.com/office/powerpoint/2010/main" val="3727430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a:xfrm>
            <a:off x="1100051" y="1311438"/>
            <a:ext cx="10327965" cy="2866853"/>
          </a:xfrm>
        </p:spPr>
        <p:txBody>
          <a:bodyPr>
            <a:normAutofit/>
          </a:bodyPr>
          <a:lstStyle/>
          <a:p>
            <a:r>
              <a:rPr lang="en-US" sz="5300">
                <a:latin typeface="Calibri Light"/>
                <a:ea typeface="Calibri Light"/>
                <a:cs typeface="Calibri Light"/>
              </a:rPr>
              <a:t>Questions?</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pPr defTabSz="609585">
              <a:defRPr/>
            </a:pPr>
            <a:r>
              <a:rPr lang="en-US">
                <a:cs typeface="Arial"/>
              </a:rPr>
              <a:t>© 2026 JHF, PRHI, HCF, HFP</a:t>
            </a:r>
            <a:endParaRPr lang="en-US"/>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pPr defTabSz="609585">
              <a:defRPr/>
            </a:pPr>
            <a:fld id="{DE97A03E-C790-4462-A76B-258E5BF5C3E7}" type="slidenum">
              <a:rPr lang="en-US">
                <a:latin typeface="Calibri"/>
              </a:rPr>
              <a:pPr defTabSz="609585">
                <a:defRPr/>
              </a:pPr>
              <a:t>47</a:t>
            </a:fld>
            <a:endParaRPr lang="en-US">
              <a:latin typeface="Calibri"/>
            </a:endParaRPr>
          </a:p>
        </p:txBody>
      </p:sp>
    </p:spTree>
    <p:extLst>
      <p:ext uri="{BB962C8B-B14F-4D97-AF65-F5344CB8AC3E}">
        <p14:creationId xmlns:p14="http://schemas.microsoft.com/office/powerpoint/2010/main" val="2381027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32971-D2CF-FA33-4BC0-CD5BC5860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47AFD-BA1D-F312-35CF-41A727F6B0A6}"/>
              </a:ext>
            </a:extLst>
          </p:cNvPr>
          <p:cNvSpPr>
            <a:spLocks noGrp="1"/>
          </p:cNvSpPr>
          <p:nvPr>
            <p:ph type="ctrTitle"/>
          </p:nvPr>
        </p:nvSpPr>
        <p:spPr>
          <a:xfrm>
            <a:off x="1100051" y="1311438"/>
            <a:ext cx="10327965" cy="2866853"/>
          </a:xfrm>
        </p:spPr>
        <p:txBody>
          <a:bodyPr>
            <a:normAutofit/>
          </a:bodyPr>
          <a:lstStyle/>
          <a:p>
            <a:r>
              <a:rPr lang="en-US" sz="5300">
                <a:latin typeface="Calibri Light"/>
                <a:ea typeface="Calibri Light"/>
                <a:cs typeface="Calibri Light"/>
              </a:rPr>
              <a:t>Sprint Timeline, Next Steps &amp; Evaluation</a:t>
            </a:r>
          </a:p>
        </p:txBody>
      </p:sp>
      <p:sp>
        <p:nvSpPr>
          <p:cNvPr id="3" name="Subtitle 2">
            <a:extLst>
              <a:ext uri="{FF2B5EF4-FFF2-40B4-BE49-F238E27FC236}">
                <a16:creationId xmlns:a16="http://schemas.microsoft.com/office/drawing/2014/main" id="{4EB5615F-4B46-C1E3-3E4C-D6895241C8AF}"/>
              </a:ext>
            </a:extLst>
          </p:cNvPr>
          <p:cNvSpPr>
            <a:spLocks noGrp="1"/>
          </p:cNvSpPr>
          <p:nvPr>
            <p:ph type="subTitle" idx="1"/>
          </p:nvPr>
        </p:nvSpPr>
        <p:spPr>
          <a:xfrm>
            <a:off x="1100051" y="4423319"/>
            <a:ext cx="10327965" cy="1324949"/>
          </a:xfrm>
        </p:spPr>
        <p:txBody>
          <a:bodyPr>
            <a:normAutofit/>
          </a:bodyPr>
          <a:lstStyle/>
          <a:p>
            <a:endParaRPr lang="en-US">
              <a:latin typeface="+mn-lt"/>
            </a:endParaRPr>
          </a:p>
        </p:txBody>
      </p:sp>
      <p:sp>
        <p:nvSpPr>
          <p:cNvPr id="4" name="Footer Placeholder 3">
            <a:extLst>
              <a:ext uri="{FF2B5EF4-FFF2-40B4-BE49-F238E27FC236}">
                <a16:creationId xmlns:a16="http://schemas.microsoft.com/office/drawing/2014/main" id="{ED15B361-0668-4B4A-2565-219B87E7F1F8}"/>
              </a:ext>
            </a:extLst>
          </p:cNvPr>
          <p:cNvSpPr>
            <a:spLocks noGrp="1"/>
          </p:cNvSpPr>
          <p:nvPr>
            <p:ph type="ftr" sz="quarter" idx="11"/>
          </p:nvPr>
        </p:nvSpPr>
        <p:spPr/>
        <p:txBody>
          <a:bodyPr/>
          <a:lstStyle/>
          <a:p>
            <a:pPr defTabSz="609585">
              <a:defRPr/>
            </a:pPr>
            <a:r>
              <a:rPr lang="en-US">
                <a:cs typeface="Arial"/>
              </a:rPr>
              <a:t>© 2026 JHF, PRHI, HCF, HFP</a:t>
            </a:r>
            <a:endParaRPr lang="en-US"/>
          </a:p>
        </p:txBody>
      </p:sp>
      <p:sp>
        <p:nvSpPr>
          <p:cNvPr id="5" name="Slide Number Placeholder 4">
            <a:extLst>
              <a:ext uri="{FF2B5EF4-FFF2-40B4-BE49-F238E27FC236}">
                <a16:creationId xmlns:a16="http://schemas.microsoft.com/office/drawing/2014/main" id="{F6877184-5526-332B-BF30-06BA4AFDDBE0}"/>
              </a:ext>
            </a:extLst>
          </p:cNvPr>
          <p:cNvSpPr>
            <a:spLocks noGrp="1"/>
          </p:cNvSpPr>
          <p:nvPr>
            <p:ph type="sldNum" sz="quarter" idx="12"/>
          </p:nvPr>
        </p:nvSpPr>
        <p:spPr/>
        <p:txBody>
          <a:bodyPr/>
          <a:lstStyle/>
          <a:p>
            <a:pPr defTabSz="609585">
              <a:defRPr/>
            </a:pPr>
            <a:fld id="{DE97A03E-C790-4462-A76B-258E5BF5C3E7}" type="slidenum">
              <a:rPr lang="en-US">
                <a:latin typeface="Calibri"/>
              </a:rPr>
              <a:pPr defTabSz="609585">
                <a:defRPr/>
              </a:pPr>
              <a:t>48</a:t>
            </a:fld>
            <a:endParaRPr lang="en-US">
              <a:latin typeface="Calibri"/>
            </a:endParaRPr>
          </a:p>
        </p:txBody>
      </p:sp>
    </p:spTree>
    <p:extLst>
      <p:ext uri="{BB962C8B-B14F-4D97-AF65-F5344CB8AC3E}">
        <p14:creationId xmlns:p14="http://schemas.microsoft.com/office/powerpoint/2010/main" val="2156801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B731-00A2-EB1C-14C5-BB47A3CEBFAB}"/>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09D955B1-BDC2-5901-A4DA-9DEC4217D060}"/>
              </a:ext>
            </a:extLst>
          </p:cNvPr>
          <p:cNvSpPr>
            <a:spLocks noGrp="1"/>
          </p:cNvSpPr>
          <p:nvPr>
            <p:ph type="title"/>
          </p:nvPr>
        </p:nvSpPr>
        <p:spPr>
          <a:xfrm>
            <a:off x="1122422" y="265962"/>
            <a:ext cx="10220407" cy="145075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2026 PCMH Learning Network</a:t>
            </a:r>
            <a:br>
              <a:rPr lang="en-US"/>
            </a:br>
            <a:r>
              <a:rPr lang="en-US" sz="2933" b="1">
                <a:solidFill>
                  <a:srgbClr val="C00000"/>
                </a:solidFill>
              </a:rPr>
              <a:t>3</a:t>
            </a:r>
            <a:r>
              <a:rPr lang="en-US" sz="2933" b="1" baseline="30000">
                <a:solidFill>
                  <a:srgbClr val="C00000"/>
                </a:solidFill>
              </a:rPr>
              <a:t>rd</a:t>
            </a:r>
            <a:r>
              <a:rPr lang="en-US" sz="2933" b="1">
                <a:solidFill>
                  <a:srgbClr val="C00000"/>
                </a:solidFill>
              </a:rPr>
              <a:t> and 4</a:t>
            </a:r>
            <a:r>
              <a:rPr lang="en-US" sz="2933" b="1" baseline="30000">
                <a:solidFill>
                  <a:srgbClr val="C00000"/>
                </a:solidFill>
              </a:rPr>
              <a:t>th</a:t>
            </a:r>
            <a:r>
              <a:rPr lang="en-US" sz="2933" b="1">
                <a:solidFill>
                  <a:srgbClr val="C00000"/>
                </a:solidFill>
              </a:rPr>
              <a:t> Sprint Session</a:t>
            </a:r>
            <a:endParaRPr lang="en-US"/>
          </a:p>
        </p:txBody>
      </p:sp>
      <p:sp>
        <p:nvSpPr>
          <p:cNvPr id="23" name="Arrow: Right 22">
            <a:extLst>
              <a:ext uri="{FF2B5EF4-FFF2-40B4-BE49-F238E27FC236}">
                <a16:creationId xmlns:a16="http://schemas.microsoft.com/office/drawing/2014/main" id="{2F7C2D10-D8DC-B0E9-47E0-CF7EB90C50EF}"/>
              </a:ext>
            </a:extLst>
          </p:cNvPr>
          <p:cNvSpPr/>
          <p:nvPr/>
        </p:nvSpPr>
        <p:spPr>
          <a:xfrm>
            <a:off x="5120615" y="3872029"/>
            <a:ext cx="1230701" cy="609600"/>
          </a:xfrm>
          <a:prstGeom prst="righ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graphicFrame>
        <p:nvGraphicFramePr>
          <p:cNvPr id="8" name="Diagram 7">
            <a:extLst>
              <a:ext uri="{FF2B5EF4-FFF2-40B4-BE49-F238E27FC236}">
                <a16:creationId xmlns:a16="http://schemas.microsoft.com/office/drawing/2014/main" id="{B69E03B2-5D65-088B-8E8E-9AC72C640287}"/>
              </a:ext>
            </a:extLst>
          </p:cNvPr>
          <p:cNvGraphicFramePr/>
          <p:nvPr>
            <p:extLst>
              <p:ext uri="{D42A27DB-BD31-4B8C-83A1-F6EECF244321}">
                <p14:modId xmlns:p14="http://schemas.microsoft.com/office/powerpoint/2010/main" val="1163171207"/>
              </p:ext>
            </p:extLst>
          </p:nvPr>
        </p:nvGraphicFramePr>
        <p:xfrm>
          <a:off x="1355881" y="1894960"/>
          <a:ext cx="3525796" cy="402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37BBDD47-F7A8-C142-B80B-F40DD6BDA9D9}"/>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DE97A03E-C790-4462-A76B-258E5BF5C3E7}" type="slidenum">
              <a:rPr lang="en-US" sz="900" dirty="0" smtClean="0">
                <a:solidFill>
                  <a:schemeClr val="bg1"/>
                </a:solidFill>
              </a:rPr>
              <a:t>49</a:t>
            </a:fld>
            <a:endParaRPr lang="en-US" sz="900">
              <a:solidFill>
                <a:schemeClr val="bg1"/>
              </a:solidFill>
            </a:endParaRPr>
          </a:p>
        </p:txBody>
      </p:sp>
      <p:graphicFrame>
        <p:nvGraphicFramePr>
          <p:cNvPr id="2" name="Diagram 1">
            <a:extLst>
              <a:ext uri="{FF2B5EF4-FFF2-40B4-BE49-F238E27FC236}">
                <a16:creationId xmlns:a16="http://schemas.microsoft.com/office/drawing/2014/main" id="{A7416F62-3C2B-B799-EE41-F2D20C69296C}"/>
              </a:ext>
            </a:extLst>
          </p:cNvPr>
          <p:cNvGraphicFramePr/>
          <p:nvPr>
            <p:extLst>
              <p:ext uri="{D42A27DB-BD31-4B8C-83A1-F6EECF244321}">
                <p14:modId xmlns:p14="http://schemas.microsoft.com/office/powerpoint/2010/main" val="2470548204"/>
              </p:ext>
            </p:extLst>
          </p:nvPr>
        </p:nvGraphicFramePr>
        <p:xfrm>
          <a:off x="5813835" y="1894961"/>
          <a:ext cx="3939764" cy="40244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Arrow: Right 2">
            <a:extLst>
              <a:ext uri="{FF2B5EF4-FFF2-40B4-BE49-F238E27FC236}">
                <a16:creationId xmlns:a16="http://schemas.microsoft.com/office/drawing/2014/main" id="{A5610ADF-C2CB-A726-AEE3-92BA6A3630A2}"/>
              </a:ext>
            </a:extLst>
          </p:cNvPr>
          <p:cNvSpPr/>
          <p:nvPr/>
        </p:nvSpPr>
        <p:spPr>
          <a:xfrm>
            <a:off x="9941120" y="3872029"/>
            <a:ext cx="1230701" cy="609600"/>
          </a:xfrm>
          <a:prstGeom prst="righ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sp>
        <p:nvSpPr>
          <p:cNvPr id="34" name="Footer Placeholder 3">
            <a:extLst>
              <a:ext uri="{FF2B5EF4-FFF2-40B4-BE49-F238E27FC236}">
                <a16:creationId xmlns:a16="http://schemas.microsoft.com/office/drawing/2014/main" id="{D2068055-AA1A-6243-878F-41811EAEE265}"/>
              </a:ext>
            </a:extLst>
          </p:cNvPr>
          <p:cNvSpPr>
            <a:spLocks noGrp="1"/>
          </p:cNvSpPr>
          <p:nvPr>
            <p:ph type="ftr" sz="quarter" idx="11"/>
          </p:nvPr>
        </p:nvSpPr>
        <p:spPr>
          <a:xfrm>
            <a:off x="3686186" y="6459786"/>
            <a:ext cx="4822804" cy="365125"/>
          </a:xfrm>
        </p:spPr>
        <p:txBody>
          <a:bodyPr/>
          <a:lstStyle/>
          <a:p>
            <a:pPr defTabSz="609585">
              <a:defRPr/>
            </a:pPr>
            <a:r>
              <a:rPr lang="en-US">
                <a:cs typeface="Arial"/>
              </a:rPr>
              <a:t>© 2026 JHF, PRHI, HCF, HFP</a:t>
            </a:r>
            <a:endParaRPr lang="en-US"/>
          </a:p>
        </p:txBody>
      </p:sp>
    </p:spTree>
    <p:extLst>
      <p:ext uri="{BB962C8B-B14F-4D97-AF65-F5344CB8AC3E}">
        <p14:creationId xmlns:p14="http://schemas.microsoft.com/office/powerpoint/2010/main" val="2503734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Disclaimer</a:t>
            </a:r>
            <a:endParaRPr lang="en-US"/>
          </a:p>
        </p:txBody>
      </p:sp>
      <p:sp>
        <p:nvSpPr>
          <p:cNvPr id="3" name="Content Placeholder 2"/>
          <p:cNvSpPr>
            <a:spLocks noGrp="1"/>
          </p:cNvSpPr>
          <p:nvPr>
            <p:ph idx="1"/>
          </p:nvPr>
        </p:nvSpPr>
        <p:spPr/>
        <p:txBody>
          <a:bodyPr>
            <a:normAutofit lnSpcReduction="10000"/>
          </a:bodyPr>
          <a:lstStyle/>
          <a:p>
            <a:r>
              <a:rPr lang="en-US" sz="2400" b="1">
                <a:solidFill>
                  <a:schemeClr val="accent1"/>
                </a:solidFill>
              </a:rPr>
              <a:t>The information presented </a:t>
            </a:r>
            <a:r>
              <a:rPr lang="en-US" sz="2400"/>
              <a:t>at this Center for Continuing Education in Health Sciences program </a:t>
            </a:r>
            <a:r>
              <a:rPr lang="en-US" sz="2400" b="1">
                <a:solidFill>
                  <a:schemeClr val="accent1"/>
                </a:solidFill>
              </a:rPr>
              <a:t>represents the views and opinions of the individual presenters</a:t>
            </a:r>
            <a:r>
              <a:rPr lang="en-US" sz="2400"/>
              <a:t>,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a:p>
        </p:txBody>
      </p:sp>
      <p:sp>
        <p:nvSpPr>
          <p:cNvPr id="4" name="Footer Placeholder 3"/>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5</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046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F89B-840A-2B19-DB7B-5DF14441F4D7}"/>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7C23BE3-5E9A-3A90-D3B2-B59F1B22BB84}"/>
              </a:ext>
            </a:extLst>
          </p:cNvPr>
          <p:cNvGraphicFramePr/>
          <p:nvPr/>
        </p:nvGraphicFramePr>
        <p:xfrm>
          <a:off x="4341052" y="1754118"/>
          <a:ext cx="4105565" cy="3822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a:extLst>
              <a:ext uri="{FF2B5EF4-FFF2-40B4-BE49-F238E27FC236}">
                <a16:creationId xmlns:a16="http://schemas.microsoft.com/office/drawing/2014/main" id="{8FB42CF2-F53A-6E8E-9293-BD4719C244E2}"/>
              </a:ext>
            </a:extLst>
          </p:cNvPr>
          <p:cNvSpPr>
            <a:spLocks noGrp="1"/>
          </p:cNvSpPr>
          <p:nvPr>
            <p:ph type="title"/>
          </p:nvPr>
        </p:nvSpPr>
        <p:spPr>
          <a:xfrm>
            <a:off x="1127236" y="263527"/>
            <a:ext cx="10058400" cy="145075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2026 PCMH Learning Network</a:t>
            </a:r>
            <a:br>
              <a:rPr lang="en-US"/>
            </a:br>
            <a:r>
              <a:rPr lang="en-US" sz="2933" b="1">
                <a:solidFill>
                  <a:srgbClr val="C00000"/>
                </a:solidFill>
              </a:rPr>
              <a:t>Final In-Person Session November 10th 8:30 a.m. to 3:00 p.m. </a:t>
            </a:r>
            <a:endParaRPr lang="en-US"/>
          </a:p>
        </p:txBody>
      </p:sp>
      <p:sp>
        <p:nvSpPr>
          <p:cNvPr id="2" name="Rectangle: Rounded Corners 1">
            <a:extLst>
              <a:ext uri="{FF2B5EF4-FFF2-40B4-BE49-F238E27FC236}">
                <a16:creationId xmlns:a16="http://schemas.microsoft.com/office/drawing/2014/main" id="{3EBB42D1-53ED-0E5E-079E-B27223680DEA}"/>
              </a:ext>
            </a:extLst>
          </p:cNvPr>
          <p:cNvSpPr/>
          <p:nvPr/>
        </p:nvSpPr>
        <p:spPr>
          <a:xfrm>
            <a:off x="1658112" y="2880415"/>
            <a:ext cx="2205293" cy="2235348"/>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000" b="1"/>
              <a:t>PCMH Milestone: </a:t>
            </a:r>
            <a:r>
              <a:rPr lang="en-US" sz="2000"/>
              <a:t>Complete at least 2 PDSA cycles and share at the in-person event*</a:t>
            </a:r>
            <a:endParaRPr lang="en-US" sz="2000">
              <a:solidFill>
                <a:srgbClr val="FF0000"/>
              </a:solidFill>
            </a:endParaRPr>
          </a:p>
        </p:txBody>
      </p:sp>
      <p:sp>
        <p:nvSpPr>
          <p:cNvPr id="8" name="Slide Number Placeholder 7">
            <a:extLst>
              <a:ext uri="{FF2B5EF4-FFF2-40B4-BE49-F238E27FC236}">
                <a16:creationId xmlns:a16="http://schemas.microsoft.com/office/drawing/2014/main" id="{4B958485-A01B-57DB-6C7F-9B43DAB7E201}"/>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DE97A03E-C790-4462-A76B-258E5BF5C3E7}" type="slidenum">
              <a:rPr lang="en-US" sz="900" dirty="0" smtClean="0">
                <a:solidFill>
                  <a:schemeClr val="bg1"/>
                </a:solidFill>
              </a:rPr>
              <a:t>50</a:t>
            </a:fld>
            <a:endParaRPr lang="en-US" sz="900">
              <a:solidFill>
                <a:schemeClr val="bg1"/>
              </a:solidFill>
              <a:ea typeface="Calibri"/>
              <a:cs typeface="Calibri"/>
            </a:endParaRPr>
          </a:p>
        </p:txBody>
      </p:sp>
      <p:sp>
        <p:nvSpPr>
          <p:cNvPr id="26" name="Footer Placeholder 3">
            <a:extLst>
              <a:ext uri="{FF2B5EF4-FFF2-40B4-BE49-F238E27FC236}">
                <a16:creationId xmlns:a16="http://schemas.microsoft.com/office/drawing/2014/main" id="{3FE1ECA1-222A-8FEC-C092-64F808C44725}"/>
              </a:ext>
            </a:extLst>
          </p:cNvPr>
          <p:cNvSpPr>
            <a:spLocks noGrp="1"/>
          </p:cNvSpPr>
          <p:nvPr>
            <p:ph type="ftr" sz="quarter" idx="11"/>
          </p:nvPr>
        </p:nvSpPr>
        <p:spPr>
          <a:xfrm>
            <a:off x="3686186" y="6459786"/>
            <a:ext cx="4822804" cy="365125"/>
          </a:xfrm>
        </p:spPr>
        <p:txBody>
          <a:bodyPr/>
          <a:lstStyle/>
          <a:p>
            <a:pPr defTabSz="609585">
              <a:defRPr/>
            </a:pPr>
            <a:r>
              <a:rPr lang="en-US">
                <a:cs typeface="Arial"/>
              </a:rPr>
              <a:t>© 2026 JHF, PRHI, HCF, HFP</a:t>
            </a:r>
            <a:endParaRPr lang="en-US"/>
          </a:p>
        </p:txBody>
      </p:sp>
    </p:spTree>
    <p:extLst>
      <p:ext uri="{BB962C8B-B14F-4D97-AF65-F5344CB8AC3E}">
        <p14:creationId xmlns:p14="http://schemas.microsoft.com/office/powerpoint/2010/main" val="3924401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7C705-DD7D-F19D-B387-97B92CF15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D79FF-B4C1-1F14-B47F-054A0DF7744E}"/>
              </a:ext>
            </a:extLst>
          </p:cNvPr>
          <p:cNvSpPr>
            <a:spLocks noGrp="1"/>
          </p:cNvSpPr>
          <p:nvPr>
            <p:ph type="title"/>
          </p:nvPr>
        </p:nvSpPr>
        <p:spPr/>
        <p:txBody>
          <a:bodyPr>
            <a:normAutofit/>
          </a:bodyPr>
          <a:lstStyle/>
          <a:p>
            <a:pPr algn="ctr"/>
            <a:r>
              <a:rPr lang="en-US">
                <a:latin typeface="Franklin Gothic Demi" panose="020B0703020102020204" pitchFamily="34" charset="0"/>
              </a:rPr>
              <a:t>PCMH Online Community</a:t>
            </a:r>
            <a:br>
              <a:rPr lang="en-US">
                <a:solidFill>
                  <a:srgbClr val="6F5700"/>
                </a:solidFill>
                <a:latin typeface="Franklin Gothic Demi" panose="020B0703020102020204" pitchFamily="34" charset="0"/>
              </a:rPr>
            </a:br>
            <a:r>
              <a:rPr lang="en-US" sz="3200" b="1">
                <a:hlinkClick r:id="rId3"/>
              </a:rPr>
              <a:t>https://www.tomorrowshealthcare.org/</a:t>
            </a:r>
            <a:endParaRPr lang="en-US" sz="3200" b="1"/>
          </a:p>
        </p:txBody>
      </p:sp>
      <p:sp>
        <p:nvSpPr>
          <p:cNvPr id="3" name="Content Placeholder 2">
            <a:extLst>
              <a:ext uri="{FF2B5EF4-FFF2-40B4-BE49-F238E27FC236}">
                <a16:creationId xmlns:a16="http://schemas.microsoft.com/office/drawing/2014/main" id="{0B5B3347-3D3A-516D-55AF-C901672104BF}"/>
              </a:ext>
            </a:extLst>
          </p:cNvPr>
          <p:cNvSpPr>
            <a:spLocks noGrp="1"/>
          </p:cNvSpPr>
          <p:nvPr>
            <p:ph idx="1"/>
          </p:nvPr>
        </p:nvSpPr>
        <p:spPr>
          <a:xfrm>
            <a:off x="8471728" y="2077797"/>
            <a:ext cx="3419576" cy="3515711"/>
          </a:xfrm>
        </p:spPr>
        <p:txBody>
          <a:bodyPr>
            <a:normAutofit/>
          </a:bodyPr>
          <a:lstStyle/>
          <a:p>
            <a:pPr marL="385214" indent="-385214">
              <a:buFont typeface="Wingdings" panose="05000000000000000000" pitchFamily="2" charset="2"/>
              <a:buChar char="Ø"/>
            </a:pPr>
            <a:r>
              <a:rPr lang="en-US" sz="2667"/>
              <a:t>Access the session materials in “Learning Sessions”</a:t>
            </a:r>
          </a:p>
          <a:p>
            <a:pPr marL="385214" indent="-385214">
              <a:buFont typeface="Wingdings" panose="05000000000000000000" pitchFamily="2" charset="2"/>
              <a:buChar char="Ø"/>
            </a:pPr>
            <a:r>
              <a:rPr lang="en-US" sz="2667"/>
              <a:t>Look for guides and tools in “Resources” </a:t>
            </a:r>
          </a:p>
          <a:p>
            <a:pPr marL="0" indent="0">
              <a:buNone/>
            </a:pPr>
            <a:endParaRPr lang="en-US" sz="2400"/>
          </a:p>
        </p:txBody>
      </p:sp>
      <p:sp>
        <p:nvSpPr>
          <p:cNvPr id="6" name="TextBox 5">
            <a:extLst>
              <a:ext uri="{FF2B5EF4-FFF2-40B4-BE49-F238E27FC236}">
                <a16:creationId xmlns:a16="http://schemas.microsoft.com/office/drawing/2014/main" id="{1EBFEE07-D720-25ED-2E89-B011FD19AAE7}"/>
              </a:ext>
            </a:extLst>
          </p:cNvPr>
          <p:cNvSpPr txBox="1"/>
          <p:nvPr/>
        </p:nvSpPr>
        <p:spPr>
          <a:xfrm>
            <a:off x="319693" y="2629083"/>
            <a:ext cx="2592475" cy="2061718"/>
          </a:xfrm>
          <a:prstGeom prst="rect">
            <a:avLst/>
          </a:prstGeom>
          <a:noFill/>
        </p:spPr>
        <p:txBody>
          <a:bodyPr wrap="square" rtlCol="0">
            <a:spAutoFit/>
          </a:bodyPr>
          <a:lstStyle/>
          <a:p>
            <a:pPr defTabSz="609570">
              <a:defRPr/>
            </a:pPr>
            <a:r>
              <a:rPr lang="en-US" sz="2133" b="1">
                <a:solidFill>
                  <a:prstClr val="black"/>
                </a:solidFill>
                <a:latin typeface="Calibri"/>
              </a:rPr>
              <a:t>Members of your PCMH’s multi-disciplinary learning team will receive log-ins</a:t>
            </a:r>
            <a:endParaRPr lang="en-US" sz="2133" i="1" u="sng">
              <a:solidFill>
                <a:srgbClr val="2D8DA8"/>
              </a:solidFill>
              <a:latin typeface="Calibri"/>
            </a:endParaRPr>
          </a:p>
          <a:p>
            <a:pPr defTabSz="609570">
              <a:defRPr/>
            </a:pPr>
            <a:r>
              <a:rPr lang="en-US" sz="2133" i="1">
                <a:solidFill>
                  <a:prstClr val="black"/>
                </a:solidFill>
                <a:latin typeface="Calibri"/>
              </a:rPr>
              <a:t> </a:t>
            </a:r>
          </a:p>
        </p:txBody>
      </p:sp>
      <p:sp>
        <p:nvSpPr>
          <p:cNvPr id="8" name="Footer Placeholder 7">
            <a:extLst>
              <a:ext uri="{FF2B5EF4-FFF2-40B4-BE49-F238E27FC236}">
                <a16:creationId xmlns:a16="http://schemas.microsoft.com/office/drawing/2014/main" id="{4260DE85-5C33-C8D2-A446-CA0DE5ED5EE4}"/>
              </a:ext>
            </a:extLst>
          </p:cNvPr>
          <p:cNvSpPr>
            <a:spLocks noGrp="1"/>
          </p:cNvSpPr>
          <p:nvPr>
            <p:ph type="ftr" sz="quarter" idx="11"/>
          </p:nvPr>
        </p:nvSpPr>
        <p:spPr/>
        <p:txBody>
          <a:bodyPr/>
          <a:lstStyle/>
          <a:p>
            <a:pPr defTabSz="609570">
              <a:defRPr/>
            </a:pPr>
            <a:r>
              <a:rPr lang="en-US">
                <a:cs typeface="Arial" panose="020B0604020202020204" pitchFamily="34" charset="0"/>
              </a:rPr>
              <a:t>© 2025 JHF, PRHI, HCF, HFP</a:t>
            </a:r>
          </a:p>
        </p:txBody>
      </p:sp>
      <p:sp>
        <p:nvSpPr>
          <p:cNvPr id="9" name="Slide Number Placeholder 8">
            <a:extLst>
              <a:ext uri="{FF2B5EF4-FFF2-40B4-BE49-F238E27FC236}">
                <a16:creationId xmlns:a16="http://schemas.microsoft.com/office/drawing/2014/main" id="{C6C271DF-FFEE-4CCB-46A2-235C5D2530BB}"/>
              </a:ext>
            </a:extLst>
          </p:cNvPr>
          <p:cNvSpPr>
            <a:spLocks noGrp="1"/>
          </p:cNvSpPr>
          <p:nvPr>
            <p:ph type="sldNum" sz="quarter" idx="12"/>
          </p:nvPr>
        </p:nvSpPr>
        <p:spPr/>
        <p:txBody>
          <a:bodyPr/>
          <a:lstStyle/>
          <a:p>
            <a:pPr defTabSz="609570">
              <a:defRPr/>
            </a:pPr>
            <a:fld id="{DE97A03E-C790-4462-A76B-258E5BF5C3E7}" type="slidenum">
              <a:rPr lang="en-US">
                <a:latin typeface="Calibri"/>
              </a:rPr>
              <a:pPr defTabSz="609570">
                <a:defRPr/>
              </a:pPr>
              <a:t>51</a:t>
            </a:fld>
            <a:endParaRPr lang="en-US">
              <a:latin typeface="Calibri"/>
            </a:endParaRPr>
          </a:p>
        </p:txBody>
      </p:sp>
      <p:grpSp>
        <p:nvGrpSpPr>
          <p:cNvPr id="18" name="Group 17">
            <a:extLst>
              <a:ext uri="{FF2B5EF4-FFF2-40B4-BE49-F238E27FC236}">
                <a16:creationId xmlns:a16="http://schemas.microsoft.com/office/drawing/2014/main" id="{91246651-A43A-621A-F605-EB5B95BC50C1}"/>
              </a:ext>
            </a:extLst>
          </p:cNvPr>
          <p:cNvGrpSpPr/>
          <p:nvPr/>
        </p:nvGrpSpPr>
        <p:grpSpPr>
          <a:xfrm>
            <a:off x="3064322" y="1962333"/>
            <a:ext cx="5069541" cy="3158308"/>
            <a:chOff x="2654172" y="1921987"/>
            <a:chExt cx="5069541" cy="3158308"/>
          </a:xfrm>
        </p:grpSpPr>
        <p:pic>
          <p:nvPicPr>
            <p:cNvPr id="14" name="Picture 13">
              <a:extLst>
                <a:ext uri="{FF2B5EF4-FFF2-40B4-BE49-F238E27FC236}">
                  <a16:creationId xmlns:a16="http://schemas.microsoft.com/office/drawing/2014/main" id="{37B7530A-7FBC-70AF-FB1A-DB3242860204}"/>
                </a:ext>
              </a:extLst>
            </p:cNvPr>
            <p:cNvPicPr>
              <a:picLocks noChangeAspect="1"/>
            </p:cNvPicPr>
            <p:nvPr/>
          </p:nvPicPr>
          <p:blipFill>
            <a:blip r:embed="rId4"/>
            <a:stretch>
              <a:fillRect/>
            </a:stretch>
          </p:blipFill>
          <p:spPr>
            <a:xfrm>
              <a:off x="2826498" y="1921987"/>
              <a:ext cx="4791075" cy="666750"/>
            </a:xfrm>
            <a:prstGeom prst="rect">
              <a:avLst/>
            </a:prstGeom>
          </p:spPr>
        </p:pic>
        <p:grpSp>
          <p:nvGrpSpPr>
            <p:cNvPr id="17" name="Group 16">
              <a:extLst>
                <a:ext uri="{FF2B5EF4-FFF2-40B4-BE49-F238E27FC236}">
                  <a16:creationId xmlns:a16="http://schemas.microsoft.com/office/drawing/2014/main" id="{8BCCA063-5E36-E214-7DB3-9388672AF2A1}"/>
                </a:ext>
              </a:extLst>
            </p:cNvPr>
            <p:cNvGrpSpPr/>
            <p:nvPr/>
          </p:nvGrpSpPr>
          <p:grpSpPr>
            <a:xfrm>
              <a:off x="2654172" y="2780354"/>
              <a:ext cx="5069541" cy="2299941"/>
              <a:chOff x="2654172" y="2486739"/>
              <a:chExt cx="5069541" cy="2299941"/>
            </a:xfrm>
          </p:grpSpPr>
          <p:pic>
            <p:nvPicPr>
              <p:cNvPr id="12" name="Picture 11">
                <a:extLst>
                  <a:ext uri="{FF2B5EF4-FFF2-40B4-BE49-F238E27FC236}">
                    <a16:creationId xmlns:a16="http://schemas.microsoft.com/office/drawing/2014/main" id="{85E5DBCE-DEA9-209E-67A6-C3F3C14AA748}"/>
                  </a:ext>
                </a:extLst>
              </p:cNvPr>
              <p:cNvPicPr>
                <a:picLocks noChangeAspect="1"/>
              </p:cNvPicPr>
              <p:nvPr/>
            </p:nvPicPr>
            <p:blipFill>
              <a:blip r:embed="rId5"/>
              <a:stretch>
                <a:fillRect/>
              </a:stretch>
            </p:blipFill>
            <p:spPr>
              <a:xfrm>
                <a:off x="2670950" y="2486739"/>
                <a:ext cx="5052763" cy="2035076"/>
              </a:xfrm>
              <a:prstGeom prst="rect">
                <a:avLst/>
              </a:prstGeom>
            </p:spPr>
          </p:pic>
          <p:pic>
            <p:nvPicPr>
              <p:cNvPr id="16" name="Picture 15">
                <a:extLst>
                  <a:ext uri="{FF2B5EF4-FFF2-40B4-BE49-F238E27FC236}">
                    <a16:creationId xmlns:a16="http://schemas.microsoft.com/office/drawing/2014/main" id="{C20FAF31-0E74-231B-4C93-B7083E5A4CEC}"/>
                  </a:ext>
                </a:extLst>
              </p:cNvPr>
              <p:cNvPicPr>
                <a:picLocks noChangeAspect="1"/>
              </p:cNvPicPr>
              <p:nvPr/>
            </p:nvPicPr>
            <p:blipFill>
              <a:blip r:embed="rId6"/>
              <a:stretch>
                <a:fillRect/>
              </a:stretch>
            </p:blipFill>
            <p:spPr>
              <a:xfrm>
                <a:off x="2654172" y="3479590"/>
                <a:ext cx="5035511" cy="1307090"/>
              </a:xfrm>
              <a:prstGeom prst="rect">
                <a:avLst/>
              </a:prstGeom>
            </p:spPr>
          </p:pic>
        </p:grpSp>
      </p:grpSp>
    </p:spTree>
    <p:extLst>
      <p:ext uri="{BB962C8B-B14F-4D97-AF65-F5344CB8AC3E}">
        <p14:creationId xmlns:p14="http://schemas.microsoft.com/office/powerpoint/2010/main" val="20337649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Medium" panose="020B0603020102020204" pitchFamily="34" charset="0"/>
              </a:rPr>
              <a:t>CEU Process </a:t>
            </a:r>
            <a:r>
              <a:rPr lang="en-US">
                <a:latin typeface="Calibri Light (Headings)"/>
              </a:rPr>
              <a:t>	</a:t>
            </a:r>
          </a:p>
        </p:txBody>
      </p:sp>
      <p:sp>
        <p:nvSpPr>
          <p:cNvPr id="3" name="Content Placeholder 2"/>
          <p:cNvSpPr>
            <a:spLocks noGrp="1"/>
          </p:cNvSpPr>
          <p:nvPr>
            <p:ph idx="1"/>
          </p:nvPr>
        </p:nvSpPr>
        <p:spPr>
          <a:xfrm>
            <a:off x="838165" y="1737361"/>
            <a:ext cx="9718307" cy="4403035"/>
          </a:xfrm>
          <a:solidFill>
            <a:schemeClr val="bg1"/>
          </a:solidFill>
        </p:spPr>
        <p:txBody>
          <a:bodyPr vert="horz" lIns="0" tIns="45720" rIns="0" bIns="45720" rtlCol="0" anchor="t">
            <a:normAutofit/>
          </a:bodyPr>
          <a:lstStyle/>
          <a:p>
            <a:pPr marL="0" indent="0">
              <a:buNone/>
            </a:pPr>
            <a:r>
              <a:rPr lang="en-US" sz="2667" b="1">
                <a:solidFill>
                  <a:schemeClr val="accent2"/>
                </a:solidFill>
              </a:rPr>
              <a:t>You will receive a follow up email with links to:</a:t>
            </a:r>
          </a:p>
          <a:p>
            <a:pPr marL="0" indent="0">
              <a:lnSpc>
                <a:spcPct val="105000"/>
              </a:lnSpc>
              <a:spcBef>
                <a:spcPts val="0"/>
              </a:spcBef>
              <a:spcAft>
                <a:spcPts val="1067"/>
              </a:spcAft>
              <a:buNone/>
            </a:pPr>
            <a:r>
              <a:rPr lang="en-US" sz="2250"/>
              <a:t>Complete the survey at:                                      </a:t>
            </a:r>
            <a:r>
              <a:rPr lang="en-US" sz="2250" i="1"/>
              <a:t>                                    </a:t>
            </a:r>
            <a:r>
              <a:rPr lang="en-US" sz="2250"/>
              <a:t>by </a:t>
            </a:r>
            <a:r>
              <a:rPr lang="en-US" sz="2250" b="1"/>
              <a:t>6/23/2026</a:t>
            </a:r>
            <a:endParaRPr lang="en-US" sz="2250" b="1">
              <a:highlight>
                <a:srgbClr val="FFFF00"/>
              </a:highlight>
              <a:latin typeface="Calibri" panose="020F0502020204030204" pitchFamily="34" charset="0"/>
              <a:ea typeface="Calibri" panose="020F0502020204030204" pitchFamily="34" charset="0"/>
              <a:cs typeface="Calibri"/>
            </a:endParaRPr>
          </a:p>
          <a:p>
            <a:pPr marL="514314" indent="-514314">
              <a:buFont typeface="+mj-lt"/>
              <a:buAutoNum type="arabicPeriod"/>
            </a:pPr>
            <a:r>
              <a:rPr lang="en-US" sz="2267"/>
              <a:t>Please be sure to designate which CEU credits you are requesting </a:t>
            </a:r>
            <a:r>
              <a:rPr lang="en-US" sz="2267" b="1"/>
              <a:t>CME, CNE, Social Worker or Certificate of Attendance</a:t>
            </a:r>
            <a:r>
              <a:rPr lang="en-US" sz="2267"/>
              <a:t>. If you already have an account with the UPMC Center for Continuing Education, </a:t>
            </a:r>
            <a:r>
              <a:rPr lang="en-US" sz="2267">
                <a:solidFill>
                  <a:srgbClr val="FF0000"/>
                </a:solidFill>
              </a:rPr>
              <a:t>please be sure the email you enter on the survey matches the UPMC CCE account email that you create. </a:t>
            </a:r>
          </a:p>
          <a:p>
            <a:pPr marL="513715" indent="-513715">
              <a:buAutoNum type="arabicPeriod"/>
            </a:pPr>
            <a:r>
              <a:rPr lang="en-US" sz="2250"/>
              <a:t>The UPMC Center for Continuing Education will follow up with you via email after </a:t>
            </a:r>
            <a:r>
              <a:rPr lang="en-US" sz="2300" b="1"/>
              <a:t>6/23/2026 </a:t>
            </a:r>
            <a:r>
              <a:rPr lang="en-US" sz="2250"/>
              <a:t>with instructions on how to claim your credits.  </a:t>
            </a:r>
            <a:endParaRPr lang="en-US" sz="2250">
              <a:ea typeface="Calibri"/>
              <a:cs typeface="Calibri"/>
            </a:endParaRPr>
          </a:p>
          <a:p>
            <a:pPr marL="806890" lvl="1" indent="-514314">
              <a:buFont typeface="Wingdings" panose="05000000000000000000" pitchFamily="2" charset="2"/>
              <a:buChar char="q"/>
            </a:pPr>
            <a:r>
              <a:rPr lang="en-US" sz="2267"/>
              <a:t>To prepare, we recommend you create an account with UPMC CCE via this website </a:t>
            </a:r>
            <a:r>
              <a:rPr lang="en-US" sz="2267">
                <a:hlinkClick r:id="rId3"/>
              </a:rPr>
              <a:t>https://cce.upmc.com</a:t>
            </a:r>
            <a:r>
              <a:rPr lang="en-US" sz="2267"/>
              <a:t>.</a:t>
            </a:r>
          </a:p>
        </p:txBody>
      </p:sp>
      <p:sp>
        <p:nvSpPr>
          <p:cNvPr id="4" name="Footer Placeholder 3"/>
          <p:cNvSpPr>
            <a:spLocks noGrp="1"/>
          </p:cNvSpPr>
          <p:nvPr>
            <p:ph type="ftr" sz="quarter" idx="11"/>
          </p:nvPr>
        </p:nvSpPr>
        <p:spPr/>
        <p:txBody>
          <a:bodyPr/>
          <a:lstStyle/>
          <a:p>
            <a:pPr defTabSz="457131">
              <a:buClr>
                <a:srgbClr val="000000"/>
              </a:buClr>
              <a:buSzPts val="1400"/>
              <a:defRPr/>
            </a:pPr>
            <a:r>
              <a:rPr lang="en-US" cap="none">
                <a:cs typeface="Arial" panose="020B0604020202020204" pitchFamily="34" charset="0"/>
                <a:sym typeface="Arial"/>
              </a:rPr>
              <a:t>© 2025 JHF, PRHI, HCF, HFP</a:t>
            </a:r>
          </a:p>
        </p:txBody>
      </p:sp>
      <p:sp>
        <p:nvSpPr>
          <p:cNvPr id="5" name="Slide Number Placeholder 4"/>
          <p:cNvSpPr>
            <a:spLocks noGrp="1"/>
          </p:cNvSpPr>
          <p:nvPr>
            <p:ph type="sldNum" sz="quarter" idx="12"/>
          </p:nvPr>
        </p:nvSpPr>
        <p:spPr/>
        <p:txBody>
          <a:bodyPr/>
          <a:lstStyle/>
          <a:p>
            <a:pPr defTabSz="457131">
              <a:buClr>
                <a:srgbClr val="000000"/>
              </a:buClr>
              <a:buSzPts val="788"/>
              <a:defRPr/>
            </a:pPr>
            <a:fld id="{DE97A03E-C790-4462-A76B-258E5BF5C3E7}" type="slidenum">
              <a:rPr lang="en-US">
                <a:latin typeface="Calibri"/>
                <a:cs typeface="Arial"/>
                <a:sym typeface="Arial"/>
              </a:rPr>
              <a:pPr defTabSz="457131">
                <a:buClr>
                  <a:srgbClr val="000000"/>
                </a:buClr>
                <a:buSzPts val="788"/>
                <a:defRPr/>
              </a:pPr>
              <a:t>52</a:t>
            </a:fld>
            <a:endParaRPr lang="en-US">
              <a:latin typeface="Calibri"/>
              <a:cs typeface="Arial"/>
              <a:sym typeface="Arial"/>
            </a:endParaRPr>
          </a:p>
        </p:txBody>
      </p:sp>
      <p:sp>
        <p:nvSpPr>
          <p:cNvPr id="6" name="Rectangle 1">
            <a:extLst>
              <a:ext uri="{FF2B5EF4-FFF2-40B4-BE49-F238E27FC236}">
                <a16:creationId xmlns:a16="http://schemas.microsoft.com/office/drawing/2014/main" id="{FD1FBF86-0727-4B56-AED4-1E293FFB21C4}"/>
              </a:ext>
            </a:extLst>
          </p:cNvPr>
          <p:cNvSpPr>
            <a:spLocks noChangeArrowheads="1"/>
          </p:cNvSpPr>
          <p:nvPr/>
        </p:nvSpPr>
        <p:spPr bwMode="auto">
          <a:xfrm>
            <a:off x="3686751" y="2162711"/>
            <a:ext cx="4676482"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a:lnSpc>
                <a:spcPct val="100000"/>
              </a:lnSpc>
              <a:spcBef>
                <a:spcPct val="0"/>
              </a:spcBef>
              <a:spcAft>
                <a:spcPct val="0"/>
              </a:spcAft>
              <a:buNone/>
              <a:tabLst/>
            </a:pPr>
            <a:r>
              <a:rPr lang="en-US">
                <a:solidFill>
                  <a:srgbClr val="1155CC"/>
                </a:solidFill>
                <a:highlight>
                  <a:srgbClr val="FFFFFF"/>
                </a:highlight>
                <a:latin typeface="Aptos"/>
                <a:ea typeface="Calibri Light"/>
                <a:cs typeface="Arial"/>
                <a:hlinkClick r:id="rId4"/>
              </a:rPr>
              <a:t>https://www.surveymonkey.com/r/GBWTW5T</a:t>
            </a:r>
            <a:endParaRPr lang="en-US" sz="1400">
              <a:cs typeface="Arial" panose="020B0604020202020204" pitchFamily="34" charset="0"/>
            </a:endParaRPr>
          </a:p>
        </p:txBody>
      </p:sp>
      <p:pic>
        <p:nvPicPr>
          <p:cNvPr id="7" name="Picture 6" descr="A qr code on a white background&#10;&#10;AI-generated content may be incorrect.">
            <a:extLst>
              <a:ext uri="{FF2B5EF4-FFF2-40B4-BE49-F238E27FC236}">
                <a16:creationId xmlns:a16="http://schemas.microsoft.com/office/drawing/2014/main" id="{41E35BCD-0955-A3B1-FCA5-7813B934071C}"/>
              </a:ext>
            </a:extLst>
          </p:cNvPr>
          <p:cNvPicPr>
            <a:picLocks noChangeAspect="1"/>
          </p:cNvPicPr>
          <p:nvPr/>
        </p:nvPicPr>
        <p:blipFill>
          <a:blip r:embed="rId5"/>
          <a:stretch>
            <a:fillRect/>
          </a:stretch>
        </p:blipFill>
        <p:spPr>
          <a:xfrm>
            <a:off x="10374630" y="4578350"/>
            <a:ext cx="1562100" cy="1562100"/>
          </a:xfrm>
          <a:prstGeom prst="rect">
            <a:avLst/>
          </a:prstGeom>
        </p:spPr>
      </p:pic>
    </p:spTree>
    <p:extLst>
      <p:ext uri="{BB962C8B-B14F-4D97-AF65-F5344CB8AC3E}">
        <p14:creationId xmlns:p14="http://schemas.microsoft.com/office/powerpoint/2010/main" val="119535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C951F-2766-A2F3-8843-62F48CF95EF8}"/>
              </a:ext>
            </a:extLst>
          </p:cNvPr>
          <p:cNvSpPr>
            <a:spLocks noGrp="1"/>
          </p:cNvSpPr>
          <p:nvPr>
            <p:ph type="title"/>
          </p:nvPr>
        </p:nvSpPr>
        <p:spPr/>
        <p:txBody>
          <a:bodyPr/>
          <a:lstStyle/>
          <a:p>
            <a:r>
              <a:rPr lang="en-US">
                <a:latin typeface="Franklin Gothic Medium" panose="020B0603020102020204" pitchFamily="34" charset="0"/>
              </a:rPr>
              <a:t>Upcoming Sessions</a:t>
            </a:r>
          </a:p>
        </p:txBody>
      </p:sp>
      <p:sp>
        <p:nvSpPr>
          <p:cNvPr id="4" name="Content Placeholder 3">
            <a:extLst>
              <a:ext uri="{FF2B5EF4-FFF2-40B4-BE49-F238E27FC236}">
                <a16:creationId xmlns:a16="http://schemas.microsoft.com/office/drawing/2014/main" id="{D70F4843-4E35-45FE-3F82-B65B50B1C799}"/>
              </a:ext>
            </a:extLst>
          </p:cNvPr>
          <p:cNvSpPr>
            <a:spLocks noGrp="1"/>
          </p:cNvSpPr>
          <p:nvPr>
            <p:ph idx="1"/>
          </p:nvPr>
        </p:nvSpPr>
        <p:spPr>
          <a:xfrm>
            <a:off x="1097280" y="1845735"/>
            <a:ext cx="10055762" cy="4280535"/>
          </a:xfrm>
        </p:spPr>
        <p:txBody>
          <a:bodyPr vert="horz" lIns="0" tIns="45720" rIns="0" bIns="45720" rtlCol="0" anchor="t">
            <a:normAutofit lnSpcReduction="10000"/>
          </a:bodyPr>
          <a:lstStyle/>
          <a:p>
            <a:pPr marL="90805" indent="-90805">
              <a:lnSpc>
                <a:spcPct val="100000"/>
              </a:lnSpc>
              <a:spcBef>
                <a:spcPts val="0"/>
              </a:spcBef>
              <a:spcAft>
                <a:spcPts val="0"/>
              </a:spcAft>
            </a:pPr>
            <a:r>
              <a:rPr lang="en-US" sz="2400" u="sng">
                <a:solidFill>
                  <a:srgbClr val="002060"/>
                </a:solidFill>
                <a:ea typeface="Calibri"/>
                <a:cs typeface="Calibri"/>
                <a:hlinkClick r:id="rId3"/>
              </a:rPr>
              <a:t>Virtual Sprint Session #4</a:t>
            </a:r>
            <a:endParaRPr lang="en-US" sz="2400">
              <a:solidFill>
                <a:srgbClr val="000000"/>
              </a:solidFill>
              <a:ea typeface="Calibri"/>
              <a:cs typeface="Calibri"/>
            </a:endParaRPr>
          </a:p>
          <a:p>
            <a:pPr marL="90805" indent="-90805">
              <a:lnSpc>
                <a:spcPct val="100000"/>
              </a:lnSpc>
              <a:spcBef>
                <a:spcPts val="0"/>
              </a:spcBef>
              <a:spcAft>
                <a:spcPts val="0"/>
              </a:spcAft>
            </a:pPr>
            <a:r>
              <a:rPr lang="en-US" sz="2400">
                <a:solidFill>
                  <a:srgbClr val="002060"/>
                </a:solidFill>
                <a:ea typeface="Calibri"/>
                <a:cs typeface="Calibri"/>
              </a:rPr>
              <a:t>September 10, 2026 </a:t>
            </a:r>
            <a:endParaRPr lang="en-US" sz="2400">
              <a:solidFill>
                <a:srgbClr val="000000"/>
              </a:solidFill>
              <a:ea typeface="Calibri"/>
              <a:cs typeface="Calibri"/>
            </a:endParaRPr>
          </a:p>
          <a:p>
            <a:pPr marL="90805" indent="-90805">
              <a:lnSpc>
                <a:spcPct val="100000"/>
              </a:lnSpc>
              <a:spcBef>
                <a:spcPts val="0"/>
              </a:spcBef>
              <a:spcAft>
                <a:spcPts val="0"/>
              </a:spcAft>
            </a:pPr>
            <a:r>
              <a:rPr lang="en-US" sz="2400">
                <a:solidFill>
                  <a:srgbClr val="002060"/>
                </a:solidFill>
                <a:ea typeface="Calibri"/>
                <a:cs typeface="Calibri"/>
              </a:rPr>
              <a:t>9:00 am – 10:30 am</a:t>
            </a:r>
          </a:p>
          <a:p>
            <a:pPr marL="90805" indent="-90805">
              <a:lnSpc>
                <a:spcPct val="100000"/>
              </a:lnSpc>
              <a:spcBef>
                <a:spcPts val="0"/>
              </a:spcBef>
              <a:spcAft>
                <a:spcPts val="0"/>
              </a:spcAft>
            </a:pPr>
            <a:endParaRPr lang="en-US" sz="2400">
              <a:solidFill>
                <a:srgbClr val="002060"/>
              </a:solidFill>
              <a:ea typeface="Calibri"/>
              <a:cs typeface="Calibri"/>
            </a:endParaRPr>
          </a:p>
          <a:p>
            <a:pPr marL="0" indent="0">
              <a:lnSpc>
                <a:spcPct val="100000"/>
              </a:lnSpc>
              <a:spcBef>
                <a:spcPts val="0"/>
              </a:spcBef>
              <a:spcAft>
                <a:spcPts val="0"/>
              </a:spcAft>
              <a:buNone/>
            </a:pPr>
            <a:r>
              <a:rPr lang="en-US" sz="2400" u="sng">
                <a:solidFill>
                  <a:srgbClr val="002060"/>
                </a:solidFill>
                <a:ea typeface="Calibri"/>
                <a:cs typeface="Calibri"/>
                <a:hlinkClick r:id="rId4"/>
              </a:rPr>
              <a:t> </a:t>
            </a:r>
            <a:r>
              <a:rPr lang="en-US" sz="2400" u="sng">
                <a:solidFill>
                  <a:srgbClr val="002060"/>
                </a:solidFill>
                <a:ea typeface="Calibri"/>
                <a:cs typeface="Calibri"/>
                <a:hlinkClick r:id="rId4">
                  <a:extLst>
                    <a:ext uri="{A12FA001-AC4F-418D-AE19-62706E023703}">
                      <ahyp:hlinkClr xmlns:ahyp="http://schemas.microsoft.com/office/drawing/2018/hyperlinkcolor" val="tx"/>
                    </a:ext>
                  </a:extLst>
                </a:hlinkClick>
              </a:rPr>
              <a:t>HIV Screening, Prevention, and Treatment</a:t>
            </a:r>
            <a:endParaRPr lang="en-US" sz="2400">
              <a:ea typeface="Calibri"/>
              <a:cs typeface="Calibri"/>
            </a:endParaRPr>
          </a:p>
          <a:p>
            <a:pPr marL="0" indent="0">
              <a:lnSpc>
                <a:spcPct val="100000"/>
              </a:lnSpc>
              <a:spcBef>
                <a:spcPts val="0"/>
              </a:spcBef>
              <a:spcAft>
                <a:spcPts val="0"/>
              </a:spcAft>
              <a:buNone/>
            </a:pPr>
            <a:r>
              <a:rPr lang="en-US" sz="2400">
                <a:solidFill>
                  <a:srgbClr val="002060"/>
                </a:solidFill>
                <a:ea typeface="Calibri"/>
                <a:cs typeface="Calibri"/>
              </a:rPr>
              <a:t> July 9, 2026 </a:t>
            </a:r>
            <a:endParaRPr lang="en-US" sz="2400">
              <a:solidFill>
                <a:srgbClr val="000000"/>
              </a:solidFill>
              <a:ea typeface="Calibri"/>
              <a:cs typeface="Calibri"/>
            </a:endParaRPr>
          </a:p>
          <a:p>
            <a:pPr marL="0" indent="0">
              <a:lnSpc>
                <a:spcPct val="100000"/>
              </a:lnSpc>
              <a:spcBef>
                <a:spcPts val="0"/>
              </a:spcBef>
              <a:spcAft>
                <a:spcPts val="0"/>
              </a:spcAft>
              <a:buNone/>
            </a:pPr>
            <a:r>
              <a:rPr lang="en-US" sz="2400">
                <a:solidFill>
                  <a:srgbClr val="002060"/>
                </a:solidFill>
                <a:ea typeface="Calibri"/>
                <a:cs typeface="Calibri"/>
              </a:rPr>
              <a:t> 5:00 pm – 6:00 pm</a:t>
            </a:r>
            <a:endParaRPr lang="en-US" sz="2400">
              <a:solidFill>
                <a:srgbClr val="404040"/>
              </a:solidFill>
              <a:ea typeface="Calibri"/>
              <a:cs typeface="Calibri"/>
            </a:endParaRPr>
          </a:p>
          <a:p>
            <a:pPr marL="90805" indent="-90805">
              <a:lnSpc>
                <a:spcPct val="100000"/>
              </a:lnSpc>
              <a:spcBef>
                <a:spcPts val="0"/>
              </a:spcBef>
              <a:spcAft>
                <a:spcPts val="0"/>
              </a:spcAft>
            </a:pPr>
            <a:endParaRPr lang="en-US" sz="2400">
              <a:solidFill>
                <a:srgbClr val="002060"/>
              </a:solidFill>
              <a:ea typeface="Calibri"/>
              <a:cs typeface="Calibri"/>
            </a:endParaRPr>
          </a:p>
          <a:p>
            <a:pPr marL="0" indent="0">
              <a:lnSpc>
                <a:spcPct val="100000"/>
              </a:lnSpc>
              <a:spcBef>
                <a:spcPts val="0"/>
              </a:spcBef>
              <a:spcAft>
                <a:spcPts val="0"/>
              </a:spcAft>
              <a:buNone/>
            </a:pPr>
            <a:r>
              <a:rPr lang="en-US" sz="2400" u="sng">
                <a:solidFill>
                  <a:srgbClr val="002060"/>
                </a:solidFill>
                <a:ea typeface="Calibri"/>
                <a:cs typeface="Calibri"/>
                <a:hlinkClick r:id="rId5"/>
              </a:rPr>
              <a:t> </a:t>
            </a:r>
            <a:r>
              <a:rPr lang="en-US" sz="2400" u="sng">
                <a:solidFill>
                  <a:srgbClr val="002060"/>
                </a:solidFill>
                <a:ea typeface="Calibri"/>
                <a:cs typeface="Calibri"/>
                <a:hlinkClick r:id="rId5">
                  <a:extLst>
                    <a:ext uri="{A12FA001-AC4F-418D-AE19-62706E023703}">
                      <ahyp:hlinkClr xmlns:ahyp="http://schemas.microsoft.com/office/drawing/2018/hyperlinkcolor" val="tx"/>
                    </a:ext>
                  </a:extLst>
                </a:hlinkClick>
              </a:rPr>
              <a:t>Statewide End of Year</a:t>
            </a:r>
            <a:r>
              <a:rPr lang="en-US" sz="2400" b="1" u="sng">
                <a:solidFill>
                  <a:srgbClr val="002060"/>
                </a:solidFill>
                <a:ea typeface="Calibri"/>
                <a:cs typeface="Calibri"/>
                <a:hlinkClick r:id="rId5">
                  <a:extLst>
                    <a:ext uri="{A12FA001-AC4F-418D-AE19-62706E023703}">
                      <ahyp:hlinkClr xmlns:ahyp="http://schemas.microsoft.com/office/drawing/2018/hyperlinkcolor" val="tx"/>
                    </a:ext>
                  </a:extLst>
                </a:hlinkClick>
              </a:rPr>
              <a:t> In-Person</a:t>
            </a:r>
            <a:r>
              <a:rPr lang="en-US" sz="2400" u="sng">
                <a:solidFill>
                  <a:srgbClr val="002060"/>
                </a:solidFill>
                <a:ea typeface="Calibri"/>
                <a:cs typeface="Calibri"/>
                <a:hlinkClick r:id="rId5">
                  <a:extLst>
                    <a:ext uri="{A12FA001-AC4F-418D-AE19-62706E023703}">
                      <ahyp:hlinkClr xmlns:ahyp="http://schemas.microsoft.com/office/drawing/2018/hyperlinkcolor" val="tx"/>
                    </a:ext>
                  </a:extLst>
                </a:hlinkClick>
              </a:rPr>
              <a:t> Session</a:t>
            </a:r>
            <a:r>
              <a:rPr lang="en-US" sz="2400" u="sng">
                <a:solidFill>
                  <a:srgbClr val="002060"/>
                </a:solidFill>
                <a:ea typeface="Calibri"/>
                <a:cs typeface="Calibri"/>
              </a:rPr>
              <a:t>:</a:t>
            </a:r>
          </a:p>
          <a:p>
            <a:pPr marL="90805" indent="-90805">
              <a:lnSpc>
                <a:spcPct val="100000"/>
              </a:lnSpc>
              <a:spcBef>
                <a:spcPts val="0"/>
              </a:spcBef>
              <a:spcAft>
                <a:spcPts val="0"/>
              </a:spcAft>
            </a:pPr>
            <a:r>
              <a:rPr lang="en-US" sz="2400">
                <a:solidFill>
                  <a:srgbClr val="002060"/>
                </a:solidFill>
                <a:ea typeface="Calibri"/>
                <a:cs typeface="Calibri"/>
              </a:rPr>
              <a:t>November 10, 2026</a:t>
            </a:r>
            <a:endParaRPr lang="en-US" sz="2400" u="sng">
              <a:solidFill>
                <a:srgbClr val="002060"/>
              </a:solidFill>
              <a:ea typeface="Calibri"/>
              <a:cs typeface="Calibri"/>
            </a:endParaRPr>
          </a:p>
          <a:p>
            <a:pPr marL="90805" indent="-90805">
              <a:lnSpc>
                <a:spcPct val="100000"/>
              </a:lnSpc>
              <a:spcBef>
                <a:spcPts val="0"/>
              </a:spcBef>
              <a:spcAft>
                <a:spcPts val="0"/>
              </a:spcAft>
            </a:pPr>
            <a:r>
              <a:rPr lang="en-US" sz="2400">
                <a:solidFill>
                  <a:srgbClr val="002060"/>
                </a:solidFill>
                <a:ea typeface="Calibri"/>
                <a:cs typeface="Calibri"/>
              </a:rPr>
              <a:t>8:30 am – 3:00 pm</a:t>
            </a:r>
          </a:p>
          <a:p>
            <a:pPr marL="90805" indent="-90805">
              <a:lnSpc>
                <a:spcPct val="100000"/>
              </a:lnSpc>
              <a:spcBef>
                <a:spcPts val="0"/>
              </a:spcBef>
              <a:spcAft>
                <a:spcPts val="0"/>
              </a:spcAft>
            </a:pPr>
            <a:r>
              <a:rPr lang="en-US" sz="2400">
                <a:solidFill>
                  <a:srgbClr val="002060"/>
                </a:solidFill>
                <a:highlight>
                  <a:srgbClr val="FFFFFF"/>
                </a:highlight>
                <a:latin typeface="Calibri"/>
                <a:ea typeface="Calibri"/>
                <a:cs typeface="Calibri"/>
              </a:rPr>
              <a:t>Hilton Harrisburg, One North Second Street, Harrisburg, PA 17101</a:t>
            </a:r>
            <a:endParaRPr lang="en-US" sz="2400">
              <a:solidFill>
                <a:srgbClr val="002060"/>
              </a:solidFill>
              <a:latin typeface="Calibri"/>
              <a:ea typeface="Calibri"/>
              <a:cs typeface="Calibri"/>
            </a:endParaRPr>
          </a:p>
          <a:p>
            <a:pPr marL="90805" indent="-90805">
              <a:lnSpc>
                <a:spcPct val="100000"/>
              </a:lnSpc>
              <a:spcBef>
                <a:spcPts val="0"/>
              </a:spcBef>
              <a:spcAft>
                <a:spcPts val="0"/>
              </a:spcAft>
            </a:pPr>
            <a:endParaRPr lang="en-US" sz="2400">
              <a:solidFill>
                <a:srgbClr val="002060"/>
              </a:solidFill>
              <a:ea typeface="Calibri"/>
              <a:cs typeface="Calibri"/>
            </a:endParaRPr>
          </a:p>
        </p:txBody>
      </p:sp>
      <p:sp>
        <p:nvSpPr>
          <p:cNvPr id="6" name="Footer Placeholder 3">
            <a:extLst>
              <a:ext uri="{FF2B5EF4-FFF2-40B4-BE49-F238E27FC236}">
                <a16:creationId xmlns:a16="http://schemas.microsoft.com/office/drawing/2014/main" id="{B6F0DB8B-E0F8-4937-BAB2-83F7F3EF48F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2025 JHF, PRHI, HCF, HFP</a:t>
            </a:r>
          </a:p>
        </p:txBody>
      </p:sp>
      <p:sp>
        <p:nvSpPr>
          <p:cNvPr id="5" name="Slide Number Placeholder 4">
            <a:extLst>
              <a:ext uri="{FF2B5EF4-FFF2-40B4-BE49-F238E27FC236}">
                <a16:creationId xmlns:a16="http://schemas.microsoft.com/office/drawing/2014/main" id="{03656F99-41A5-F38F-786A-1933BFD07B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1051"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051"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379743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p:txBody>
          <a:bodyPr>
            <a:normAutofit/>
          </a:bodyPr>
          <a:lstStyle/>
          <a:p>
            <a:r>
              <a:rPr lang="en-US" sz="7200" b="1">
                <a:latin typeface="Franklin Gothic Medium" panose="020B0603020102020204" pitchFamily="34" charset="0"/>
              </a:rPr>
              <a:t>Thank You!</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r>
              <a:rPr lang="en-US">
                <a:cs typeface="Arial" panose="020B0604020202020204" pitchFamily="34" charset="0"/>
              </a:rPr>
              <a:t>© 2025 JHF, PRHI, HCF, HFP</a:t>
            </a:r>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fld id="{DE97A03E-C790-4462-A76B-258E5BF5C3E7}" type="slidenum">
              <a:rPr lang="en-US" smtClean="0"/>
              <a:t>54</a:t>
            </a:fld>
            <a:endParaRPr lang="en-US"/>
          </a:p>
        </p:txBody>
      </p:sp>
    </p:spTree>
    <p:extLst>
      <p:ext uri="{BB962C8B-B14F-4D97-AF65-F5344CB8AC3E}">
        <p14:creationId xmlns:p14="http://schemas.microsoft.com/office/powerpoint/2010/main" val="107856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p5"/>
          <p:cNvSpPr txBox="1">
            <a:spLocks noGrp="1"/>
          </p:cNvSpPr>
          <p:nvPr>
            <p:ph type="title"/>
          </p:nvPr>
        </p:nvSpPr>
        <p:spPr>
          <a:prstGeom prst="rect">
            <a:avLst/>
          </a:prstGeom>
          <a:noFill/>
          <a:ln>
            <a:noFill/>
          </a:ln>
        </p:spPr>
        <p:txBody>
          <a:bodyPr spcFirstLastPara="1" wrap="square" lIns="121900" tIns="60925" rIns="121900" bIns="60925" anchor="b" anchorCtr="0">
            <a:normAutofit/>
          </a:bodyPr>
          <a:lstStyle/>
          <a:p>
            <a:pPr marL="0" lvl="0" indent="0" algn="l" rtl="0">
              <a:lnSpc>
                <a:spcPct val="85000"/>
              </a:lnSpc>
              <a:spcBef>
                <a:spcPts val="0"/>
              </a:spcBef>
              <a:spcAft>
                <a:spcPts val="0"/>
              </a:spcAft>
              <a:buClr>
                <a:srgbClr val="6F5700"/>
              </a:buClr>
              <a:buSzPts val="3600"/>
              <a:buNone/>
            </a:pPr>
            <a:r>
              <a:rPr lang="en-US" b="1">
                <a:latin typeface="Franklin Gothic Demi" panose="020B0703020102020204" pitchFamily="34" charset="0"/>
                <a:ea typeface="Calibri"/>
                <a:cs typeface="Calibri"/>
                <a:sym typeface="Calibri"/>
              </a:rPr>
              <a:t>The PCMH Learning Network</a:t>
            </a:r>
            <a:endParaRPr b="1">
              <a:latin typeface="Franklin Gothic Demi" panose="020B0703020102020204" pitchFamily="34" charset="0"/>
              <a:ea typeface="Calibri"/>
              <a:cs typeface="Calibri"/>
              <a:sym typeface="Calibri"/>
            </a:endParaRPr>
          </a:p>
        </p:txBody>
      </p:sp>
      <p:sp>
        <p:nvSpPr>
          <p:cNvPr id="1857" name="Google Shape;1857;p5"/>
          <p:cNvSpPr txBox="1">
            <a:spLocks noGrp="1"/>
          </p:cNvSpPr>
          <p:nvPr>
            <p:ph idx="1"/>
          </p:nvPr>
        </p:nvSpPr>
        <p:spPr>
          <a:prstGeom prst="rect">
            <a:avLst/>
          </a:prstGeom>
          <a:noFill/>
          <a:ln>
            <a:noFill/>
          </a:ln>
        </p:spPr>
        <p:txBody>
          <a:bodyPr spcFirstLastPara="1" wrap="square" lIns="0" tIns="60925" rIns="0" bIns="60925" anchor="t" anchorCtr="0">
            <a:normAutofit/>
          </a:bodyPr>
          <a:lstStyle/>
          <a:p>
            <a:pPr marL="0" lvl="0" indent="0" algn="l" rtl="0">
              <a:lnSpc>
                <a:spcPct val="90000"/>
              </a:lnSpc>
              <a:spcBef>
                <a:spcPts val="0"/>
              </a:spcBef>
              <a:spcAft>
                <a:spcPts val="0"/>
              </a:spcAft>
              <a:buSzPts val="2800"/>
              <a:buNone/>
            </a:pPr>
            <a:r>
              <a:rPr lang="en-US" sz="3733" b="1" i="1">
                <a:latin typeface="Calibri"/>
                <a:ea typeface="Calibri"/>
                <a:cs typeface="Calibri"/>
                <a:sym typeface="Calibri"/>
              </a:rPr>
              <a:t>Designed to support the PCMHs and MCOs in:</a:t>
            </a:r>
            <a:endParaRPr>
              <a:latin typeface="Calibri"/>
              <a:ea typeface="Calibri"/>
              <a:cs typeface="Calibri"/>
              <a:sym typeface="Calibri"/>
            </a:endParaRPr>
          </a:p>
          <a:p>
            <a:pPr marL="384038" lvl="1" indent="-203195" algn="l" rtl="0">
              <a:lnSpc>
                <a:spcPct val="90000"/>
              </a:lnSpc>
              <a:spcBef>
                <a:spcPts val="400"/>
              </a:spcBef>
              <a:spcAft>
                <a:spcPts val="0"/>
              </a:spcAft>
              <a:buSzPts val="2400"/>
              <a:buFont typeface="Noto Sans"/>
              <a:buChar char="✔"/>
            </a:pPr>
            <a:r>
              <a:rPr lang="en-US" sz="3200"/>
              <a:t>Achieving the shared aims of the </a:t>
            </a:r>
            <a:r>
              <a:rPr lang="en-US" sz="3200" err="1"/>
              <a:t>HealthChoices</a:t>
            </a:r>
            <a:r>
              <a:rPr lang="en-US" sz="3200"/>
              <a:t> PCMH Program</a:t>
            </a:r>
            <a:endParaRPr>
              <a:latin typeface="Calibri"/>
              <a:ea typeface="Calibri"/>
              <a:cs typeface="Calibri"/>
              <a:sym typeface="Calibri"/>
            </a:endParaRPr>
          </a:p>
          <a:p>
            <a:pPr marL="384038" lvl="1" indent="-203195" algn="l" rtl="0">
              <a:lnSpc>
                <a:spcPct val="90000"/>
              </a:lnSpc>
              <a:spcBef>
                <a:spcPts val="600"/>
              </a:spcBef>
              <a:spcAft>
                <a:spcPts val="0"/>
              </a:spcAft>
              <a:buSzPts val="2400"/>
              <a:buFont typeface="Noto Sans"/>
              <a:buChar char="✔"/>
            </a:pPr>
            <a:r>
              <a:rPr lang="en-US" sz="3200"/>
              <a:t>Identifying and acting on strategies in response to opportunities for improvement </a:t>
            </a:r>
            <a:endParaRPr>
              <a:latin typeface="Calibri"/>
              <a:ea typeface="Calibri"/>
              <a:cs typeface="Calibri"/>
              <a:sym typeface="Calibri"/>
            </a:endParaRPr>
          </a:p>
          <a:p>
            <a:pPr marL="384038" lvl="1" indent="-203195" algn="l" rtl="0">
              <a:lnSpc>
                <a:spcPct val="90000"/>
              </a:lnSpc>
              <a:spcBef>
                <a:spcPts val="600"/>
              </a:spcBef>
              <a:spcAft>
                <a:spcPts val="0"/>
              </a:spcAft>
              <a:buSzPts val="2400"/>
              <a:buFont typeface="Noto Sans"/>
              <a:buChar char="✔"/>
            </a:pPr>
            <a:r>
              <a:rPr lang="en-US" sz="3200"/>
              <a:t>Developing an internal capacity to continuously learn, adapt, and improve</a:t>
            </a:r>
            <a:endParaRPr>
              <a:latin typeface="Calibri"/>
              <a:ea typeface="Calibri"/>
              <a:cs typeface="Calibri"/>
              <a:sym typeface="Calibri"/>
            </a:endParaRPr>
          </a:p>
          <a:p>
            <a:pPr marL="384038" lvl="1" indent="-47409" algn="l" rtl="0">
              <a:lnSpc>
                <a:spcPct val="90000"/>
              </a:lnSpc>
              <a:spcBef>
                <a:spcPts val="600"/>
              </a:spcBef>
              <a:spcAft>
                <a:spcPts val="0"/>
              </a:spcAft>
              <a:buSzPts val="1600"/>
              <a:buNone/>
            </a:pPr>
            <a:endParaRPr sz="2133"/>
          </a:p>
        </p:txBody>
      </p:sp>
      <p:sp>
        <p:nvSpPr>
          <p:cNvPr id="1859" name="Google Shape;1859;p5"/>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6</a:t>
            </a:fld>
            <a:endParaRPr kumimoji="0" sz="1051"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6" name="Footer Placeholder 3">
            <a:extLst>
              <a:ext uri="{FF2B5EF4-FFF2-40B4-BE49-F238E27FC236}">
                <a16:creationId xmlns:a16="http://schemas.microsoft.com/office/drawing/2014/main" id="{9AD889BD-29A6-45DD-888D-D087194F04C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3"/>
        <p:cNvGrpSpPr/>
        <p:nvPr/>
      </p:nvGrpSpPr>
      <p:grpSpPr>
        <a:xfrm>
          <a:off x="0" y="0"/>
          <a:ext cx="0" cy="0"/>
          <a:chOff x="0" y="0"/>
          <a:chExt cx="0" cy="0"/>
        </a:xfrm>
      </p:grpSpPr>
      <p:sp>
        <p:nvSpPr>
          <p:cNvPr id="1864" name="Google Shape;1864;p6"/>
          <p:cNvSpPr txBox="1">
            <a:spLocks noGrp="1"/>
          </p:cNvSpPr>
          <p:nvPr>
            <p:ph type="title"/>
          </p:nvPr>
        </p:nvSpPr>
        <p:spPr>
          <a:prstGeom prst="rect">
            <a:avLst/>
          </a:prstGeom>
          <a:noFill/>
          <a:ln>
            <a:noFill/>
          </a:ln>
        </p:spPr>
        <p:txBody>
          <a:bodyPr spcFirstLastPara="1" wrap="square" lIns="121900" tIns="60925" rIns="121900" bIns="60925" anchor="b" anchorCtr="0">
            <a:normAutofit/>
          </a:bodyPr>
          <a:lstStyle/>
          <a:p>
            <a:pPr marL="0" lvl="0" indent="0" algn="l" rtl="0">
              <a:lnSpc>
                <a:spcPct val="85000"/>
              </a:lnSpc>
              <a:spcBef>
                <a:spcPts val="0"/>
              </a:spcBef>
              <a:spcAft>
                <a:spcPts val="0"/>
              </a:spcAft>
              <a:buSzPts val="2667"/>
              <a:buNone/>
            </a:pPr>
            <a:r>
              <a:rPr lang="en-US" sz="6400">
                <a:latin typeface="Franklin Gothic Demi" panose="020B0703020102020204" pitchFamily="34" charset="0"/>
                <a:ea typeface="Calibri"/>
                <a:cs typeface="Calibri"/>
                <a:sym typeface="Calibri"/>
              </a:rPr>
              <a:t>Access today’s slides online</a:t>
            </a:r>
            <a:endParaRPr>
              <a:latin typeface="Franklin Gothic Demi" panose="020B0703020102020204" pitchFamily="34" charset="0"/>
              <a:ea typeface="Calibri"/>
              <a:cs typeface="Calibri"/>
              <a:sym typeface="Calibri"/>
            </a:endParaRPr>
          </a:p>
        </p:txBody>
      </p:sp>
      <p:sp>
        <p:nvSpPr>
          <p:cNvPr id="1865" name="Google Shape;1865;p6"/>
          <p:cNvSpPr txBox="1">
            <a:spLocks noGrp="1"/>
          </p:cNvSpPr>
          <p:nvPr>
            <p:ph idx="1"/>
          </p:nvPr>
        </p:nvSpPr>
        <p:spPr>
          <a:prstGeom prst="rect">
            <a:avLst/>
          </a:prstGeom>
          <a:noFill/>
          <a:ln>
            <a:noFill/>
          </a:ln>
        </p:spPr>
        <p:txBody>
          <a:bodyPr spcFirstLastPara="1" wrap="square" lIns="0" tIns="60925" rIns="0" bIns="60925" anchor="t" anchorCtr="0">
            <a:normAutofit/>
          </a:bodyPr>
          <a:lstStyle/>
          <a:p>
            <a:pPr marL="152396" lvl="0" indent="0" algn="l" rtl="0">
              <a:lnSpc>
                <a:spcPct val="100000"/>
              </a:lnSpc>
              <a:spcBef>
                <a:spcPts val="0"/>
              </a:spcBef>
              <a:spcAft>
                <a:spcPts val="0"/>
              </a:spcAft>
              <a:buSzPts val="1730"/>
              <a:buNone/>
            </a:pPr>
            <a:r>
              <a:rPr lang="en-US" sz="3733" b="1">
                <a:latin typeface="Calibri" panose="020F0502020204030204" pitchFamily="34" charset="0"/>
                <a:ea typeface="Calibri" panose="020F0502020204030204" pitchFamily="34" charset="0"/>
                <a:cs typeface="Calibri" panose="020F0502020204030204" pitchFamily="34" charset="0"/>
                <a:sym typeface="Arial"/>
              </a:rPr>
              <a:t>GO TO:   </a:t>
            </a:r>
            <a:r>
              <a:rPr lang="en-US" sz="3733" b="1" u="sng">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www.tomorrowshealthcare.org</a:t>
            </a:r>
            <a:endParaRPr sz="3733"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b="1">
                <a:latin typeface="Calibri" panose="020F0502020204030204" pitchFamily="34" charset="0"/>
                <a:ea typeface="Calibri" panose="020F0502020204030204" pitchFamily="34" charset="0"/>
                <a:cs typeface="Calibri" panose="020F0502020204030204" pitchFamily="34" charset="0"/>
                <a:sym typeface="Arial"/>
              </a:rPr>
              <a:t>Your Login</a:t>
            </a:r>
            <a:r>
              <a:rPr lang="en-US" sz="3200">
                <a:latin typeface="Calibri" panose="020F0502020204030204" pitchFamily="34" charset="0"/>
                <a:ea typeface="Calibri" panose="020F0502020204030204" pitchFamily="34" charset="0"/>
                <a:cs typeface="Calibri" panose="020F0502020204030204" pitchFamily="34" charset="0"/>
                <a:sym typeface="Arial"/>
              </a:rPr>
              <a:t>: The email address you RSVP’d with</a:t>
            </a:r>
            <a:endParaRPr sz="3200">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b="1">
                <a:latin typeface="Calibri" panose="020F0502020204030204" pitchFamily="34" charset="0"/>
                <a:ea typeface="Calibri" panose="020F0502020204030204" pitchFamily="34" charset="0"/>
                <a:cs typeface="Calibri" panose="020F0502020204030204" pitchFamily="34" charset="0"/>
                <a:sym typeface="Arial"/>
              </a:rPr>
              <a:t>Your Password: </a:t>
            </a:r>
            <a:r>
              <a:rPr lang="en-US" sz="3200">
                <a:latin typeface="Calibri" panose="020F0502020204030204" pitchFamily="34" charset="0"/>
                <a:ea typeface="Calibri" panose="020F0502020204030204" pitchFamily="34" charset="0"/>
                <a:cs typeface="Calibri" panose="020F0502020204030204" pitchFamily="34" charset="0"/>
                <a:sym typeface="Arial"/>
              </a:rPr>
              <a:t>Welcome</a:t>
            </a:r>
            <a:endParaRPr sz="3200">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i="1">
                <a:latin typeface="Calibri" panose="020F0502020204030204" pitchFamily="34" charset="0"/>
                <a:ea typeface="Calibri" panose="020F0502020204030204" pitchFamily="34" charset="0"/>
                <a:cs typeface="Calibri" panose="020F0502020204030204" pitchFamily="34" charset="0"/>
                <a:sym typeface="Arial"/>
              </a:rPr>
              <a:t>To get assistance or access for your </a:t>
            </a:r>
            <a:r>
              <a:rPr lang="en-US" sz="3200" i="1">
                <a:latin typeface="Calibri" panose="020F0502020204030204" pitchFamily="34" charset="0"/>
                <a:ea typeface="Calibri" panose="020F0502020204030204" pitchFamily="34" charset="0"/>
                <a:cs typeface="Calibri" panose="020F0502020204030204" pitchFamily="34" charset="0"/>
                <a:sym typeface="Calibri"/>
              </a:rPr>
              <a:t>colleagues:</a:t>
            </a:r>
            <a:endParaRPr>
              <a:latin typeface="Calibri" panose="020F0502020204030204" pitchFamily="34" charset="0"/>
              <a:ea typeface="Calibri" panose="020F0502020204030204" pitchFamily="34" charset="0"/>
              <a:cs typeface="Calibri" panose="020F0502020204030204" pitchFamily="34" charset="0"/>
            </a:endParaRPr>
          </a:p>
          <a:p>
            <a:pPr marL="152396" lvl="0" indent="0" algn="l" rtl="0">
              <a:lnSpc>
                <a:spcPct val="100000"/>
              </a:lnSpc>
              <a:spcBef>
                <a:spcPts val="0"/>
              </a:spcBef>
              <a:spcAft>
                <a:spcPts val="0"/>
              </a:spcAft>
              <a:buSzPts val="1730"/>
              <a:buNone/>
            </a:pPr>
            <a:r>
              <a:rPr lang="en-US" sz="3200" i="1">
                <a:latin typeface="Calibri" panose="020F0502020204030204" pitchFamily="34" charset="0"/>
                <a:ea typeface="Calibri" panose="020F0502020204030204" pitchFamily="34" charset="0"/>
                <a:cs typeface="Calibri" panose="020F0502020204030204" pitchFamily="34" charset="0"/>
                <a:sym typeface="Calibri"/>
              </a:rPr>
              <a:t> email J. at</a:t>
            </a:r>
            <a:r>
              <a:rPr lang="en-US" sz="3200" b="1" i="1">
                <a:latin typeface="Calibri" panose="020F0502020204030204" pitchFamily="34" charset="0"/>
                <a:ea typeface="Calibri" panose="020F0502020204030204" pitchFamily="34" charset="0"/>
                <a:cs typeface="Calibri" panose="020F0502020204030204" pitchFamily="34" charset="0"/>
                <a:sym typeface="Calibri"/>
              </a:rPr>
              <a:t> </a:t>
            </a:r>
            <a:r>
              <a:rPr lang="en-US" sz="3200" b="1" i="1">
                <a:solidFill>
                  <a:srgbClr val="739A28"/>
                </a:solidFill>
                <a:latin typeface="Calibri" panose="020F0502020204030204" pitchFamily="34" charset="0"/>
                <a:ea typeface="Calibri" panose="020F0502020204030204" pitchFamily="34" charset="0"/>
                <a:cs typeface="Calibri" panose="020F0502020204030204" pitchFamily="34" charset="0"/>
              </a:rPr>
              <a:t>ashenayi</a:t>
            </a:r>
            <a:r>
              <a:rPr lang="en-US" sz="3200" b="1" i="1">
                <a:solidFill>
                  <a:srgbClr val="739A28"/>
                </a:solidFill>
                <a:latin typeface="Calibri" panose="020F0502020204030204" pitchFamily="34" charset="0"/>
                <a:ea typeface="Calibri" panose="020F0502020204030204" pitchFamily="34" charset="0"/>
                <a:cs typeface="Calibri" panose="020F0502020204030204" pitchFamily="34" charset="0"/>
                <a:sym typeface="Calibri"/>
              </a:rPr>
              <a:t>@jhf.org</a:t>
            </a:r>
            <a:endParaRPr sz="3200" i="1">
              <a:solidFill>
                <a:srgbClr val="739A28"/>
              </a:solidFill>
              <a:latin typeface="Calibri" panose="020F0502020204030204" pitchFamily="34" charset="0"/>
              <a:ea typeface="Calibri" panose="020F0502020204030204" pitchFamily="34" charset="0"/>
              <a:cs typeface="Calibri" panose="020F0502020204030204" pitchFamily="34" charset="0"/>
              <a:sym typeface="Calibri"/>
            </a:endParaRPr>
          </a:p>
          <a:p>
            <a:pPr marL="152396" lvl="0" indent="0" algn="l" rtl="0">
              <a:lnSpc>
                <a:spcPct val="100000"/>
              </a:lnSpc>
              <a:spcBef>
                <a:spcPts val="0"/>
              </a:spcBef>
              <a:spcAft>
                <a:spcPts val="0"/>
              </a:spcAft>
              <a:buSzPts val="1730"/>
              <a:buNone/>
            </a:pPr>
            <a:endParaRPr>
              <a:latin typeface="Calibri" panose="020F0502020204030204" pitchFamily="34" charset="0"/>
              <a:ea typeface="Calibri" panose="020F0502020204030204" pitchFamily="34" charset="0"/>
              <a:cs typeface="Calibri" panose="020F0502020204030204" pitchFamily="34" charset="0"/>
            </a:endParaRPr>
          </a:p>
          <a:p>
            <a:pPr marL="609585" lvl="0" indent="-304791" algn="l" rtl="0">
              <a:lnSpc>
                <a:spcPct val="90000"/>
              </a:lnSpc>
              <a:spcBef>
                <a:spcPts val="1200"/>
              </a:spcBef>
              <a:spcAft>
                <a:spcPts val="0"/>
              </a:spcAft>
              <a:buSzPts val="1800"/>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866" name="Google Shape;1866;p6"/>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88"/>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88"/>
                <a:buFont typeface="Arial"/>
                <a:buNone/>
                <a:tabLst/>
                <a:defRPr/>
              </a:pPr>
              <a:t>7</a:t>
            </a:fld>
            <a:endParaRPr kumimoji="0" sz="1051"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6" name="Footer Placeholder 3">
            <a:extLst>
              <a:ext uri="{FF2B5EF4-FFF2-40B4-BE49-F238E27FC236}">
                <a16:creationId xmlns:a16="http://schemas.microsoft.com/office/drawing/2014/main" id="{FB4FF9F2-318F-4011-A94B-01F3C626D881}"/>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7"/>
          <p:cNvSpPr txBox="1">
            <a:spLocks noGrp="1"/>
          </p:cNvSpPr>
          <p:nvPr>
            <p:ph type="title"/>
          </p:nvPr>
        </p:nvSpPr>
        <p:spPr>
          <a:xfrm>
            <a:off x="1097280" y="286604"/>
            <a:ext cx="10058400" cy="1450757"/>
          </a:xfrm>
          <a:prstGeom prst="rect">
            <a:avLst/>
          </a:prstGeom>
          <a:noFill/>
          <a:ln>
            <a:noFill/>
          </a:ln>
        </p:spPr>
        <p:txBody>
          <a:bodyPr spcFirstLastPara="1" wrap="square" lIns="121900" tIns="60925" rIns="121900" bIns="60925" anchor="b" anchorCtr="0">
            <a:normAutofit/>
          </a:bodyPr>
          <a:lstStyle/>
          <a:p>
            <a:pPr marL="0" lvl="0" indent="0" algn="ctr" rtl="0">
              <a:lnSpc>
                <a:spcPct val="85000"/>
              </a:lnSpc>
              <a:spcBef>
                <a:spcPts val="0"/>
              </a:spcBef>
              <a:spcAft>
                <a:spcPts val="0"/>
              </a:spcAft>
              <a:buSzPts val="1800"/>
              <a:buNone/>
            </a:pPr>
            <a:r>
              <a:rPr lang="en-US" sz="6400" b="1">
                <a:latin typeface="Franklin Gothic Demi" panose="020B0703020102020204" pitchFamily="34" charset="0"/>
                <a:ea typeface="Calibri"/>
                <a:cs typeface="Calibri"/>
                <a:sym typeface="Calibri"/>
              </a:rPr>
              <a:t>PCMH Online Community</a:t>
            </a:r>
            <a:endParaRPr sz="6400">
              <a:latin typeface="Franklin Gothic Demi" panose="020B0703020102020204" pitchFamily="34" charset="0"/>
              <a:ea typeface="Calibri"/>
              <a:cs typeface="Calibri"/>
              <a:sym typeface="Calibri"/>
            </a:endParaRPr>
          </a:p>
        </p:txBody>
      </p:sp>
      <p:sp>
        <p:nvSpPr>
          <p:cNvPr id="1872" name="Google Shape;1872;p7"/>
          <p:cNvSpPr txBox="1">
            <a:spLocks noGrp="1"/>
          </p:cNvSpPr>
          <p:nvPr>
            <p:ph idx="1"/>
          </p:nvPr>
        </p:nvSpPr>
        <p:spPr>
          <a:xfrm>
            <a:off x="282632" y="2834640"/>
            <a:ext cx="10474036" cy="4023360"/>
          </a:xfrm>
          <a:prstGeom prst="rect">
            <a:avLst/>
          </a:prstGeom>
          <a:noFill/>
          <a:ln>
            <a:noFill/>
          </a:ln>
        </p:spPr>
        <p:txBody>
          <a:bodyPr spcFirstLastPara="1" wrap="square" lIns="0" tIns="60925" rIns="0" bIns="60925" anchor="t" anchorCtr="0">
            <a:normAutofit/>
          </a:bodyPr>
          <a:lstStyle/>
          <a:p>
            <a:pPr marL="152396" lvl="0" indent="0" algn="l" rtl="0">
              <a:lnSpc>
                <a:spcPct val="100000"/>
              </a:lnSpc>
              <a:spcBef>
                <a:spcPts val="0"/>
              </a:spcBef>
              <a:spcAft>
                <a:spcPts val="0"/>
              </a:spcAft>
              <a:buSzPts val="1730"/>
              <a:buNone/>
            </a:pPr>
            <a:endParaRPr sz="2133">
              <a:latin typeface="Calibri"/>
              <a:ea typeface="Calibri"/>
              <a:cs typeface="Calibri"/>
              <a:sym typeface="Calibri"/>
            </a:endParaRPr>
          </a:p>
          <a:p>
            <a:pPr marL="152396" lvl="0" indent="0" algn="l" rtl="0">
              <a:lnSpc>
                <a:spcPct val="100000"/>
              </a:lnSpc>
              <a:spcBef>
                <a:spcPts val="0"/>
              </a:spcBef>
              <a:spcAft>
                <a:spcPts val="0"/>
              </a:spcAft>
              <a:buSzPts val="1730"/>
              <a:buNone/>
            </a:pPr>
            <a:endParaRPr sz="2133">
              <a:latin typeface="Calibri"/>
              <a:ea typeface="Calibri"/>
              <a:cs typeface="Calibri"/>
              <a:sym typeface="Calibri"/>
            </a:endParaRPr>
          </a:p>
          <a:p>
            <a:pPr marL="152396" lvl="0" indent="3214" algn="l" rtl="0">
              <a:lnSpc>
                <a:spcPct val="100000"/>
              </a:lnSpc>
              <a:spcBef>
                <a:spcPts val="0"/>
              </a:spcBef>
              <a:spcAft>
                <a:spcPts val="0"/>
              </a:spcAft>
              <a:buSzPts val="1838"/>
              <a:buNone/>
            </a:pPr>
            <a:endParaRPr sz="2133" i="1">
              <a:latin typeface="Calibri"/>
              <a:ea typeface="Calibri"/>
              <a:cs typeface="Calibri"/>
              <a:sym typeface="Calibri"/>
            </a:endParaRPr>
          </a:p>
          <a:p>
            <a:pPr marL="152396" lvl="0" indent="0" algn="l" rtl="0">
              <a:lnSpc>
                <a:spcPct val="100000"/>
              </a:lnSpc>
              <a:spcBef>
                <a:spcPts val="0"/>
              </a:spcBef>
              <a:spcAft>
                <a:spcPts val="0"/>
              </a:spcAft>
              <a:buSzPts val="1838"/>
              <a:buNone/>
            </a:pPr>
            <a:r>
              <a:rPr lang="en-US" sz="2133" i="1">
                <a:latin typeface="Calibri"/>
                <a:ea typeface="Calibri"/>
                <a:cs typeface="Calibri"/>
                <a:sym typeface="Calibri"/>
              </a:rPr>
              <a:t>Keep track of upcoming</a:t>
            </a:r>
          </a:p>
          <a:p>
            <a:pPr marL="152396" lvl="0" indent="0" algn="l" rtl="0">
              <a:lnSpc>
                <a:spcPct val="100000"/>
              </a:lnSpc>
              <a:spcBef>
                <a:spcPts val="0"/>
              </a:spcBef>
              <a:spcAft>
                <a:spcPts val="0"/>
              </a:spcAft>
              <a:buSzPts val="1838"/>
              <a:buNone/>
            </a:pPr>
            <a:r>
              <a:rPr lang="en-US" sz="2133" i="1">
                <a:latin typeface="Calibri"/>
                <a:ea typeface="Calibri"/>
                <a:cs typeface="Calibri"/>
                <a:sym typeface="Calibri"/>
              </a:rPr>
              <a:t> sessions in “Events”</a:t>
            </a:r>
            <a:endParaRPr sz="2133" i="1"/>
          </a:p>
          <a:p>
            <a:pPr marL="152396" lvl="0" indent="0" algn="l" rtl="0">
              <a:lnSpc>
                <a:spcPct val="100000"/>
              </a:lnSpc>
              <a:spcBef>
                <a:spcPts val="0"/>
              </a:spcBef>
              <a:spcAft>
                <a:spcPts val="0"/>
              </a:spcAft>
              <a:buSzPts val="1514"/>
              <a:buNone/>
            </a:pPr>
            <a:endParaRPr sz="1867">
              <a:latin typeface="Calibri"/>
              <a:ea typeface="Calibri"/>
              <a:cs typeface="Calibri"/>
              <a:sym typeface="Calibri"/>
            </a:endParaRPr>
          </a:p>
        </p:txBody>
      </p:sp>
      <p:sp>
        <p:nvSpPr>
          <p:cNvPr id="1874" name="Google Shape;1874;p7"/>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8</a:t>
            </a:fld>
            <a:endParaRPr kumimoji="0" sz="1051"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875" name="Google Shape;1875;p7"/>
          <p:cNvPicPr preferRelativeResize="0"/>
          <p:nvPr/>
        </p:nvPicPr>
        <p:blipFill rotWithShape="1">
          <a:blip r:embed="rId3">
            <a:alphaModFix/>
          </a:blip>
          <a:srcRect l="22196" t="27950" r="36213" b="22368"/>
          <a:stretch/>
        </p:blipFill>
        <p:spPr>
          <a:xfrm>
            <a:off x="3241964" y="1861242"/>
            <a:ext cx="4996245" cy="3135517"/>
          </a:xfrm>
          <a:prstGeom prst="rect">
            <a:avLst/>
          </a:prstGeom>
          <a:noFill/>
          <a:ln>
            <a:noFill/>
          </a:ln>
        </p:spPr>
      </p:pic>
      <p:sp>
        <p:nvSpPr>
          <p:cNvPr id="1876" name="Google Shape;1876;p7"/>
          <p:cNvSpPr txBox="1"/>
          <p:nvPr/>
        </p:nvSpPr>
        <p:spPr>
          <a:xfrm>
            <a:off x="4412484" y="5243299"/>
            <a:ext cx="8313717" cy="987509"/>
          </a:xfrm>
          <a:prstGeom prst="rect">
            <a:avLst/>
          </a:prstGeom>
          <a:noFill/>
          <a:ln>
            <a:noFill/>
          </a:ln>
        </p:spPr>
        <p:txBody>
          <a:bodyPr spcFirstLastPara="1" wrap="square" lIns="0" tIns="60925" rIns="0" bIns="60925" anchor="t" anchorCtr="0">
            <a:normAutofit/>
          </a:bodyPr>
          <a:lstStyle/>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Look for guides and tools in “Resources”</a:t>
            </a:r>
            <a:endParaRPr kumimoji="0" sz="2133" b="0" i="1" u="none" strike="noStrike" kern="0" cap="none" spc="0" normalizeH="0" baseline="0" noProof="0">
              <a:ln>
                <a:noFill/>
              </a:ln>
              <a:solidFill>
                <a:srgbClr val="000000"/>
              </a:solidFill>
              <a:effectLst/>
              <a:uLnTx/>
              <a:uFillTx/>
              <a:latin typeface="Arial"/>
              <a:ea typeface="Arial"/>
              <a:cs typeface="Arial"/>
              <a:sym typeface="Arial"/>
            </a:endParaRPr>
          </a:p>
          <a:p>
            <a:pPr marL="152396" marR="0" lvl="0" indent="0" algn="l" defTabSz="914400" rtl="0" eaLnBrk="1" fontAlgn="auto" latinLnBrk="0" hangingPunct="1">
              <a:lnSpc>
                <a:spcPct val="100000"/>
              </a:lnSpc>
              <a:spcBef>
                <a:spcPts val="0"/>
              </a:spcBef>
              <a:spcAft>
                <a:spcPts val="0"/>
              </a:spcAft>
              <a:buClr>
                <a:srgbClr val="000000"/>
              </a:buClr>
              <a:buSzPts val="2267"/>
              <a:buFont typeface="Arial"/>
              <a:buNone/>
              <a:tabLst/>
              <a:defRPr/>
            </a:pPr>
            <a:endParaRPr kumimoji="0" sz="2267" b="0" i="0" u="none" strike="noStrike" kern="0" cap="none" spc="0" normalizeH="0" baseline="0" noProof="0">
              <a:ln>
                <a:noFill/>
              </a:ln>
              <a:solidFill>
                <a:srgbClr val="3F3F3F"/>
              </a:solidFill>
              <a:effectLst/>
              <a:uLnTx/>
              <a:uFillTx/>
              <a:latin typeface="Calibri"/>
              <a:ea typeface="Calibri"/>
              <a:cs typeface="Calibri"/>
              <a:sym typeface="Calibri"/>
            </a:endParaRPr>
          </a:p>
          <a:p>
            <a:pPr marL="152396"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endParaRPr kumimoji="0" sz="2000" b="0" i="0" u="none" strike="noStrike" kern="0" cap="none" spc="0" normalizeH="0" baseline="0" noProof="0">
              <a:ln>
                <a:noFill/>
              </a:ln>
              <a:solidFill>
                <a:srgbClr val="3F3F3F"/>
              </a:solidFill>
              <a:effectLst/>
              <a:uLnTx/>
              <a:uFillTx/>
              <a:latin typeface="Calibri"/>
              <a:ea typeface="Calibri"/>
              <a:cs typeface="Calibri"/>
              <a:sym typeface="Calibri"/>
            </a:endParaRPr>
          </a:p>
          <a:p>
            <a:pPr marL="152396" marR="0" lvl="0" indent="0" algn="l" defTabSz="914400" rtl="0" eaLnBrk="1" fontAlgn="auto" latinLnBrk="0" hangingPunct="1">
              <a:lnSpc>
                <a:spcPct val="100000"/>
              </a:lnSpc>
              <a:spcBef>
                <a:spcPts val="0"/>
              </a:spcBef>
              <a:spcAft>
                <a:spcPts val="0"/>
              </a:spcAft>
              <a:buClr>
                <a:srgbClr val="000000"/>
              </a:buClr>
              <a:buSzPts val="1867"/>
              <a:buFont typeface="Arial"/>
              <a:buNone/>
              <a:tabLst/>
              <a:defRPr/>
            </a:pPr>
            <a:endParaRPr kumimoji="0" sz="1867"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1877" name="Google Shape;1877;p7"/>
          <p:cNvSpPr txBox="1"/>
          <p:nvPr/>
        </p:nvSpPr>
        <p:spPr>
          <a:xfrm>
            <a:off x="8552715" y="3557728"/>
            <a:ext cx="3483004" cy="1435980"/>
          </a:xfrm>
          <a:prstGeom prst="rect">
            <a:avLst/>
          </a:prstGeom>
          <a:noFill/>
          <a:ln>
            <a:noFill/>
          </a:ln>
        </p:spPr>
        <p:txBody>
          <a:bodyPr spcFirstLastPara="1" wrap="square" lIns="121900" tIns="60925" rIns="121900" bIns="60925" anchor="t" anchorCtr="0">
            <a:spAutoFit/>
          </a:bodyPr>
          <a:lstStyle/>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Access session materials in “Learning Sessions”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Including slides and webinar recording</a:t>
            </a:r>
            <a:endParaRPr kumimoji="0" sz="2133" b="0" i="1"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78" name="Google Shape;1878;p7"/>
          <p:cNvCxnSpPr/>
          <p:nvPr/>
        </p:nvCxnSpPr>
        <p:spPr>
          <a:xfrm>
            <a:off x="2916039" y="4342973"/>
            <a:ext cx="325925" cy="0"/>
          </a:xfrm>
          <a:prstGeom prst="straightConnector1">
            <a:avLst/>
          </a:prstGeom>
          <a:noFill/>
          <a:ln w="9525" cap="flat" cmpd="sng">
            <a:solidFill>
              <a:srgbClr val="FF0000"/>
            </a:solidFill>
            <a:prstDash val="solid"/>
            <a:round/>
            <a:headEnd type="none" w="sm" len="sm"/>
            <a:tailEnd type="triangle" w="med" len="med"/>
          </a:ln>
        </p:spPr>
      </p:cxnSp>
      <p:cxnSp>
        <p:nvCxnSpPr>
          <p:cNvPr id="1879" name="Google Shape;1879;p7"/>
          <p:cNvCxnSpPr/>
          <p:nvPr/>
        </p:nvCxnSpPr>
        <p:spPr>
          <a:xfrm rot="10800000">
            <a:off x="8238209" y="4361462"/>
            <a:ext cx="481584" cy="0"/>
          </a:xfrm>
          <a:prstGeom prst="straightConnector1">
            <a:avLst/>
          </a:prstGeom>
          <a:noFill/>
          <a:ln w="9525" cap="flat" cmpd="sng">
            <a:solidFill>
              <a:srgbClr val="FF0000"/>
            </a:solidFill>
            <a:prstDash val="solid"/>
            <a:round/>
            <a:headEnd type="none" w="sm" len="sm"/>
            <a:tailEnd type="triangle" w="med" len="med"/>
          </a:ln>
        </p:spPr>
      </p:cxnSp>
      <p:cxnSp>
        <p:nvCxnSpPr>
          <p:cNvPr id="1880" name="Google Shape;1880;p7"/>
          <p:cNvCxnSpPr/>
          <p:nvPr/>
        </p:nvCxnSpPr>
        <p:spPr>
          <a:xfrm rot="10800000">
            <a:off x="6096000" y="4747584"/>
            <a:ext cx="0" cy="492248"/>
          </a:xfrm>
          <a:prstGeom prst="straightConnector1">
            <a:avLst/>
          </a:prstGeom>
          <a:noFill/>
          <a:ln w="9525" cap="flat" cmpd="sng">
            <a:solidFill>
              <a:srgbClr val="FF0000"/>
            </a:solidFill>
            <a:prstDash val="solid"/>
            <a:round/>
            <a:headEnd type="none" w="sm" len="sm"/>
            <a:tailEnd type="triangle" w="med" len="med"/>
          </a:ln>
        </p:spPr>
      </p:cxnSp>
      <p:sp>
        <p:nvSpPr>
          <p:cNvPr id="13" name="Footer Placeholder 3">
            <a:extLst>
              <a:ext uri="{FF2B5EF4-FFF2-40B4-BE49-F238E27FC236}">
                <a16:creationId xmlns:a16="http://schemas.microsoft.com/office/drawing/2014/main" id="{F1B163C2-D84E-4AAF-9997-D3FAF3145FB4}"/>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vert="horz" wrap="square" lIns="121900" tIns="60925" rIns="121900" bIns="60925" rtlCol="0" anchor="b" anchorCtr="0">
            <a:normAutofit/>
          </a:bodyPr>
          <a:lstStyle/>
          <a:p>
            <a:pPr>
              <a:buClr>
                <a:srgbClr val="6F5700"/>
              </a:buClr>
              <a:buSzPts val="3600"/>
            </a:pPr>
            <a:r>
              <a:rPr lang="en-US">
                <a:latin typeface="Franklin Gothic Demi" panose="020B0703020102020204" pitchFamily="34" charset="0"/>
                <a:sym typeface="Calibri"/>
              </a:rPr>
              <a:t>Learning Objectives for Today</a:t>
            </a:r>
            <a:endParaRPr>
              <a:latin typeface="Franklin Gothic Demi" panose="020B0703020102020204" pitchFamily="34" charset="0"/>
              <a:sym typeface="Calibri"/>
            </a:endParaRPr>
          </a:p>
        </p:txBody>
      </p:sp>
      <p:sp>
        <p:nvSpPr>
          <p:cNvPr id="195" name="Google Shape;195;p12"/>
          <p:cNvSpPr txBox="1">
            <a:spLocks noGrp="1"/>
          </p:cNvSpPr>
          <p:nvPr>
            <p:ph idx="1"/>
          </p:nvPr>
        </p:nvSpPr>
        <p:spPr>
          <a:xfrm>
            <a:off x="1066800" y="1972008"/>
            <a:ext cx="10058400" cy="4023360"/>
          </a:xfrm>
          <a:prstGeom prst="rect">
            <a:avLst/>
          </a:prstGeom>
          <a:noFill/>
          <a:ln>
            <a:noFill/>
          </a:ln>
        </p:spPr>
        <p:txBody>
          <a:bodyPr spcFirstLastPara="1" vert="horz" wrap="square" lIns="0" tIns="60925" rIns="0" bIns="60925" rtlCol="0" anchor="t" anchorCtr="0">
            <a:noAutofit/>
          </a:bodyPr>
          <a:lstStyle/>
          <a:p>
            <a:pPr marL="304792" indent="-304792">
              <a:spcBef>
                <a:spcPts val="0"/>
              </a:spcBef>
              <a:spcAft>
                <a:spcPts val="0"/>
              </a:spcAft>
              <a:buFont typeface="Wingdings" panose="05000000000000000000" pitchFamily="2" charset="2"/>
              <a:buChar char="ü"/>
            </a:pPr>
            <a:r>
              <a:rPr lang="en-US" sz="2667">
                <a:latin typeface="Calibri" panose="020F0502020204030204" pitchFamily="34" charset="0"/>
                <a:ea typeface="Times New Roman" panose="02020603050405020304" pitchFamily="18" charset="0"/>
                <a:cs typeface="Calibri" panose="020F0502020204030204" pitchFamily="34" charset="0"/>
              </a:rPr>
              <a:t>Describe strategies that are effective in providing comprehensive diabetes care within primary care. </a:t>
            </a:r>
          </a:p>
          <a:p>
            <a:pPr marL="304792" indent="-304792">
              <a:spcBef>
                <a:spcPts val="0"/>
              </a:spcBef>
              <a:spcAft>
                <a:spcPts val="0"/>
              </a:spcAft>
              <a:buFont typeface="Wingdings" panose="05000000000000000000" pitchFamily="2" charset="2"/>
              <a:buChar char="ü"/>
            </a:pPr>
            <a:r>
              <a:rPr lang="en-US" sz="2667">
                <a:latin typeface="Calibri" panose="020F0502020204030204" pitchFamily="34" charset="0"/>
                <a:ea typeface="Times New Roman" panose="02020603050405020304" pitchFamily="18" charset="0"/>
                <a:cs typeface="Calibri" panose="020F0502020204030204" pitchFamily="34" charset="0"/>
              </a:rPr>
              <a:t>Describe progress in planning quality improvement activities across participating PCMH practices.</a:t>
            </a:r>
          </a:p>
          <a:p>
            <a:pPr marL="304792" indent="-304792">
              <a:spcBef>
                <a:spcPts val="0"/>
              </a:spcBef>
              <a:spcAft>
                <a:spcPts val="0"/>
              </a:spcAft>
              <a:buFont typeface="Wingdings" panose="05000000000000000000" pitchFamily="2" charset="2"/>
              <a:buChar char="ü"/>
            </a:pPr>
            <a:r>
              <a:rPr lang="en-US" sz="2670"/>
              <a:t>Identify potential approaches to implement quality improvement interventions.</a:t>
            </a:r>
          </a:p>
          <a:p>
            <a:pPr marL="304792" indent="-304792">
              <a:spcBef>
                <a:spcPts val="0"/>
              </a:spcBef>
              <a:spcAft>
                <a:spcPts val="0"/>
              </a:spcAft>
              <a:buFont typeface="Wingdings" panose="05000000000000000000" pitchFamily="2" charset="2"/>
              <a:buChar char="ü"/>
            </a:pPr>
            <a:endParaRPr lang="en-US" sz="2667">
              <a:latin typeface="Calibri" panose="020F0502020204030204" pitchFamily="34" charset="0"/>
              <a:ea typeface="Times New Roman" panose="02020603050405020304" pitchFamily="18" charset="0"/>
              <a:cs typeface="Calibri" panose="020F0502020204030204" pitchFamily="34" charset="0"/>
            </a:endParaRPr>
          </a:p>
        </p:txBody>
      </p:sp>
      <p:sp>
        <p:nvSpPr>
          <p:cNvPr id="197" name="Google Shape;197;p12"/>
          <p:cNvSpPr txBox="1">
            <a:spLocks noGrp="1"/>
          </p:cNvSpPr>
          <p:nvPr>
            <p:ph type="sldNum" sz="quarter" idx="12"/>
          </p:nvPr>
        </p:nvSpPr>
        <p:spPr>
          <a:prstGeom prst="rect">
            <a:avLst/>
          </a:prstGeom>
          <a:noFill/>
          <a:ln>
            <a:noFill/>
          </a:ln>
        </p:spPr>
        <p:txBody>
          <a:bodyPr spcFirstLastPara="1" vert="horz" wrap="square" lIns="121900" tIns="60925" rIns="121900" bIns="60925" rtlCol="0" anchor="ctr" anchorCtr="0">
            <a:noAutofit/>
          </a:bodyPr>
          <a:lstStyle/>
          <a:p>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mn-ea"/>
                <a:cs typeface="Arial"/>
                <a:sym typeface="Arial"/>
              </a:rPr>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t>9</a:t>
            </a:fld>
            <a:endParaRPr kumimoji="0" sz="1051" b="0" i="0" u="none" strike="noStrike" kern="0" cap="none" spc="0" normalizeH="0" baseline="0" noProof="0">
              <a:ln>
                <a:noFill/>
              </a:ln>
              <a:solidFill>
                <a:srgbClr val="FFFFFF"/>
              </a:solidFill>
              <a:effectLst/>
              <a:uLnTx/>
              <a:uFillTx/>
              <a:latin typeface="Calibri"/>
              <a:ea typeface="+mn-ea"/>
              <a:cs typeface="Arial"/>
              <a:sym typeface="Arial"/>
            </a:endParaRPr>
          </a:p>
        </p:txBody>
      </p:sp>
      <p:sp>
        <p:nvSpPr>
          <p:cNvPr id="6" name="Footer Placeholder 3">
            <a:extLst>
              <a:ext uri="{FF2B5EF4-FFF2-40B4-BE49-F238E27FC236}">
                <a16:creationId xmlns:a16="http://schemas.microsoft.com/office/drawing/2014/main" id="{E0C4614A-0CF9-41F3-8734-61E469FF3B48}"/>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11317013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25.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6.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7.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8.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29.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55.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6.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7.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8.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59.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CMH Template" id="{A619F2C6-36E0-43C0-B35D-F4DC20A932EA}" vid="{0B705293-2B54-4A1B-B89D-180F8D57B940}"/>
    </a:ext>
  </a:extLst>
</a:theme>
</file>

<file path=ppt/theme/theme2.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2_Penn Medicine template">
  <a:themeElements>
    <a:clrScheme name="CHTINudge">
      <a:dk1>
        <a:srgbClr val="173055"/>
      </a:dk1>
      <a:lt1>
        <a:srgbClr val="FEFFFF"/>
      </a:lt1>
      <a:dk2>
        <a:srgbClr val="000000"/>
      </a:dk2>
      <a:lt2>
        <a:srgbClr val="FEFFFF"/>
      </a:lt2>
      <a:accent1>
        <a:srgbClr val="40A4D2"/>
      </a:accent1>
      <a:accent2>
        <a:srgbClr val="2C79C6"/>
      </a:accent2>
      <a:accent3>
        <a:srgbClr val="FEFEFF"/>
      </a:accent3>
      <a:accent4>
        <a:srgbClr val="FEFEFF"/>
      </a:accent4>
      <a:accent5>
        <a:srgbClr val="FEFEFF"/>
      </a:accent5>
      <a:accent6>
        <a:srgbClr val="FEFEFF"/>
      </a:accent6>
      <a:hlink>
        <a:srgbClr val="0C97FF"/>
      </a:hlink>
      <a:folHlink>
        <a:srgbClr val="1C4987"/>
      </a:folHlink>
    </a:clrScheme>
    <a:fontScheme name="PennMedicin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lnSpc>
            <a:spcPct val="90000"/>
          </a:lnSpc>
          <a:defRPr sz="1600" noProof="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90000"/>
          </a:lnSpc>
          <a:defRPr sz="1600" dirty="0" err="1">
            <a:solidFill>
              <a:schemeClr val="accent1"/>
            </a:solidFill>
            <a:latin typeface="+mj-lt"/>
          </a:defRPr>
        </a:defPPr>
      </a:lstStyle>
    </a:txDef>
  </a:objectDefaults>
  <a:extraClrSchemeLst/>
  <a:custClrLst>
    <a:custClr>
      <a:srgbClr val="990000"/>
    </a:custClr>
    <a:custClr>
      <a:srgbClr val="9EC3E1"/>
    </a:custClr>
    <a:custClr>
      <a:srgbClr val="0D1D37"/>
    </a:custClr>
    <a:custClr>
      <a:srgbClr val="FFFFFF"/>
    </a:custClr>
    <a:custClr>
      <a:srgbClr val="FFFFFF"/>
    </a:custClr>
    <a:custClr>
      <a:srgbClr val="FFFFFF"/>
    </a:custClr>
    <a:custClr>
      <a:srgbClr val="FFFFFF"/>
    </a:custClr>
    <a:custClr>
      <a:srgbClr val="FFFFFF"/>
    </a:custClr>
    <a:custClr>
      <a:srgbClr val="FFFFFF"/>
    </a:custClr>
    <a:custClr>
      <a:srgbClr val="FFFFFF"/>
    </a:custClr>
    <a:custClr>
      <a:srgbClr val="B9CC3F"/>
    </a:custClr>
    <a:custClr>
      <a:srgbClr val="389BAB"/>
    </a:custClr>
    <a:custClr>
      <a:srgbClr val="E77947"/>
    </a:custClr>
    <a:custClr>
      <a:srgbClr val="604276"/>
    </a:custClr>
    <a:custClr>
      <a:srgbClr val="F1BA3F"/>
    </a:custClr>
    <a:custClr>
      <a:srgbClr val="CB5D83"/>
    </a:custClr>
    <a:custClr>
      <a:srgbClr val="FFFFFF"/>
    </a:custClr>
    <a:custClr>
      <a:srgbClr val="FFFFFF"/>
    </a:custClr>
    <a:custClr>
      <a:srgbClr val="FFFFFF"/>
    </a:custClr>
    <a:custClr>
      <a:srgbClr val="FFFFFF"/>
    </a:custClr>
    <a:custClr>
      <a:srgbClr val="00AF72"/>
    </a:custClr>
    <a:custClr>
      <a:srgbClr val="006076"/>
    </a:custClr>
    <a:custClr>
      <a:srgbClr val="F9A54E"/>
    </a:custClr>
    <a:custClr>
      <a:srgbClr val="3F1554"/>
    </a:custClr>
    <a:custClr>
      <a:srgbClr val="FADE5B"/>
    </a:custClr>
    <a:custClr>
      <a:srgbClr val="A03570"/>
    </a:custClr>
  </a:custClrLst>
  <a:extLst>
    <a:ext uri="{05A4C25C-085E-4340-85A3-A5531E510DB2}">
      <thm15:themeFamily xmlns:thm15="http://schemas.microsoft.com/office/thememl/2012/main" name="PennMedicine-PPT(full deck).potx" id="{5D7C8B41-94B7-4C3A-B3D7-01446A62E753}" vid="{164D6470-1551-42AF-853F-37BF16AFA1AD}"/>
    </a:ext>
  </a:extLst>
</a:theme>
</file>

<file path=ppt/theme/theme4.xml><?xml version="1.0" encoding="utf-8"?>
<a:theme xmlns:a="http://schemas.openxmlformats.org/drawingml/2006/main" name="3_Penn Medicine template">
  <a:themeElements>
    <a:clrScheme name="CHTINudge">
      <a:dk1>
        <a:srgbClr val="173055"/>
      </a:dk1>
      <a:lt1>
        <a:srgbClr val="FEFFFF"/>
      </a:lt1>
      <a:dk2>
        <a:srgbClr val="000000"/>
      </a:dk2>
      <a:lt2>
        <a:srgbClr val="FEFFFF"/>
      </a:lt2>
      <a:accent1>
        <a:srgbClr val="40A4D2"/>
      </a:accent1>
      <a:accent2>
        <a:srgbClr val="2C79C6"/>
      </a:accent2>
      <a:accent3>
        <a:srgbClr val="FEFEFF"/>
      </a:accent3>
      <a:accent4>
        <a:srgbClr val="FEFEFF"/>
      </a:accent4>
      <a:accent5>
        <a:srgbClr val="FEFEFF"/>
      </a:accent5>
      <a:accent6>
        <a:srgbClr val="FEFEFF"/>
      </a:accent6>
      <a:hlink>
        <a:srgbClr val="0C97FF"/>
      </a:hlink>
      <a:folHlink>
        <a:srgbClr val="1C4987"/>
      </a:folHlink>
    </a:clrScheme>
    <a:fontScheme name="PennMedicin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lnSpc>
            <a:spcPct val="90000"/>
          </a:lnSpc>
          <a:defRPr sz="1600" noProof="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90000"/>
          </a:lnSpc>
          <a:defRPr sz="1600" dirty="0" err="1">
            <a:solidFill>
              <a:schemeClr val="accent1"/>
            </a:solidFill>
            <a:latin typeface="+mj-lt"/>
          </a:defRPr>
        </a:defPPr>
      </a:lstStyle>
    </a:txDef>
  </a:objectDefaults>
  <a:extraClrSchemeLst/>
  <a:custClrLst>
    <a:custClr>
      <a:srgbClr val="990000"/>
    </a:custClr>
    <a:custClr>
      <a:srgbClr val="9EC3E1"/>
    </a:custClr>
    <a:custClr>
      <a:srgbClr val="0D1D37"/>
    </a:custClr>
    <a:custClr>
      <a:srgbClr val="FFFFFF"/>
    </a:custClr>
    <a:custClr>
      <a:srgbClr val="FFFFFF"/>
    </a:custClr>
    <a:custClr>
      <a:srgbClr val="FFFFFF"/>
    </a:custClr>
    <a:custClr>
      <a:srgbClr val="FFFFFF"/>
    </a:custClr>
    <a:custClr>
      <a:srgbClr val="FFFFFF"/>
    </a:custClr>
    <a:custClr>
      <a:srgbClr val="FFFFFF"/>
    </a:custClr>
    <a:custClr>
      <a:srgbClr val="FFFFFF"/>
    </a:custClr>
    <a:custClr>
      <a:srgbClr val="B9CC3F"/>
    </a:custClr>
    <a:custClr>
      <a:srgbClr val="389BAB"/>
    </a:custClr>
    <a:custClr>
      <a:srgbClr val="E77947"/>
    </a:custClr>
    <a:custClr>
      <a:srgbClr val="604276"/>
    </a:custClr>
    <a:custClr>
      <a:srgbClr val="F1BA3F"/>
    </a:custClr>
    <a:custClr>
      <a:srgbClr val="CB5D83"/>
    </a:custClr>
    <a:custClr>
      <a:srgbClr val="FFFFFF"/>
    </a:custClr>
    <a:custClr>
      <a:srgbClr val="FFFFFF"/>
    </a:custClr>
    <a:custClr>
      <a:srgbClr val="FFFFFF"/>
    </a:custClr>
    <a:custClr>
      <a:srgbClr val="FFFFFF"/>
    </a:custClr>
    <a:custClr>
      <a:srgbClr val="00AF72"/>
    </a:custClr>
    <a:custClr>
      <a:srgbClr val="006076"/>
    </a:custClr>
    <a:custClr>
      <a:srgbClr val="F9A54E"/>
    </a:custClr>
    <a:custClr>
      <a:srgbClr val="3F1554"/>
    </a:custClr>
    <a:custClr>
      <a:srgbClr val="FADE5B"/>
    </a:custClr>
    <a:custClr>
      <a:srgbClr val="A03570"/>
    </a:custClr>
  </a:custClrLst>
  <a:extLst>
    <a:ext uri="{05A4C25C-085E-4340-85A3-A5531E510DB2}">
      <thm15:themeFamily xmlns:thm15="http://schemas.microsoft.com/office/thememl/2012/main" name="PennMedicine-PPT(full deck).potx" id="{5D7C8B41-94B7-4C3A-B3D7-01446A62E753}" vid="{164D6470-1551-42AF-853F-37BF16AFA1AD}"/>
    </a:ext>
  </a:extLst>
</a:theme>
</file>

<file path=ppt/theme/theme5.xml><?xml version="1.0" encoding="utf-8"?>
<a:theme xmlns:a="http://schemas.openxmlformats.org/drawingml/2006/main" name="Custom Design">
  <a:themeElements>
    <a:clrScheme name="UPMC_PPT_23">
      <a:dk1>
        <a:srgbClr val="000000"/>
      </a:dk1>
      <a:lt1>
        <a:srgbClr val="F0F0DE"/>
      </a:lt1>
      <a:dk2>
        <a:srgbClr val="44546A"/>
      </a:dk2>
      <a:lt2>
        <a:srgbClr val="E7E6E6"/>
      </a:lt2>
      <a:accent1>
        <a:srgbClr val="4D1049"/>
      </a:accent1>
      <a:accent2>
        <a:srgbClr val="904199"/>
      </a:accent2>
      <a:accent3>
        <a:srgbClr val="F37F89"/>
      </a:accent3>
      <a:accent4>
        <a:srgbClr val="BB2253"/>
      </a:accent4>
      <a:accent5>
        <a:srgbClr val="5761A7"/>
      </a:accent5>
      <a:accent6>
        <a:srgbClr val="96B8B9"/>
      </a:accent6>
      <a:hlink>
        <a:srgbClr val="A38E24"/>
      </a:hlink>
      <a:folHlink>
        <a:srgbClr val="F7E9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MC_PowerPoint" id="{D9162547-D764-4A49-B220-C5F7BF646166}" vid="{FE774502-9080-4FA5-9E35-F786A2B7AF71}"/>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ata slides">
  <a:themeElements>
    <a:clrScheme name="Custom 93">
      <a:dk1>
        <a:srgbClr val="333333"/>
      </a:dk1>
      <a:lt1>
        <a:sysClr val="window" lastClr="FFFFFF"/>
      </a:lt1>
      <a:dk2>
        <a:srgbClr val="666666"/>
      </a:dk2>
      <a:lt2>
        <a:srgbClr val="EEECE1"/>
      </a:lt2>
      <a:accent1>
        <a:srgbClr val="00BF6F"/>
      </a:accent1>
      <a:accent2>
        <a:srgbClr val="507CB6"/>
      </a:accent2>
      <a:accent3>
        <a:srgbClr val="F9BE00"/>
      </a:accent3>
      <a:accent4>
        <a:srgbClr val="6BC8CD"/>
      </a:accent4>
      <a:accent5>
        <a:srgbClr val="EA854B"/>
      </a:accent5>
      <a:accent6>
        <a:srgbClr val="7D5E8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CMH Template" id="{A619F2C6-36E0-43C0-B35D-F4DC20A932EA}" vid="{0B705293-2B54-4A1B-B89D-180F8D57B940}"/>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54</Slides>
  <Notes>28</Notes>
  <HiddenSlides>0</HiddenSlides>
  <ScaleCrop>false</ScaleCrop>
  <HeadingPairs>
    <vt:vector size="4" baseType="variant">
      <vt:variant>
        <vt:lpstr>Theme</vt:lpstr>
      </vt:variant>
      <vt:variant>
        <vt:i4>8</vt:i4>
      </vt:variant>
      <vt:variant>
        <vt:lpstr>Slide Titles</vt:lpstr>
      </vt:variant>
      <vt:variant>
        <vt:i4>54</vt:i4>
      </vt:variant>
    </vt:vector>
  </HeadingPairs>
  <TitlesOfParts>
    <vt:vector size="62" baseType="lpstr">
      <vt:lpstr>Retrospect</vt:lpstr>
      <vt:lpstr>Retrospect</vt:lpstr>
      <vt:lpstr>2_Penn Medicine template</vt:lpstr>
      <vt:lpstr>3_Penn Medicine template</vt:lpstr>
      <vt:lpstr>Custom Design</vt:lpstr>
      <vt:lpstr>1_Office Theme</vt:lpstr>
      <vt:lpstr>Data slides</vt:lpstr>
      <vt:lpstr>Retrospect</vt:lpstr>
      <vt:lpstr>Comprehensive Diabetes Care &amp; Health Equity Sprint Learning Session #3</vt:lpstr>
      <vt:lpstr>Agenda</vt:lpstr>
      <vt:lpstr>Continuing Education Information</vt:lpstr>
      <vt:lpstr>Disclosures</vt:lpstr>
      <vt:lpstr>Disclaimer</vt:lpstr>
      <vt:lpstr>The PCMH Learning Network</vt:lpstr>
      <vt:lpstr>Access today’s slides online</vt:lpstr>
      <vt:lpstr>PCMH Online Community</vt:lpstr>
      <vt:lpstr>Learning Objectives for Today</vt:lpstr>
      <vt:lpstr>Transition to 2nd PDSA Cycle</vt:lpstr>
      <vt:lpstr>Plan Do Study Act</vt:lpstr>
      <vt:lpstr>PDSA Plan Submission Due Dates</vt:lpstr>
      <vt:lpstr>PowerPoint Presentation</vt:lpstr>
      <vt:lpstr>PowerPoint Presentation</vt:lpstr>
      <vt:lpstr>PowerPoint Presentation</vt:lpstr>
      <vt:lpstr>Narrow to Broad Approach</vt:lpstr>
      <vt:lpstr>Broad to Narrow Approach</vt:lpstr>
      <vt:lpstr>Reassess Root Causes &amp;  Match Implementation Strategies</vt:lpstr>
      <vt:lpstr>Use Variation in Results to Inform PDSA 2</vt:lpstr>
      <vt:lpstr>Overall Considerations</vt:lpstr>
      <vt:lpstr>PCMH Sharing of Challenges and Potential Support</vt:lpstr>
      <vt:lpstr>PowerPoint Presentation</vt:lpstr>
      <vt:lpstr>What have been your team's biggest challenges in implementing this first PDSA cycle? Name up to two.</vt:lpstr>
      <vt:lpstr>Other responses</vt:lpstr>
      <vt:lpstr>How can the Learning Network help you address these through the sprints?</vt:lpstr>
      <vt:lpstr>In reflecting on the PDSA sprint approach, what has been your biggest takeaway?</vt:lpstr>
      <vt:lpstr>In reflecting on the PDSA sprint approach, what has been your biggest takeaway?</vt:lpstr>
      <vt:lpstr>White Board Activity: Offering Solutions to Common Challenges</vt:lpstr>
      <vt:lpstr>PCMH Panel Discussion: Moving from PDSA Cycle 1 to 2</vt:lpstr>
      <vt:lpstr>Comprehensive Diabetes Care and Health Equity Sprint Session #3</vt:lpstr>
      <vt:lpstr>Goal for first PDSA cycle</vt:lpstr>
      <vt:lpstr>Interventions</vt:lpstr>
      <vt:lpstr>Fiscal Year to Date Performance</vt:lpstr>
      <vt:lpstr>Quantitative Findings</vt:lpstr>
      <vt:lpstr>Lessons Learned</vt:lpstr>
      <vt:lpstr>Changes for Next PDSA Cycle</vt:lpstr>
      <vt:lpstr>New/Revised Goal</vt:lpstr>
      <vt:lpstr>Questions</vt:lpstr>
      <vt:lpstr>PCMH Learning Network Project</vt:lpstr>
      <vt:lpstr>Program Overview </vt:lpstr>
      <vt:lpstr>Outreach Disposition &amp; Gap Status</vt:lpstr>
      <vt:lpstr>2026 Performance Targets &amp; Key Findings</vt:lpstr>
      <vt:lpstr>GSD Measure: 2025 Rate vs. 2026 Tier Targets</vt:lpstr>
      <vt:lpstr>Recommendations &amp; Next Steps</vt:lpstr>
      <vt:lpstr>CMI South/West RCT Sites in Outreach</vt:lpstr>
      <vt:lpstr>Expansion of Project into CMI Residency Practices with PBCM Support June-August (No Test, A1C &gt;8, No Result) June 187 members identified with No Test</vt:lpstr>
      <vt:lpstr>Questions?</vt:lpstr>
      <vt:lpstr>Sprint Timeline, Next Steps &amp; Evaluation</vt:lpstr>
      <vt:lpstr>2026 PCMH Learning Network 3rd and 4th Sprint Session</vt:lpstr>
      <vt:lpstr>2026 PCMH Learning Network Final In-Person Session November 10th 8:30 a.m. to 3:00 p.m. </vt:lpstr>
      <vt:lpstr>PCMH Online Community https://www.tomorrowshealthcare.org/</vt:lpstr>
      <vt:lpstr>CEU Process  </vt:lpstr>
      <vt:lpstr>Upcoming Sessions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Lasky</dc:creator>
  <cp:revision>1</cp:revision>
  <dcterms:created xsi:type="dcterms:W3CDTF">2025-01-15T14:49:15Z</dcterms:created>
  <dcterms:modified xsi:type="dcterms:W3CDTF">2026-06-16T14:28:50Z</dcterms:modified>
</cp:coreProperties>
</file>