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
  </p:notesMasterIdLst>
  <p:sldIdLst>
    <p:sldId id="256" r:id="rId3"/>
    <p:sldId id="851" r:id="rId4"/>
    <p:sldId id="2147472634" r:id="rId5"/>
    <p:sldId id="85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F6574-FC2A-4DA3-A117-FF57B683E904}"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ADC65-2E1D-45AC-BFBE-09A72413719E}" type="slidenum">
              <a:rPr lang="en-US" smtClean="0"/>
              <a:t>‹#›</a:t>
            </a:fld>
            <a:endParaRPr lang="en-US"/>
          </a:p>
        </p:txBody>
      </p:sp>
    </p:spTree>
    <p:extLst>
      <p:ext uri="{BB962C8B-B14F-4D97-AF65-F5344CB8AC3E}">
        <p14:creationId xmlns:p14="http://schemas.microsoft.com/office/powerpoint/2010/main" val="2099365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2F233-38AA-05B7-117B-EFEBED76C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CD788-E232-DDF4-329F-5FCA19CE09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5E5B9-C27D-7521-7F3E-F88F4725BF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73DFBC-9AE5-3A92-E571-00F9B98124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8226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62049-641A-52E4-A0D6-E26E7B625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1DAD7-CF10-E5DA-7E35-C110A5A7E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1EA90-30BD-DCAF-AFD4-CC2F16A6D8E1}"/>
              </a:ext>
            </a:extLst>
          </p:cNvPr>
          <p:cNvSpPr>
            <a:spLocks noGrp="1"/>
          </p:cNvSpPr>
          <p:nvPr>
            <p:ph type="body" idx="1"/>
          </p:nvPr>
        </p:nvSpPr>
        <p:spPr/>
        <p:txBody>
          <a:bodyPr/>
          <a:lstStyle/>
          <a:p>
            <a:r>
              <a:rPr lang="en-US" dirty="0"/>
              <a:t>No conflicts of interest</a:t>
            </a:r>
          </a:p>
        </p:txBody>
      </p:sp>
      <p:sp>
        <p:nvSpPr>
          <p:cNvPr id="4" name="Slide Number Placeholder 3">
            <a:extLst>
              <a:ext uri="{FF2B5EF4-FFF2-40B4-BE49-F238E27FC236}">
                <a16:creationId xmlns:a16="http://schemas.microsoft.com/office/drawing/2014/main" id="{FAE6AA28-48D3-CD76-D130-5521B2C90FC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588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4308-D6A4-7B9E-6F2B-1626BD3010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3369B-611C-6F87-0792-871E7043DC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477CF8-7BCE-ED7F-D54F-8426CB19B0C9}"/>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565579E5-B969-EFD8-CA75-D9FDBC52B4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7741C-5DA5-6338-C538-EE4553F59A2A}"/>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1583606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CF95B-9EA1-1631-3E22-2E7479DB7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5D9FD3-68D7-5C5B-B2F0-9DB654C0F0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6F966F-34B9-3A00-2052-6361EA5655D4}"/>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3CB3A989-5E61-9791-3F8A-665500920F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9E918A-4D58-80C9-8056-2CFD9918B526}"/>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526861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D4341D-7633-5286-A324-F5F9816262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711DDD-E95B-E19F-B77C-2AC529F110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4949AF-F205-7D93-71D5-9EAAA1FC801A}"/>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1F289811-1D7F-5150-1B65-701DEAB45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DCEE7C-8864-0F06-CF9C-9D9C3696F142}"/>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4154951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FCAA-0246-4487-B82F-DF42B6385A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1231F9-CC57-455F-9163-2965B37E59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54B18-28DE-4A93-BD1A-626745617880}"/>
              </a:ext>
            </a:extLst>
          </p:cNvPr>
          <p:cNvSpPr>
            <a:spLocks noGrp="1"/>
          </p:cNvSpPr>
          <p:nvPr>
            <p:ph type="dt" sz="half" idx="10"/>
          </p:nvPr>
        </p:nvSpPr>
        <p:spPr/>
        <p:txBody>
          <a:bodyPr/>
          <a:lstStyle/>
          <a:p>
            <a:fld id="{1B232AD9-E2A5-410D-A813-D9CEAC8E8B9E}" type="datetime1">
              <a:rPr lang="en-US" smtClean="0"/>
              <a:t>7/24/2026</a:t>
            </a:fld>
            <a:endParaRPr lang="en-US"/>
          </a:p>
        </p:txBody>
      </p:sp>
      <p:sp>
        <p:nvSpPr>
          <p:cNvPr id="5" name="Footer Placeholder 4">
            <a:extLst>
              <a:ext uri="{FF2B5EF4-FFF2-40B4-BE49-F238E27FC236}">
                <a16:creationId xmlns:a16="http://schemas.microsoft.com/office/drawing/2014/main" id="{F304968B-52D6-4928-9F16-EDEA30EEADFA}"/>
              </a:ext>
            </a:extLst>
          </p:cNvPr>
          <p:cNvSpPr>
            <a:spLocks noGrp="1"/>
          </p:cNvSpPr>
          <p:nvPr>
            <p:ph type="ftr" sz="quarter" idx="11"/>
          </p:nvPr>
        </p:nvSpPr>
        <p:spPr/>
        <p:txBody>
          <a:bodyPr/>
          <a:lstStyle/>
          <a:p>
            <a:r>
              <a:rPr lang="en-US"/>
              <a:t>2025 JHF, PRHI</a:t>
            </a:r>
          </a:p>
        </p:txBody>
      </p:sp>
      <p:sp>
        <p:nvSpPr>
          <p:cNvPr id="6" name="Slide Number Placeholder 5">
            <a:extLst>
              <a:ext uri="{FF2B5EF4-FFF2-40B4-BE49-F238E27FC236}">
                <a16:creationId xmlns:a16="http://schemas.microsoft.com/office/drawing/2014/main" id="{C976D8C4-E2B5-46CB-80B4-3238994A741C}"/>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592816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80D-6408-4E2B-A1D1-07B6969C00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30881B-14BA-4FBB-80C7-094403594C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49CA8-3553-4C9D-A62C-B90760252473}"/>
              </a:ext>
            </a:extLst>
          </p:cNvPr>
          <p:cNvSpPr>
            <a:spLocks noGrp="1"/>
          </p:cNvSpPr>
          <p:nvPr>
            <p:ph type="dt" sz="half" idx="10"/>
          </p:nvPr>
        </p:nvSpPr>
        <p:spPr/>
        <p:txBody>
          <a:bodyPr/>
          <a:lstStyle/>
          <a:p>
            <a:fld id="{043E38A4-C262-4162-9200-FF9A7EE8E810}" type="datetime1">
              <a:rPr lang="en-US" smtClean="0"/>
              <a:t>7/24/2026</a:t>
            </a:fld>
            <a:endParaRPr lang="en-US"/>
          </a:p>
        </p:txBody>
      </p:sp>
      <p:sp>
        <p:nvSpPr>
          <p:cNvPr id="5" name="Footer Placeholder 4">
            <a:extLst>
              <a:ext uri="{FF2B5EF4-FFF2-40B4-BE49-F238E27FC236}">
                <a16:creationId xmlns:a16="http://schemas.microsoft.com/office/drawing/2014/main" id="{A6774269-3BA5-4612-8AA3-D501FFEFEADC}"/>
              </a:ext>
            </a:extLst>
          </p:cNvPr>
          <p:cNvSpPr>
            <a:spLocks noGrp="1"/>
          </p:cNvSpPr>
          <p:nvPr>
            <p:ph type="ftr" sz="quarter" idx="11"/>
          </p:nvPr>
        </p:nvSpPr>
        <p:spPr/>
        <p:txBody>
          <a:bodyPr/>
          <a:lstStyle/>
          <a:p>
            <a:r>
              <a:rPr lang="en-US"/>
              <a:t>2025 JHF, PRHI</a:t>
            </a:r>
          </a:p>
        </p:txBody>
      </p:sp>
      <p:sp>
        <p:nvSpPr>
          <p:cNvPr id="6" name="Slide Number Placeholder 5">
            <a:extLst>
              <a:ext uri="{FF2B5EF4-FFF2-40B4-BE49-F238E27FC236}">
                <a16:creationId xmlns:a16="http://schemas.microsoft.com/office/drawing/2014/main" id="{A74177AF-55E4-44B0-AF60-EA6875C05701}"/>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1743850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9BD68-2A07-4922-BD8A-8F8C14763F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21D8E0-8E7A-4A1E-9DEB-66A5F3928A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65011B-71D7-484C-811A-B8EEFC09D087}"/>
              </a:ext>
            </a:extLst>
          </p:cNvPr>
          <p:cNvSpPr>
            <a:spLocks noGrp="1"/>
          </p:cNvSpPr>
          <p:nvPr>
            <p:ph type="dt" sz="half" idx="10"/>
          </p:nvPr>
        </p:nvSpPr>
        <p:spPr/>
        <p:txBody>
          <a:bodyPr/>
          <a:lstStyle/>
          <a:p>
            <a:fld id="{B3EED7EF-C429-45A5-B783-5456A4EF88E6}" type="datetime1">
              <a:rPr lang="en-US" smtClean="0"/>
              <a:t>7/24/2026</a:t>
            </a:fld>
            <a:endParaRPr lang="en-US"/>
          </a:p>
        </p:txBody>
      </p:sp>
      <p:sp>
        <p:nvSpPr>
          <p:cNvPr id="5" name="Footer Placeholder 4">
            <a:extLst>
              <a:ext uri="{FF2B5EF4-FFF2-40B4-BE49-F238E27FC236}">
                <a16:creationId xmlns:a16="http://schemas.microsoft.com/office/drawing/2014/main" id="{552236CE-2005-43D0-A05E-A741905C2F2C}"/>
              </a:ext>
            </a:extLst>
          </p:cNvPr>
          <p:cNvSpPr>
            <a:spLocks noGrp="1"/>
          </p:cNvSpPr>
          <p:nvPr>
            <p:ph type="ftr" sz="quarter" idx="11"/>
          </p:nvPr>
        </p:nvSpPr>
        <p:spPr/>
        <p:txBody>
          <a:bodyPr/>
          <a:lstStyle/>
          <a:p>
            <a:r>
              <a:rPr lang="en-US"/>
              <a:t>2025 JHF, PRHI</a:t>
            </a:r>
          </a:p>
        </p:txBody>
      </p:sp>
      <p:sp>
        <p:nvSpPr>
          <p:cNvPr id="6" name="Slide Number Placeholder 5">
            <a:extLst>
              <a:ext uri="{FF2B5EF4-FFF2-40B4-BE49-F238E27FC236}">
                <a16:creationId xmlns:a16="http://schemas.microsoft.com/office/drawing/2014/main" id="{B3E64BA0-E618-46EB-B2E1-060F210E5B14}"/>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900023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90052-B1B6-411D-AF5D-32B8346635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C4FD46-8576-45F1-AF94-0E05A9F651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8D49F1-0644-410E-A933-0CCD6F10CB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F9BF4B-3A87-48A2-90F5-917C86B2C9AF}"/>
              </a:ext>
            </a:extLst>
          </p:cNvPr>
          <p:cNvSpPr>
            <a:spLocks noGrp="1"/>
          </p:cNvSpPr>
          <p:nvPr>
            <p:ph type="dt" sz="half" idx="10"/>
          </p:nvPr>
        </p:nvSpPr>
        <p:spPr/>
        <p:txBody>
          <a:bodyPr/>
          <a:lstStyle/>
          <a:p>
            <a:fld id="{AD0E563A-740C-4419-AD92-FBEBDA28C234}" type="datetime1">
              <a:rPr lang="en-US" smtClean="0"/>
              <a:t>7/24/2026</a:t>
            </a:fld>
            <a:endParaRPr lang="en-US"/>
          </a:p>
        </p:txBody>
      </p:sp>
      <p:sp>
        <p:nvSpPr>
          <p:cNvPr id="6" name="Footer Placeholder 5">
            <a:extLst>
              <a:ext uri="{FF2B5EF4-FFF2-40B4-BE49-F238E27FC236}">
                <a16:creationId xmlns:a16="http://schemas.microsoft.com/office/drawing/2014/main" id="{D1058327-0C03-4897-A536-BF7DD49EB383}"/>
              </a:ext>
            </a:extLst>
          </p:cNvPr>
          <p:cNvSpPr>
            <a:spLocks noGrp="1"/>
          </p:cNvSpPr>
          <p:nvPr>
            <p:ph type="ftr" sz="quarter" idx="11"/>
          </p:nvPr>
        </p:nvSpPr>
        <p:spPr/>
        <p:txBody>
          <a:bodyPr/>
          <a:lstStyle/>
          <a:p>
            <a:r>
              <a:rPr lang="en-US"/>
              <a:t>2025 JHF, PRHI</a:t>
            </a:r>
          </a:p>
        </p:txBody>
      </p:sp>
      <p:sp>
        <p:nvSpPr>
          <p:cNvPr id="7" name="Slide Number Placeholder 6">
            <a:extLst>
              <a:ext uri="{FF2B5EF4-FFF2-40B4-BE49-F238E27FC236}">
                <a16:creationId xmlns:a16="http://schemas.microsoft.com/office/drawing/2014/main" id="{155107D6-B3E1-4C85-9D63-E4440EC3E568}"/>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733675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8AB0F-687F-4F00-B92E-CE0625735D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6DD8AD-F11E-40EF-8D40-F02AEC7066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365E14-B4E0-4CB6-88B3-B2FAB82FFC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489C8A-F506-4B85-B539-BA0CC5D0C3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AF67DD-CF0A-4BE1-9CE2-2B32035E05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EB392E-DA57-414B-9C26-CA91195591B3}"/>
              </a:ext>
            </a:extLst>
          </p:cNvPr>
          <p:cNvSpPr>
            <a:spLocks noGrp="1"/>
          </p:cNvSpPr>
          <p:nvPr>
            <p:ph type="dt" sz="half" idx="10"/>
          </p:nvPr>
        </p:nvSpPr>
        <p:spPr/>
        <p:txBody>
          <a:bodyPr/>
          <a:lstStyle/>
          <a:p>
            <a:fld id="{0BAAF8F0-3E38-46F3-AFB3-B7CE10630909}" type="datetime1">
              <a:rPr lang="en-US" smtClean="0"/>
              <a:t>7/24/2026</a:t>
            </a:fld>
            <a:endParaRPr lang="en-US"/>
          </a:p>
        </p:txBody>
      </p:sp>
      <p:sp>
        <p:nvSpPr>
          <p:cNvPr id="8" name="Footer Placeholder 7">
            <a:extLst>
              <a:ext uri="{FF2B5EF4-FFF2-40B4-BE49-F238E27FC236}">
                <a16:creationId xmlns:a16="http://schemas.microsoft.com/office/drawing/2014/main" id="{BE8D4C82-A06C-4147-9E30-E110C6352565}"/>
              </a:ext>
            </a:extLst>
          </p:cNvPr>
          <p:cNvSpPr>
            <a:spLocks noGrp="1"/>
          </p:cNvSpPr>
          <p:nvPr>
            <p:ph type="ftr" sz="quarter" idx="11"/>
          </p:nvPr>
        </p:nvSpPr>
        <p:spPr/>
        <p:txBody>
          <a:bodyPr/>
          <a:lstStyle/>
          <a:p>
            <a:r>
              <a:rPr lang="en-US"/>
              <a:t>2025 JHF, PRHI</a:t>
            </a:r>
          </a:p>
        </p:txBody>
      </p:sp>
      <p:sp>
        <p:nvSpPr>
          <p:cNvPr id="9" name="Slide Number Placeholder 8">
            <a:extLst>
              <a:ext uri="{FF2B5EF4-FFF2-40B4-BE49-F238E27FC236}">
                <a16:creationId xmlns:a16="http://schemas.microsoft.com/office/drawing/2014/main" id="{A59F2E37-2077-40BD-974D-0060C855147C}"/>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1143727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B6A46-73BB-4A0C-9376-885C366F27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FF7CB2-C601-4CDC-AAA7-0705D72E549F}"/>
              </a:ext>
            </a:extLst>
          </p:cNvPr>
          <p:cNvSpPr>
            <a:spLocks noGrp="1"/>
          </p:cNvSpPr>
          <p:nvPr>
            <p:ph type="dt" sz="half" idx="10"/>
          </p:nvPr>
        </p:nvSpPr>
        <p:spPr/>
        <p:txBody>
          <a:bodyPr/>
          <a:lstStyle/>
          <a:p>
            <a:fld id="{C3D2896B-3192-48E6-973B-12790996EAAF}" type="datetime1">
              <a:rPr lang="en-US" smtClean="0"/>
              <a:t>7/24/2026</a:t>
            </a:fld>
            <a:endParaRPr lang="en-US"/>
          </a:p>
        </p:txBody>
      </p:sp>
      <p:sp>
        <p:nvSpPr>
          <p:cNvPr id="4" name="Footer Placeholder 3">
            <a:extLst>
              <a:ext uri="{FF2B5EF4-FFF2-40B4-BE49-F238E27FC236}">
                <a16:creationId xmlns:a16="http://schemas.microsoft.com/office/drawing/2014/main" id="{60E3871C-4236-4A1E-9D36-CAEDA1E288FF}"/>
              </a:ext>
            </a:extLst>
          </p:cNvPr>
          <p:cNvSpPr>
            <a:spLocks noGrp="1"/>
          </p:cNvSpPr>
          <p:nvPr>
            <p:ph type="ftr" sz="quarter" idx="11"/>
          </p:nvPr>
        </p:nvSpPr>
        <p:spPr/>
        <p:txBody>
          <a:bodyPr/>
          <a:lstStyle/>
          <a:p>
            <a:r>
              <a:rPr lang="en-US"/>
              <a:t>2025 JHF, PRHI</a:t>
            </a:r>
          </a:p>
        </p:txBody>
      </p:sp>
      <p:sp>
        <p:nvSpPr>
          <p:cNvPr id="5" name="Slide Number Placeholder 4">
            <a:extLst>
              <a:ext uri="{FF2B5EF4-FFF2-40B4-BE49-F238E27FC236}">
                <a16:creationId xmlns:a16="http://schemas.microsoft.com/office/drawing/2014/main" id="{112D1018-4541-4742-9068-849C93150FB5}"/>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1352768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CE4C57-5CC8-4336-9E53-43073F34255C}"/>
              </a:ext>
            </a:extLst>
          </p:cNvPr>
          <p:cNvSpPr>
            <a:spLocks noGrp="1"/>
          </p:cNvSpPr>
          <p:nvPr>
            <p:ph type="dt" sz="half" idx="10"/>
          </p:nvPr>
        </p:nvSpPr>
        <p:spPr/>
        <p:txBody>
          <a:bodyPr/>
          <a:lstStyle/>
          <a:p>
            <a:fld id="{FF4335D4-4B48-4999-B0FB-B198D5A440C2}" type="datetime1">
              <a:rPr lang="en-US" smtClean="0"/>
              <a:t>7/24/2026</a:t>
            </a:fld>
            <a:endParaRPr lang="en-US"/>
          </a:p>
        </p:txBody>
      </p:sp>
      <p:sp>
        <p:nvSpPr>
          <p:cNvPr id="3" name="Footer Placeholder 2">
            <a:extLst>
              <a:ext uri="{FF2B5EF4-FFF2-40B4-BE49-F238E27FC236}">
                <a16:creationId xmlns:a16="http://schemas.microsoft.com/office/drawing/2014/main" id="{43F7869A-350E-4CEB-9ED9-32AA04B3C232}"/>
              </a:ext>
            </a:extLst>
          </p:cNvPr>
          <p:cNvSpPr>
            <a:spLocks noGrp="1"/>
          </p:cNvSpPr>
          <p:nvPr>
            <p:ph type="ftr" sz="quarter" idx="11"/>
          </p:nvPr>
        </p:nvSpPr>
        <p:spPr/>
        <p:txBody>
          <a:bodyPr/>
          <a:lstStyle/>
          <a:p>
            <a:r>
              <a:rPr lang="en-US"/>
              <a:t>2025 JHF, PRHI</a:t>
            </a:r>
          </a:p>
        </p:txBody>
      </p:sp>
      <p:sp>
        <p:nvSpPr>
          <p:cNvPr id="4" name="Slide Number Placeholder 3">
            <a:extLst>
              <a:ext uri="{FF2B5EF4-FFF2-40B4-BE49-F238E27FC236}">
                <a16:creationId xmlns:a16="http://schemas.microsoft.com/office/drawing/2014/main" id="{6A3BF7AF-BEC5-44B9-BE5E-718446C5F426}"/>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867934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744BD-8F8C-430D-B390-803D76FADF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98976F-F63D-432F-AD44-E6AFC9694C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F741C-D9E4-4473-BD1E-9181B1254E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F72953-A1E3-4427-A3DD-6B62EE26CC23}"/>
              </a:ext>
            </a:extLst>
          </p:cNvPr>
          <p:cNvSpPr>
            <a:spLocks noGrp="1"/>
          </p:cNvSpPr>
          <p:nvPr>
            <p:ph type="dt" sz="half" idx="10"/>
          </p:nvPr>
        </p:nvSpPr>
        <p:spPr/>
        <p:txBody>
          <a:bodyPr/>
          <a:lstStyle/>
          <a:p>
            <a:fld id="{7C9E2568-598C-44F6-B0A5-77B5BE2CE29E}" type="datetime1">
              <a:rPr lang="en-US" smtClean="0"/>
              <a:t>7/24/2026</a:t>
            </a:fld>
            <a:endParaRPr lang="en-US"/>
          </a:p>
        </p:txBody>
      </p:sp>
      <p:sp>
        <p:nvSpPr>
          <p:cNvPr id="6" name="Footer Placeholder 5">
            <a:extLst>
              <a:ext uri="{FF2B5EF4-FFF2-40B4-BE49-F238E27FC236}">
                <a16:creationId xmlns:a16="http://schemas.microsoft.com/office/drawing/2014/main" id="{4119EB2F-2BA2-4246-9AC2-F132508875E0}"/>
              </a:ext>
            </a:extLst>
          </p:cNvPr>
          <p:cNvSpPr>
            <a:spLocks noGrp="1"/>
          </p:cNvSpPr>
          <p:nvPr>
            <p:ph type="ftr" sz="quarter" idx="11"/>
          </p:nvPr>
        </p:nvSpPr>
        <p:spPr/>
        <p:txBody>
          <a:bodyPr/>
          <a:lstStyle/>
          <a:p>
            <a:r>
              <a:rPr lang="en-US"/>
              <a:t>2025 JHF, PRHI</a:t>
            </a:r>
          </a:p>
        </p:txBody>
      </p:sp>
      <p:sp>
        <p:nvSpPr>
          <p:cNvPr id="7" name="Slide Number Placeholder 6">
            <a:extLst>
              <a:ext uri="{FF2B5EF4-FFF2-40B4-BE49-F238E27FC236}">
                <a16:creationId xmlns:a16="http://schemas.microsoft.com/office/drawing/2014/main" id="{6F46F700-C03D-4907-8DEB-CE156C978BC6}"/>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69777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E2DD3-F598-B098-044D-DBE61308AC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B58666-B060-42B9-0110-6BADCCDF01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33688C-E315-CC2C-52F0-F30D6204A51E}"/>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36D907C3-BAE4-00DC-7F17-9B59E55A1A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E910F-1773-3F68-831A-E7F0DC4FEF4D}"/>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2101288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9C9B-0B1D-4E45-94E4-1EEA19ECA2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C875F0-1971-4596-9668-AB9A4F073A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419A96-99D0-4CA1-9C7D-AD3E798AFA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27684C-D2CA-4DB8-AF71-6ECBAECE81DD}"/>
              </a:ext>
            </a:extLst>
          </p:cNvPr>
          <p:cNvSpPr>
            <a:spLocks noGrp="1"/>
          </p:cNvSpPr>
          <p:nvPr>
            <p:ph type="dt" sz="half" idx="10"/>
          </p:nvPr>
        </p:nvSpPr>
        <p:spPr/>
        <p:txBody>
          <a:bodyPr/>
          <a:lstStyle/>
          <a:p>
            <a:fld id="{4B602E93-4637-4397-A8AA-6191855D9731}" type="datetime1">
              <a:rPr lang="en-US" smtClean="0"/>
              <a:t>7/24/2026</a:t>
            </a:fld>
            <a:endParaRPr lang="en-US"/>
          </a:p>
        </p:txBody>
      </p:sp>
      <p:sp>
        <p:nvSpPr>
          <p:cNvPr id="6" name="Footer Placeholder 5">
            <a:extLst>
              <a:ext uri="{FF2B5EF4-FFF2-40B4-BE49-F238E27FC236}">
                <a16:creationId xmlns:a16="http://schemas.microsoft.com/office/drawing/2014/main" id="{59B6FF68-70CF-407F-A314-AA5E017DBFBB}"/>
              </a:ext>
            </a:extLst>
          </p:cNvPr>
          <p:cNvSpPr>
            <a:spLocks noGrp="1"/>
          </p:cNvSpPr>
          <p:nvPr>
            <p:ph type="ftr" sz="quarter" idx="11"/>
          </p:nvPr>
        </p:nvSpPr>
        <p:spPr/>
        <p:txBody>
          <a:bodyPr/>
          <a:lstStyle/>
          <a:p>
            <a:r>
              <a:rPr lang="en-US"/>
              <a:t>2025 JHF, PRHI</a:t>
            </a:r>
          </a:p>
        </p:txBody>
      </p:sp>
      <p:sp>
        <p:nvSpPr>
          <p:cNvPr id="7" name="Slide Number Placeholder 6">
            <a:extLst>
              <a:ext uri="{FF2B5EF4-FFF2-40B4-BE49-F238E27FC236}">
                <a16:creationId xmlns:a16="http://schemas.microsoft.com/office/drawing/2014/main" id="{9FD28AEE-BF21-457C-B52E-97263011E94B}"/>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42474216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7104-3D76-4D26-A857-61AD213D6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D5A82E-D617-4B85-A257-EA95C87F59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07318E-73A4-4237-BBBF-B1D1C592C49C}"/>
              </a:ext>
            </a:extLst>
          </p:cNvPr>
          <p:cNvSpPr>
            <a:spLocks noGrp="1"/>
          </p:cNvSpPr>
          <p:nvPr>
            <p:ph type="dt" sz="half" idx="10"/>
          </p:nvPr>
        </p:nvSpPr>
        <p:spPr/>
        <p:txBody>
          <a:bodyPr/>
          <a:lstStyle/>
          <a:p>
            <a:fld id="{B9BDA401-B52B-48A8-B1BE-48429D6AE7BD}" type="datetime1">
              <a:rPr lang="en-US" smtClean="0"/>
              <a:t>7/24/2026</a:t>
            </a:fld>
            <a:endParaRPr lang="en-US"/>
          </a:p>
        </p:txBody>
      </p:sp>
      <p:sp>
        <p:nvSpPr>
          <p:cNvPr id="5" name="Footer Placeholder 4">
            <a:extLst>
              <a:ext uri="{FF2B5EF4-FFF2-40B4-BE49-F238E27FC236}">
                <a16:creationId xmlns:a16="http://schemas.microsoft.com/office/drawing/2014/main" id="{987DD107-1FBA-4703-8637-7E472003A52B}"/>
              </a:ext>
            </a:extLst>
          </p:cNvPr>
          <p:cNvSpPr>
            <a:spLocks noGrp="1"/>
          </p:cNvSpPr>
          <p:nvPr>
            <p:ph type="ftr" sz="quarter" idx="11"/>
          </p:nvPr>
        </p:nvSpPr>
        <p:spPr/>
        <p:txBody>
          <a:bodyPr/>
          <a:lstStyle/>
          <a:p>
            <a:r>
              <a:rPr lang="en-US"/>
              <a:t>2025 JHF, PRHI</a:t>
            </a:r>
          </a:p>
        </p:txBody>
      </p:sp>
      <p:sp>
        <p:nvSpPr>
          <p:cNvPr id="6" name="Slide Number Placeholder 5">
            <a:extLst>
              <a:ext uri="{FF2B5EF4-FFF2-40B4-BE49-F238E27FC236}">
                <a16:creationId xmlns:a16="http://schemas.microsoft.com/office/drawing/2014/main" id="{3E45CD6A-ECD4-4067-9468-924EF8DA5587}"/>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315739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6E8F39-3744-4974-BA02-B71F6B2422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F4D65A-A2B4-4D64-BEB9-09F1753E76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7D8CCC-CA16-4C1A-BD10-3137860C0485}"/>
              </a:ext>
            </a:extLst>
          </p:cNvPr>
          <p:cNvSpPr>
            <a:spLocks noGrp="1"/>
          </p:cNvSpPr>
          <p:nvPr>
            <p:ph type="dt" sz="half" idx="10"/>
          </p:nvPr>
        </p:nvSpPr>
        <p:spPr/>
        <p:txBody>
          <a:bodyPr/>
          <a:lstStyle/>
          <a:p>
            <a:fld id="{F5C95166-B220-4421-B0F1-96DA5C600C0B}" type="datetime1">
              <a:rPr lang="en-US" smtClean="0"/>
              <a:t>7/24/2026</a:t>
            </a:fld>
            <a:endParaRPr lang="en-US"/>
          </a:p>
        </p:txBody>
      </p:sp>
      <p:sp>
        <p:nvSpPr>
          <p:cNvPr id="5" name="Footer Placeholder 4">
            <a:extLst>
              <a:ext uri="{FF2B5EF4-FFF2-40B4-BE49-F238E27FC236}">
                <a16:creationId xmlns:a16="http://schemas.microsoft.com/office/drawing/2014/main" id="{E9B57555-198D-4515-9FE4-A8CB088311A9}"/>
              </a:ext>
            </a:extLst>
          </p:cNvPr>
          <p:cNvSpPr>
            <a:spLocks noGrp="1"/>
          </p:cNvSpPr>
          <p:nvPr>
            <p:ph type="ftr" sz="quarter" idx="11"/>
          </p:nvPr>
        </p:nvSpPr>
        <p:spPr/>
        <p:txBody>
          <a:bodyPr/>
          <a:lstStyle/>
          <a:p>
            <a:r>
              <a:rPr lang="en-US"/>
              <a:t>2025 JHF, PRHI</a:t>
            </a:r>
          </a:p>
        </p:txBody>
      </p:sp>
      <p:sp>
        <p:nvSpPr>
          <p:cNvPr id="6" name="Slide Number Placeholder 5">
            <a:extLst>
              <a:ext uri="{FF2B5EF4-FFF2-40B4-BE49-F238E27FC236}">
                <a16:creationId xmlns:a16="http://schemas.microsoft.com/office/drawing/2014/main" id="{3CE7E78F-C2AA-485E-8BB4-0F84FF7B6AAE}"/>
              </a:ext>
            </a:extLst>
          </p:cNvPr>
          <p:cNvSpPr>
            <a:spLocks noGrp="1"/>
          </p:cNvSpPr>
          <p:nvPr>
            <p:ph type="sldNum" sz="quarter" idx="12"/>
          </p:nvPr>
        </p:nvSpPr>
        <p:spPr/>
        <p:txBody>
          <a:bodyPr/>
          <a:lstStyle/>
          <a:p>
            <a:fld id="{AEDC9F37-11E6-4AF9-BA69-C0774AF4F4D1}" type="slidenum">
              <a:rPr lang="en-US" smtClean="0"/>
              <a:t>‹#›</a:t>
            </a:fld>
            <a:endParaRPr lang="en-US"/>
          </a:p>
        </p:txBody>
      </p:sp>
    </p:spTree>
    <p:extLst>
      <p:ext uri="{BB962C8B-B14F-4D97-AF65-F5344CB8AC3E}">
        <p14:creationId xmlns:p14="http://schemas.microsoft.com/office/powerpoint/2010/main" val="1832562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9E79-C082-4D76-9CCB-922BD7E655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F5F64F-8C99-7F30-4E63-B98E7AE64D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FEA07C-A669-299C-836D-E37C4A0D8114}"/>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E25BFEC1-868E-FCF8-AA14-DA931438EC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2D86B2-2BC1-C0F7-68E4-1193EB21FE36}"/>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2405224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2C77A-71A0-A7AF-5ADD-C1E0583F9B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177403-3CAF-6E0E-B8D0-970875B627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B71BBC-4E9F-CF1C-AF6D-48A7689912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F43323-ADB6-2F61-CEC1-3B5806C2BBC1}"/>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6" name="Footer Placeholder 5">
            <a:extLst>
              <a:ext uri="{FF2B5EF4-FFF2-40B4-BE49-F238E27FC236}">
                <a16:creationId xmlns:a16="http://schemas.microsoft.com/office/drawing/2014/main" id="{44AF02A6-E80F-6D6A-78CC-3227566DC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B2371-3371-D88A-03C0-1424F4E02BAC}"/>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406492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F7BDE-F677-0C8A-B961-6826882CDA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506DE8-C7D9-2D49-18D2-23CE07648D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69E5A2-21A0-435B-51BD-46FB473CED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133F3F-50B8-4989-EB42-5AFA198F1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E8F1F2-650C-6A28-D717-B4B8D62084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65C0BE-308A-B4C7-9D31-B5BC5C954C83}"/>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8" name="Footer Placeholder 7">
            <a:extLst>
              <a:ext uri="{FF2B5EF4-FFF2-40B4-BE49-F238E27FC236}">
                <a16:creationId xmlns:a16="http://schemas.microsoft.com/office/drawing/2014/main" id="{07279079-E2F0-7769-DA4B-B48DCAE6D3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EF575D-2603-9FA5-3D52-CD396EB43250}"/>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3576163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6D05-E738-6A98-444C-3B8237FEE7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44CAED-7A67-EACE-ADFD-1B712A2A46C8}"/>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4" name="Footer Placeholder 3">
            <a:extLst>
              <a:ext uri="{FF2B5EF4-FFF2-40B4-BE49-F238E27FC236}">
                <a16:creationId xmlns:a16="http://schemas.microsoft.com/office/drawing/2014/main" id="{5A8A0712-5C37-A879-7FAC-4DA9F4F4F7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11398F-A6E5-0196-905E-BFE7256A0D18}"/>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1936407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FBE5FA-31D1-F990-FF0F-6D3B9703107C}"/>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3" name="Footer Placeholder 2">
            <a:extLst>
              <a:ext uri="{FF2B5EF4-FFF2-40B4-BE49-F238E27FC236}">
                <a16:creationId xmlns:a16="http://schemas.microsoft.com/office/drawing/2014/main" id="{5E473693-D88C-69F1-7C85-C1D8C5EAA1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798457-C190-A0C8-7459-8CA942DDC3E4}"/>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32204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908A8-18EC-31FE-B941-11C814C108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0B6777-091C-258D-2796-4802B1933F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F4B75C-F03D-F3D9-F391-17B41C2871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692019-7C43-3C5C-31C8-19CC68261CF5}"/>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6" name="Footer Placeholder 5">
            <a:extLst>
              <a:ext uri="{FF2B5EF4-FFF2-40B4-BE49-F238E27FC236}">
                <a16:creationId xmlns:a16="http://schemas.microsoft.com/office/drawing/2014/main" id="{7A1F6B79-55A6-3FFA-B218-6F0F71684F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1A9D9C-5BC2-1389-4F79-BEA41EAAD8C7}"/>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167440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129D9-0D4B-3245-6D2F-E732F839CE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C5954F-203F-B0F9-5B81-6116213AB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FE268A-BDAC-3C09-2868-5033BF1DB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A8AA08-BADB-30C0-CF98-D34404DC783D}"/>
              </a:ext>
            </a:extLst>
          </p:cNvPr>
          <p:cNvSpPr>
            <a:spLocks noGrp="1"/>
          </p:cNvSpPr>
          <p:nvPr>
            <p:ph type="dt" sz="half" idx="10"/>
          </p:nvPr>
        </p:nvSpPr>
        <p:spPr/>
        <p:txBody>
          <a:bodyPr/>
          <a:lstStyle/>
          <a:p>
            <a:fld id="{2DF23A9B-744A-41FA-829A-038E42066C30}" type="datetimeFigureOut">
              <a:rPr lang="en-US" smtClean="0"/>
              <a:t>7/24/2026</a:t>
            </a:fld>
            <a:endParaRPr lang="en-US"/>
          </a:p>
        </p:txBody>
      </p:sp>
      <p:sp>
        <p:nvSpPr>
          <p:cNvPr id="6" name="Footer Placeholder 5">
            <a:extLst>
              <a:ext uri="{FF2B5EF4-FFF2-40B4-BE49-F238E27FC236}">
                <a16:creationId xmlns:a16="http://schemas.microsoft.com/office/drawing/2014/main" id="{3EB45856-FEE9-7287-12A4-8CD51E9D5E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53731D-885A-5F56-C443-3ADB7FB68246}"/>
              </a:ext>
            </a:extLst>
          </p:cNvPr>
          <p:cNvSpPr>
            <a:spLocks noGrp="1"/>
          </p:cNvSpPr>
          <p:nvPr>
            <p:ph type="sldNum" sz="quarter" idx="12"/>
          </p:nvPr>
        </p:nvSpPr>
        <p:spPr/>
        <p:txBody>
          <a:bodyPr/>
          <a:lstStyle/>
          <a:p>
            <a:fld id="{93E9B140-A208-45EC-BECD-9F82C8607445}" type="slidenum">
              <a:rPr lang="en-US" smtClean="0"/>
              <a:t>‹#›</a:t>
            </a:fld>
            <a:endParaRPr lang="en-US"/>
          </a:p>
        </p:txBody>
      </p:sp>
    </p:spTree>
    <p:extLst>
      <p:ext uri="{BB962C8B-B14F-4D97-AF65-F5344CB8AC3E}">
        <p14:creationId xmlns:p14="http://schemas.microsoft.com/office/powerpoint/2010/main" val="8733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C35E0B-AD1B-BC0C-AC02-48E52784D8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D84968-4C4E-1021-AF78-8A9203A1B0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AB162-A2C1-26B9-4C23-AA2E87B9A1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F23A9B-744A-41FA-829A-038E42066C30}" type="datetimeFigureOut">
              <a:rPr lang="en-US" smtClean="0"/>
              <a:t>7/24/2026</a:t>
            </a:fld>
            <a:endParaRPr lang="en-US"/>
          </a:p>
        </p:txBody>
      </p:sp>
      <p:sp>
        <p:nvSpPr>
          <p:cNvPr id="5" name="Footer Placeholder 4">
            <a:extLst>
              <a:ext uri="{FF2B5EF4-FFF2-40B4-BE49-F238E27FC236}">
                <a16:creationId xmlns:a16="http://schemas.microsoft.com/office/drawing/2014/main" id="{3A05429B-EB84-773B-087E-2D14E91990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54B71A-A2A8-5047-8E33-19AA58C90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E9B140-A208-45EC-BECD-9F82C8607445}" type="slidenum">
              <a:rPr lang="en-US" smtClean="0"/>
              <a:t>‹#›</a:t>
            </a:fld>
            <a:endParaRPr lang="en-US"/>
          </a:p>
        </p:txBody>
      </p:sp>
    </p:spTree>
    <p:extLst>
      <p:ext uri="{BB962C8B-B14F-4D97-AF65-F5344CB8AC3E}">
        <p14:creationId xmlns:p14="http://schemas.microsoft.com/office/powerpoint/2010/main" val="3587976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6D47A7-2166-4853-9F03-C7B652A06B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C84564-0E03-446A-ABEA-E90FF72BD4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3785F-C9FF-4223-B131-11FBE01B1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EC9C20-10DC-445C-A59B-3E9C08DD174B}" type="datetime1">
              <a:rPr lang="en-US" smtClean="0"/>
              <a:t>7/24/2026</a:t>
            </a:fld>
            <a:endParaRPr lang="en-US"/>
          </a:p>
        </p:txBody>
      </p:sp>
      <p:sp>
        <p:nvSpPr>
          <p:cNvPr id="5" name="Footer Placeholder 4">
            <a:extLst>
              <a:ext uri="{FF2B5EF4-FFF2-40B4-BE49-F238E27FC236}">
                <a16:creationId xmlns:a16="http://schemas.microsoft.com/office/drawing/2014/main" id="{0A3CAD30-5161-4B44-AB77-E10F89CDC0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2025 JHF, PRHI</a:t>
            </a:r>
          </a:p>
        </p:txBody>
      </p:sp>
      <p:sp>
        <p:nvSpPr>
          <p:cNvPr id="6" name="Slide Number Placeholder 5">
            <a:extLst>
              <a:ext uri="{FF2B5EF4-FFF2-40B4-BE49-F238E27FC236}">
                <a16:creationId xmlns:a16="http://schemas.microsoft.com/office/drawing/2014/main" id="{BA9AAED0-09F7-47C2-9DA1-7E3A70B8EA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C9F37-11E6-4AF9-BA69-C0774AF4F4D1}" type="slidenum">
              <a:rPr lang="en-US" smtClean="0"/>
              <a:t>‹#›</a:t>
            </a:fld>
            <a:endParaRPr lang="en-US"/>
          </a:p>
        </p:txBody>
      </p:sp>
    </p:spTree>
    <p:extLst>
      <p:ext uri="{BB962C8B-B14F-4D97-AF65-F5344CB8AC3E}">
        <p14:creationId xmlns:p14="http://schemas.microsoft.com/office/powerpoint/2010/main" val="944728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CE0CA-32FD-92D2-4B8F-4171D615F5E8}"/>
              </a:ext>
            </a:extLst>
          </p:cNvPr>
          <p:cNvSpPr>
            <a:spLocks noGrp="1"/>
          </p:cNvSpPr>
          <p:nvPr>
            <p:ph type="ctrTitle"/>
          </p:nvPr>
        </p:nvSpPr>
        <p:spPr/>
        <p:txBody>
          <a:bodyPr/>
          <a:lstStyle/>
          <a:p>
            <a:r>
              <a:rPr lang="en-US"/>
              <a:t>Disclosure Slides</a:t>
            </a:r>
          </a:p>
        </p:txBody>
      </p:sp>
      <p:sp>
        <p:nvSpPr>
          <p:cNvPr id="3" name="Subtitle 2">
            <a:extLst>
              <a:ext uri="{FF2B5EF4-FFF2-40B4-BE49-F238E27FC236}">
                <a16:creationId xmlns:a16="http://schemas.microsoft.com/office/drawing/2014/main" id="{DD2D119B-98C4-9D33-D49F-86C652C59EC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47328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430EC-19E4-2855-4357-BC1E41E0676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111FAFC-10BA-A6B9-91D0-9F95CF6782D2}"/>
              </a:ext>
            </a:extLst>
          </p:cNvPr>
          <p:cNvSpPr>
            <a:spLocks noGrp="1"/>
          </p:cNvSpPr>
          <p:nvPr>
            <p:ph type="title"/>
          </p:nvPr>
        </p:nvSpPr>
        <p:spPr>
          <a:xfrm>
            <a:off x="226595" y="320675"/>
            <a:ext cx="10515600" cy="1325563"/>
          </a:xfrm>
        </p:spPr>
        <p:txBody>
          <a:bodyPr/>
          <a:lstStyle/>
          <a:p>
            <a:r>
              <a:rPr lang="en-US" dirty="0">
                <a:solidFill>
                  <a:srgbClr val="002060"/>
                </a:solidFill>
                <a:latin typeface="Franklin Gothic Demi" panose="020B0703020102020204" pitchFamily="34" charset="0"/>
              </a:rPr>
              <a:t>Continuing Education Information</a:t>
            </a:r>
            <a:endParaRPr lang="en-US" dirty="0">
              <a:solidFill>
                <a:srgbClr val="002060"/>
              </a:solidFill>
            </a:endParaRPr>
          </a:p>
        </p:txBody>
      </p:sp>
      <p:sp>
        <p:nvSpPr>
          <p:cNvPr id="7" name="Content Placeholder 6">
            <a:extLst>
              <a:ext uri="{FF2B5EF4-FFF2-40B4-BE49-F238E27FC236}">
                <a16:creationId xmlns:a16="http://schemas.microsoft.com/office/drawing/2014/main" id="{765723ED-7717-F198-B01A-FA710D7618B5}"/>
              </a:ext>
            </a:extLst>
          </p:cNvPr>
          <p:cNvSpPr>
            <a:spLocks noGrp="1"/>
          </p:cNvSpPr>
          <p:nvPr>
            <p:ph idx="1"/>
          </p:nvPr>
        </p:nvSpPr>
        <p:spPr>
          <a:xfrm>
            <a:off x="368432" y="1713705"/>
            <a:ext cx="11442567" cy="5007770"/>
          </a:xfrm>
        </p:spPr>
        <p:txBody>
          <a:bodyPr>
            <a:normAutofit/>
          </a:bodyPr>
          <a:lstStyle/>
          <a:p>
            <a:r>
              <a:rPr lang="en-US" dirty="0">
                <a:latin typeface="Aptos" panose="020B0004020202020204" pitchFamily="34" charset="0"/>
              </a:rPr>
              <a:t>In support of </a:t>
            </a:r>
            <a:r>
              <a:rPr lang="en-US" b="1" dirty="0">
                <a:solidFill>
                  <a:srgbClr val="0070C0"/>
                </a:solidFill>
                <a:latin typeface="Aptos" panose="020B0004020202020204" pitchFamily="34" charset="0"/>
              </a:rPr>
              <a:t>improving patient care</a:t>
            </a:r>
            <a:r>
              <a:rPr lang="en-US" dirty="0">
                <a:latin typeface="Aptos" panose="020B0004020202020204" pitchFamily="34" charset="0"/>
              </a:rPr>
              <a:t>, this activity has been planned and implemented by the University of Pittsburgh and The Jewish Healthcare Foundation. </a:t>
            </a:r>
          </a:p>
          <a:p>
            <a:r>
              <a:rPr lang="en-US" dirty="0">
                <a:latin typeface="Aptos" panose="020B0004020202020204" pitchFamily="34" charset="0"/>
              </a:rPr>
              <a:t>As a Jointly Accredited Organization, University of Pittsburgh is approved to offer social work continuing education by the </a:t>
            </a:r>
            <a:r>
              <a:rPr lang="en-US" b="1" dirty="0">
                <a:solidFill>
                  <a:srgbClr val="0070C0"/>
                </a:solidFill>
                <a:latin typeface="Aptos" panose="020B0004020202020204" pitchFamily="34" charset="0"/>
              </a:rPr>
              <a:t>Association of Social Work Boards (ASWB)</a:t>
            </a:r>
            <a:r>
              <a:rPr lang="en-US" b="1" dirty="0">
                <a:latin typeface="Aptos" panose="020B0004020202020204" pitchFamily="34" charset="0"/>
              </a:rPr>
              <a:t> </a:t>
            </a:r>
            <a:r>
              <a:rPr lang="en-US" dirty="0">
                <a:latin typeface="Aptos" panose="020B0004020202020204" pitchFamily="34" charset="0"/>
              </a:rPr>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a:t>
            </a:r>
            <a:r>
              <a:rPr lang="en-US" b="1" dirty="0">
                <a:latin typeface="Aptos" panose="020B0004020202020204" pitchFamily="34" charset="0"/>
              </a:rPr>
              <a:t> </a:t>
            </a:r>
            <a:r>
              <a:rPr lang="en-US" b="1" dirty="0">
                <a:solidFill>
                  <a:srgbClr val="0070C0"/>
                </a:solidFill>
                <a:latin typeface="Aptos" panose="020B0004020202020204" pitchFamily="34" charset="0"/>
              </a:rPr>
              <a:t>1.0 continuing education credits</a:t>
            </a:r>
            <a:r>
              <a:rPr lang="en-US" dirty="0">
                <a:latin typeface="Aptos" panose="020B0004020202020204" pitchFamily="34" charset="0"/>
              </a:rPr>
              <a:t>.</a:t>
            </a:r>
          </a:p>
          <a:p>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3DC40C29-6FDF-06A4-C3D2-8C229F11ACA9}"/>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en-US" sz="1051"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Footer Placeholder 3">
            <a:extLst>
              <a:ext uri="{FF2B5EF4-FFF2-40B4-BE49-F238E27FC236}">
                <a16:creationId xmlns:a16="http://schemas.microsoft.com/office/drawing/2014/main" id="{F0404471-BC36-830B-D155-F94733F975B1}"/>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2023 JHF, PRHI, HCF, HFP</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31E199F3-FAA4-6984-5CF9-436BAA67C7A7}"/>
              </a:ext>
            </a:extLst>
          </p:cNvPr>
          <p:cNvSpPr/>
          <p:nvPr/>
        </p:nvSpPr>
        <p:spPr>
          <a:xfrm>
            <a:off x="368433" y="1289454"/>
            <a:ext cx="11823567" cy="132946"/>
          </a:xfrm>
          <a:prstGeom prst="rect">
            <a:avLst/>
          </a:prstGeom>
          <a:solidFill>
            <a:srgbClr val="005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24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9838C-6C6D-BDFD-3999-ED1CC0ADBB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34004-F419-FD5D-6CE2-C7ED226ED3DF}"/>
              </a:ext>
            </a:extLst>
          </p:cNvPr>
          <p:cNvSpPr>
            <a:spLocks noGrp="1"/>
          </p:cNvSpPr>
          <p:nvPr>
            <p:ph type="title"/>
          </p:nvPr>
        </p:nvSpPr>
        <p:spPr>
          <a:xfrm>
            <a:off x="298516" y="309066"/>
            <a:ext cx="10515600" cy="1325563"/>
          </a:xfrm>
        </p:spPr>
        <p:txBody>
          <a:bodyPr/>
          <a:lstStyle/>
          <a:p>
            <a:r>
              <a:rPr lang="en-US" dirty="0">
                <a:solidFill>
                  <a:srgbClr val="002060"/>
                </a:solidFill>
                <a:latin typeface="Franklin Gothic Demi" panose="020B0703020102020204" pitchFamily="34" charset="0"/>
              </a:rPr>
              <a:t>Disclosures</a:t>
            </a:r>
            <a:endParaRPr lang="en-US" dirty="0">
              <a:solidFill>
                <a:srgbClr val="002060"/>
              </a:solidFill>
            </a:endParaRPr>
          </a:p>
        </p:txBody>
      </p:sp>
      <p:sp>
        <p:nvSpPr>
          <p:cNvPr id="3" name="Content Placeholder 2">
            <a:extLst>
              <a:ext uri="{FF2B5EF4-FFF2-40B4-BE49-F238E27FC236}">
                <a16:creationId xmlns:a16="http://schemas.microsoft.com/office/drawing/2014/main" id="{6BE176A6-8933-8529-E38B-E7D2E1BC8F5A}"/>
              </a:ext>
            </a:extLst>
          </p:cNvPr>
          <p:cNvSpPr>
            <a:spLocks noGrp="1"/>
          </p:cNvSpPr>
          <p:nvPr>
            <p:ph idx="1"/>
          </p:nvPr>
        </p:nvSpPr>
        <p:spPr>
          <a:xfrm>
            <a:off x="298516" y="1796059"/>
            <a:ext cx="11512484" cy="4351338"/>
          </a:xfrm>
        </p:spPr>
        <p:txBody>
          <a:bodyPr>
            <a:normAutofit/>
          </a:bodyPr>
          <a:lstStyle/>
          <a:p>
            <a:r>
              <a:rPr lang="en-US" sz="3600" b="1" dirty="0">
                <a:solidFill>
                  <a:srgbClr val="0070C0"/>
                </a:solidFill>
                <a:latin typeface="Aptos" panose="020B0004020202020204" pitchFamily="34" charset="0"/>
              </a:rPr>
              <a:t>No members</a:t>
            </a:r>
            <a:r>
              <a:rPr lang="en-US" sz="3600" dirty="0">
                <a:solidFill>
                  <a:srgbClr val="0070C0"/>
                </a:solidFill>
                <a:latin typeface="Aptos" panose="020B0004020202020204" pitchFamily="34" charset="0"/>
              </a:rPr>
              <a:t> </a:t>
            </a:r>
            <a:r>
              <a:rPr lang="en-US" sz="3600" dirty="0">
                <a:latin typeface="Aptos" panose="020B0004020202020204" pitchFamily="34" charset="0"/>
              </a:rPr>
              <a:t>of the planning committee, speakers, presenters, authors, content reviewers and/or anyone else in a position to control the content of this education activity </a:t>
            </a:r>
            <a:r>
              <a:rPr lang="en-US" sz="3600" b="1" dirty="0">
                <a:solidFill>
                  <a:srgbClr val="0070C0"/>
                </a:solidFill>
                <a:latin typeface="Aptos" panose="020B0004020202020204" pitchFamily="34" charset="0"/>
              </a:rPr>
              <a:t>have relevant financial relationships </a:t>
            </a:r>
            <a:r>
              <a:rPr lang="en-US" sz="3600" dirty="0">
                <a:latin typeface="Aptos" panose="020B0004020202020204" pitchFamily="34" charset="0"/>
              </a:rPr>
              <a:t>with any entity producing, marketing, re-selling, or distributing health care goods or services, used on, or consumed by, patients </a:t>
            </a:r>
            <a:r>
              <a:rPr lang="en-US" sz="3600" b="1" dirty="0">
                <a:solidFill>
                  <a:srgbClr val="0070C0"/>
                </a:solidFill>
                <a:latin typeface="Aptos" panose="020B0004020202020204" pitchFamily="34" charset="0"/>
              </a:rPr>
              <a:t>to disclose</a:t>
            </a:r>
            <a:r>
              <a:rPr lang="en-US" sz="3600" dirty="0">
                <a:latin typeface="Aptos" panose="020B0004020202020204" pitchFamily="34" charset="0"/>
              </a:rPr>
              <a:t>.</a:t>
            </a:r>
            <a:endParaRPr lang="en-US" sz="3600" b="1" dirty="0">
              <a:latin typeface="Aptos" panose="020B0004020202020204" pitchFamily="34" charset="0"/>
            </a:endParaRPr>
          </a:p>
          <a:p>
            <a:endParaRPr lang="en-US" sz="3200" dirty="0">
              <a:latin typeface="Aptos" panose="020B0004020202020204" pitchFamily="34" charset="0"/>
            </a:endParaRPr>
          </a:p>
        </p:txBody>
      </p:sp>
      <p:sp>
        <p:nvSpPr>
          <p:cNvPr id="5" name="Slide Number Placeholder 4">
            <a:extLst>
              <a:ext uri="{FF2B5EF4-FFF2-40B4-BE49-F238E27FC236}">
                <a16:creationId xmlns:a16="http://schemas.microsoft.com/office/drawing/2014/main" id="{6A272683-F891-6527-74B9-69BC7246F3E8}"/>
              </a:ext>
            </a:extLst>
          </p:cNvPr>
          <p:cNvSpPr>
            <a:spLocks noGrp="1"/>
          </p:cNvSpPr>
          <p:nvPr>
            <p:ph type="sldNum" sz="quarter" idx="12"/>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50B18A4-F92C-0FB8-0E61-AD0996315BD2}"/>
              </a:ext>
            </a:extLst>
          </p:cNvPr>
          <p:cNvSpPr/>
          <p:nvPr/>
        </p:nvSpPr>
        <p:spPr>
          <a:xfrm>
            <a:off x="362016" y="1289454"/>
            <a:ext cx="11823567" cy="183746"/>
          </a:xfrm>
          <a:prstGeom prst="rect">
            <a:avLst/>
          </a:prstGeom>
          <a:solidFill>
            <a:srgbClr val="005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1085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4A80-3BB1-F7EF-BCD3-83D67D4632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D2C35-E69A-6D63-5664-530915A52C43}"/>
              </a:ext>
            </a:extLst>
          </p:cNvPr>
          <p:cNvSpPr>
            <a:spLocks noGrp="1"/>
          </p:cNvSpPr>
          <p:nvPr>
            <p:ph type="title"/>
          </p:nvPr>
        </p:nvSpPr>
        <p:spPr>
          <a:xfrm>
            <a:off x="298516" y="336549"/>
            <a:ext cx="10515600" cy="1325563"/>
          </a:xfrm>
        </p:spPr>
        <p:txBody>
          <a:bodyPr/>
          <a:lstStyle/>
          <a:p>
            <a:r>
              <a:rPr lang="en-US" dirty="0">
                <a:solidFill>
                  <a:srgbClr val="002060"/>
                </a:solidFill>
                <a:latin typeface="Franklin Gothic Demi" panose="020B0703020102020204" pitchFamily="34" charset="0"/>
              </a:rPr>
              <a:t>Disclaimer</a:t>
            </a:r>
            <a:endParaRPr lang="en-US" dirty="0">
              <a:solidFill>
                <a:srgbClr val="002060"/>
              </a:solidFill>
            </a:endParaRPr>
          </a:p>
        </p:txBody>
      </p:sp>
      <p:sp>
        <p:nvSpPr>
          <p:cNvPr id="3" name="Content Placeholder 2">
            <a:extLst>
              <a:ext uri="{FF2B5EF4-FFF2-40B4-BE49-F238E27FC236}">
                <a16:creationId xmlns:a16="http://schemas.microsoft.com/office/drawing/2014/main" id="{4CAC41AE-0329-81CD-3490-C59128A18A6B}"/>
              </a:ext>
            </a:extLst>
          </p:cNvPr>
          <p:cNvSpPr>
            <a:spLocks noGrp="1"/>
          </p:cNvSpPr>
          <p:nvPr>
            <p:ph idx="1"/>
          </p:nvPr>
        </p:nvSpPr>
        <p:spPr>
          <a:xfrm>
            <a:off x="355732" y="1751806"/>
            <a:ext cx="11404468" cy="4768056"/>
          </a:xfrm>
        </p:spPr>
        <p:txBody>
          <a:bodyPr>
            <a:normAutofit fontScale="92500"/>
          </a:bodyPr>
          <a:lstStyle/>
          <a:p>
            <a:r>
              <a:rPr lang="en-US" b="1" dirty="0">
                <a:solidFill>
                  <a:srgbClr val="0070C0"/>
                </a:solidFill>
                <a:latin typeface="Aptos" panose="020B0004020202020204" pitchFamily="34" charset="0"/>
              </a:rPr>
              <a:t>The information presented </a:t>
            </a:r>
            <a:r>
              <a:rPr lang="en-US" dirty="0">
                <a:latin typeface="Aptos" panose="020B0004020202020204" pitchFamily="34" charset="0"/>
              </a:rPr>
              <a:t>at this Center for Continuing Education in Health Sciences program </a:t>
            </a:r>
            <a:r>
              <a:rPr lang="en-US" b="1" dirty="0">
                <a:solidFill>
                  <a:srgbClr val="0070C0"/>
                </a:solidFill>
                <a:latin typeface="Aptos" panose="020B0004020202020204" pitchFamily="34" charset="0"/>
              </a:rPr>
              <a:t>represents the views and opinions of the individual presenters</a:t>
            </a:r>
            <a:r>
              <a:rPr lang="en-US" dirty="0">
                <a:latin typeface="Aptos" panose="020B0004020202020204" pitchFamily="34" charset="0"/>
              </a:rPr>
              <a:t>,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sz="3200" dirty="0">
              <a:latin typeface="Aptos" panose="020B0004020202020204" pitchFamily="34" charset="0"/>
            </a:endParaRPr>
          </a:p>
        </p:txBody>
      </p:sp>
      <p:sp>
        <p:nvSpPr>
          <p:cNvPr id="4" name="Footer Placeholder 3">
            <a:extLst>
              <a:ext uri="{FF2B5EF4-FFF2-40B4-BE49-F238E27FC236}">
                <a16:creationId xmlns:a16="http://schemas.microsoft.com/office/drawing/2014/main" id="{CBC100D1-75A9-4051-7898-AC06A30992E5}"/>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2023 JHF, PRHI, HCF, HFP</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D98C3578-AD5C-A794-2F1D-4F2653C42F44}"/>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en-US" sz="1051"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17FC7DD-166B-6E29-CFBC-6109D4010133}"/>
              </a:ext>
            </a:extLst>
          </p:cNvPr>
          <p:cNvSpPr/>
          <p:nvPr/>
        </p:nvSpPr>
        <p:spPr>
          <a:xfrm>
            <a:off x="362016" y="1289454"/>
            <a:ext cx="11823567" cy="209146"/>
          </a:xfrm>
          <a:prstGeom prst="rect">
            <a:avLst/>
          </a:prstGeom>
          <a:solidFill>
            <a:srgbClr val="005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067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JHF">
      <a:dk1>
        <a:sysClr val="windowText" lastClr="000000"/>
      </a:dk1>
      <a:lt1>
        <a:sysClr val="window" lastClr="FFFFFF"/>
      </a:lt1>
      <a:dk2>
        <a:srgbClr val="455F51"/>
      </a:dk2>
      <a:lt2>
        <a:srgbClr val="E2DFCC"/>
      </a:lt2>
      <a:accent1>
        <a:srgbClr val="00728F"/>
      </a:accent1>
      <a:accent2>
        <a:srgbClr val="5DAAC0"/>
      </a:accent2>
      <a:accent3>
        <a:srgbClr val="0091AC"/>
      </a:accent3>
      <a:accent4>
        <a:srgbClr val="99C7D6"/>
      </a:accent4>
      <a:accent5>
        <a:srgbClr val="757070"/>
      </a:accent5>
      <a:accent6>
        <a:srgbClr val="005268"/>
      </a:accent6>
      <a:hlink>
        <a:srgbClr val="00728F"/>
      </a:hlink>
      <a:folHlink>
        <a:srgbClr val="00526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350</Words>
  <Application>Microsoft Office PowerPoint</Application>
  <PresentationFormat>Widescreen</PresentationFormat>
  <Paragraphs>16</Paragraphs>
  <Slides>4</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vt:i4>
      </vt:variant>
    </vt:vector>
  </HeadingPairs>
  <TitlesOfParts>
    <vt:vector size="12" baseType="lpstr">
      <vt:lpstr>Aptos</vt:lpstr>
      <vt:lpstr>Aptos Display</vt:lpstr>
      <vt:lpstr>Arial</vt:lpstr>
      <vt:lpstr>Calibri</vt:lpstr>
      <vt:lpstr>Calibri Light</vt:lpstr>
      <vt:lpstr>Franklin Gothic Demi</vt:lpstr>
      <vt:lpstr>Office Theme</vt:lpstr>
      <vt:lpstr>5_Office Theme</vt:lpstr>
      <vt:lpstr>Disclosure Slides</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Condel</dc:creator>
  <cp:lastModifiedBy>Jennifer Condel</cp:lastModifiedBy>
  <cp:revision>1</cp:revision>
  <dcterms:created xsi:type="dcterms:W3CDTF">2026-07-24T13:20:32Z</dcterms:created>
  <dcterms:modified xsi:type="dcterms:W3CDTF">2026-07-24T13:20:55Z</dcterms:modified>
</cp:coreProperties>
</file>