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100"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1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endParaRPr>
          </a:p>
          <a:p>
            <a:pPr algn="l">
              <a:spcBef>
                <a:spcPts val="0"/>
              </a:spcBef>
            </a:pPr>
            <a:r>
              <a:rPr lang="en-US" sz="1400" b="1" u="sng" dirty="0">
                <a:solidFill>
                  <a:schemeClr val="tx1"/>
                </a:solidFill>
              </a:rPr>
              <a:t>Nursing (CNE)</a:t>
            </a:r>
          </a:p>
          <a:p>
            <a:pPr algn="l">
              <a:spcBef>
                <a:spcPts val="0"/>
              </a:spcBef>
            </a:pPr>
            <a:r>
              <a:rPr lang="en-US" sz="1100" dirty="0">
                <a:solidFill>
                  <a:schemeClr val="tx1"/>
                </a:solidFill>
              </a:rPr>
              <a:t>The maximum number of hours awarded for this Continuing Nursing Education activity is 1.0 contact hours.</a:t>
            </a:r>
          </a:p>
          <a:p>
            <a:pPr algn="l">
              <a:spcBef>
                <a:spcPts val="0"/>
              </a:spcBef>
            </a:pPr>
            <a:endParaRPr lang="en-US" sz="1100" dirty="0">
              <a:solidFill>
                <a:schemeClr val="tx1"/>
              </a:solidFill>
            </a:endParaRPr>
          </a:p>
          <a:p>
            <a:pPr algn="l">
              <a:spcBef>
                <a:spcPts val="0"/>
              </a:spcBef>
            </a:pPr>
            <a:endParaRPr lang="en-US" sz="1100" dirty="0">
              <a:solidFill>
                <a:schemeClr val="tx1"/>
              </a:solidFill>
            </a:endParaRPr>
          </a:p>
          <a:p>
            <a:pPr algn="l">
              <a:spcBef>
                <a:spcPts val="0"/>
              </a:spcBef>
            </a:pPr>
            <a:r>
              <a:rPr lang="en-US" sz="1400" b="1" u="sng" dirty="0">
                <a:solidFill>
                  <a:schemeClr val="tx1"/>
                </a:solidFill>
              </a:rPr>
              <a:t>Physician Assistant (AAPA)</a:t>
            </a:r>
          </a:p>
          <a:p>
            <a:pPr algn="l">
              <a:spcBef>
                <a:spcPts val="0"/>
              </a:spcBef>
            </a:pPr>
            <a:r>
              <a:rPr lang="en-US" sz="11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marR="0" algn="l">
              <a:lnSpc>
                <a:spcPct val="107000"/>
              </a:lnSpc>
              <a:spcBef>
                <a:spcPts val="0"/>
              </a:spcBef>
            </a:pPr>
            <a:endParaRPr lang="en-US" sz="11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p>
          <a:p>
            <a:pPr algn="l">
              <a:spcBef>
                <a:spcPts val="0"/>
              </a:spcBef>
            </a:pPr>
            <a:endParaRPr lang="en-US" sz="1100" dirty="0">
              <a:solidFill>
                <a:schemeClr val="tx1"/>
              </a:solidFill>
            </a:endParaRPr>
          </a:p>
          <a:p>
            <a:pPr algn="l">
              <a:spcBef>
                <a:spcPts val="0"/>
              </a:spcBef>
            </a:pPr>
            <a:r>
              <a:rPr lang="en-US" sz="1400" b="1" u="sng" dirty="0">
                <a:solidFill>
                  <a:schemeClr val="tx1"/>
                </a:solidFill>
              </a:rPr>
              <a:t>Conflict of Interest Disclosure:</a:t>
            </a: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 </a:t>
            </a:r>
          </a:p>
          <a:p>
            <a:pPr marL="0" marR="0" lvl="0" indent="0" algn="l" defTabSz="914400" rtl="0" eaLnBrk="0" fontAlgn="base" latinLnBrk="0" hangingPunct="0">
              <a:lnSpc>
                <a:spcPct val="100000"/>
              </a:lnSpc>
              <a:spcBef>
                <a:spcPct val="0"/>
              </a:spcBef>
              <a:spcAft>
                <a:spcPct val="0"/>
              </a:spcAft>
              <a:buClrTx/>
              <a:buSzTx/>
              <a:tabLst/>
            </a:pPr>
            <a:endParaRPr lang="en-US" altLang="en-US" sz="1100" dirty="0">
              <a:solidFill>
                <a:schemeClr val="tx1"/>
              </a:solidFill>
            </a:endParaRPr>
          </a:p>
          <a:p>
            <a:pPr marR="0" lvl="0" algn="l" fontAlgn="base">
              <a:lnSpc>
                <a:spcPct val="100000"/>
              </a:lnSpc>
              <a:spcBef>
                <a:spcPts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100" dirty="0">
                <a:solidFill>
                  <a:schemeClr val="tx1"/>
                </a:solidFill>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5199</TotalTime>
  <Words>353</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2026-07-02T17:21:11Z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