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7/29/2026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7/29/2026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7/29/2026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7/29/2026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7/29/2026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2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a:t>
            </a:r>
          </a:p>
          <a:p>
            <a:pPr algn="l">
              <a:spcBef>
                <a:spcPts val="0"/>
              </a:spcBef>
            </a:pPr>
            <a:r>
              <a:rPr lang="en-US" sz="1400" dirty="0">
                <a:solidFill>
                  <a:schemeClr val="tx1"/>
                </a:solidFill>
              </a:rPr>
              <a:t>The University of Pittsburgh School of Medicine designates this live activity for a maximum of 1.5 AMA PRA Category 1 Credits™.   Physicians should claim only the credit commensurate with the extent of their participation in the activity.</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3157</TotalTime>
  <Words>311</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56</cp:revision>
  <dcterms:created xsi:type="dcterms:W3CDTF">2010-08-03T12:49:34Z</dcterms:created>
  <dcterms:modified xsi:type="dcterms:W3CDTF">2026-07-29T19:02:28Z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