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7" r:id="rId2"/>
    <p:sldMasterId id="2147483724" r:id="rId3"/>
    <p:sldMasterId id="2147483739" r:id="rId4"/>
  </p:sldMasterIdLst>
  <p:notesMasterIdLst>
    <p:notesMasterId r:id="rId46"/>
  </p:notesMasterIdLst>
  <p:handoutMasterIdLst>
    <p:handoutMasterId r:id="rId47"/>
  </p:handoutMasterIdLst>
  <p:sldIdLst>
    <p:sldId id="2965" r:id="rId5"/>
    <p:sldId id="2944" r:id="rId6"/>
    <p:sldId id="2945" r:id="rId7"/>
    <p:sldId id="2946" r:id="rId8"/>
    <p:sldId id="2947" r:id="rId9"/>
    <p:sldId id="2959" r:id="rId10"/>
    <p:sldId id="2147483633" r:id="rId11"/>
    <p:sldId id="256" r:id="rId12"/>
    <p:sldId id="259" r:id="rId13"/>
    <p:sldId id="260" r:id="rId14"/>
    <p:sldId id="261" r:id="rId15"/>
    <p:sldId id="262" r:id="rId16"/>
    <p:sldId id="263" r:id="rId17"/>
    <p:sldId id="264" r:id="rId18"/>
    <p:sldId id="267" r:id="rId19"/>
    <p:sldId id="268" r:id="rId20"/>
    <p:sldId id="269" r:id="rId21"/>
    <p:sldId id="271" r:id="rId22"/>
    <p:sldId id="258" r:id="rId23"/>
    <p:sldId id="265" r:id="rId24"/>
    <p:sldId id="266" r:id="rId25"/>
    <p:sldId id="270" r:id="rId26"/>
    <p:sldId id="275" r:id="rId27"/>
    <p:sldId id="276" r:id="rId28"/>
    <p:sldId id="277" r:id="rId29"/>
    <p:sldId id="278" r:id="rId30"/>
    <p:sldId id="279" r:id="rId31"/>
    <p:sldId id="280" r:id="rId32"/>
    <p:sldId id="281" r:id="rId33"/>
    <p:sldId id="282" r:id="rId34"/>
    <p:sldId id="283" r:id="rId35"/>
    <p:sldId id="284" r:id="rId36"/>
    <p:sldId id="257" r:id="rId37"/>
    <p:sldId id="2147483647" r:id="rId38"/>
    <p:sldId id="2992" r:id="rId39"/>
    <p:sldId id="2147472746" r:id="rId40"/>
    <p:sldId id="2145728177" r:id="rId41"/>
    <p:sldId id="2145728225" r:id="rId42"/>
    <p:sldId id="2966" r:id="rId43"/>
    <p:sldId id="2990" r:id="rId44"/>
    <p:sldId id="488" r:id="rId4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cohen" initials="sc" lastIdx="8" clrIdx="0">
    <p:extLst>
      <p:ext uri="{19B8F6BF-5375-455C-9EA6-DF929625EA0E}">
        <p15:presenceInfo xmlns:p15="http://schemas.microsoft.com/office/powerpoint/2012/main" userId="S-1-5-21-883026697-2676669504-1462614835-1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DA8"/>
    <a:srgbClr val="6F5700"/>
    <a:srgbClr val="6F5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F22938-8BE8-4AB6-9EE7-7FC86EDC14DC}" v="84" dt="2026-07-09T15:54:30.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BBF41-2B39-40FD-8860-CEADA959019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7985D78-E84D-47DE-810E-95B1C9B93840}">
      <dgm:prSet phldrT="[Text]" phldr="0" custT="1"/>
      <dgm:spPr/>
      <dgm:t>
        <a:bodyPr/>
        <a:lstStyle/>
        <a:p>
          <a:r>
            <a:rPr lang="en-US" sz="1300" b="1"/>
            <a:t>Sprint Session 4</a:t>
          </a:r>
        </a:p>
        <a:p>
          <a:r>
            <a:rPr lang="en-US" sz="1200" b="0" i="0"/>
            <a:t>Thursday, October 1</a:t>
          </a:r>
          <a:r>
            <a:rPr lang="en-US" sz="1200" b="0" i="0" baseline="30000"/>
            <a:t>st</a:t>
          </a:r>
          <a:r>
            <a:rPr lang="en-US" sz="1200" b="0" i="0"/>
            <a:t> at 9-10:30 am</a:t>
          </a:r>
          <a:endParaRPr lang="en-US" sz="1200" b="1"/>
        </a:p>
      </dgm:t>
    </dgm:pt>
    <dgm:pt modelId="{4ACA6EEA-34FF-484F-A639-2D26796187A7}" type="parTrans" cxnId="{FD057729-3050-4F93-BCB8-53768BCA2682}">
      <dgm:prSet/>
      <dgm:spPr/>
      <dgm:t>
        <a:bodyPr/>
        <a:lstStyle/>
        <a:p>
          <a:endParaRPr lang="en-US"/>
        </a:p>
      </dgm:t>
    </dgm:pt>
    <dgm:pt modelId="{0C5015F4-80F5-4806-93F8-5FDC86CD5EAA}" type="sibTrans" cxnId="{FD057729-3050-4F93-BCB8-53768BCA2682}">
      <dgm:prSet/>
      <dgm:spPr/>
      <dgm:t>
        <a:bodyPr/>
        <a:lstStyle/>
        <a:p>
          <a:endParaRPr lang="en-US"/>
        </a:p>
      </dgm:t>
    </dgm:pt>
    <dgm:pt modelId="{E7F37F94-185B-4DCF-8617-022494D944E2}">
      <dgm:prSet phldrT="[Text]" phldr="0"/>
      <dgm:spPr/>
      <dgm:t>
        <a:bodyPr/>
        <a:lstStyle/>
        <a:p>
          <a:r>
            <a:rPr lang="en-US" b="1"/>
            <a:t>LN</a:t>
          </a:r>
          <a:r>
            <a:rPr lang="en-US"/>
            <a:t> provides Tactical how-to information related to PCMHs’ QI plans </a:t>
          </a:r>
        </a:p>
      </dgm:t>
    </dgm:pt>
    <dgm:pt modelId="{8B1DA182-22E6-4045-B54C-4245E546A9F5}" type="parTrans" cxnId="{A0B5FCED-60B6-4B71-9838-55907152F98F}">
      <dgm:prSet/>
      <dgm:spPr/>
      <dgm:t>
        <a:bodyPr/>
        <a:lstStyle/>
        <a:p>
          <a:endParaRPr lang="en-US"/>
        </a:p>
      </dgm:t>
    </dgm:pt>
    <dgm:pt modelId="{8C25B6DF-0A5F-4CCC-9EAA-769A79FB8441}" type="sibTrans" cxnId="{A0B5FCED-60B6-4B71-9838-55907152F98F}">
      <dgm:prSet/>
      <dgm:spPr/>
      <dgm:t>
        <a:bodyPr/>
        <a:lstStyle/>
        <a:p>
          <a:endParaRPr lang="en-US"/>
        </a:p>
      </dgm:t>
    </dgm:pt>
    <dgm:pt modelId="{464D56CE-642A-4AD2-8A25-57E1DBB3723C}">
      <dgm:prSet/>
      <dgm:spPr/>
      <dgm:t>
        <a:bodyPr/>
        <a:lstStyle/>
        <a:p>
          <a:r>
            <a:rPr lang="en-US" b="1"/>
            <a:t>PCMHs </a:t>
          </a:r>
          <a:r>
            <a:rPr lang="en-US"/>
            <a:t>share 2</a:t>
          </a:r>
          <a:r>
            <a:rPr lang="en-US" baseline="30000"/>
            <a:t>nd</a:t>
          </a:r>
          <a:r>
            <a:rPr lang="en-US"/>
            <a:t> Cycle of  “Study” and “Act”  through facilitated peer-to-peer learning</a:t>
          </a:r>
        </a:p>
      </dgm:t>
    </dgm:pt>
    <dgm:pt modelId="{F21042A5-B44D-4C9B-B957-6FBA54035DC2}" type="parTrans" cxnId="{C31433D9-6685-4D0F-9B59-3797954BF2C8}">
      <dgm:prSet/>
      <dgm:spPr/>
      <dgm:t>
        <a:bodyPr/>
        <a:lstStyle/>
        <a:p>
          <a:endParaRPr lang="en-US"/>
        </a:p>
      </dgm:t>
    </dgm:pt>
    <dgm:pt modelId="{125088BC-55AC-432D-8F55-7AEAE93EFF06}" type="sibTrans" cxnId="{C31433D9-6685-4D0F-9B59-3797954BF2C8}">
      <dgm:prSet/>
      <dgm:spPr/>
      <dgm:t>
        <a:bodyPr/>
        <a:lstStyle/>
        <a:p>
          <a:endParaRPr lang="en-US"/>
        </a:p>
      </dgm:t>
    </dgm:pt>
    <dgm:pt modelId="{8EB8FD09-51A2-4812-836D-69BADAA4036F}">
      <dgm:prSet/>
      <dgm:spPr/>
      <dgm:t>
        <a:bodyPr/>
        <a:lstStyle/>
        <a:p>
          <a:r>
            <a:rPr lang="en-US" b="1"/>
            <a:t>LN</a:t>
          </a:r>
          <a:r>
            <a:rPr lang="en-US"/>
            <a:t> provides guidance on completing PDSA cycles (e.g., standardizing and scaling improvements) and preparing for the final session</a:t>
          </a:r>
        </a:p>
      </dgm:t>
    </dgm:pt>
    <dgm:pt modelId="{7C65D0B0-54D9-4CFE-8747-A7E0C8BE6B24}" type="parTrans" cxnId="{13E753CE-55E8-406F-BD41-900FE1AD07A3}">
      <dgm:prSet/>
      <dgm:spPr/>
      <dgm:t>
        <a:bodyPr/>
        <a:lstStyle/>
        <a:p>
          <a:endParaRPr lang="en-US"/>
        </a:p>
      </dgm:t>
    </dgm:pt>
    <dgm:pt modelId="{C184A4E7-37C0-4697-A8F7-5F16A39E986A}" type="sibTrans" cxnId="{13E753CE-55E8-406F-BD41-900FE1AD07A3}">
      <dgm:prSet/>
      <dgm:spPr/>
      <dgm:t>
        <a:bodyPr/>
        <a:lstStyle/>
        <a:p>
          <a:endParaRPr lang="en-US"/>
        </a:p>
      </dgm:t>
    </dgm:pt>
    <dgm:pt modelId="{C7C01383-452B-4179-B2B1-1529355574B7}" type="pres">
      <dgm:prSet presAssocID="{D0BBBF41-2B39-40FD-8860-CEADA9590196}" presName="linearFlow" presStyleCnt="0">
        <dgm:presLayoutVars>
          <dgm:dir/>
          <dgm:animLvl val="lvl"/>
          <dgm:resizeHandles val="exact"/>
        </dgm:presLayoutVars>
      </dgm:prSet>
      <dgm:spPr/>
    </dgm:pt>
    <dgm:pt modelId="{7F669A2C-8D8C-470D-BFD0-1CBCA2C77BE5}" type="pres">
      <dgm:prSet presAssocID="{67985D78-E84D-47DE-810E-95B1C9B93840}" presName="composite" presStyleCnt="0"/>
      <dgm:spPr/>
    </dgm:pt>
    <dgm:pt modelId="{C82D4C86-3FBF-4148-934F-B2FD99A84C86}" type="pres">
      <dgm:prSet presAssocID="{67985D78-E84D-47DE-810E-95B1C9B93840}" presName="parTx" presStyleLbl="node1" presStyleIdx="0" presStyleCnt="1">
        <dgm:presLayoutVars>
          <dgm:chMax val="0"/>
          <dgm:chPref val="0"/>
          <dgm:bulletEnabled val="1"/>
        </dgm:presLayoutVars>
      </dgm:prSet>
      <dgm:spPr/>
    </dgm:pt>
    <dgm:pt modelId="{6C73E6FE-284A-4831-B0AC-5A33E3ACB4C4}" type="pres">
      <dgm:prSet presAssocID="{67985D78-E84D-47DE-810E-95B1C9B93840}" presName="parSh" presStyleLbl="node1" presStyleIdx="0" presStyleCnt="1" custScaleY="131937" custLinFactNeighborX="1173" custLinFactNeighborY="-729"/>
      <dgm:spPr/>
    </dgm:pt>
    <dgm:pt modelId="{21419F1E-1FE3-4331-943B-120F097FB755}" type="pres">
      <dgm:prSet presAssocID="{67985D78-E84D-47DE-810E-95B1C9B93840}" presName="desTx" presStyleLbl="fgAcc1" presStyleIdx="0" presStyleCnt="1" custLinFactNeighborX="906" custLinFactNeighborY="-738">
        <dgm:presLayoutVars>
          <dgm:bulletEnabled val="1"/>
        </dgm:presLayoutVars>
      </dgm:prSet>
      <dgm:spPr/>
    </dgm:pt>
  </dgm:ptLst>
  <dgm:cxnLst>
    <dgm:cxn modelId="{43633207-EAA3-4F4C-9851-BB188E2CA56C}" type="presOf" srcId="{67985D78-E84D-47DE-810E-95B1C9B93840}" destId="{6C73E6FE-284A-4831-B0AC-5A33E3ACB4C4}" srcOrd="1" destOrd="0" presId="urn:microsoft.com/office/officeart/2005/8/layout/process3"/>
    <dgm:cxn modelId="{9B55B00C-72B6-49E7-BE95-5D95343FD178}" type="presOf" srcId="{464D56CE-642A-4AD2-8A25-57E1DBB3723C}" destId="{21419F1E-1FE3-4331-943B-120F097FB755}" srcOrd="0" destOrd="1" presId="urn:microsoft.com/office/officeart/2005/8/layout/process3"/>
    <dgm:cxn modelId="{FD057729-3050-4F93-BCB8-53768BCA2682}" srcId="{D0BBBF41-2B39-40FD-8860-CEADA9590196}" destId="{67985D78-E84D-47DE-810E-95B1C9B93840}" srcOrd="0" destOrd="0" parTransId="{4ACA6EEA-34FF-484F-A639-2D26796187A7}" sibTransId="{0C5015F4-80F5-4806-93F8-5FDC86CD5EAA}"/>
    <dgm:cxn modelId="{4E779352-11EC-4E3E-9279-5F0EA5FA96B3}" type="presOf" srcId="{8EB8FD09-51A2-4812-836D-69BADAA4036F}" destId="{21419F1E-1FE3-4331-943B-120F097FB755}" srcOrd="0" destOrd="2" presId="urn:microsoft.com/office/officeart/2005/8/layout/process3"/>
    <dgm:cxn modelId="{4E0ECA7B-AE2C-4B30-84DD-27985E9D18AF}" type="presOf" srcId="{D0BBBF41-2B39-40FD-8860-CEADA9590196}" destId="{C7C01383-452B-4179-B2B1-1529355574B7}" srcOrd="0" destOrd="0" presId="urn:microsoft.com/office/officeart/2005/8/layout/process3"/>
    <dgm:cxn modelId="{45E941AF-FF26-46E6-A787-FEDB11099BD4}" type="presOf" srcId="{E7F37F94-185B-4DCF-8617-022494D944E2}" destId="{21419F1E-1FE3-4331-943B-120F097FB755}" srcOrd="0" destOrd="0" presId="urn:microsoft.com/office/officeart/2005/8/layout/process3"/>
    <dgm:cxn modelId="{13E753CE-55E8-406F-BD41-900FE1AD07A3}" srcId="{67985D78-E84D-47DE-810E-95B1C9B93840}" destId="{8EB8FD09-51A2-4812-836D-69BADAA4036F}" srcOrd="2" destOrd="0" parTransId="{7C65D0B0-54D9-4CFE-8747-A7E0C8BE6B24}" sibTransId="{C184A4E7-37C0-4697-A8F7-5F16A39E986A}"/>
    <dgm:cxn modelId="{C31433D9-6685-4D0F-9B59-3797954BF2C8}" srcId="{67985D78-E84D-47DE-810E-95B1C9B93840}" destId="{464D56CE-642A-4AD2-8A25-57E1DBB3723C}" srcOrd="1" destOrd="0" parTransId="{F21042A5-B44D-4C9B-B957-6FBA54035DC2}" sibTransId="{125088BC-55AC-432D-8F55-7AEAE93EFF06}"/>
    <dgm:cxn modelId="{F6264FE7-2CD7-4C04-8D30-15FC82503C52}" type="presOf" srcId="{67985D78-E84D-47DE-810E-95B1C9B93840}" destId="{C82D4C86-3FBF-4148-934F-B2FD99A84C86}" srcOrd="0" destOrd="0" presId="urn:microsoft.com/office/officeart/2005/8/layout/process3"/>
    <dgm:cxn modelId="{A0B5FCED-60B6-4B71-9838-55907152F98F}" srcId="{67985D78-E84D-47DE-810E-95B1C9B93840}" destId="{E7F37F94-185B-4DCF-8617-022494D944E2}" srcOrd="0" destOrd="0" parTransId="{8B1DA182-22E6-4045-B54C-4245E546A9F5}" sibTransId="{8C25B6DF-0A5F-4CCC-9EAA-769A79FB8441}"/>
    <dgm:cxn modelId="{9EE0F825-DAD3-4C5B-9A03-F3B0402DB991}" type="presParOf" srcId="{C7C01383-452B-4179-B2B1-1529355574B7}" destId="{7F669A2C-8D8C-470D-BFD0-1CBCA2C77BE5}" srcOrd="0" destOrd="0" presId="urn:microsoft.com/office/officeart/2005/8/layout/process3"/>
    <dgm:cxn modelId="{3855BA59-B5A8-4F3E-86C7-F4AE39C3C53E}" type="presParOf" srcId="{7F669A2C-8D8C-470D-BFD0-1CBCA2C77BE5}" destId="{C82D4C86-3FBF-4148-934F-B2FD99A84C86}" srcOrd="0" destOrd="0" presId="urn:microsoft.com/office/officeart/2005/8/layout/process3"/>
    <dgm:cxn modelId="{1C132B5A-9E12-42EF-A9A1-7163CEC0586F}" type="presParOf" srcId="{7F669A2C-8D8C-470D-BFD0-1CBCA2C77BE5}" destId="{6C73E6FE-284A-4831-B0AC-5A33E3ACB4C4}" srcOrd="1" destOrd="0" presId="urn:microsoft.com/office/officeart/2005/8/layout/process3"/>
    <dgm:cxn modelId="{230ACF89-296C-4FAB-8433-720D17E88180}" type="presParOf" srcId="{7F669A2C-8D8C-470D-BFD0-1CBCA2C77BE5}" destId="{21419F1E-1FE3-4331-943B-120F097FB75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BBF41-2B39-40FD-8860-CEADA959019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1842E475-0459-4582-B994-C3CED1348853}">
      <dgm:prSet>
        <dgm:style>
          <a:lnRef idx="2">
            <a:schemeClr val="dk1">
              <a:shade val="15000"/>
            </a:schemeClr>
          </a:lnRef>
          <a:fillRef idx="1">
            <a:schemeClr val="dk1"/>
          </a:fillRef>
          <a:effectRef idx="0">
            <a:schemeClr val="dk1"/>
          </a:effectRef>
          <a:fontRef idx="minor">
            <a:schemeClr val="lt1"/>
          </a:fontRef>
        </dgm:style>
      </dgm:prSet>
      <dgm:spPr/>
      <dgm:t>
        <a:bodyPr/>
        <a:lstStyle/>
        <a:p>
          <a:r>
            <a:rPr lang="en-US" b="1"/>
            <a:t>Final In-Person Session</a:t>
          </a:r>
        </a:p>
      </dgm:t>
    </dgm:pt>
    <dgm:pt modelId="{A461221F-280B-4C92-9F51-5244AFB9E85E}" type="parTrans" cxnId="{CEBFE448-9C75-44D4-8EF5-56F32EA152A9}">
      <dgm:prSet/>
      <dgm:spPr/>
      <dgm:t>
        <a:bodyPr/>
        <a:lstStyle/>
        <a:p>
          <a:endParaRPr lang="en-US"/>
        </a:p>
      </dgm:t>
    </dgm:pt>
    <dgm:pt modelId="{3EBF6B76-67F0-45A0-A26F-56624952E0FA}" type="sibTrans" cxnId="{CEBFE448-9C75-44D4-8EF5-56F32EA152A9}">
      <dgm:prSet/>
      <dgm:spPr/>
      <dgm:t>
        <a:bodyPr/>
        <a:lstStyle/>
        <a:p>
          <a:endParaRPr lang="en-US"/>
        </a:p>
      </dgm:t>
    </dgm:pt>
    <dgm:pt modelId="{9F60079A-E95A-48F2-BD1C-31DF86C25940}">
      <dgm:prSet/>
      <dgm:spPr/>
      <dgm:t>
        <a:bodyPr/>
        <a:lstStyle/>
        <a:p>
          <a:r>
            <a:rPr lang="en-US" b="1"/>
            <a:t>PCMHs </a:t>
          </a:r>
          <a:r>
            <a:rPr lang="en-US" b="0"/>
            <a:t>share their </a:t>
          </a:r>
          <a:r>
            <a:rPr lang="en-US"/>
            <a:t>completed PDSA cycles</a:t>
          </a:r>
        </a:p>
      </dgm:t>
    </dgm:pt>
    <dgm:pt modelId="{82F3DA60-B219-4A13-893B-6C7A95AD3DB0}" type="parTrans" cxnId="{6C0552E9-1206-4796-87EB-120D81C482E8}">
      <dgm:prSet/>
      <dgm:spPr/>
      <dgm:t>
        <a:bodyPr/>
        <a:lstStyle/>
        <a:p>
          <a:endParaRPr lang="en-US"/>
        </a:p>
      </dgm:t>
    </dgm:pt>
    <dgm:pt modelId="{20C1D53A-8A19-4964-9799-4AA98A21E32E}" type="sibTrans" cxnId="{6C0552E9-1206-4796-87EB-120D81C482E8}">
      <dgm:prSet/>
      <dgm:spPr/>
      <dgm:t>
        <a:bodyPr/>
        <a:lstStyle/>
        <a:p>
          <a:endParaRPr lang="en-US"/>
        </a:p>
      </dgm:t>
    </dgm:pt>
    <dgm:pt modelId="{97A06D6A-1300-4973-A05C-97777B9D1475}">
      <dgm:prSet/>
      <dgm:spPr/>
      <dgm:t>
        <a:bodyPr/>
        <a:lstStyle/>
        <a:p>
          <a:r>
            <a:rPr lang="en-US" b="1"/>
            <a:t>LN</a:t>
          </a:r>
          <a:r>
            <a:rPr lang="en-US"/>
            <a:t> recognizes PCMHs with greatest improvements</a:t>
          </a:r>
        </a:p>
      </dgm:t>
    </dgm:pt>
    <dgm:pt modelId="{EE6A5FA7-A098-4221-82A3-E0921B197B08}" type="parTrans" cxnId="{65666586-5B0A-415A-B413-D66434F16099}">
      <dgm:prSet/>
      <dgm:spPr/>
      <dgm:t>
        <a:bodyPr/>
        <a:lstStyle/>
        <a:p>
          <a:endParaRPr lang="en-US"/>
        </a:p>
      </dgm:t>
    </dgm:pt>
    <dgm:pt modelId="{B733AEB9-798A-4246-A7D1-FF59AC51C150}" type="sibTrans" cxnId="{65666586-5B0A-415A-B413-D66434F16099}">
      <dgm:prSet/>
      <dgm:spPr/>
      <dgm:t>
        <a:bodyPr/>
        <a:lstStyle/>
        <a:p>
          <a:endParaRPr lang="en-US"/>
        </a:p>
      </dgm:t>
    </dgm:pt>
    <dgm:pt modelId="{72E4C0F8-2B48-4658-8B2E-DE6E049C836F}">
      <dgm:prSet/>
      <dgm:spPr/>
      <dgm:t>
        <a:bodyPr/>
        <a:lstStyle/>
        <a:p>
          <a:r>
            <a:rPr lang="en-US" b="1"/>
            <a:t>LN</a:t>
          </a:r>
          <a:r>
            <a:rPr lang="en-US"/>
            <a:t> announces 2027 Sprints </a:t>
          </a:r>
        </a:p>
      </dgm:t>
    </dgm:pt>
    <dgm:pt modelId="{22CE4692-948E-40B8-94D8-731664D1097B}" type="parTrans" cxnId="{F68E9418-E064-4334-91CF-8880F6881885}">
      <dgm:prSet/>
      <dgm:spPr/>
      <dgm:t>
        <a:bodyPr/>
        <a:lstStyle/>
        <a:p>
          <a:endParaRPr lang="en-US"/>
        </a:p>
      </dgm:t>
    </dgm:pt>
    <dgm:pt modelId="{5BF91E1B-252C-4833-8BB6-6636EA89460E}" type="sibTrans" cxnId="{F68E9418-E064-4334-91CF-8880F6881885}">
      <dgm:prSet/>
      <dgm:spPr/>
      <dgm:t>
        <a:bodyPr/>
        <a:lstStyle/>
        <a:p>
          <a:endParaRPr lang="en-US"/>
        </a:p>
      </dgm:t>
    </dgm:pt>
    <dgm:pt modelId="{C7C01383-452B-4179-B2B1-1529355574B7}" type="pres">
      <dgm:prSet presAssocID="{D0BBBF41-2B39-40FD-8860-CEADA9590196}" presName="linearFlow" presStyleCnt="0">
        <dgm:presLayoutVars>
          <dgm:dir/>
          <dgm:animLvl val="lvl"/>
          <dgm:resizeHandles val="exact"/>
        </dgm:presLayoutVars>
      </dgm:prSet>
      <dgm:spPr/>
    </dgm:pt>
    <dgm:pt modelId="{8D00E8F1-C3B7-41E1-808A-E58F4F514A4B}" type="pres">
      <dgm:prSet presAssocID="{1842E475-0459-4582-B994-C3CED1348853}" presName="composite" presStyleCnt="0"/>
      <dgm:spPr/>
    </dgm:pt>
    <dgm:pt modelId="{9A2F7BE6-74E2-4934-A83A-5916D168FD97}" type="pres">
      <dgm:prSet presAssocID="{1842E475-0459-4582-B994-C3CED1348853}" presName="parTx" presStyleLbl="node1" presStyleIdx="0" presStyleCnt="1">
        <dgm:presLayoutVars>
          <dgm:chMax val="0"/>
          <dgm:chPref val="0"/>
          <dgm:bulletEnabled val="1"/>
        </dgm:presLayoutVars>
      </dgm:prSet>
      <dgm:spPr/>
    </dgm:pt>
    <dgm:pt modelId="{0A2662A0-9D7B-4ABB-A4C9-3883BED084BE}" type="pres">
      <dgm:prSet presAssocID="{1842E475-0459-4582-B994-C3CED1348853}" presName="parSh" presStyleLbl="node1" presStyleIdx="0" presStyleCnt="1" custLinFactNeighborX="-10" custLinFactNeighborY="1297"/>
      <dgm:spPr/>
    </dgm:pt>
    <dgm:pt modelId="{69FAEBA8-7E3B-44E9-8B63-100B56A8A67F}" type="pres">
      <dgm:prSet presAssocID="{1842E475-0459-4582-B994-C3CED1348853}" presName="desTx" presStyleLbl="fgAcc1" presStyleIdx="0" presStyleCnt="1" custLinFactNeighborX="1830" custLinFactNeighborY="4251">
        <dgm:presLayoutVars>
          <dgm:bulletEnabled val="1"/>
        </dgm:presLayoutVars>
      </dgm:prSet>
      <dgm:spPr/>
    </dgm:pt>
  </dgm:ptLst>
  <dgm:cxnLst>
    <dgm:cxn modelId="{4065BB04-713E-4289-A687-AE581003049C}" type="presOf" srcId="{1842E475-0459-4582-B994-C3CED1348853}" destId="{0A2662A0-9D7B-4ABB-A4C9-3883BED084BE}" srcOrd="1" destOrd="0" presId="urn:microsoft.com/office/officeart/2005/8/layout/process3"/>
    <dgm:cxn modelId="{F7477B14-E4AF-4AC8-872A-B4C23F041A11}" type="presOf" srcId="{72E4C0F8-2B48-4658-8B2E-DE6E049C836F}" destId="{69FAEBA8-7E3B-44E9-8B63-100B56A8A67F}" srcOrd="0" destOrd="2" presId="urn:microsoft.com/office/officeart/2005/8/layout/process3"/>
    <dgm:cxn modelId="{F68E9418-E064-4334-91CF-8880F6881885}" srcId="{1842E475-0459-4582-B994-C3CED1348853}" destId="{72E4C0F8-2B48-4658-8B2E-DE6E049C836F}" srcOrd="2" destOrd="0" parTransId="{22CE4692-948E-40B8-94D8-731664D1097B}" sibTransId="{5BF91E1B-252C-4833-8BB6-6636EA89460E}"/>
    <dgm:cxn modelId="{CEBFE448-9C75-44D4-8EF5-56F32EA152A9}" srcId="{D0BBBF41-2B39-40FD-8860-CEADA9590196}" destId="{1842E475-0459-4582-B994-C3CED1348853}" srcOrd="0" destOrd="0" parTransId="{A461221F-280B-4C92-9F51-5244AFB9E85E}" sibTransId="{3EBF6B76-67F0-45A0-A26F-56624952E0FA}"/>
    <dgm:cxn modelId="{831FDB69-2FA2-49F9-A43F-E2655494FBFC}" type="presOf" srcId="{9F60079A-E95A-48F2-BD1C-31DF86C25940}" destId="{69FAEBA8-7E3B-44E9-8B63-100B56A8A67F}" srcOrd="0" destOrd="0" presId="urn:microsoft.com/office/officeart/2005/8/layout/process3"/>
    <dgm:cxn modelId="{4E0ECA7B-AE2C-4B30-84DD-27985E9D18AF}" type="presOf" srcId="{D0BBBF41-2B39-40FD-8860-CEADA9590196}" destId="{C7C01383-452B-4179-B2B1-1529355574B7}" srcOrd="0" destOrd="0" presId="urn:microsoft.com/office/officeart/2005/8/layout/process3"/>
    <dgm:cxn modelId="{65666586-5B0A-415A-B413-D66434F16099}" srcId="{1842E475-0459-4582-B994-C3CED1348853}" destId="{97A06D6A-1300-4973-A05C-97777B9D1475}" srcOrd="1" destOrd="0" parTransId="{EE6A5FA7-A098-4221-82A3-E0921B197B08}" sibTransId="{B733AEB9-798A-4246-A7D1-FF59AC51C150}"/>
    <dgm:cxn modelId="{4DA35AB0-5255-47C9-8CC6-E277761F4341}" type="presOf" srcId="{1842E475-0459-4582-B994-C3CED1348853}" destId="{9A2F7BE6-74E2-4934-A83A-5916D168FD97}" srcOrd="0" destOrd="0" presId="urn:microsoft.com/office/officeart/2005/8/layout/process3"/>
    <dgm:cxn modelId="{6C0552E9-1206-4796-87EB-120D81C482E8}" srcId="{1842E475-0459-4582-B994-C3CED1348853}" destId="{9F60079A-E95A-48F2-BD1C-31DF86C25940}" srcOrd="0" destOrd="0" parTransId="{82F3DA60-B219-4A13-893B-6C7A95AD3DB0}" sibTransId="{20C1D53A-8A19-4964-9799-4AA98A21E32E}"/>
    <dgm:cxn modelId="{D473D4FF-87C8-4B19-A94F-FE6ECF7B8FD9}" type="presOf" srcId="{97A06D6A-1300-4973-A05C-97777B9D1475}" destId="{69FAEBA8-7E3B-44E9-8B63-100B56A8A67F}" srcOrd="0" destOrd="1" presId="urn:microsoft.com/office/officeart/2005/8/layout/process3"/>
    <dgm:cxn modelId="{0D33B3EC-9DEF-48A5-BE64-ABAB1294FEAF}" type="presParOf" srcId="{C7C01383-452B-4179-B2B1-1529355574B7}" destId="{8D00E8F1-C3B7-41E1-808A-E58F4F514A4B}" srcOrd="0" destOrd="0" presId="urn:microsoft.com/office/officeart/2005/8/layout/process3"/>
    <dgm:cxn modelId="{8F28B58E-757E-4688-B022-5F9095097C37}" type="presParOf" srcId="{8D00E8F1-C3B7-41E1-808A-E58F4F514A4B}" destId="{9A2F7BE6-74E2-4934-A83A-5916D168FD97}" srcOrd="0" destOrd="0" presId="urn:microsoft.com/office/officeart/2005/8/layout/process3"/>
    <dgm:cxn modelId="{D71A87DC-800B-45C5-8D95-F1A060F11498}" type="presParOf" srcId="{8D00E8F1-C3B7-41E1-808A-E58F4F514A4B}" destId="{0A2662A0-9D7B-4ABB-A4C9-3883BED084BE}" srcOrd="1" destOrd="0" presId="urn:microsoft.com/office/officeart/2005/8/layout/process3"/>
    <dgm:cxn modelId="{DC656228-E3D1-4D67-8483-7020E23AA7F4}" type="presParOf" srcId="{8D00E8F1-C3B7-41E1-808A-E58F4F514A4B}" destId="{69FAEBA8-7E3B-44E9-8B63-100B56A8A67F}"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3E6FE-284A-4831-B0AC-5A33E3ACB4C4}">
      <dsp:nvSpPr>
        <dsp:cNvPr id="0" name=""/>
        <dsp:cNvSpPr/>
      </dsp:nvSpPr>
      <dsp:spPr>
        <a:xfrm>
          <a:off x="28767" y="51829"/>
          <a:ext cx="2452503" cy="111622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b="1" kern="1200"/>
            <a:t>Sprint Session 4</a:t>
          </a:r>
        </a:p>
        <a:p>
          <a:pPr marL="0" lvl="0" indent="0" algn="l" defTabSz="577850">
            <a:lnSpc>
              <a:spcPct val="90000"/>
            </a:lnSpc>
            <a:spcBef>
              <a:spcPct val="0"/>
            </a:spcBef>
            <a:spcAft>
              <a:spcPct val="35000"/>
            </a:spcAft>
            <a:buNone/>
          </a:pPr>
          <a:r>
            <a:rPr lang="en-US" sz="1200" b="0" i="0" kern="1200"/>
            <a:t>Thursday, October 1</a:t>
          </a:r>
          <a:r>
            <a:rPr lang="en-US" sz="1200" b="0" i="0" kern="1200" baseline="30000"/>
            <a:t>st</a:t>
          </a:r>
          <a:r>
            <a:rPr lang="en-US" sz="1200" b="0" i="0" kern="1200"/>
            <a:t> at 9-10:30 am</a:t>
          </a:r>
          <a:endParaRPr lang="en-US" sz="1200" b="1" kern="1200"/>
        </a:p>
      </dsp:txBody>
      <dsp:txXfrm>
        <a:off x="28767" y="51829"/>
        <a:ext cx="2452503" cy="744149"/>
      </dsp:txXfrm>
    </dsp:sp>
    <dsp:sp modelId="{21419F1E-1FE3-4331-943B-120F097FB755}">
      <dsp:nvSpPr>
        <dsp:cNvPr id="0" name=""/>
        <dsp:cNvSpPr/>
      </dsp:nvSpPr>
      <dsp:spPr>
        <a:xfrm>
          <a:off x="502319" y="740855"/>
          <a:ext cx="2452503" cy="22032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a:t>LN</a:t>
          </a:r>
          <a:r>
            <a:rPr lang="en-US" sz="1200" kern="1200"/>
            <a:t> provides Tactical how-to information related to PCMHs’ QI plans </a:t>
          </a:r>
        </a:p>
        <a:p>
          <a:pPr marL="114300" lvl="1" indent="-114300" algn="l" defTabSz="533400">
            <a:lnSpc>
              <a:spcPct val="90000"/>
            </a:lnSpc>
            <a:spcBef>
              <a:spcPct val="0"/>
            </a:spcBef>
            <a:spcAft>
              <a:spcPct val="15000"/>
            </a:spcAft>
            <a:buChar char="•"/>
          </a:pPr>
          <a:r>
            <a:rPr lang="en-US" sz="1200" b="1" kern="1200"/>
            <a:t>PCMHs </a:t>
          </a:r>
          <a:r>
            <a:rPr lang="en-US" sz="1200" kern="1200"/>
            <a:t>share 2</a:t>
          </a:r>
          <a:r>
            <a:rPr lang="en-US" sz="1200" kern="1200" baseline="30000"/>
            <a:t>nd</a:t>
          </a:r>
          <a:r>
            <a:rPr lang="en-US" sz="1200" kern="1200"/>
            <a:t> Cycle of  “Study” and “Act”  through facilitated peer-to-peer learning</a:t>
          </a:r>
        </a:p>
        <a:p>
          <a:pPr marL="114300" lvl="1" indent="-114300" algn="l" defTabSz="533400">
            <a:lnSpc>
              <a:spcPct val="90000"/>
            </a:lnSpc>
            <a:spcBef>
              <a:spcPct val="0"/>
            </a:spcBef>
            <a:spcAft>
              <a:spcPct val="15000"/>
            </a:spcAft>
            <a:buChar char="•"/>
          </a:pPr>
          <a:r>
            <a:rPr lang="en-US" sz="1200" b="1" kern="1200"/>
            <a:t>LN</a:t>
          </a:r>
          <a:r>
            <a:rPr lang="en-US" sz="1200" kern="1200"/>
            <a:t> provides guidance on completing PDSA cycles (e.g., standardizing and scaling improvements) and preparing for the final session</a:t>
          </a:r>
        </a:p>
      </dsp:txBody>
      <dsp:txXfrm>
        <a:off x="566849" y="805385"/>
        <a:ext cx="2323443" cy="2074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662A0-9D7B-4ABB-A4C9-3883BED084BE}">
      <dsp:nvSpPr>
        <dsp:cNvPr id="0" name=""/>
        <dsp:cNvSpPr/>
      </dsp:nvSpPr>
      <dsp:spPr>
        <a:xfrm>
          <a:off x="0" y="204161"/>
          <a:ext cx="2555714" cy="691200"/>
        </a:xfrm>
        <a:prstGeom prst="roundRect">
          <a:avLst>
            <a:gd name="adj" fmla="val 10000"/>
          </a:avLst>
        </a:prstGeom>
        <a:solidFill>
          <a:schemeClr val="dk1"/>
        </a:solidFill>
        <a:ln w="15875" cap="flat" cmpd="sng" algn="ctr">
          <a:solidFill>
            <a:schemeClr val="dk1">
              <a:shade val="15000"/>
            </a:schemeClr>
          </a:solidFill>
          <a:prstDash val="solid"/>
        </a:ln>
        <a:effectLst/>
      </dsp:spPr>
      <dsp:style>
        <a:lnRef idx="2">
          <a:schemeClr val="dk1">
            <a:shade val="15000"/>
          </a:schemeClr>
        </a:lnRef>
        <a:fillRef idx="1">
          <a:schemeClr val="dk1"/>
        </a:fillRef>
        <a:effectRef idx="0">
          <a:schemeClr val="dk1"/>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b="1" kern="1200"/>
            <a:t>Final In-Person Session</a:t>
          </a:r>
        </a:p>
      </dsp:txBody>
      <dsp:txXfrm>
        <a:off x="0" y="204161"/>
        <a:ext cx="2555714" cy="460800"/>
      </dsp:txXfrm>
    </dsp:sp>
    <dsp:sp modelId="{69FAEBA8-7E3B-44E9-8B63-100B56A8A67F}">
      <dsp:nvSpPr>
        <dsp:cNvPr id="0" name=""/>
        <dsp:cNvSpPr/>
      </dsp:nvSpPr>
      <dsp:spPr>
        <a:xfrm>
          <a:off x="523459" y="741696"/>
          <a:ext cx="2555714" cy="2016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a:t>PCMHs </a:t>
          </a:r>
          <a:r>
            <a:rPr lang="en-US" sz="1600" b="0" kern="1200"/>
            <a:t>share their </a:t>
          </a:r>
          <a:r>
            <a:rPr lang="en-US" sz="1600" kern="1200"/>
            <a:t>completed PDSA cycles</a:t>
          </a:r>
        </a:p>
        <a:p>
          <a:pPr marL="171450" lvl="1" indent="-171450" algn="l" defTabSz="711200">
            <a:lnSpc>
              <a:spcPct val="90000"/>
            </a:lnSpc>
            <a:spcBef>
              <a:spcPct val="0"/>
            </a:spcBef>
            <a:spcAft>
              <a:spcPct val="15000"/>
            </a:spcAft>
            <a:buChar char="•"/>
          </a:pPr>
          <a:r>
            <a:rPr lang="en-US" sz="1600" b="1" kern="1200"/>
            <a:t>LN</a:t>
          </a:r>
          <a:r>
            <a:rPr lang="en-US" sz="1600" kern="1200"/>
            <a:t> recognizes PCMHs with greatest improvements</a:t>
          </a:r>
        </a:p>
        <a:p>
          <a:pPr marL="171450" lvl="1" indent="-171450" algn="l" defTabSz="711200">
            <a:lnSpc>
              <a:spcPct val="90000"/>
            </a:lnSpc>
            <a:spcBef>
              <a:spcPct val="0"/>
            </a:spcBef>
            <a:spcAft>
              <a:spcPct val="15000"/>
            </a:spcAft>
            <a:buChar char="•"/>
          </a:pPr>
          <a:r>
            <a:rPr lang="en-US" sz="1600" b="1" kern="1200"/>
            <a:t>LN</a:t>
          </a:r>
          <a:r>
            <a:rPr lang="en-US" sz="1600" kern="1200"/>
            <a:t> announces 2027 Sprints </a:t>
          </a:r>
        </a:p>
      </dsp:txBody>
      <dsp:txXfrm>
        <a:off x="582506" y="800743"/>
        <a:ext cx="2437620" cy="18979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3038476" cy="466725"/>
          </a:xfrm>
          <a:prstGeom prst="rect">
            <a:avLst/>
          </a:prstGeom>
        </p:spPr>
        <p:txBody>
          <a:bodyPr vert="horz" lIns="90913" tIns="45457" rIns="90913" bIns="45457" rtlCol="0"/>
          <a:lstStyle>
            <a:lvl1pPr algn="l">
              <a:defRPr sz="1100"/>
            </a:lvl1pPr>
          </a:lstStyle>
          <a:p>
            <a:endParaRPr lang="en-US"/>
          </a:p>
        </p:txBody>
      </p:sp>
      <p:sp>
        <p:nvSpPr>
          <p:cNvPr id="3" name="Date Placeholder 2"/>
          <p:cNvSpPr>
            <a:spLocks noGrp="1"/>
          </p:cNvSpPr>
          <p:nvPr>
            <p:ph type="dt" sz="quarter" idx="1"/>
          </p:nvPr>
        </p:nvSpPr>
        <p:spPr>
          <a:xfrm>
            <a:off x="3970342" y="6"/>
            <a:ext cx="3038476" cy="466725"/>
          </a:xfrm>
          <a:prstGeom prst="rect">
            <a:avLst/>
          </a:prstGeom>
        </p:spPr>
        <p:txBody>
          <a:bodyPr vert="horz" lIns="90913" tIns="45457" rIns="90913" bIns="45457" rtlCol="0"/>
          <a:lstStyle>
            <a:lvl1pPr algn="r">
              <a:defRPr sz="1100"/>
            </a:lvl1pPr>
          </a:lstStyle>
          <a:p>
            <a:fld id="{FE375487-B167-40E1-A298-19F8F1D223D6}" type="datetimeFigureOut">
              <a:rPr lang="en-US" smtClean="0"/>
              <a:t>7/9/2026</a:t>
            </a:fld>
            <a:endParaRPr lang="en-US"/>
          </a:p>
        </p:txBody>
      </p:sp>
      <p:sp>
        <p:nvSpPr>
          <p:cNvPr id="4" name="Footer Placeholder 3"/>
          <p:cNvSpPr>
            <a:spLocks noGrp="1"/>
          </p:cNvSpPr>
          <p:nvPr>
            <p:ph type="ftr" sz="quarter" idx="2"/>
          </p:nvPr>
        </p:nvSpPr>
        <p:spPr>
          <a:xfrm>
            <a:off x="3" y="8829677"/>
            <a:ext cx="3038476" cy="466725"/>
          </a:xfrm>
          <a:prstGeom prst="rect">
            <a:avLst/>
          </a:prstGeom>
        </p:spPr>
        <p:txBody>
          <a:bodyPr vert="horz" lIns="90913" tIns="45457" rIns="90913" bIns="45457" rtlCol="0" anchor="b"/>
          <a:lstStyle>
            <a:lvl1pPr algn="l">
              <a:defRPr sz="1100"/>
            </a:lvl1pPr>
          </a:lstStyle>
          <a:p>
            <a:endParaRPr lang="en-US"/>
          </a:p>
        </p:txBody>
      </p:sp>
      <p:sp>
        <p:nvSpPr>
          <p:cNvPr id="5" name="Slide Number Placeholder 4"/>
          <p:cNvSpPr>
            <a:spLocks noGrp="1"/>
          </p:cNvSpPr>
          <p:nvPr>
            <p:ph type="sldNum" sz="quarter" idx="3"/>
          </p:nvPr>
        </p:nvSpPr>
        <p:spPr>
          <a:xfrm>
            <a:off x="3970342" y="8829677"/>
            <a:ext cx="3038476" cy="466725"/>
          </a:xfrm>
          <a:prstGeom prst="rect">
            <a:avLst/>
          </a:prstGeom>
        </p:spPr>
        <p:txBody>
          <a:bodyPr vert="horz" lIns="90913" tIns="45457" rIns="90913" bIns="45457" rtlCol="0" anchor="b"/>
          <a:lstStyle>
            <a:lvl1pPr algn="r">
              <a:defRPr sz="1100"/>
            </a:lvl1pPr>
          </a:lstStyle>
          <a:p>
            <a:fld id="{62EF0D29-4540-4D51-9445-0F6305000EA6}" type="slidenum">
              <a:rPr lang="en-US" smtClean="0"/>
              <a:t>‹#›</a:t>
            </a:fld>
            <a:endParaRPr lang="en-US"/>
          </a:p>
        </p:txBody>
      </p:sp>
    </p:spTree>
    <p:extLst>
      <p:ext uri="{BB962C8B-B14F-4D97-AF65-F5344CB8AC3E}">
        <p14:creationId xmlns:p14="http://schemas.microsoft.com/office/powerpoint/2010/main" val="2184545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2641" tIns="46320" rIns="92641" bIns="46320"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2641" tIns="46320" rIns="92641" bIns="46320" rtlCol="0"/>
          <a:lstStyle>
            <a:lvl1pPr algn="r">
              <a:defRPr sz="1100"/>
            </a:lvl1pPr>
          </a:lstStyle>
          <a:p>
            <a:fld id="{7AA2176D-04DC-4D7E-9525-8F0FD2DCD64D}" type="datetimeFigureOut">
              <a:rPr lang="en-US" smtClean="0"/>
              <a:t>7/9/2026</a:t>
            </a:fld>
            <a:endParaRPr lang="en-US"/>
          </a:p>
        </p:txBody>
      </p:sp>
      <p:sp>
        <p:nvSpPr>
          <p:cNvPr id="4" name="Slide Image Placeholder 3"/>
          <p:cNvSpPr>
            <a:spLocks noGrp="1" noRot="1" noChangeAspect="1"/>
          </p:cNvSpPr>
          <p:nvPr>
            <p:ph type="sldImg" idx="2"/>
          </p:nvPr>
        </p:nvSpPr>
        <p:spPr>
          <a:xfrm>
            <a:off x="719138" y="1162050"/>
            <a:ext cx="5572125" cy="3135313"/>
          </a:xfrm>
          <a:prstGeom prst="rect">
            <a:avLst/>
          </a:prstGeom>
          <a:noFill/>
          <a:ln w="12700">
            <a:solidFill>
              <a:prstClr val="black"/>
            </a:solidFill>
          </a:ln>
        </p:spPr>
        <p:txBody>
          <a:bodyPr vert="horz" lIns="92641" tIns="46320" rIns="92641" bIns="46320" rtlCol="0" anchor="ctr"/>
          <a:lstStyle/>
          <a:p>
            <a:endParaRPr lang="en-US"/>
          </a:p>
        </p:txBody>
      </p:sp>
      <p:sp>
        <p:nvSpPr>
          <p:cNvPr id="5" name="Notes Placeholder 4"/>
          <p:cNvSpPr>
            <a:spLocks noGrp="1"/>
          </p:cNvSpPr>
          <p:nvPr>
            <p:ph type="body" sz="quarter" idx="3"/>
          </p:nvPr>
        </p:nvSpPr>
        <p:spPr>
          <a:xfrm>
            <a:off x="701040" y="4473897"/>
            <a:ext cx="5608320" cy="3660458"/>
          </a:xfrm>
          <a:prstGeom prst="rect">
            <a:avLst/>
          </a:prstGeom>
        </p:spPr>
        <p:txBody>
          <a:bodyPr vert="horz" lIns="92641" tIns="46320" rIns="92641" bIns="46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2641" tIns="46320" rIns="92641" bIns="46320"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2641" tIns="46320" rIns="92641" bIns="46320" rtlCol="0" anchor="b"/>
          <a:lstStyle>
            <a:lvl1pPr algn="r">
              <a:defRPr sz="1100"/>
            </a:lvl1pPr>
          </a:lstStyle>
          <a:p>
            <a:fld id="{8E1FB665-9F59-465B-BAA2-4D7EFC3E18FD}" type="slidenum">
              <a:rPr lang="en-US" smtClean="0"/>
              <a:t>‹#›</a:t>
            </a:fld>
            <a:endParaRPr lang="en-US"/>
          </a:p>
        </p:txBody>
      </p:sp>
    </p:spTree>
    <p:extLst>
      <p:ext uri="{BB962C8B-B14F-4D97-AF65-F5344CB8AC3E}">
        <p14:creationId xmlns:p14="http://schemas.microsoft.com/office/powerpoint/2010/main" val="304273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3152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8766-4707-B091-1495-C20452D89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BE3E17-28B6-C448-5CD1-09C4E4C14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9BDCC-F211-8553-7485-0D12CF8B5C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69AE08-49D7-20EF-34EF-54C05D9BED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9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9C46-663A-A3A2-47D6-7C04EC108C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EFF95-8C5D-9CF1-5C43-050EE976F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722652-E2B7-FF3C-9ADB-B69E2EFBEB5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C5CEC7-571F-04A5-6D0F-43F14A6E18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198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136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27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conflicts of interest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130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701675" y="1171575"/>
            <a:ext cx="5622925" cy="3163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702628" y="4510803"/>
            <a:ext cx="5621020" cy="3690658"/>
          </a:xfrm>
          <a:prstGeom prst="rect">
            <a:avLst/>
          </a:prstGeom>
          <a:noFill/>
          <a:ln>
            <a:noFill/>
          </a:ln>
        </p:spPr>
        <p:txBody>
          <a:bodyPr spcFirstLastPara="1" wrap="square" lIns="93350" tIns="46675" rIns="93350" bIns="46675" anchor="t" anchorCtr="0">
            <a:noAutofit/>
          </a:bodyPr>
          <a:lstStyle/>
          <a:p>
            <a:pPr marL="0" lvl="0" indent="0" algn="l" rtl="0">
              <a:lnSpc>
                <a:spcPct val="100000"/>
              </a:lnSpc>
              <a:spcBef>
                <a:spcPts val="0"/>
              </a:spcBef>
              <a:spcAft>
                <a:spcPts val="0"/>
              </a:spcAft>
              <a:buClr>
                <a:schemeClr val="dk1"/>
              </a:buClr>
              <a:buSzPts val="1400"/>
              <a:buFont typeface="Calibri"/>
              <a:buNone/>
            </a:pPr>
            <a:endParaRPr sz="1200" b="0" i="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a:p>
        </p:txBody>
      </p:sp>
      <p:sp>
        <p:nvSpPr>
          <p:cNvPr id="192" name="Google Shape;192;p12:notes"/>
          <p:cNvSpPr txBox="1">
            <a:spLocks noGrp="1"/>
          </p:cNvSpPr>
          <p:nvPr>
            <p:ph type="sldNum" idx="12"/>
          </p:nvPr>
        </p:nvSpPr>
        <p:spPr>
          <a:xfrm>
            <a:off x="3979931" y="8902817"/>
            <a:ext cx="3044719" cy="470282"/>
          </a:xfrm>
          <a:prstGeom prst="rect">
            <a:avLst/>
          </a:prstGeom>
          <a:noFill/>
          <a:ln>
            <a:noFill/>
          </a:ln>
        </p:spPr>
        <p:txBody>
          <a:bodyPr spcFirstLastPara="1" wrap="square" lIns="93350" tIns="46675" rIns="93350" bIns="466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7717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8A02B-DC9A-D584-7DCC-5492E3AC7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82352-5CC1-AD08-4896-1D68FDA42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0E4AD-7415-2700-D2BF-9267AC4694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635CEE-B186-B99E-7FF2-C4484D3D612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933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5118B-87FB-7566-3F02-529104A4B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B77EA-2E1C-598A-CB53-CB3874E04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8BC2B3-CBD0-EF41-D3C7-73CF3BF8A1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122A42-F07F-1D6E-A104-65CBA9A8590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463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0D899-D41E-232C-3591-A5A28C8E1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1D1C3-6050-EB9B-CC0F-C7216163B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403AED-1425-A85B-34A9-0903F7D447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C9ACC7C-5EFC-D60A-D0B2-B7A602FCDDC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984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89B7B-45D1-1881-C577-9E42FC7B4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4EC35F-DC48-4F1D-83E5-14853A7045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420B1E-7A65-72D5-8A44-7EE593C3C2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96DF0D-FE75-3E0A-283F-7B69B513340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1FB665-9F59-465B-BAA2-4D7EFC3E18FD}"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631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7D0E2-1716-C472-4A1E-405302844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ABE3D-84B0-6EDF-E99F-1DE6C86CC4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9A591-4DC5-75EF-7C77-779FAB87A4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D589CF-886C-2A97-3F03-8B9EDFC720BF}"/>
              </a:ext>
            </a:extLst>
          </p:cNvPr>
          <p:cNvSpPr>
            <a:spLocks noGrp="1"/>
          </p:cNvSpPr>
          <p:nvPr>
            <p:ph type="sldNum" sz="quarter" idx="5"/>
          </p:nvPr>
        </p:nvSpPr>
        <p:spPr/>
        <p:txBody>
          <a:bodyPr/>
          <a:lstStyle/>
          <a:p>
            <a:fld id="{6F492A2E-0AAD-4AA1-906B-6710F6104193}" type="slidenum">
              <a:rPr lang="en-US" smtClean="0"/>
              <a:t>26</a:t>
            </a:fld>
            <a:endParaRPr lang="en-US"/>
          </a:p>
        </p:txBody>
      </p:sp>
    </p:spTree>
    <p:extLst>
      <p:ext uri="{BB962C8B-B14F-4D97-AF65-F5344CB8AC3E}">
        <p14:creationId xmlns:p14="http://schemas.microsoft.com/office/powerpoint/2010/main" val="45502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2" y="4750737"/>
            <a:ext cx="9141619" cy="48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4800" spc="-38" baseline="0">
                <a:solidFill>
                  <a:srgbClr val="002060"/>
                </a:solidFill>
              </a:defRPr>
            </a:lvl1pPr>
          </a:lstStyle>
          <a:p>
            <a:r>
              <a:rPr lang="en-US"/>
              <a:t>Click to edit Master title style</a:t>
            </a:r>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none" spc="150" baseline="0">
                <a:solidFill>
                  <a:srgbClr val="002060"/>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2026 JHF, PRHI, HCF, HFP</a:t>
            </a:r>
          </a:p>
        </p:txBody>
      </p:sp>
      <p:sp>
        <p:nvSpPr>
          <p:cNvPr id="6" name="Slide Number Placeholder 5"/>
          <p:cNvSpPr>
            <a:spLocks noGrp="1"/>
          </p:cNvSpPr>
          <p:nvPr>
            <p:ph type="sldNum" sz="quarter" idx="12"/>
          </p:nvPr>
        </p:nvSpPr>
        <p:spPr/>
        <p:txBody>
          <a:bodyPr/>
          <a:lstStyle/>
          <a:p>
            <a:fld id="{DE97A03E-C790-4462-A76B-258E5BF5C3E7}"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13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962400" y="4923245"/>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120499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444918"/>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55014"/>
            <a:ext cx="4038600" cy="3444918"/>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962400" y="4923245"/>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114049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125" b="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828802"/>
            <a:ext cx="3931920" cy="287742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125" b="0" kern="1200" dirty="0" smtClean="0">
                <a:solidFill>
                  <a:schemeClr val="tx2"/>
                </a:solidFill>
                <a:latin typeface="+mn-lt"/>
                <a:ea typeface="+mn-ea"/>
                <a:cs typeface="+mn-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754880" y="1828802"/>
            <a:ext cx="3931920" cy="287742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962400" y="4923245"/>
            <a:ext cx="1219200" cy="246888"/>
          </a:xfrm>
          <a:prstGeom prst="rect">
            <a:avLst/>
          </a:prstGeom>
        </p:spPr>
        <p:txBody>
          <a:bodyPr/>
          <a:lstStyle>
            <a:lvl1pPr algn="ctr">
              <a:defRPr/>
            </a:lvl1pPr>
          </a:lstStyle>
          <a:p>
            <a:r>
              <a:rPr lang="en-US">
                <a:solidFill>
                  <a:prstClr val="black"/>
                </a:solidFill>
              </a:rPr>
              <a:t>© 2026 JHF, PRHI, HCF, HFP</a:t>
            </a:r>
          </a:p>
        </p:txBody>
      </p:sp>
      <p:cxnSp>
        <p:nvCxnSpPr>
          <p:cNvPr id="11" name="Straight Connector 10"/>
          <p:cNvCxnSpPr/>
          <p:nvPr/>
        </p:nvCxnSpPr>
        <p:spPr>
          <a:xfrm>
            <a:off x="4572794" y="1268731"/>
            <a:ext cx="0" cy="34437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578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962400" y="4923245"/>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10577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962400" y="4923245"/>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1657825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350" b="0"/>
            </a:lvl1pPr>
          </a:lstStyle>
          <a:p>
            <a:r>
              <a:rPr lang="en-US"/>
              <a:t>Click to edit Master title style</a:t>
            </a:r>
          </a:p>
        </p:txBody>
      </p:sp>
      <p:sp>
        <p:nvSpPr>
          <p:cNvPr id="3" name="Content Placeholder 2"/>
          <p:cNvSpPr>
            <a:spLocks noGrp="1"/>
          </p:cNvSpPr>
          <p:nvPr>
            <p:ph idx="1"/>
          </p:nvPr>
        </p:nvSpPr>
        <p:spPr>
          <a:xfrm>
            <a:off x="2971800" y="594060"/>
            <a:ext cx="5715000" cy="406077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597918"/>
            <a:ext cx="2139696" cy="308943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Footer Placeholder 5"/>
          <p:cNvSpPr>
            <a:spLocks noGrp="1"/>
          </p:cNvSpPr>
          <p:nvPr>
            <p:ph type="ftr" sz="quarter" idx="11"/>
          </p:nvPr>
        </p:nvSpPr>
        <p:spPr>
          <a:xfrm>
            <a:off x="3962400" y="4923245"/>
            <a:ext cx="1219200" cy="246888"/>
          </a:xfrm>
          <a:prstGeom prst="rect">
            <a:avLst/>
          </a:prstGeom>
        </p:spPr>
        <p:txBody>
          <a:bodyPr/>
          <a:lstStyle>
            <a:lvl1pPr algn="ctr">
              <a:defRPr/>
            </a:lvl1pPr>
          </a:lstStyle>
          <a:p>
            <a:r>
              <a:rPr lang="en-US">
                <a:solidFill>
                  <a:prstClr val="black"/>
                </a:solidFill>
              </a:rPr>
              <a:t>© 2026 JHF, PRHI, HCF, HFP</a:t>
            </a:r>
          </a:p>
        </p:txBody>
      </p:sp>
      <p:cxnSp>
        <p:nvCxnSpPr>
          <p:cNvPr id="9" name="Straight Connector 8"/>
          <p:cNvCxnSpPr/>
          <p:nvPr/>
        </p:nvCxnSpPr>
        <p:spPr>
          <a:xfrm flipH="1">
            <a:off x="2775011" y="594061"/>
            <a:ext cx="1589" cy="408699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697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94360"/>
            <a:ext cx="2142680" cy="948690"/>
          </a:xfrm>
        </p:spPr>
        <p:txBody>
          <a:bodyPr anchor="b">
            <a:normAutofit/>
          </a:bodyPr>
          <a:lstStyle>
            <a:lvl1pPr algn="l">
              <a:defRPr sz="1350" b="0"/>
            </a:lvl1pPr>
          </a:lstStyle>
          <a:p>
            <a:r>
              <a:rPr lang="en-US"/>
              <a:t>Click to edit Master title style</a:t>
            </a:r>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57200" y="1600200"/>
            <a:ext cx="2139696" cy="318211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Footer Placeholder 5"/>
          <p:cNvSpPr>
            <a:spLocks noGrp="1"/>
          </p:cNvSpPr>
          <p:nvPr>
            <p:ph type="ftr" sz="quarter" idx="11"/>
          </p:nvPr>
        </p:nvSpPr>
        <p:spPr>
          <a:xfrm>
            <a:off x="3962400" y="4923245"/>
            <a:ext cx="1219200" cy="246888"/>
          </a:xfrm>
          <a:prstGeom prst="rect">
            <a:avLst/>
          </a:prstGeom>
        </p:spPr>
        <p:txBody>
          <a:bodyPr/>
          <a:lstStyle/>
          <a:p>
            <a:pPr algn="r"/>
            <a:r>
              <a:rPr lang="en-US">
                <a:solidFill>
                  <a:prstClr val="black"/>
                </a:solidFill>
              </a:rPr>
              <a:t>© 2026 JHF, PRHI, HCF, HFP</a:t>
            </a:r>
          </a:p>
        </p:txBody>
      </p:sp>
    </p:spTree>
    <p:extLst>
      <p:ext uri="{BB962C8B-B14F-4D97-AF65-F5344CB8AC3E}">
        <p14:creationId xmlns:p14="http://schemas.microsoft.com/office/powerpoint/2010/main" val="148981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3716"/>
            <a:ext cx="2895600" cy="246888"/>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962400" y="4923245"/>
            <a:ext cx="1219200" cy="246888"/>
          </a:xfrm>
          <a:prstGeom prst="rect">
            <a:avLst/>
          </a:prstGeom>
        </p:spPr>
        <p:txBody>
          <a:bodyPr/>
          <a:lstStyle>
            <a:lvl1pPr algn="ctr">
              <a:defRPr/>
            </a:lvl1pPr>
          </a:lstStyle>
          <a:p>
            <a:r>
              <a:rPr lang="en-US">
                <a:solidFill>
                  <a:prstClr val="black"/>
                </a:solidFill>
              </a:rPr>
              <a:t>© 2026 JHF, PRHI, HCF, HFP</a:t>
            </a:r>
          </a:p>
        </p:txBody>
      </p:sp>
      <p:sp>
        <p:nvSpPr>
          <p:cNvPr id="6" name="Slide Number Placeholder 5"/>
          <p:cNvSpPr>
            <a:spLocks noGrp="1"/>
          </p:cNvSpPr>
          <p:nvPr>
            <p:ph type="sldNum" sz="quarter" idx="12"/>
          </p:nvPr>
        </p:nvSpPr>
        <p:spPr>
          <a:xfrm>
            <a:off x="7620000" y="13716"/>
            <a:ext cx="1066800" cy="246888"/>
          </a:xfrm>
          <a:prstGeom prst="rect">
            <a:avLst/>
          </a:prstGeom>
        </p:spPr>
        <p:txBody>
          <a:bodyPr/>
          <a:lstStyle/>
          <a:p>
            <a:fld id="{0CFEC368-1D7A-4F81-ABF6-AE0E36BAF64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1527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3716"/>
            <a:ext cx="2895600" cy="246888"/>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962400" y="4923245"/>
            <a:ext cx="1219200" cy="246888"/>
          </a:xfrm>
          <a:prstGeom prst="rect">
            <a:avLst/>
          </a:prstGeom>
        </p:spPr>
        <p:txBody>
          <a:bodyPr/>
          <a:lstStyle>
            <a:lvl1pPr algn="ctr">
              <a:defRPr/>
            </a:lvl1pPr>
          </a:lstStyle>
          <a:p>
            <a:r>
              <a:rPr lang="en-US">
                <a:solidFill>
                  <a:prstClr val="black"/>
                </a:solidFill>
              </a:rPr>
              <a:t>© 2026 JHF, PRHI, HCF, HFP</a:t>
            </a:r>
          </a:p>
        </p:txBody>
      </p:sp>
      <p:sp>
        <p:nvSpPr>
          <p:cNvPr id="6" name="Slide Number Placeholder 5"/>
          <p:cNvSpPr>
            <a:spLocks noGrp="1"/>
          </p:cNvSpPr>
          <p:nvPr>
            <p:ph type="sldNum" sz="quarter" idx="12"/>
          </p:nvPr>
        </p:nvSpPr>
        <p:spPr>
          <a:xfrm>
            <a:off x="7620000" y="13716"/>
            <a:ext cx="1066800" cy="246888"/>
          </a:xfrm>
          <a:prstGeom prst="rect">
            <a:avLst/>
          </a:prstGeom>
        </p:spPr>
        <p:txBody>
          <a:bodyPr/>
          <a:lstStyle/>
          <a:p>
            <a:fld id="{0CFEC368-1D7A-4F81-ABF6-AE0E36BAF64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4000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a:prstGeom prst="rect">
            <a:avLst/>
          </a:prstGeom>
        </p:spPr>
        <p:txBody>
          <a:bodyPr/>
          <a:lstStyle>
            <a:lvl1pPr>
              <a:defRPr>
                <a:solidFill>
                  <a:srgbClr val="0070C0"/>
                </a:solidFill>
                <a:latin typeface="Univers"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75211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2026 JHF, PRHI, HCF, HFP</a:t>
            </a:r>
          </a:p>
        </p:txBody>
      </p:sp>
      <p:sp>
        <p:nvSpPr>
          <p:cNvPr id="6" name="Slide Number Placeholder 5"/>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146507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4"/>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0291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4"/>
            <a:ext cx="8229600" cy="3394472"/>
          </a:xfrm>
        </p:spPr>
        <p:txBody>
          <a:bodyPr/>
          <a:lstStyle/>
          <a:p>
            <a:pPr lvl="0"/>
            <a:endParaRPr lang="en-US" noProof="0"/>
          </a:p>
        </p:txBody>
      </p:sp>
    </p:spTree>
    <p:extLst>
      <p:ext uri="{BB962C8B-B14F-4D97-AF65-F5344CB8AC3E}">
        <p14:creationId xmlns:p14="http://schemas.microsoft.com/office/powerpoint/2010/main" val="3727715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SmartArt Placeholder 2"/>
          <p:cNvSpPr>
            <a:spLocks noGrp="1"/>
          </p:cNvSpPr>
          <p:nvPr>
            <p:ph type="dgm" idx="1"/>
          </p:nvPr>
        </p:nvSpPr>
        <p:spPr>
          <a:xfrm>
            <a:off x="457200" y="1200154"/>
            <a:ext cx="8229600" cy="3394472"/>
          </a:xfrm>
        </p:spPr>
        <p:txBody>
          <a:bodyPr/>
          <a:lstStyle/>
          <a:p>
            <a:pPr lvl="0"/>
            <a:endParaRPr lang="en-US" noProof="0"/>
          </a:p>
        </p:txBody>
      </p:sp>
    </p:spTree>
    <p:extLst>
      <p:ext uri="{BB962C8B-B14F-4D97-AF65-F5344CB8AC3E}">
        <p14:creationId xmlns:p14="http://schemas.microsoft.com/office/powerpoint/2010/main" val="3361924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2"/>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1"/>
          </p:nvPr>
        </p:nvSpPr>
        <p:spPr>
          <a:xfrm>
            <a:off x="6553200" y="4683919"/>
            <a:ext cx="2133600" cy="357188"/>
          </a:xfrm>
          <a:prstGeom prst="rect">
            <a:avLst/>
          </a:prstGeom>
          <a:ln/>
        </p:spPr>
        <p:txBody>
          <a:bodyPr/>
          <a:lstStyle>
            <a:lvl1pPr>
              <a:defRPr/>
            </a:lvl1pPr>
          </a:lstStyle>
          <a:p>
            <a:pPr>
              <a:defRPr/>
            </a:pPr>
            <a:fld id="{191E96EB-79CB-422C-810F-AF954FF08AC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880679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mparison with sub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685801" y="672085"/>
            <a:ext cx="6843713" cy="994172"/>
          </a:xfrm>
        </p:spPr>
        <p:txBody>
          <a:bodyPr anchor="t" anchorCtr="0"/>
          <a:lstStyle>
            <a:lvl1pPr>
              <a:defRPr cap="all" baseline="0">
                <a:solidFill>
                  <a:schemeClr val="accent1"/>
                </a:solidFill>
              </a:defRPr>
            </a:lvl1pPr>
          </a:lstStyle>
          <a:p>
            <a:r>
              <a:rPr lang="en-US"/>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685800" y="1196579"/>
            <a:ext cx="6843713" cy="450056"/>
          </a:xfrm>
        </p:spPr>
        <p:txBody>
          <a:bodyPr>
            <a:noAutofit/>
          </a:bodyPr>
          <a:lstStyle>
            <a:lvl1pPr marL="0" indent="0">
              <a:buNone/>
              <a:defRPr sz="1350"/>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685800" y="1765936"/>
            <a:ext cx="3223259" cy="341471"/>
          </a:xfrm>
        </p:spPr>
        <p:txBody>
          <a:bodyPr anchor="ctr" anchorCtr="0">
            <a:noAutofit/>
          </a:bodyPr>
          <a:lstStyle>
            <a:lvl1pPr marL="0" indent="0">
              <a:buNone/>
              <a:defRPr sz="1500" b="1" cap="all" baseline="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685800" y="2243137"/>
            <a:ext cx="3223260" cy="2328863"/>
          </a:xfrm>
        </p:spPr>
        <p:txBody>
          <a:bodyPr>
            <a:normAutofit/>
          </a:bodyPr>
          <a:lstStyle>
            <a:lvl1pPr>
              <a:lnSpc>
                <a:spcPts val="1500"/>
              </a:lnSpc>
              <a:defRPr sz="1200"/>
            </a:lvl1pPr>
            <a:lvl2pPr>
              <a:lnSpc>
                <a:spcPts val="1500"/>
              </a:lnSpc>
              <a:defRPr sz="1200"/>
            </a:lvl2pPr>
            <a:lvl3pPr>
              <a:lnSpc>
                <a:spcPts val="1500"/>
              </a:lnSpc>
              <a:defRPr sz="1200"/>
            </a:lvl3pPr>
            <a:lvl4pPr>
              <a:lnSpc>
                <a:spcPts val="1500"/>
              </a:lnSpc>
              <a:defRPr sz="1200"/>
            </a:lvl4pPr>
            <a:lvl5pPr>
              <a:lnSpc>
                <a:spcPts val="15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4780026" y="1764506"/>
            <a:ext cx="3223260" cy="342900"/>
          </a:xfrm>
        </p:spPr>
        <p:txBody>
          <a:bodyPr anchor="ctr" anchorCtr="0">
            <a:noAutofit/>
          </a:bodyPr>
          <a:lstStyle>
            <a:lvl1pPr marL="0" indent="0">
              <a:buNone/>
              <a:defRPr sz="1500" b="1" cap="all" baseline="0">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4779169" y="2243137"/>
            <a:ext cx="3223260" cy="2328863"/>
          </a:xfrm>
        </p:spPr>
        <p:txBody>
          <a:bodyPr>
            <a:normAutofit/>
          </a:bodyPr>
          <a:lstStyle>
            <a:lvl1pPr>
              <a:lnSpc>
                <a:spcPts val="1500"/>
              </a:lnSpc>
              <a:defRPr sz="1200"/>
            </a:lvl1pPr>
            <a:lvl2pPr>
              <a:lnSpc>
                <a:spcPts val="1500"/>
              </a:lnSpc>
              <a:defRPr sz="1200"/>
            </a:lvl2pPr>
            <a:lvl3pPr>
              <a:lnSpc>
                <a:spcPts val="1500"/>
              </a:lnSpc>
              <a:defRPr sz="1200"/>
            </a:lvl3pPr>
            <a:lvl4pPr>
              <a:lnSpc>
                <a:spcPts val="1500"/>
              </a:lnSpc>
              <a:defRPr sz="1200"/>
            </a:lvl4pPr>
            <a:lvl5pPr>
              <a:lnSpc>
                <a:spcPts val="15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8429624" y="0"/>
            <a:ext cx="761988" cy="51435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685800" y="4764882"/>
            <a:ext cx="822960" cy="273844"/>
          </a:xfrm>
        </p:spPr>
        <p:txBody>
          <a:bodyPr/>
          <a:lstStyle>
            <a:lvl1pPr>
              <a:defRPr>
                <a:solidFill>
                  <a:schemeClr val="tx1">
                    <a:lumMod val="75000"/>
                    <a:lumOff val="25000"/>
                  </a:schemeClr>
                </a:solidFill>
              </a:defRPr>
            </a:lvl1pPr>
          </a:lstStyle>
          <a:p>
            <a:endParaRPr lang="en-US"/>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4068365" y="4762500"/>
            <a:ext cx="1714500" cy="273844"/>
          </a:xfrm>
        </p:spPr>
        <p:txBody>
          <a:bodyPr/>
          <a:lstStyle>
            <a:lvl1pPr>
              <a:defRPr>
                <a:solidFill>
                  <a:schemeClr val="tx1">
                    <a:lumMod val="75000"/>
                    <a:lumOff val="25000"/>
                  </a:schemeClr>
                </a:solidFill>
              </a:defRPr>
            </a:lvl1pPr>
          </a:lstStyle>
          <a:p>
            <a:r>
              <a:rPr lang="en-US"/>
              <a:t>© 2026 JHF, PRHI, HCF, HFP</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8342471" y="4767263"/>
            <a:ext cx="342900" cy="273844"/>
          </a:xfrm>
        </p:spPr>
        <p:txBody>
          <a:bodyPr/>
          <a:lstStyle>
            <a:lvl1pPr>
              <a:defRPr>
                <a:solidFill>
                  <a:schemeClr val="bg1"/>
                </a:solidFill>
              </a:defRPr>
            </a:lvl1pPr>
          </a:lstStyle>
          <a:p>
            <a:fld id="{B5CEABB6-07DC-46E8-9B57-56EC44A396E5}" type="slidenum">
              <a:rPr lang="en-US" smtClean="0"/>
              <a:pPr/>
              <a:t>‹#›</a:t>
            </a:fld>
            <a:endParaRPr lang="en-US"/>
          </a:p>
        </p:txBody>
      </p:sp>
    </p:spTree>
    <p:extLst>
      <p:ext uri="{BB962C8B-B14F-4D97-AF65-F5344CB8AC3E}">
        <p14:creationId xmlns:p14="http://schemas.microsoft.com/office/powerpoint/2010/main" val="2860416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4"/>
            <a:ext cx="7848600" cy="1445419"/>
          </a:xfrm>
        </p:spPr>
        <p:txBody>
          <a:bodyPr anchor="b">
            <a:noAutofit/>
          </a:bodyPr>
          <a:lstStyle>
            <a:lvl1pPr>
              <a:defRPr sz="3000" cap="all" baseline="0"/>
            </a:lvl1pPr>
          </a:lstStyle>
          <a:p>
            <a:r>
              <a:rPr lang="en-US"/>
              <a:t>Click to edit Master title style</a:t>
            </a:r>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906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1268483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444918"/>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55014"/>
            <a:ext cx="4038600" cy="3444918"/>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2906617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125" b="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828802"/>
            <a:ext cx="3931920" cy="287742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125" b="0" kern="1200" dirty="0" smtClean="0">
                <a:solidFill>
                  <a:schemeClr val="tx2"/>
                </a:solidFill>
                <a:latin typeface="+mn-lt"/>
                <a:ea typeface="+mn-ea"/>
                <a:cs typeface="+mn-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754880" y="1828802"/>
            <a:ext cx="3931920" cy="287742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cxnSp>
        <p:nvCxnSpPr>
          <p:cNvPr id="11" name="Straight Connector 10"/>
          <p:cNvCxnSpPr/>
          <p:nvPr/>
        </p:nvCxnSpPr>
        <p:spPr>
          <a:xfrm>
            <a:off x="4572794" y="1268731"/>
            <a:ext cx="0" cy="34437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331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401443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4400" b="0">
                <a:solidFill>
                  <a:srgbClr val="002060"/>
                </a:solidFill>
              </a:defRPr>
            </a:lvl1pPr>
          </a:lstStyle>
          <a:p>
            <a:r>
              <a:rPr lang="en-US"/>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none" spc="150" baseline="0">
                <a:solidFill>
                  <a:srgbClr val="002060"/>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2026 JHF, PRHI, HCF, HFP</a:t>
            </a:r>
          </a:p>
        </p:txBody>
      </p:sp>
      <p:sp>
        <p:nvSpPr>
          <p:cNvPr id="6" name="Slide Number Placeholder 5"/>
          <p:cNvSpPr>
            <a:spLocks noGrp="1"/>
          </p:cNvSpPr>
          <p:nvPr>
            <p:ph type="sldNum" sz="quarter" idx="12"/>
          </p:nvPr>
        </p:nvSpPr>
        <p:spPr/>
        <p:txBody>
          <a:bodyPr/>
          <a:lstStyle/>
          <a:p>
            <a:fld id="{DE97A03E-C790-4462-A76B-258E5BF5C3E7}"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780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2186899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350" b="0"/>
            </a:lvl1pPr>
          </a:lstStyle>
          <a:p>
            <a:r>
              <a:rPr lang="en-US"/>
              <a:t>Click to edit Master title style</a:t>
            </a:r>
          </a:p>
        </p:txBody>
      </p:sp>
      <p:sp>
        <p:nvSpPr>
          <p:cNvPr id="3" name="Content Placeholder 2"/>
          <p:cNvSpPr>
            <a:spLocks noGrp="1"/>
          </p:cNvSpPr>
          <p:nvPr>
            <p:ph idx="1"/>
          </p:nvPr>
        </p:nvSpPr>
        <p:spPr>
          <a:xfrm>
            <a:off x="2971800" y="594060"/>
            <a:ext cx="5715000" cy="406077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597918"/>
            <a:ext cx="2139696" cy="308943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Footer Placeholder 5"/>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cxnSp>
        <p:nvCxnSpPr>
          <p:cNvPr id="9" name="Straight Connector 8"/>
          <p:cNvCxnSpPr/>
          <p:nvPr/>
        </p:nvCxnSpPr>
        <p:spPr>
          <a:xfrm flipH="1">
            <a:off x="2775011" y="594061"/>
            <a:ext cx="1589" cy="408699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23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94360"/>
            <a:ext cx="2142680" cy="948690"/>
          </a:xfrm>
        </p:spPr>
        <p:txBody>
          <a:bodyPr anchor="b">
            <a:normAutofit/>
          </a:bodyPr>
          <a:lstStyle>
            <a:lvl1pPr algn="l">
              <a:defRPr sz="1350" b="0"/>
            </a:lvl1pPr>
          </a:lstStyle>
          <a:p>
            <a:r>
              <a:rPr lang="en-US"/>
              <a:t>Click to edit Master title style</a:t>
            </a:r>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57200" y="1600200"/>
            <a:ext cx="2139696" cy="318211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Footer Placeholder 5"/>
          <p:cNvSpPr>
            <a:spLocks noGrp="1"/>
          </p:cNvSpPr>
          <p:nvPr>
            <p:ph type="ftr" sz="quarter" idx="11"/>
          </p:nvPr>
        </p:nvSpPr>
        <p:spPr>
          <a:xfrm>
            <a:off x="3962400" y="4896612"/>
            <a:ext cx="1219200" cy="246888"/>
          </a:xfrm>
          <a:prstGeom prst="rect">
            <a:avLst/>
          </a:prstGeom>
        </p:spPr>
        <p:txBody>
          <a:bodyPr/>
          <a:lstStyle/>
          <a:p>
            <a:pPr algn="r"/>
            <a:r>
              <a:rPr lang="en-US">
                <a:solidFill>
                  <a:prstClr val="black"/>
                </a:solidFill>
              </a:rPr>
              <a:t>© 2026 JHF, PRHI, HCF, HFP</a:t>
            </a:r>
          </a:p>
        </p:txBody>
      </p:sp>
    </p:spTree>
    <p:extLst>
      <p:ext uri="{BB962C8B-B14F-4D97-AF65-F5344CB8AC3E}">
        <p14:creationId xmlns:p14="http://schemas.microsoft.com/office/powerpoint/2010/main" val="1665263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3716"/>
            <a:ext cx="2895600" cy="246888"/>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
        <p:nvSpPr>
          <p:cNvPr id="6" name="Slide Number Placeholder 5"/>
          <p:cNvSpPr>
            <a:spLocks noGrp="1"/>
          </p:cNvSpPr>
          <p:nvPr>
            <p:ph type="sldNum" sz="quarter" idx="12"/>
          </p:nvPr>
        </p:nvSpPr>
        <p:spPr>
          <a:xfrm>
            <a:off x="7620000" y="13716"/>
            <a:ext cx="1066800" cy="246888"/>
          </a:xfrm>
          <a:prstGeom prst="rect">
            <a:avLst/>
          </a:prstGeom>
        </p:spPr>
        <p:txBody>
          <a:bodyPr/>
          <a:lstStyle/>
          <a:p>
            <a:fld id="{0CFEC368-1D7A-4F81-ABF6-AE0E36BAF64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13238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3716"/>
            <a:ext cx="2895600" cy="246888"/>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
        <p:nvSpPr>
          <p:cNvPr id="6" name="Slide Number Placeholder 5"/>
          <p:cNvSpPr>
            <a:spLocks noGrp="1"/>
          </p:cNvSpPr>
          <p:nvPr>
            <p:ph type="sldNum" sz="quarter" idx="12"/>
          </p:nvPr>
        </p:nvSpPr>
        <p:spPr>
          <a:xfrm>
            <a:off x="7620000" y="13716"/>
            <a:ext cx="1066800" cy="246888"/>
          </a:xfrm>
          <a:prstGeom prst="rect">
            <a:avLst/>
          </a:prstGeom>
        </p:spPr>
        <p:txBody>
          <a:bodyPr/>
          <a:lstStyle/>
          <a:p>
            <a:fld id="{0CFEC368-1D7A-4F81-ABF6-AE0E36BAF64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8243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a:prstGeom prst="rect">
            <a:avLst/>
          </a:prstGeom>
        </p:spPr>
        <p:txBody>
          <a:bodyPr/>
          <a:lstStyle>
            <a:lvl1pPr>
              <a:defRPr>
                <a:solidFill>
                  <a:srgbClr val="0070C0"/>
                </a:solidFill>
                <a:latin typeface="Univers"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1255092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4"/>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83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4"/>
            <a:ext cx="8229600" cy="3394472"/>
          </a:xfrm>
        </p:spPr>
        <p:txBody>
          <a:bodyPr/>
          <a:lstStyle/>
          <a:p>
            <a:pPr lvl="0"/>
            <a:endParaRPr lang="en-US" noProof="0"/>
          </a:p>
        </p:txBody>
      </p:sp>
    </p:spTree>
    <p:extLst>
      <p:ext uri="{BB962C8B-B14F-4D97-AF65-F5344CB8AC3E}">
        <p14:creationId xmlns:p14="http://schemas.microsoft.com/office/powerpoint/2010/main" val="296890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SmartArt Placeholder 2"/>
          <p:cNvSpPr>
            <a:spLocks noGrp="1"/>
          </p:cNvSpPr>
          <p:nvPr>
            <p:ph type="dgm" idx="1"/>
          </p:nvPr>
        </p:nvSpPr>
        <p:spPr>
          <a:xfrm>
            <a:off x="457200" y="1200154"/>
            <a:ext cx="8229600" cy="3394472"/>
          </a:xfrm>
        </p:spPr>
        <p:txBody>
          <a:bodyPr/>
          <a:lstStyle/>
          <a:p>
            <a:pPr lvl="0"/>
            <a:endParaRPr lang="en-US" noProof="0"/>
          </a:p>
        </p:txBody>
      </p:sp>
    </p:spTree>
    <p:extLst>
      <p:ext uri="{BB962C8B-B14F-4D97-AF65-F5344CB8AC3E}">
        <p14:creationId xmlns:p14="http://schemas.microsoft.com/office/powerpoint/2010/main" val="1988089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4"/>
            <a:ext cx="7848600" cy="1445419"/>
          </a:xfrm>
        </p:spPr>
        <p:txBody>
          <a:bodyPr anchor="b">
            <a:noAutofit/>
          </a:bodyPr>
          <a:lstStyle>
            <a:lvl1pPr>
              <a:defRPr sz="3000" cap="all" baseline="0"/>
            </a:lvl1pPr>
          </a:lstStyle>
          <a:p>
            <a:r>
              <a:rPr lang="en-US"/>
              <a:t>Click to edit Master title style</a:t>
            </a:r>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59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2026 JHF, PRHI, HCF, HFP</a:t>
            </a:r>
          </a:p>
        </p:txBody>
      </p:sp>
      <p:sp>
        <p:nvSpPr>
          <p:cNvPr id="7" name="Slide Number Placeholder 6"/>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375234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4132550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55014"/>
            <a:ext cx="4038600" cy="3444918"/>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55014"/>
            <a:ext cx="4038600" cy="3444918"/>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10682164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125" b="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1828802"/>
            <a:ext cx="3931920" cy="287742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54880" y="1257300"/>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125" b="0" kern="1200" dirty="0" smtClean="0">
                <a:solidFill>
                  <a:schemeClr val="tx2"/>
                </a:solidFill>
                <a:latin typeface="+mn-lt"/>
                <a:ea typeface="+mn-ea"/>
                <a:cs typeface="+mn-cs"/>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754880" y="1828802"/>
            <a:ext cx="3931920" cy="2877424"/>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cxnSp>
        <p:nvCxnSpPr>
          <p:cNvPr id="11" name="Straight Connector 10"/>
          <p:cNvCxnSpPr/>
          <p:nvPr/>
        </p:nvCxnSpPr>
        <p:spPr>
          <a:xfrm>
            <a:off x="4572794" y="1268731"/>
            <a:ext cx="0" cy="34437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823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2724656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Tree>
    <p:extLst>
      <p:ext uri="{BB962C8B-B14F-4D97-AF65-F5344CB8AC3E}">
        <p14:creationId xmlns:p14="http://schemas.microsoft.com/office/powerpoint/2010/main" val="3728507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1350" b="0"/>
            </a:lvl1pPr>
          </a:lstStyle>
          <a:p>
            <a:r>
              <a:rPr lang="en-US"/>
              <a:t>Click to edit Master title style</a:t>
            </a:r>
          </a:p>
        </p:txBody>
      </p:sp>
      <p:sp>
        <p:nvSpPr>
          <p:cNvPr id="3" name="Content Placeholder 2"/>
          <p:cNvSpPr>
            <a:spLocks noGrp="1"/>
          </p:cNvSpPr>
          <p:nvPr>
            <p:ph idx="1"/>
          </p:nvPr>
        </p:nvSpPr>
        <p:spPr>
          <a:xfrm>
            <a:off x="2971800" y="594060"/>
            <a:ext cx="5715000" cy="406077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597918"/>
            <a:ext cx="2139696" cy="308943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Footer Placeholder 5"/>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cxnSp>
        <p:nvCxnSpPr>
          <p:cNvPr id="9" name="Straight Connector 8"/>
          <p:cNvCxnSpPr/>
          <p:nvPr/>
        </p:nvCxnSpPr>
        <p:spPr>
          <a:xfrm flipH="1">
            <a:off x="2775011" y="594061"/>
            <a:ext cx="1589" cy="408699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61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594360"/>
            <a:ext cx="2142680" cy="948690"/>
          </a:xfrm>
        </p:spPr>
        <p:txBody>
          <a:bodyPr anchor="b">
            <a:normAutofit/>
          </a:bodyPr>
          <a:lstStyle>
            <a:lvl1pPr algn="l">
              <a:defRPr sz="1350" b="0"/>
            </a:lvl1pPr>
          </a:lstStyle>
          <a:p>
            <a:r>
              <a:rPr lang="en-US"/>
              <a:t>Click to edit Master title style</a:t>
            </a:r>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p>
        </p:txBody>
      </p:sp>
      <p:sp>
        <p:nvSpPr>
          <p:cNvPr id="4" name="Text Placeholder 3"/>
          <p:cNvSpPr>
            <a:spLocks noGrp="1"/>
          </p:cNvSpPr>
          <p:nvPr>
            <p:ph type="body" sz="half" idx="2"/>
          </p:nvPr>
        </p:nvSpPr>
        <p:spPr>
          <a:xfrm>
            <a:off x="457200" y="1600200"/>
            <a:ext cx="2139696" cy="318211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6" name="Footer Placeholder 5"/>
          <p:cNvSpPr>
            <a:spLocks noGrp="1"/>
          </p:cNvSpPr>
          <p:nvPr>
            <p:ph type="ftr" sz="quarter" idx="11"/>
          </p:nvPr>
        </p:nvSpPr>
        <p:spPr>
          <a:xfrm>
            <a:off x="3962400" y="4896612"/>
            <a:ext cx="1219200" cy="246888"/>
          </a:xfrm>
          <a:prstGeom prst="rect">
            <a:avLst/>
          </a:prstGeom>
        </p:spPr>
        <p:txBody>
          <a:bodyPr/>
          <a:lstStyle/>
          <a:p>
            <a:pPr algn="r"/>
            <a:r>
              <a:rPr lang="en-US">
                <a:solidFill>
                  <a:prstClr val="black"/>
                </a:solidFill>
              </a:rPr>
              <a:t>© 2026 JHF, PRHI, HCF, HFP</a:t>
            </a:r>
          </a:p>
        </p:txBody>
      </p:sp>
    </p:spTree>
    <p:extLst>
      <p:ext uri="{BB962C8B-B14F-4D97-AF65-F5344CB8AC3E}">
        <p14:creationId xmlns:p14="http://schemas.microsoft.com/office/powerpoint/2010/main" val="2685875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3716"/>
            <a:ext cx="2895600" cy="246888"/>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
        <p:nvSpPr>
          <p:cNvPr id="6" name="Slide Number Placeholder 5"/>
          <p:cNvSpPr>
            <a:spLocks noGrp="1"/>
          </p:cNvSpPr>
          <p:nvPr>
            <p:ph type="sldNum" sz="quarter" idx="12"/>
          </p:nvPr>
        </p:nvSpPr>
        <p:spPr>
          <a:xfrm>
            <a:off x="7620000" y="13716"/>
            <a:ext cx="1066800" cy="246888"/>
          </a:xfrm>
          <a:prstGeom prst="rect">
            <a:avLst/>
          </a:prstGeom>
        </p:spPr>
        <p:txBody>
          <a:bodyPr/>
          <a:lstStyle/>
          <a:p>
            <a:fld id="{0CFEC368-1D7A-4F81-ABF6-AE0E36BAF64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8016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en-US"/>
              <a:t>Click to edit Master title style</a:t>
            </a:r>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3716"/>
            <a:ext cx="2895600" cy="246888"/>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962400" y="4896612"/>
            <a:ext cx="1219200" cy="246888"/>
          </a:xfrm>
          <a:prstGeom prst="rect">
            <a:avLst/>
          </a:prstGeom>
        </p:spPr>
        <p:txBody>
          <a:bodyPr/>
          <a:lstStyle>
            <a:lvl1pPr algn="ctr">
              <a:defRPr/>
            </a:lvl1pPr>
          </a:lstStyle>
          <a:p>
            <a:r>
              <a:rPr lang="en-US">
                <a:solidFill>
                  <a:prstClr val="black"/>
                </a:solidFill>
              </a:rPr>
              <a:t>© 2026 JHF, PRHI, HCF, HFP</a:t>
            </a:r>
          </a:p>
        </p:txBody>
      </p:sp>
      <p:sp>
        <p:nvSpPr>
          <p:cNvPr id="6" name="Slide Number Placeholder 5"/>
          <p:cNvSpPr>
            <a:spLocks noGrp="1"/>
          </p:cNvSpPr>
          <p:nvPr>
            <p:ph type="sldNum" sz="quarter" idx="12"/>
          </p:nvPr>
        </p:nvSpPr>
        <p:spPr>
          <a:xfrm>
            <a:off x="7620000" y="13716"/>
            <a:ext cx="1066800" cy="246888"/>
          </a:xfrm>
          <a:prstGeom prst="rect">
            <a:avLst/>
          </a:prstGeom>
        </p:spPr>
        <p:txBody>
          <a:bodyPr/>
          <a:lstStyle/>
          <a:p>
            <a:fld id="{0CFEC368-1D7A-4F81-ABF6-AE0E36BAF64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35497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857250"/>
          </a:xfrm>
          <a:prstGeom prst="rect">
            <a:avLst/>
          </a:prstGeom>
        </p:spPr>
        <p:txBody>
          <a:bodyPr/>
          <a:lstStyle>
            <a:lvl1pPr>
              <a:defRPr>
                <a:solidFill>
                  <a:srgbClr val="0070C0"/>
                </a:solidFill>
                <a:latin typeface="Univers"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265318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2026 JHF, PRHI, HCF, HFP</a:t>
            </a:r>
          </a:p>
        </p:txBody>
      </p:sp>
      <p:sp>
        <p:nvSpPr>
          <p:cNvPr id="9" name="Slide Number Placeholder 8"/>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3752181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4"/>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4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4"/>
            <a:ext cx="8229600" cy="3394472"/>
          </a:xfrm>
        </p:spPr>
        <p:txBody>
          <a:bodyPr/>
          <a:lstStyle/>
          <a:p>
            <a:pPr lvl="0"/>
            <a:endParaRPr lang="en-US" noProof="0"/>
          </a:p>
        </p:txBody>
      </p:sp>
    </p:spTree>
    <p:extLst>
      <p:ext uri="{BB962C8B-B14F-4D97-AF65-F5344CB8AC3E}">
        <p14:creationId xmlns:p14="http://schemas.microsoft.com/office/powerpoint/2010/main" val="3633648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SmartArt Placeholder 2"/>
          <p:cNvSpPr>
            <a:spLocks noGrp="1"/>
          </p:cNvSpPr>
          <p:nvPr>
            <p:ph type="dgm" idx="1"/>
          </p:nvPr>
        </p:nvSpPr>
        <p:spPr>
          <a:xfrm>
            <a:off x="457200" y="1200154"/>
            <a:ext cx="8229600" cy="3394472"/>
          </a:xfrm>
        </p:spPr>
        <p:txBody>
          <a:bodyPr/>
          <a:lstStyle/>
          <a:p>
            <a:pPr lvl="0"/>
            <a:endParaRPr lang="en-US" noProof="0"/>
          </a:p>
        </p:txBody>
      </p:sp>
    </p:spTree>
    <p:extLst>
      <p:ext uri="{BB962C8B-B14F-4D97-AF65-F5344CB8AC3E}">
        <p14:creationId xmlns:p14="http://schemas.microsoft.com/office/powerpoint/2010/main" val="555020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 Text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flipV="1">
            <a:off x="0" y="1012"/>
            <a:ext cx="9153231" cy="5142488"/>
          </a:xfrm>
          <a:prstGeom prst="rect">
            <a:avLst/>
          </a:prstGeom>
        </p:spPr>
      </p:pic>
      <p:sp>
        <p:nvSpPr>
          <p:cNvPr id="3" name="Title 1"/>
          <p:cNvSpPr>
            <a:spLocks noGrp="1"/>
          </p:cNvSpPr>
          <p:nvPr>
            <p:ph type="ctrTitle" hasCustomPrompt="1"/>
          </p:nvPr>
        </p:nvSpPr>
        <p:spPr>
          <a:xfrm>
            <a:off x="776916" y="754485"/>
            <a:ext cx="7582900" cy="348004"/>
          </a:xfrm>
        </p:spPr>
        <p:txBody>
          <a:bodyPr anchor="t">
            <a:normAutofit/>
          </a:bodyPr>
          <a:lstStyle>
            <a:lvl1pPr algn="ctr">
              <a:defRPr sz="2250" b="1" i="0" spc="0" baseline="0">
                <a:solidFill>
                  <a:srgbClr val="013E70"/>
                </a:solidFill>
                <a:latin typeface="Gotham Narrow Black" charset="0"/>
                <a:ea typeface="Gotham Narrow Black" charset="0"/>
                <a:cs typeface="Gotham Narrow Black" charset="0"/>
              </a:defRPr>
            </a:lvl1pPr>
          </a:lstStyle>
          <a:p>
            <a:r>
              <a:rPr lang="en-US"/>
              <a:t>Click to Edit Slide Title</a:t>
            </a:r>
            <a:br>
              <a:rPr lang="en-US"/>
            </a:br>
            <a:br>
              <a:rPr lang="en-US"/>
            </a:br>
            <a:endParaRPr lang="en-US"/>
          </a:p>
        </p:txBody>
      </p:sp>
      <p:sp>
        <p:nvSpPr>
          <p:cNvPr id="5" name="Text Placeholder 4"/>
          <p:cNvSpPr>
            <a:spLocks noGrp="1"/>
          </p:cNvSpPr>
          <p:nvPr>
            <p:ph type="body" sz="quarter" idx="10" hasCustomPrompt="1"/>
          </p:nvPr>
        </p:nvSpPr>
        <p:spPr>
          <a:xfrm>
            <a:off x="2475811" y="1293019"/>
            <a:ext cx="4201610" cy="3125617"/>
          </a:xfrm>
        </p:spPr>
        <p:txBody>
          <a:bodyPr>
            <a:normAutofit/>
          </a:bodyPr>
          <a:lstStyle>
            <a:lvl1pPr marL="171450" marR="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500" b="0" i="0">
                <a:solidFill>
                  <a:srgbClr val="414143"/>
                </a:solidFill>
                <a:latin typeface="Neutraface 2 Text Book" charset="0"/>
                <a:ea typeface="Neutraface 2 Text Book" charset="0"/>
                <a:cs typeface="Neutraface 2 Text Book" charset="0"/>
              </a:defRPr>
            </a:lvl1pPr>
            <a:lvl2pPr>
              <a:defRPr sz="1500">
                <a:latin typeface="Corbel" charset="0"/>
                <a:ea typeface="Corbel" charset="0"/>
                <a:cs typeface="Corbel" charset="0"/>
              </a:defRPr>
            </a:lvl2pPr>
            <a:lvl3pPr>
              <a:defRPr sz="1500">
                <a:latin typeface="Corbel" charset="0"/>
                <a:ea typeface="Corbel" charset="0"/>
                <a:cs typeface="Corbel" charset="0"/>
              </a:defRPr>
            </a:lvl3pPr>
            <a:lvl4pPr>
              <a:defRPr sz="1500">
                <a:latin typeface="Corbel" charset="0"/>
                <a:ea typeface="Corbel" charset="0"/>
                <a:cs typeface="Corbel" charset="0"/>
              </a:defRPr>
            </a:lvl4pPr>
            <a:lvl5pPr>
              <a:defRPr sz="1500">
                <a:latin typeface="Corbel" charset="0"/>
                <a:ea typeface="Corbel" charset="0"/>
                <a:cs typeface="Corbel" charset="0"/>
              </a:defRPr>
            </a:lvl5pPr>
          </a:lstStyle>
          <a:p>
            <a:pPr lvl="0"/>
            <a:r>
              <a:rPr lang="en-US"/>
              <a:t>Click to edit text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t>Click to edit text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t>Click to edit text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t>Click to edit text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t>Click to edit text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a:t>Click to edit text</a:t>
            </a:r>
          </a:p>
          <a:p>
            <a:pPr lvl="0"/>
            <a:endParaRPr lang="en-US"/>
          </a:p>
          <a:p>
            <a:pPr lvl="0"/>
            <a:endParaRPr lang="en-US"/>
          </a:p>
          <a:p>
            <a:pPr lvl="0"/>
            <a:endParaRPr lang="en-US"/>
          </a:p>
          <a:p>
            <a:pPr lvl="0"/>
            <a:endParaRPr lang="en-US"/>
          </a:p>
          <a:p>
            <a:pPr lvl="0"/>
            <a:endParaRPr lang="en-US"/>
          </a:p>
        </p:txBody>
      </p:sp>
      <p:sp>
        <p:nvSpPr>
          <p:cNvPr id="8" name="TextBox 7"/>
          <p:cNvSpPr txBox="1"/>
          <p:nvPr userDrawn="1"/>
        </p:nvSpPr>
        <p:spPr>
          <a:xfrm>
            <a:off x="6660058" y="4918560"/>
            <a:ext cx="2656390" cy="369332"/>
          </a:xfrm>
          <a:prstGeom prst="rect">
            <a:avLst/>
          </a:prstGeom>
          <a:noFill/>
        </p:spPr>
        <p:txBody>
          <a:bodyPr wrap="square" rtlCol="0">
            <a:spAutoFit/>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900" b="1" i="0">
                <a:solidFill>
                  <a:srgbClr val="013E70"/>
                </a:solidFill>
                <a:latin typeface="Neutraface 2 Text Demi" charset="0"/>
                <a:ea typeface="Neutraface 2 Text Demi" charset="0"/>
                <a:cs typeface="Neutraface 2 Text Demi" charset="0"/>
              </a:rPr>
              <a:t>www.commlife.org ||</a:t>
            </a:r>
            <a:r>
              <a:rPr lang="en-US" sz="900" b="1" i="0" baseline="0">
                <a:solidFill>
                  <a:srgbClr val="013E70"/>
                </a:solidFill>
                <a:latin typeface="Neutraface 2 Text Demi" charset="0"/>
                <a:ea typeface="Neutraface 2 Text Demi" charset="0"/>
                <a:cs typeface="Neutraface 2 Text Demi" charset="0"/>
              </a:rPr>
              <a:t> </a:t>
            </a:r>
            <a:r>
              <a:rPr lang="en-US" sz="900" b="1" i="0" baseline="0">
                <a:solidFill>
                  <a:srgbClr val="013E70"/>
                </a:solidFill>
                <a:effectLst/>
                <a:latin typeface="Neutraface 2 Text Demi" charset="0"/>
                <a:ea typeface="Neutraface 2 Text Demi" charset="0"/>
                <a:cs typeface="Neutraface 2 Text Demi" charset="0"/>
              </a:rPr>
              <a:t>1-866-419-1693</a:t>
            </a:r>
            <a:r>
              <a:rPr lang="en-US" sz="900" b="1" i="0" baseline="0">
                <a:solidFill>
                  <a:srgbClr val="013E70"/>
                </a:solidFill>
                <a:latin typeface="Neutraface 2 Text Demi" charset="0"/>
                <a:ea typeface="Neutraface 2 Text Demi" charset="0"/>
                <a:cs typeface="Neutraface 2 Text Demi" charset="0"/>
              </a:rPr>
              <a:t> TTY:711</a:t>
            </a:r>
            <a:endParaRPr lang="en-US" sz="900" b="1" i="0">
              <a:solidFill>
                <a:srgbClr val="013E70"/>
              </a:solidFill>
              <a:latin typeface="Neutraface 2 Text Demi" charset="0"/>
              <a:ea typeface="Neutraface 2 Text Demi" charset="0"/>
              <a:cs typeface="Neutraface 2 Text Demi" charset="0"/>
            </a:endParaRPr>
          </a:p>
          <a:p>
            <a:pPr algn="ctr"/>
            <a:endParaRPr lang="en-US" sz="900" b="1" i="0">
              <a:solidFill>
                <a:srgbClr val="013E70"/>
              </a:solidFill>
              <a:latin typeface="Neutraface 2 Text Demi" charset="0"/>
              <a:ea typeface="Neutraface 2 Text Demi" charset="0"/>
              <a:cs typeface="Neutraface 2 Text Demi" charset="0"/>
            </a:endParaRPr>
          </a:p>
        </p:txBody>
      </p:sp>
    </p:spTree>
    <p:extLst>
      <p:ext uri="{BB962C8B-B14F-4D97-AF65-F5344CB8AC3E}">
        <p14:creationId xmlns:p14="http://schemas.microsoft.com/office/powerpoint/2010/main" val="273263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2026 JHF, PRHI, HCF, HFP</a:t>
            </a:r>
          </a:p>
        </p:txBody>
      </p:sp>
      <p:sp>
        <p:nvSpPr>
          <p:cNvPr id="5" name="Slide Number Placeholder 4"/>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135840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2026 JHF, PRHI, HCF, HFP</a:t>
            </a:r>
          </a:p>
        </p:txBody>
      </p:sp>
      <p:sp>
        <p:nvSpPr>
          <p:cNvPr id="9" name="Slide Number Placeholder 8"/>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249455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2026 JHF, PRHI, HCF, HFP</a:t>
            </a:r>
          </a:p>
        </p:txBody>
      </p:sp>
      <p:sp>
        <p:nvSpPr>
          <p:cNvPr id="6" name="Slide Number Placeholder 5"/>
          <p:cNvSpPr>
            <a:spLocks noGrp="1"/>
          </p:cNvSpPr>
          <p:nvPr>
            <p:ph type="sldNum" sz="quarter" idx="12"/>
          </p:nvPr>
        </p:nvSpPr>
        <p:spPr/>
        <p:txBody>
          <a:bodyPr/>
          <a:lstStyle/>
          <a:p>
            <a:fld id="{DE97A03E-C790-4462-A76B-258E5BF5C3E7}" type="slidenum">
              <a:rPr lang="en-US" smtClean="0"/>
              <a:t>‹#›</a:t>
            </a:fld>
            <a:endParaRPr lang="en-US"/>
          </a:p>
        </p:txBody>
      </p:sp>
    </p:spTree>
    <p:extLst>
      <p:ext uri="{BB962C8B-B14F-4D97-AF65-F5344CB8AC3E}">
        <p14:creationId xmlns:p14="http://schemas.microsoft.com/office/powerpoint/2010/main" val="219366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4"/>
            <a:ext cx="7848600" cy="1445419"/>
          </a:xfrm>
        </p:spPr>
        <p:txBody>
          <a:bodyPr anchor="b">
            <a:noAutofit/>
          </a:bodyPr>
          <a:lstStyle>
            <a:lvl1pPr>
              <a:defRPr sz="3000" cap="all" baseline="0"/>
            </a:lvl1pPr>
          </a:lstStyle>
          <a:p>
            <a:r>
              <a:rPr lang="en-US"/>
              <a:t>Click to edit Master title style</a:t>
            </a:r>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cxnSp>
        <p:nvCxnSpPr>
          <p:cNvPr id="8" name="Straight Connector 7"/>
          <p:cNvCxnSpPr/>
          <p:nvPr/>
        </p:nvCxnSpPr>
        <p:spPr>
          <a:xfrm>
            <a:off x="685800" y="2548890"/>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12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 2026 JHF, PRHI, HCF, HFP</a:t>
            </a:r>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fld id="{DE97A03E-C790-4462-A76B-258E5BF5C3E7}" type="slidenum">
              <a:rPr lang="en-US" smtClean="0"/>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30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4" r:id="rId8"/>
  </p:sldLayoutIdLst>
  <p:hf hdr="0" dt="0"/>
  <p:txStyles>
    <p:titleStyle>
      <a:lvl1pPr algn="l" defTabSz="685800" rtl="0" eaLnBrk="1" latinLnBrk="0" hangingPunct="1">
        <a:lnSpc>
          <a:spcPct val="85000"/>
        </a:lnSpc>
        <a:spcBef>
          <a:spcPct val="0"/>
        </a:spcBef>
        <a:buNone/>
        <a:defRPr sz="3600" kern="1200" spc="-38" baseline="0">
          <a:solidFill>
            <a:srgbClr val="002060"/>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 name="Title Placeholder 1"/>
          <p:cNvSpPr>
            <a:spLocks noGrp="1"/>
          </p:cNvSpPr>
          <p:nvPr>
            <p:ph type="title"/>
          </p:nvPr>
        </p:nvSpPr>
        <p:spPr>
          <a:xfrm>
            <a:off x="457200" y="397120"/>
            <a:ext cx="8229600" cy="4751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4368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Tree>
    <p:extLst>
      <p:ext uri="{BB962C8B-B14F-4D97-AF65-F5344CB8AC3E}">
        <p14:creationId xmlns:p14="http://schemas.microsoft.com/office/powerpoint/2010/main" val="361121310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dt="0"/>
  <p:txStyles>
    <p:titleStyle>
      <a:lvl1pPr algn="l" defTabSz="514350" rtl="0" eaLnBrk="1" latinLnBrk="0" hangingPunct="1">
        <a:spcBef>
          <a:spcPct val="0"/>
        </a:spcBef>
        <a:buNone/>
        <a:defRPr sz="3000" kern="1200" spc="-56" baseline="0">
          <a:solidFill>
            <a:schemeClr val="tx2"/>
          </a:solidFill>
          <a:latin typeface="+mj-lt"/>
          <a:ea typeface="+mj-ea"/>
          <a:cs typeface="+mj-cs"/>
        </a:defRPr>
      </a:lvl1pPr>
    </p:titleStyle>
    <p:bodyStyle>
      <a:lvl1pPr marL="102870" indent="-102870" algn="l" defTabSz="514350" rtl="0" eaLnBrk="1" latinLnBrk="0" hangingPunct="1">
        <a:spcBef>
          <a:spcPct val="20000"/>
        </a:spcBef>
        <a:buClr>
          <a:schemeClr val="accent1"/>
        </a:buClr>
        <a:buSzPct val="85000"/>
        <a:buFont typeface="Arial" pitchFamily="34" charset="0"/>
        <a:buChar char="•"/>
        <a:defRPr sz="1350" kern="1200">
          <a:solidFill>
            <a:schemeClr val="tx1"/>
          </a:solidFill>
          <a:latin typeface="+mn-lt"/>
          <a:ea typeface="+mn-ea"/>
          <a:cs typeface="+mn-cs"/>
        </a:defRPr>
      </a:lvl1pPr>
      <a:lvl2pPr marL="257175" indent="-102870" algn="l" defTabSz="514350" rtl="0" eaLnBrk="1" latinLnBrk="0" hangingPunct="1">
        <a:spcBef>
          <a:spcPct val="20000"/>
        </a:spcBef>
        <a:buClr>
          <a:schemeClr val="accent1"/>
        </a:buClr>
        <a:buSzPct val="85000"/>
        <a:buFont typeface="Arial" pitchFamily="34" charset="0"/>
        <a:buChar char="•"/>
        <a:defRPr sz="1125" kern="1200">
          <a:solidFill>
            <a:schemeClr val="tx1"/>
          </a:solidFill>
          <a:latin typeface="+mn-lt"/>
          <a:ea typeface="+mn-ea"/>
          <a:cs typeface="+mn-cs"/>
        </a:defRPr>
      </a:lvl2pPr>
      <a:lvl3pPr marL="411480" indent="-102870" algn="l" defTabSz="514350" rtl="0" eaLnBrk="1" latinLnBrk="0" hangingPunct="1">
        <a:spcBef>
          <a:spcPct val="20000"/>
        </a:spcBef>
        <a:buClr>
          <a:schemeClr val="accent1"/>
        </a:buClr>
        <a:buSzPct val="90000"/>
        <a:buFont typeface="Arial" pitchFamily="34" charset="0"/>
        <a:buChar char="•"/>
        <a:defRPr sz="1013" kern="1200">
          <a:solidFill>
            <a:schemeClr val="tx1"/>
          </a:solidFill>
          <a:latin typeface="+mn-lt"/>
          <a:ea typeface="+mn-ea"/>
          <a:cs typeface="+mn-cs"/>
        </a:defRPr>
      </a:lvl3pPr>
      <a:lvl4pPr marL="565785" indent="-102870" algn="l" defTabSz="514350" rtl="0" eaLnBrk="1" latinLnBrk="0" hangingPunct="1">
        <a:spcBef>
          <a:spcPct val="20000"/>
        </a:spcBef>
        <a:buClr>
          <a:schemeClr val="accent1"/>
        </a:buClr>
        <a:buFont typeface="Arial" pitchFamily="34" charset="0"/>
        <a:buChar char="•"/>
        <a:defRPr sz="900" kern="1200">
          <a:solidFill>
            <a:schemeClr val="tx1"/>
          </a:solidFill>
          <a:latin typeface="+mn-lt"/>
          <a:ea typeface="+mn-ea"/>
          <a:cs typeface="+mn-cs"/>
        </a:defRPr>
      </a:lvl4pPr>
      <a:lvl5pPr marL="668655" indent="-77153" algn="l" defTabSz="514350" rtl="0" eaLnBrk="1" latinLnBrk="0" hangingPunct="1">
        <a:spcBef>
          <a:spcPct val="20000"/>
        </a:spcBef>
        <a:buClr>
          <a:schemeClr val="accent1"/>
        </a:buClr>
        <a:buSzPct val="100000"/>
        <a:buFont typeface="Arial" pitchFamily="34" charset="0"/>
        <a:buChar char="•"/>
        <a:defRPr sz="788" kern="1200" baseline="0">
          <a:solidFill>
            <a:schemeClr val="tx1"/>
          </a:solidFill>
          <a:latin typeface="+mn-lt"/>
          <a:ea typeface="+mn-ea"/>
          <a:cs typeface="+mn-cs"/>
        </a:defRPr>
      </a:lvl5pPr>
      <a:lvl6pPr marL="77152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6pPr>
      <a:lvl7pPr marL="87439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7pPr>
      <a:lvl8pPr marL="97726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8pPr>
      <a:lvl9pPr marL="108013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4368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Tree>
    <p:extLst>
      <p:ext uri="{BB962C8B-B14F-4D97-AF65-F5344CB8AC3E}">
        <p14:creationId xmlns:p14="http://schemas.microsoft.com/office/powerpoint/2010/main" val="409085466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hdr="0" dt="0"/>
  <p:txStyles>
    <p:titleStyle>
      <a:lvl1pPr algn="l" defTabSz="514350" rtl="0" eaLnBrk="1" latinLnBrk="0" hangingPunct="1">
        <a:spcBef>
          <a:spcPct val="0"/>
        </a:spcBef>
        <a:buNone/>
        <a:defRPr sz="3000" kern="1200" spc="-56" baseline="0">
          <a:solidFill>
            <a:schemeClr val="tx2"/>
          </a:solidFill>
          <a:latin typeface="+mj-lt"/>
          <a:ea typeface="+mj-ea"/>
          <a:cs typeface="+mj-cs"/>
        </a:defRPr>
      </a:lvl1pPr>
    </p:titleStyle>
    <p:bodyStyle>
      <a:lvl1pPr marL="102870" indent="-102870" algn="l" defTabSz="514350" rtl="0" eaLnBrk="1" latinLnBrk="0" hangingPunct="1">
        <a:spcBef>
          <a:spcPct val="20000"/>
        </a:spcBef>
        <a:buClr>
          <a:schemeClr val="accent1"/>
        </a:buClr>
        <a:buSzPct val="85000"/>
        <a:buFont typeface="Arial" pitchFamily="34" charset="0"/>
        <a:buChar char="•"/>
        <a:defRPr sz="1350" kern="1200">
          <a:solidFill>
            <a:schemeClr val="tx1"/>
          </a:solidFill>
          <a:latin typeface="+mn-lt"/>
          <a:ea typeface="+mn-ea"/>
          <a:cs typeface="+mn-cs"/>
        </a:defRPr>
      </a:lvl1pPr>
      <a:lvl2pPr marL="257175" indent="-102870" algn="l" defTabSz="514350" rtl="0" eaLnBrk="1" latinLnBrk="0" hangingPunct="1">
        <a:spcBef>
          <a:spcPct val="20000"/>
        </a:spcBef>
        <a:buClr>
          <a:schemeClr val="accent1"/>
        </a:buClr>
        <a:buSzPct val="85000"/>
        <a:buFont typeface="Arial" pitchFamily="34" charset="0"/>
        <a:buChar char="•"/>
        <a:defRPr sz="1125" kern="1200">
          <a:solidFill>
            <a:schemeClr val="tx1"/>
          </a:solidFill>
          <a:latin typeface="+mn-lt"/>
          <a:ea typeface="+mn-ea"/>
          <a:cs typeface="+mn-cs"/>
        </a:defRPr>
      </a:lvl2pPr>
      <a:lvl3pPr marL="411480" indent="-102870" algn="l" defTabSz="514350" rtl="0" eaLnBrk="1" latinLnBrk="0" hangingPunct="1">
        <a:spcBef>
          <a:spcPct val="20000"/>
        </a:spcBef>
        <a:buClr>
          <a:schemeClr val="accent1"/>
        </a:buClr>
        <a:buSzPct val="90000"/>
        <a:buFont typeface="Arial" pitchFamily="34" charset="0"/>
        <a:buChar char="•"/>
        <a:defRPr sz="1013" kern="1200">
          <a:solidFill>
            <a:schemeClr val="tx1"/>
          </a:solidFill>
          <a:latin typeface="+mn-lt"/>
          <a:ea typeface="+mn-ea"/>
          <a:cs typeface="+mn-cs"/>
        </a:defRPr>
      </a:lvl3pPr>
      <a:lvl4pPr marL="565785" indent="-102870" algn="l" defTabSz="514350" rtl="0" eaLnBrk="1" latinLnBrk="0" hangingPunct="1">
        <a:spcBef>
          <a:spcPct val="20000"/>
        </a:spcBef>
        <a:buClr>
          <a:schemeClr val="accent1"/>
        </a:buClr>
        <a:buFont typeface="Arial" pitchFamily="34" charset="0"/>
        <a:buChar char="•"/>
        <a:defRPr sz="900" kern="1200">
          <a:solidFill>
            <a:schemeClr val="tx1"/>
          </a:solidFill>
          <a:latin typeface="+mn-lt"/>
          <a:ea typeface="+mn-ea"/>
          <a:cs typeface="+mn-cs"/>
        </a:defRPr>
      </a:lvl4pPr>
      <a:lvl5pPr marL="668655" indent="-77153" algn="l" defTabSz="514350" rtl="0" eaLnBrk="1" latinLnBrk="0" hangingPunct="1">
        <a:spcBef>
          <a:spcPct val="20000"/>
        </a:spcBef>
        <a:buClr>
          <a:schemeClr val="accent1"/>
        </a:buClr>
        <a:buSzPct val="100000"/>
        <a:buFont typeface="Arial" pitchFamily="34" charset="0"/>
        <a:buChar char="•"/>
        <a:defRPr sz="788" kern="1200" baseline="0">
          <a:solidFill>
            <a:schemeClr val="tx1"/>
          </a:solidFill>
          <a:latin typeface="+mn-lt"/>
          <a:ea typeface="+mn-ea"/>
          <a:cs typeface="+mn-cs"/>
        </a:defRPr>
      </a:lvl5pPr>
      <a:lvl6pPr marL="77152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6pPr>
      <a:lvl7pPr marL="87439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7pPr>
      <a:lvl8pPr marL="97726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8pPr>
      <a:lvl9pPr marL="108013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4368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Tree>
    <p:extLst>
      <p:ext uri="{BB962C8B-B14F-4D97-AF65-F5344CB8AC3E}">
        <p14:creationId xmlns:p14="http://schemas.microsoft.com/office/powerpoint/2010/main" val="37934364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Lst>
  <p:hf hdr="0" dt="0"/>
  <p:txStyles>
    <p:titleStyle>
      <a:lvl1pPr algn="l" defTabSz="514350" rtl="0" eaLnBrk="1" latinLnBrk="0" hangingPunct="1">
        <a:spcBef>
          <a:spcPct val="0"/>
        </a:spcBef>
        <a:buNone/>
        <a:defRPr sz="3000" kern="1200" spc="-56" baseline="0">
          <a:solidFill>
            <a:schemeClr val="tx2"/>
          </a:solidFill>
          <a:latin typeface="+mj-lt"/>
          <a:ea typeface="+mj-ea"/>
          <a:cs typeface="+mj-cs"/>
        </a:defRPr>
      </a:lvl1pPr>
    </p:titleStyle>
    <p:bodyStyle>
      <a:lvl1pPr marL="102870" indent="-102870" algn="l" defTabSz="514350" rtl="0" eaLnBrk="1" latinLnBrk="0" hangingPunct="1">
        <a:spcBef>
          <a:spcPct val="20000"/>
        </a:spcBef>
        <a:buClr>
          <a:schemeClr val="accent1"/>
        </a:buClr>
        <a:buSzPct val="85000"/>
        <a:buFont typeface="Arial" pitchFamily="34" charset="0"/>
        <a:buChar char="•"/>
        <a:defRPr sz="1350" kern="1200">
          <a:solidFill>
            <a:schemeClr val="tx1"/>
          </a:solidFill>
          <a:latin typeface="+mn-lt"/>
          <a:ea typeface="+mn-ea"/>
          <a:cs typeface="+mn-cs"/>
        </a:defRPr>
      </a:lvl1pPr>
      <a:lvl2pPr marL="257175" indent="-102870" algn="l" defTabSz="514350" rtl="0" eaLnBrk="1" latinLnBrk="0" hangingPunct="1">
        <a:spcBef>
          <a:spcPct val="20000"/>
        </a:spcBef>
        <a:buClr>
          <a:schemeClr val="accent1"/>
        </a:buClr>
        <a:buSzPct val="85000"/>
        <a:buFont typeface="Arial" pitchFamily="34" charset="0"/>
        <a:buChar char="•"/>
        <a:defRPr sz="1125" kern="1200">
          <a:solidFill>
            <a:schemeClr val="tx1"/>
          </a:solidFill>
          <a:latin typeface="+mn-lt"/>
          <a:ea typeface="+mn-ea"/>
          <a:cs typeface="+mn-cs"/>
        </a:defRPr>
      </a:lvl2pPr>
      <a:lvl3pPr marL="411480" indent="-102870" algn="l" defTabSz="514350" rtl="0" eaLnBrk="1" latinLnBrk="0" hangingPunct="1">
        <a:spcBef>
          <a:spcPct val="20000"/>
        </a:spcBef>
        <a:buClr>
          <a:schemeClr val="accent1"/>
        </a:buClr>
        <a:buSzPct val="90000"/>
        <a:buFont typeface="Arial" pitchFamily="34" charset="0"/>
        <a:buChar char="•"/>
        <a:defRPr sz="1013" kern="1200">
          <a:solidFill>
            <a:schemeClr val="tx1"/>
          </a:solidFill>
          <a:latin typeface="+mn-lt"/>
          <a:ea typeface="+mn-ea"/>
          <a:cs typeface="+mn-cs"/>
        </a:defRPr>
      </a:lvl3pPr>
      <a:lvl4pPr marL="565785" indent="-102870" algn="l" defTabSz="514350" rtl="0" eaLnBrk="1" latinLnBrk="0" hangingPunct="1">
        <a:spcBef>
          <a:spcPct val="20000"/>
        </a:spcBef>
        <a:buClr>
          <a:schemeClr val="accent1"/>
        </a:buClr>
        <a:buFont typeface="Arial" pitchFamily="34" charset="0"/>
        <a:buChar char="•"/>
        <a:defRPr sz="900" kern="1200">
          <a:solidFill>
            <a:schemeClr val="tx1"/>
          </a:solidFill>
          <a:latin typeface="+mn-lt"/>
          <a:ea typeface="+mn-ea"/>
          <a:cs typeface="+mn-cs"/>
        </a:defRPr>
      </a:lvl4pPr>
      <a:lvl5pPr marL="668655" indent="-77153" algn="l" defTabSz="514350" rtl="0" eaLnBrk="1" latinLnBrk="0" hangingPunct="1">
        <a:spcBef>
          <a:spcPct val="20000"/>
        </a:spcBef>
        <a:buClr>
          <a:schemeClr val="accent1"/>
        </a:buClr>
        <a:buSzPct val="100000"/>
        <a:buFont typeface="Arial" pitchFamily="34" charset="0"/>
        <a:buChar char="•"/>
        <a:defRPr sz="788" kern="1200" baseline="0">
          <a:solidFill>
            <a:schemeClr val="tx1"/>
          </a:solidFill>
          <a:latin typeface="+mn-lt"/>
          <a:ea typeface="+mn-ea"/>
          <a:cs typeface="+mn-cs"/>
        </a:defRPr>
      </a:lvl5pPr>
      <a:lvl6pPr marL="77152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6pPr>
      <a:lvl7pPr marL="87439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7pPr>
      <a:lvl8pPr marL="97726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8pPr>
      <a:lvl9pPr marL="1080135" indent="-102870" algn="l" defTabSz="514350"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omorrowshealthcare.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us06web.zoom.us/meeting/register/QY4Q84qBQzasiZlsORIERg#/registr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us06web.zoom.us/meeting/register/g7pWaqzCSWqcE9iki0keCw" TargetMode="External"/><Relationship Id="rId4" Type="http://schemas.openxmlformats.org/officeDocument/2006/relationships/hyperlink" Target="https://us06web.zoom.us/meeting/register/rk0G4k7ySZ6QQ6nP_6ckz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tomorrowshealthcar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urveymonkey.com/r/7VB8YD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cce.upmc.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D589-25DD-F545-E95D-2B0CFF6BF1BD}"/>
              </a:ext>
            </a:extLst>
          </p:cNvPr>
          <p:cNvSpPr>
            <a:spLocks noGrp="1"/>
          </p:cNvSpPr>
          <p:nvPr>
            <p:ph type="title"/>
          </p:nvPr>
        </p:nvSpPr>
        <p:spPr/>
        <p:txBody>
          <a:bodyPr/>
          <a:lstStyle/>
          <a:p>
            <a:r>
              <a:rPr lang="en-US" sz="3600">
                <a:latin typeface="Franklin Gothic Demi" panose="020B0703020102020204" pitchFamily="34" charset="0"/>
              </a:rPr>
              <a:t>Housekeeping Reminders</a:t>
            </a:r>
            <a:endParaRPr lang="en-US"/>
          </a:p>
        </p:txBody>
      </p:sp>
      <p:sp>
        <p:nvSpPr>
          <p:cNvPr id="3" name="Content Placeholder 2">
            <a:extLst>
              <a:ext uri="{FF2B5EF4-FFF2-40B4-BE49-F238E27FC236}">
                <a16:creationId xmlns:a16="http://schemas.microsoft.com/office/drawing/2014/main" id="{FCCC7945-5C9F-6BBA-849E-46CD9971E133}"/>
              </a:ext>
            </a:extLst>
          </p:cNvPr>
          <p:cNvSpPr>
            <a:spLocks noGrp="1"/>
          </p:cNvSpPr>
          <p:nvPr>
            <p:ph idx="1"/>
          </p:nvPr>
        </p:nvSpPr>
        <p:spPr>
          <a:xfrm>
            <a:off x="822960" y="1749573"/>
            <a:ext cx="7543800" cy="2652247"/>
          </a:xfrm>
        </p:spPr>
        <p:txBody>
          <a:bodyPr/>
          <a:lstStyle/>
          <a:p>
            <a:pPr marL="0" indent="0">
              <a:buNone/>
            </a:pPr>
            <a:r>
              <a:rPr lang="en-US" sz="1600"/>
              <a:t>Please submit questions via the Zoom chat during the presentation. </a:t>
            </a:r>
          </a:p>
          <a:p>
            <a:pPr marL="0" indent="0">
              <a:buNone/>
            </a:pPr>
            <a:r>
              <a:rPr lang="en-US" sz="1600" b="1">
                <a:solidFill>
                  <a:schemeClr val="accent1"/>
                </a:solidFill>
              </a:rPr>
              <a:t>For attendance</a:t>
            </a:r>
            <a:r>
              <a:rPr lang="en-US" sz="1600"/>
              <a:t>, please type in your name and organization in the chat.</a:t>
            </a:r>
          </a:p>
          <a:p>
            <a:pPr marL="0" indent="0">
              <a:buNone/>
            </a:pPr>
            <a:r>
              <a:rPr lang="en-US" sz="1600">
                <a:solidFill>
                  <a:srgbClr val="C00000"/>
                </a:solidFill>
              </a:rPr>
              <a:t>Attendees are muted upon entry. </a:t>
            </a:r>
            <a:r>
              <a:rPr lang="en-US" sz="1600"/>
              <a:t>Click “Unmute” when you would like to speak. Please mute yourself after speaking. </a:t>
            </a:r>
          </a:p>
          <a:p>
            <a:pPr marL="0" indent="0">
              <a:buNone/>
            </a:pPr>
            <a:r>
              <a:rPr lang="en-US" sz="1600">
                <a:solidFill>
                  <a:srgbClr val="C00000"/>
                </a:solidFill>
              </a:rPr>
              <a:t>The presentations</a:t>
            </a:r>
            <a:r>
              <a:rPr lang="en-US" sz="1600">
                <a:solidFill>
                  <a:srgbClr val="FF0000"/>
                </a:solidFill>
              </a:rPr>
              <a:t> </a:t>
            </a:r>
            <a:r>
              <a:rPr lang="en-US" sz="1600">
                <a:solidFill>
                  <a:schemeClr val="tx1"/>
                </a:solidFill>
              </a:rPr>
              <a:t>are p</a:t>
            </a:r>
            <a:r>
              <a:rPr lang="en-US" sz="1600"/>
              <a:t>osted on Tomorrow’s HealthCare </a:t>
            </a:r>
            <a:r>
              <a:rPr lang="en-US" sz="1600">
                <a:hlinkClick r:id="rId2"/>
              </a:rPr>
              <a:t>www.tomorrowshealthcare.org</a:t>
            </a:r>
            <a:endParaRPr lang="en-US" sz="1600"/>
          </a:p>
        </p:txBody>
      </p:sp>
      <p:sp>
        <p:nvSpPr>
          <p:cNvPr id="4" name="Footer Placeholder 3">
            <a:extLst>
              <a:ext uri="{FF2B5EF4-FFF2-40B4-BE49-F238E27FC236}">
                <a16:creationId xmlns:a16="http://schemas.microsoft.com/office/drawing/2014/main" id="{47BDC36B-B89F-3CE4-B5C0-0FDC9A062B9B}"/>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AFB61DD3-BC0D-85B8-E31F-D27149E94335}"/>
              </a:ext>
            </a:extLst>
          </p:cNvPr>
          <p:cNvSpPr>
            <a:spLocks noGrp="1"/>
          </p:cNvSpPr>
          <p:nvPr>
            <p:ph type="sldNum" sz="quarter" idx="12"/>
          </p:nvPr>
        </p:nvSpPr>
        <p:spPr/>
        <p:txBody>
          <a:bodyPr/>
          <a:lstStyle/>
          <a:p>
            <a:fld id="{DE97A03E-C790-4462-A76B-258E5BF5C3E7}" type="slidenum">
              <a:rPr lang="en-US" smtClean="0"/>
              <a:t>1</a:t>
            </a:fld>
            <a:endParaRPr lang="en-US"/>
          </a:p>
        </p:txBody>
      </p:sp>
    </p:spTree>
    <p:extLst>
      <p:ext uri="{BB962C8B-B14F-4D97-AF65-F5344CB8AC3E}">
        <p14:creationId xmlns:p14="http://schemas.microsoft.com/office/powerpoint/2010/main" val="59756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0F9E-64AE-2B1D-10F2-84B1820F2524}"/>
              </a:ext>
            </a:extLst>
          </p:cNvPr>
          <p:cNvSpPr>
            <a:spLocks noGrp="1"/>
          </p:cNvSpPr>
          <p:nvPr>
            <p:ph type="title"/>
          </p:nvPr>
        </p:nvSpPr>
        <p:spPr/>
        <p:txBody>
          <a:bodyPr/>
          <a:lstStyle/>
          <a:p>
            <a:endParaRPr lang="en-US"/>
          </a:p>
        </p:txBody>
      </p:sp>
      <p:pic>
        <p:nvPicPr>
          <p:cNvPr id="6" name="Content Placeholder 5" descr="A person and a child&#10;&#10;AI-generated content may be incorrect.">
            <a:extLst>
              <a:ext uri="{FF2B5EF4-FFF2-40B4-BE49-F238E27FC236}">
                <a16:creationId xmlns:a16="http://schemas.microsoft.com/office/drawing/2014/main" id="{7434C939-139F-7A9A-958E-97754385D6A9}"/>
              </a:ext>
            </a:extLst>
          </p:cNvPr>
          <p:cNvPicPr>
            <a:picLocks noGrp="1" noChangeAspect="1"/>
          </p:cNvPicPr>
          <p:nvPr>
            <p:ph idx="1"/>
          </p:nvPr>
        </p:nvPicPr>
        <p:blipFill>
          <a:blip r:embed="rId2"/>
          <a:stretch>
            <a:fillRect/>
          </a:stretch>
        </p:blipFill>
        <p:spPr>
          <a:xfrm>
            <a:off x="2177" y="1815"/>
            <a:ext cx="9167838" cy="5150520"/>
          </a:xfrm>
          <a:prstGeom prst="rect">
            <a:avLst/>
          </a:prstGeom>
        </p:spPr>
      </p:pic>
      <p:sp>
        <p:nvSpPr>
          <p:cNvPr id="4" name="Footer Placeholder 3">
            <a:extLst>
              <a:ext uri="{FF2B5EF4-FFF2-40B4-BE49-F238E27FC236}">
                <a16:creationId xmlns:a16="http://schemas.microsoft.com/office/drawing/2014/main" id="{E0155AEB-5311-B1F7-12C5-91DA21880D92}"/>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EFC3A51D-CA09-CA33-C739-550D4B1B8433}"/>
              </a:ext>
            </a:extLst>
          </p:cNvPr>
          <p:cNvSpPr>
            <a:spLocks noGrp="1"/>
          </p:cNvSpPr>
          <p:nvPr>
            <p:ph type="sldNum" sz="quarter" idx="12"/>
          </p:nvPr>
        </p:nvSpPr>
        <p:spPr/>
        <p:txBody>
          <a:bodyPr/>
          <a:lstStyle/>
          <a:p>
            <a:fld id="{DE97A03E-C790-4462-A76B-258E5BF5C3E7}" type="slidenum">
              <a:rPr lang="en-US" smtClean="0"/>
              <a:t>10</a:t>
            </a:fld>
            <a:endParaRPr lang="en-US"/>
          </a:p>
        </p:txBody>
      </p:sp>
    </p:spTree>
    <p:extLst>
      <p:ext uri="{BB962C8B-B14F-4D97-AF65-F5344CB8AC3E}">
        <p14:creationId xmlns:p14="http://schemas.microsoft.com/office/powerpoint/2010/main" val="407460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and a child sitting in a chair&#10;&#10;AI-generated content may be incorrect.">
            <a:extLst>
              <a:ext uri="{FF2B5EF4-FFF2-40B4-BE49-F238E27FC236}">
                <a16:creationId xmlns:a16="http://schemas.microsoft.com/office/drawing/2014/main" id="{D07854CA-F454-7F3A-B4A5-EDBA4350F4B1}"/>
              </a:ext>
            </a:extLst>
          </p:cNvPr>
          <p:cNvPicPr>
            <a:picLocks noGrp="1" noChangeAspect="1"/>
          </p:cNvPicPr>
          <p:nvPr>
            <p:ph idx="1"/>
          </p:nvPr>
        </p:nvPicPr>
        <p:blipFill>
          <a:blip r:embed="rId2"/>
          <a:stretch>
            <a:fillRect/>
          </a:stretch>
        </p:blipFill>
        <p:spPr>
          <a:xfrm>
            <a:off x="-1119" y="117"/>
            <a:ext cx="9155255" cy="5146226"/>
          </a:xfrm>
          <a:prstGeom prst="rect">
            <a:avLst/>
          </a:prstGeom>
        </p:spPr>
      </p:pic>
      <p:sp>
        <p:nvSpPr>
          <p:cNvPr id="4" name="Footer Placeholder 3">
            <a:extLst>
              <a:ext uri="{FF2B5EF4-FFF2-40B4-BE49-F238E27FC236}">
                <a16:creationId xmlns:a16="http://schemas.microsoft.com/office/drawing/2014/main" id="{121C1166-4267-1EDD-8662-FD21EE8764A3}"/>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6FE5DDD9-5228-1DA6-DD14-99797B51C98F}"/>
              </a:ext>
            </a:extLst>
          </p:cNvPr>
          <p:cNvSpPr>
            <a:spLocks noGrp="1"/>
          </p:cNvSpPr>
          <p:nvPr>
            <p:ph type="sldNum" sz="quarter" idx="12"/>
          </p:nvPr>
        </p:nvSpPr>
        <p:spPr/>
        <p:txBody>
          <a:bodyPr/>
          <a:lstStyle/>
          <a:p>
            <a:fld id="{DE97A03E-C790-4462-A76B-258E5BF5C3E7}" type="slidenum">
              <a:rPr lang="en-US" smtClean="0"/>
              <a:t>11</a:t>
            </a:fld>
            <a:endParaRPr lang="en-US"/>
          </a:p>
        </p:txBody>
      </p:sp>
    </p:spTree>
    <p:extLst>
      <p:ext uri="{BB962C8B-B14F-4D97-AF65-F5344CB8AC3E}">
        <p14:creationId xmlns:p14="http://schemas.microsoft.com/office/powerpoint/2010/main" val="426341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64D6F-7AEF-B254-C102-43D3B3E290CF}"/>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732B2CDF-E7FC-4BF7-6AB1-7E7845B48FD5}"/>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1F2AB5FE-8DF7-844C-4452-15653B6AB7D0}"/>
              </a:ext>
            </a:extLst>
          </p:cNvPr>
          <p:cNvSpPr>
            <a:spLocks noGrp="1"/>
          </p:cNvSpPr>
          <p:nvPr>
            <p:ph type="sldNum" sz="quarter" idx="12"/>
          </p:nvPr>
        </p:nvSpPr>
        <p:spPr/>
        <p:txBody>
          <a:bodyPr/>
          <a:lstStyle/>
          <a:p>
            <a:fld id="{DE97A03E-C790-4462-A76B-258E5BF5C3E7}" type="slidenum">
              <a:rPr lang="en-US" smtClean="0"/>
              <a:t>12</a:t>
            </a:fld>
            <a:endParaRPr lang="en-US"/>
          </a:p>
        </p:txBody>
      </p:sp>
      <p:pic>
        <p:nvPicPr>
          <p:cNvPr id="6" name="Content Placeholder 5" descr="A blue screen with white text&#10;&#10;AI-generated content may be incorrect.">
            <a:extLst>
              <a:ext uri="{FF2B5EF4-FFF2-40B4-BE49-F238E27FC236}">
                <a16:creationId xmlns:a16="http://schemas.microsoft.com/office/drawing/2014/main" id="{686C5A97-CE11-2482-8266-B595B603A356}"/>
              </a:ext>
            </a:extLst>
          </p:cNvPr>
          <p:cNvPicPr>
            <a:picLocks noGrp="1" noChangeAspect="1"/>
          </p:cNvPicPr>
          <p:nvPr>
            <p:ph idx="1"/>
          </p:nvPr>
        </p:nvPicPr>
        <p:blipFill>
          <a:blip r:embed="rId2"/>
          <a:stretch>
            <a:fillRect/>
          </a:stretch>
        </p:blipFill>
        <p:spPr>
          <a:xfrm>
            <a:off x="-1119" y="117"/>
            <a:ext cx="9144768" cy="5130497"/>
          </a:xfrm>
          <a:prstGeom prst="rect">
            <a:avLst/>
          </a:prstGeom>
        </p:spPr>
      </p:pic>
    </p:spTree>
    <p:extLst>
      <p:ext uri="{BB962C8B-B14F-4D97-AF65-F5344CB8AC3E}">
        <p14:creationId xmlns:p14="http://schemas.microsoft.com/office/powerpoint/2010/main" val="103230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FD4B-100B-A735-2716-CABA3AF5E858}"/>
              </a:ext>
            </a:extLst>
          </p:cNvPr>
          <p:cNvSpPr>
            <a:spLocks noGrp="1"/>
          </p:cNvSpPr>
          <p:nvPr>
            <p:ph type="title"/>
          </p:nvPr>
        </p:nvSpPr>
        <p:spPr/>
        <p:txBody>
          <a:bodyPr/>
          <a:lstStyle/>
          <a:p>
            <a:endParaRPr lang="en-US"/>
          </a:p>
        </p:txBody>
      </p:sp>
      <p:pic>
        <p:nvPicPr>
          <p:cNvPr id="6" name="Content Placeholder 5" descr="A blue and white text&#10;&#10;AI-generated content may be incorrect.">
            <a:extLst>
              <a:ext uri="{FF2B5EF4-FFF2-40B4-BE49-F238E27FC236}">
                <a16:creationId xmlns:a16="http://schemas.microsoft.com/office/drawing/2014/main" id="{B16924AF-5E11-2B5A-1D71-02FDD1D7AB71}"/>
              </a:ext>
            </a:extLst>
          </p:cNvPr>
          <p:cNvPicPr>
            <a:picLocks noGrp="1" noChangeAspect="1"/>
          </p:cNvPicPr>
          <p:nvPr>
            <p:ph idx="1"/>
          </p:nvPr>
        </p:nvPicPr>
        <p:blipFill>
          <a:blip r:embed="rId2"/>
          <a:stretch>
            <a:fillRect/>
          </a:stretch>
        </p:blipFill>
        <p:spPr>
          <a:xfrm>
            <a:off x="-1119" y="118"/>
            <a:ext cx="9176226" cy="5151469"/>
          </a:xfrm>
          <a:prstGeom prst="rect">
            <a:avLst/>
          </a:prstGeom>
        </p:spPr>
      </p:pic>
      <p:sp>
        <p:nvSpPr>
          <p:cNvPr id="4" name="Footer Placeholder 3">
            <a:extLst>
              <a:ext uri="{FF2B5EF4-FFF2-40B4-BE49-F238E27FC236}">
                <a16:creationId xmlns:a16="http://schemas.microsoft.com/office/drawing/2014/main" id="{5B8FC0CC-CE92-9DCF-7856-D4C9F79A95DA}"/>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2E611FCF-8777-B299-8BF2-FB079C1019DF}"/>
              </a:ext>
            </a:extLst>
          </p:cNvPr>
          <p:cNvSpPr>
            <a:spLocks noGrp="1"/>
          </p:cNvSpPr>
          <p:nvPr>
            <p:ph type="sldNum" sz="quarter" idx="12"/>
          </p:nvPr>
        </p:nvSpPr>
        <p:spPr/>
        <p:txBody>
          <a:bodyPr/>
          <a:lstStyle/>
          <a:p>
            <a:fld id="{DE97A03E-C790-4462-A76B-258E5BF5C3E7}" type="slidenum">
              <a:rPr lang="en-US" smtClean="0"/>
              <a:t>13</a:t>
            </a:fld>
            <a:endParaRPr lang="en-US"/>
          </a:p>
        </p:txBody>
      </p:sp>
    </p:spTree>
    <p:extLst>
      <p:ext uri="{BB962C8B-B14F-4D97-AF65-F5344CB8AC3E}">
        <p14:creationId xmlns:p14="http://schemas.microsoft.com/office/powerpoint/2010/main" val="56051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9DDB-1C98-D2D6-C27C-978898968E2E}"/>
              </a:ext>
            </a:extLst>
          </p:cNvPr>
          <p:cNvSpPr>
            <a:spLocks noGrp="1"/>
          </p:cNvSpPr>
          <p:nvPr>
            <p:ph type="title"/>
          </p:nvPr>
        </p:nvSpPr>
        <p:spPr/>
        <p:txBody>
          <a:bodyPr/>
          <a:lstStyle/>
          <a:p>
            <a:endParaRPr lang="en-US"/>
          </a:p>
        </p:txBody>
      </p:sp>
      <p:pic>
        <p:nvPicPr>
          <p:cNvPr id="6" name="Content Placeholder 5" descr="A screenshot of a document&#10;&#10;AI-generated content may be incorrect.">
            <a:extLst>
              <a:ext uri="{FF2B5EF4-FFF2-40B4-BE49-F238E27FC236}">
                <a16:creationId xmlns:a16="http://schemas.microsoft.com/office/drawing/2014/main" id="{33B11165-C029-A4FF-2311-6B71885843F8}"/>
              </a:ext>
            </a:extLst>
          </p:cNvPr>
          <p:cNvPicPr>
            <a:picLocks noGrp="1" noChangeAspect="1"/>
          </p:cNvPicPr>
          <p:nvPr>
            <p:ph idx="1"/>
          </p:nvPr>
        </p:nvPicPr>
        <p:blipFill>
          <a:blip r:embed="rId2"/>
          <a:stretch>
            <a:fillRect/>
          </a:stretch>
        </p:blipFill>
        <p:spPr>
          <a:xfrm>
            <a:off x="2177" y="1815"/>
            <a:ext cx="9144768" cy="5140983"/>
          </a:xfrm>
          <a:prstGeom prst="rect">
            <a:avLst/>
          </a:prstGeom>
        </p:spPr>
      </p:pic>
      <p:sp>
        <p:nvSpPr>
          <p:cNvPr id="4" name="Footer Placeholder 3">
            <a:extLst>
              <a:ext uri="{FF2B5EF4-FFF2-40B4-BE49-F238E27FC236}">
                <a16:creationId xmlns:a16="http://schemas.microsoft.com/office/drawing/2014/main" id="{DADD16C0-ABA5-9A48-62DF-AC91ACF10EEE}"/>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86341FB6-F51E-616D-BC5A-71A4FDD6B696}"/>
              </a:ext>
            </a:extLst>
          </p:cNvPr>
          <p:cNvSpPr>
            <a:spLocks noGrp="1"/>
          </p:cNvSpPr>
          <p:nvPr>
            <p:ph type="sldNum" sz="quarter" idx="12"/>
          </p:nvPr>
        </p:nvSpPr>
        <p:spPr/>
        <p:txBody>
          <a:bodyPr/>
          <a:lstStyle/>
          <a:p>
            <a:fld id="{DE97A03E-C790-4462-A76B-258E5BF5C3E7}" type="slidenum">
              <a:rPr lang="en-US" smtClean="0"/>
              <a:t>14</a:t>
            </a:fld>
            <a:endParaRPr lang="en-US"/>
          </a:p>
        </p:txBody>
      </p:sp>
    </p:spTree>
    <p:extLst>
      <p:ext uri="{BB962C8B-B14F-4D97-AF65-F5344CB8AC3E}">
        <p14:creationId xmlns:p14="http://schemas.microsoft.com/office/powerpoint/2010/main" val="181040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A4E1-B55E-0D0D-3767-BFCA90D0F564}"/>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CFBD80DB-2565-EE8D-FC4F-8B7C796689A2}"/>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5D1F8DEA-F61D-1AE9-8D4B-AC79FCBF3DA8}"/>
              </a:ext>
            </a:extLst>
          </p:cNvPr>
          <p:cNvSpPr>
            <a:spLocks noGrp="1"/>
          </p:cNvSpPr>
          <p:nvPr>
            <p:ph type="sldNum" sz="quarter" idx="12"/>
          </p:nvPr>
        </p:nvSpPr>
        <p:spPr/>
        <p:txBody>
          <a:bodyPr/>
          <a:lstStyle/>
          <a:p>
            <a:fld id="{DE97A03E-C790-4462-A76B-258E5BF5C3E7}" type="slidenum">
              <a:rPr lang="en-US" smtClean="0"/>
              <a:t>15</a:t>
            </a:fld>
            <a:endParaRPr lang="en-US"/>
          </a:p>
        </p:txBody>
      </p:sp>
      <p:pic>
        <p:nvPicPr>
          <p:cNvPr id="6" name="Content Placeholder 5" descr="A blue and white medical model&#10;&#10;AI-generated content may be incorrect.">
            <a:extLst>
              <a:ext uri="{FF2B5EF4-FFF2-40B4-BE49-F238E27FC236}">
                <a16:creationId xmlns:a16="http://schemas.microsoft.com/office/drawing/2014/main" id="{FE848A56-77E3-2C72-430C-AAE3B2C6ACEA}"/>
              </a:ext>
            </a:extLst>
          </p:cNvPr>
          <p:cNvPicPr>
            <a:picLocks noGrp="1" noChangeAspect="1"/>
          </p:cNvPicPr>
          <p:nvPr>
            <p:ph idx="1"/>
          </p:nvPr>
        </p:nvPicPr>
        <p:blipFill>
          <a:blip r:embed="rId2"/>
          <a:stretch>
            <a:fillRect/>
          </a:stretch>
        </p:blipFill>
        <p:spPr>
          <a:xfrm>
            <a:off x="2177" y="1815"/>
            <a:ext cx="9134282" cy="5135740"/>
          </a:xfrm>
          <a:prstGeom prst="rect">
            <a:avLst/>
          </a:prstGeom>
        </p:spPr>
      </p:pic>
    </p:spTree>
    <p:extLst>
      <p:ext uri="{BB962C8B-B14F-4D97-AF65-F5344CB8AC3E}">
        <p14:creationId xmlns:p14="http://schemas.microsoft.com/office/powerpoint/2010/main" val="108730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8382-2E3C-B5AC-C9C1-FA56674D6CB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4FBD807-578B-9FDA-3BF2-3545C07B0A48}"/>
              </a:ext>
            </a:extLst>
          </p:cNvPr>
          <p:cNvPicPr>
            <a:picLocks noGrp="1" noChangeAspect="1"/>
          </p:cNvPicPr>
          <p:nvPr>
            <p:ph idx="1"/>
          </p:nvPr>
        </p:nvPicPr>
        <p:blipFill>
          <a:blip r:embed="rId2"/>
          <a:stretch>
            <a:fillRect/>
          </a:stretch>
        </p:blipFill>
        <p:spPr>
          <a:xfrm>
            <a:off x="-1119" y="117"/>
            <a:ext cx="9150012" cy="5146226"/>
          </a:xfrm>
          <a:prstGeom prst="rect">
            <a:avLst/>
          </a:prstGeom>
        </p:spPr>
      </p:pic>
      <p:sp>
        <p:nvSpPr>
          <p:cNvPr id="4" name="Footer Placeholder 3">
            <a:extLst>
              <a:ext uri="{FF2B5EF4-FFF2-40B4-BE49-F238E27FC236}">
                <a16:creationId xmlns:a16="http://schemas.microsoft.com/office/drawing/2014/main" id="{650E0054-DB45-1E14-E93E-873C82A18817}"/>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06A3A0BD-FA25-47FF-0CBC-481140EC35D6}"/>
              </a:ext>
            </a:extLst>
          </p:cNvPr>
          <p:cNvSpPr>
            <a:spLocks noGrp="1"/>
          </p:cNvSpPr>
          <p:nvPr>
            <p:ph type="sldNum" sz="quarter" idx="12"/>
          </p:nvPr>
        </p:nvSpPr>
        <p:spPr/>
        <p:txBody>
          <a:bodyPr/>
          <a:lstStyle/>
          <a:p>
            <a:fld id="{DE97A03E-C790-4462-A76B-258E5BF5C3E7}" type="slidenum">
              <a:rPr lang="en-US" smtClean="0"/>
              <a:t>16</a:t>
            </a:fld>
            <a:endParaRPr lang="en-US"/>
          </a:p>
        </p:txBody>
      </p:sp>
    </p:spTree>
    <p:extLst>
      <p:ext uri="{BB962C8B-B14F-4D97-AF65-F5344CB8AC3E}">
        <p14:creationId xmlns:p14="http://schemas.microsoft.com/office/powerpoint/2010/main" val="257803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31D1E-5323-322F-BECA-4B826C91ABA1}"/>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C533504C-5F22-1FE5-6185-647758D8DE53}"/>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A6E7DA4B-F2BC-D683-5B05-3CCAAF05908B}"/>
              </a:ext>
            </a:extLst>
          </p:cNvPr>
          <p:cNvSpPr>
            <a:spLocks noGrp="1"/>
          </p:cNvSpPr>
          <p:nvPr>
            <p:ph type="sldNum" sz="quarter" idx="12"/>
          </p:nvPr>
        </p:nvSpPr>
        <p:spPr/>
        <p:txBody>
          <a:bodyPr/>
          <a:lstStyle/>
          <a:p>
            <a:fld id="{DE97A03E-C790-4462-A76B-258E5BF5C3E7}" type="slidenum">
              <a:rPr lang="en-US" smtClean="0"/>
              <a:t>17</a:t>
            </a:fld>
            <a:endParaRPr lang="en-US"/>
          </a:p>
        </p:txBody>
      </p:sp>
      <p:pic>
        <p:nvPicPr>
          <p:cNvPr id="6" name="Content Placeholder 5" descr="A blue and white sign with white text&#10;&#10;AI-generated content may be incorrect.">
            <a:extLst>
              <a:ext uri="{FF2B5EF4-FFF2-40B4-BE49-F238E27FC236}">
                <a16:creationId xmlns:a16="http://schemas.microsoft.com/office/drawing/2014/main" id="{FDA6F58F-69BC-22F0-1B17-9B1233F805AF}"/>
              </a:ext>
            </a:extLst>
          </p:cNvPr>
          <p:cNvPicPr>
            <a:picLocks noGrp="1" noChangeAspect="1"/>
          </p:cNvPicPr>
          <p:nvPr>
            <p:ph idx="1"/>
          </p:nvPr>
        </p:nvPicPr>
        <p:blipFill>
          <a:blip r:embed="rId2"/>
          <a:stretch>
            <a:fillRect/>
          </a:stretch>
        </p:blipFill>
        <p:spPr>
          <a:xfrm>
            <a:off x="-1119" y="117"/>
            <a:ext cx="9150012" cy="5146226"/>
          </a:xfrm>
          <a:prstGeom prst="rect">
            <a:avLst/>
          </a:prstGeom>
        </p:spPr>
      </p:pic>
    </p:spTree>
    <p:extLst>
      <p:ext uri="{BB962C8B-B14F-4D97-AF65-F5344CB8AC3E}">
        <p14:creationId xmlns:p14="http://schemas.microsoft.com/office/powerpoint/2010/main" val="99508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036CF-0E48-A3C7-E0A1-3D718A506839}"/>
              </a:ext>
            </a:extLst>
          </p:cNvPr>
          <p:cNvSpPr>
            <a:spLocks noGrp="1"/>
          </p:cNvSpPr>
          <p:nvPr>
            <p:ph type="title"/>
          </p:nvPr>
        </p:nvSpPr>
        <p:spPr/>
        <p:txBody>
          <a:bodyPr/>
          <a:lstStyle/>
          <a:p>
            <a:endParaRPr lang="en-US"/>
          </a:p>
        </p:txBody>
      </p:sp>
      <p:pic>
        <p:nvPicPr>
          <p:cNvPr id="6" name="Content Placeholder 5" descr="A blue background with white text and a sun&#10;&#10;AI-generated content may be incorrect.">
            <a:extLst>
              <a:ext uri="{FF2B5EF4-FFF2-40B4-BE49-F238E27FC236}">
                <a16:creationId xmlns:a16="http://schemas.microsoft.com/office/drawing/2014/main" id="{74524D00-A056-44D9-6D1E-ADF177777FCF}"/>
              </a:ext>
            </a:extLst>
          </p:cNvPr>
          <p:cNvPicPr>
            <a:picLocks noGrp="1" noChangeAspect="1"/>
          </p:cNvPicPr>
          <p:nvPr>
            <p:ph idx="1"/>
          </p:nvPr>
        </p:nvPicPr>
        <p:blipFill>
          <a:blip r:embed="rId2"/>
          <a:stretch>
            <a:fillRect/>
          </a:stretch>
        </p:blipFill>
        <p:spPr>
          <a:xfrm>
            <a:off x="2177" y="1815"/>
            <a:ext cx="9149762" cy="5143779"/>
          </a:xfrm>
          <a:prstGeom prst="rect">
            <a:avLst/>
          </a:prstGeom>
        </p:spPr>
      </p:pic>
      <p:sp>
        <p:nvSpPr>
          <p:cNvPr id="4" name="Footer Placeholder 3">
            <a:extLst>
              <a:ext uri="{FF2B5EF4-FFF2-40B4-BE49-F238E27FC236}">
                <a16:creationId xmlns:a16="http://schemas.microsoft.com/office/drawing/2014/main" id="{0B46DE41-DC8C-8B14-FE7A-EC55154E8149}"/>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3147E7B6-F14B-8ADC-1D43-7DF9D3F5C296}"/>
              </a:ext>
            </a:extLst>
          </p:cNvPr>
          <p:cNvSpPr>
            <a:spLocks noGrp="1"/>
          </p:cNvSpPr>
          <p:nvPr>
            <p:ph type="sldNum" sz="quarter" idx="12"/>
          </p:nvPr>
        </p:nvSpPr>
        <p:spPr/>
        <p:txBody>
          <a:bodyPr/>
          <a:lstStyle/>
          <a:p>
            <a:fld id="{DE97A03E-C790-4462-A76B-258E5BF5C3E7}" type="slidenum">
              <a:rPr lang="en-US" smtClean="0"/>
              <a:t>18</a:t>
            </a:fld>
            <a:endParaRPr lang="en-US"/>
          </a:p>
        </p:txBody>
      </p:sp>
    </p:spTree>
    <p:extLst>
      <p:ext uri="{BB962C8B-B14F-4D97-AF65-F5344CB8AC3E}">
        <p14:creationId xmlns:p14="http://schemas.microsoft.com/office/powerpoint/2010/main" val="183328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303C0-F3D6-419D-1123-5D8D7E77FF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7DCF8-015A-2412-5B12-DB99BE76D992}"/>
              </a:ext>
            </a:extLst>
          </p:cNvPr>
          <p:cNvSpPr>
            <a:spLocks noGrp="1"/>
          </p:cNvSpPr>
          <p:nvPr>
            <p:ph type="ctrTitle"/>
          </p:nvPr>
        </p:nvSpPr>
        <p:spPr>
          <a:xfrm>
            <a:off x="825038" y="464475"/>
            <a:ext cx="7543800" cy="2674620"/>
          </a:xfrm>
        </p:spPr>
        <p:txBody>
          <a:bodyPr>
            <a:normAutofit/>
          </a:bodyPr>
          <a:lstStyle/>
          <a:p>
            <a:r>
              <a:rPr lang="en-US" sz="4000">
                <a:latin typeface="Franklin Gothic Medium"/>
              </a:rPr>
              <a:t>PCMH Spotlight:</a:t>
            </a:r>
            <a:br>
              <a:rPr lang="en-US" sz="4000">
                <a:latin typeface="Franklin Gothic Medium"/>
              </a:rPr>
            </a:br>
            <a:r>
              <a:rPr lang="en-US" sz="4000">
                <a:latin typeface="Franklin Gothic Medium"/>
              </a:rPr>
              <a:t>LG Health Physicians</a:t>
            </a:r>
            <a:br>
              <a:rPr lang="en-US" sz="4000">
                <a:latin typeface="Franklin Gothic Medium"/>
              </a:rPr>
            </a:br>
            <a:r>
              <a:rPr lang="en-US" sz="4000">
                <a:latin typeface="Franklin Gothic Medium"/>
              </a:rPr>
              <a:t>Roseville Pediatrics</a:t>
            </a:r>
            <a:endParaRPr lang="en-US"/>
          </a:p>
        </p:txBody>
      </p:sp>
      <p:sp>
        <p:nvSpPr>
          <p:cNvPr id="3" name="Subtitle 2">
            <a:extLst>
              <a:ext uri="{FF2B5EF4-FFF2-40B4-BE49-F238E27FC236}">
                <a16:creationId xmlns:a16="http://schemas.microsoft.com/office/drawing/2014/main" id="{5847CF6B-B4F3-3DAC-E5DE-279206AF1DA6}"/>
              </a:ext>
            </a:extLst>
          </p:cNvPr>
          <p:cNvSpPr>
            <a:spLocks noGrp="1"/>
          </p:cNvSpPr>
          <p:nvPr>
            <p:ph type="subTitle" idx="1"/>
          </p:nvPr>
        </p:nvSpPr>
        <p:spPr>
          <a:xfrm>
            <a:off x="870330" y="3331544"/>
            <a:ext cx="7543800" cy="1401269"/>
          </a:xfrm>
        </p:spPr>
        <p:txBody>
          <a:bodyPr>
            <a:normAutofit/>
          </a:bodyPr>
          <a:lstStyle/>
          <a:p>
            <a:pPr>
              <a:spcBef>
                <a:spcPts val="600"/>
              </a:spcBef>
            </a:pPr>
            <a:endParaRPr lang="en-US">
              <a:solidFill>
                <a:schemeClr val="tx2"/>
              </a:solidFill>
              <a:latin typeface="+mn-lt"/>
            </a:endParaRPr>
          </a:p>
        </p:txBody>
      </p:sp>
      <p:sp>
        <p:nvSpPr>
          <p:cNvPr id="4" name="Footer Placeholder 3">
            <a:extLst>
              <a:ext uri="{FF2B5EF4-FFF2-40B4-BE49-F238E27FC236}">
                <a16:creationId xmlns:a16="http://schemas.microsoft.com/office/drawing/2014/main" id="{EFB64E9E-BED5-664D-0666-2AA38A83AC93}"/>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2026 JHF, PRHI, HCF, HFP</a:t>
            </a:r>
          </a:p>
        </p:txBody>
      </p:sp>
      <p:sp>
        <p:nvSpPr>
          <p:cNvPr id="5" name="Slide Number Placeholder 4">
            <a:extLst>
              <a:ext uri="{FF2B5EF4-FFF2-40B4-BE49-F238E27FC236}">
                <a16:creationId xmlns:a16="http://schemas.microsoft.com/office/drawing/2014/main" id="{2955FE71-61E3-782E-EBE1-E5975DD6665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9374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C4FE-DB9B-40B9-ADA4-3131076FD130}"/>
              </a:ext>
            </a:extLst>
          </p:cNvPr>
          <p:cNvSpPr>
            <a:spLocks noGrp="1"/>
          </p:cNvSpPr>
          <p:nvPr>
            <p:ph type="ctrTitle"/>
          </p:nvPr>
        </p:nvSpPr>
        <p:spPr>
          <a:xfrm>
            <a:off x="825038" y="464475"/>
            <a:ext cx="7543800" cy="2674620"/>
          </a:xfrm>
        </p:spPr>
        <p:txBody>
          <a:bodyPr>
            <a:normAutofit/>
          </a:bodyPr>
          <a:lstStyle/>
          <a:p>
            <a:br>
              <a:rPr lang="en-US" sz="4000">
                <a:latin typeface="Franklin Gothic Demi" panose="020B0703020102020204" pitchFamily="34" charset="0"/>
              </a:rPr>
            </a:br>
            <a:r>
              <a:rPr lang="en-US" sz="4000">
                <a:latin typeface="Franklin Gothic Demi"/>
              </a:rPr>
              <a:t>2026 PCMH Pediatric Nursing Care Sprint Session #3</a:t>
            </a:r>
          </a:p>
        </p:txBody>
      </p:sp>
      <p:sp>
        <p:nvSpPr>
          <p:cNvPr id="3" name="Subtitle 2">
            <a:extLst>
              <a:ext uri="{FF2B5EF4-FFF2-40B4-BE49-F238E27FC236}">
                <a16:creationId xmlns:a16="http://schemas.microsoft.com/office/drawing/2014/main" id="{A21A769B-E7FC-4DE3-9477-77CFA8939772}"/>
              </a:ext>
            </a:extLst>
          </p:cNvPr>
          <p:cNvSpPr>
            <a:spLocks noGrp="1"/>
          </p:cNvSpPr>
          <p:nvPr>
            <p:ph type="subTitle" idx="1"/>
          </p:nvPr>
        </p:nvSpPr>
        <p:spPr>
          <a:xfrm>
            <a:off x="870330" y="3331544"/>
            <a:ext cx="7543800" cy="1401269"/>
          </a:xfrm>
        </p:spPr>
        <p:txBody>
          <a:bodyPr vert="horz" lIns="91440" tIns="45720" rIns="91440" bIns="45720" rtlCol="0" anchor="t">
            <a:normAutofit/>
          </a:bodyPr>
          <a:lstStyle/>
          <a:p>
            <a:pPr>
              <a:spcBef>
                <a:spcPts val="600"/>
              </a:spcBef>
            </a:pPr>
            <a:r>
              <a:rPr lang="en-US">
                <a:solidFill>
                  <a:schemeClr val="tx2"/>
                </a:solidFill>
                <a:latin typeface="+mn-lt"/>
              </a:rPr>
              <a:t>July 14, 2026</a:t>
            </a:r>
          </a:p>
          <a:p>
            <a:pPr>
              <a:spcBef>
                <a:spcPts val="600"/>
              </a:spcBef>
            </a:pPr>
            <a:r>
              <a:rPr lang="en-US">
                <a:solidFill>
                  <a:schemeClr val="tx2"/>
                </a:solidFill>
                <a:latin typeface="+mn-lt"/>
              </a:rPr>
              <a:t>Pittsburgh Regional Health Initiative</a:t>
            </a: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2026 JHF, PRHI, HCF, HFP</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192418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8CB7-2EAE-3A86-D48E-A3CAB05AE071}"/>
              </a:ext>
            </a:extLst>
          </p:cNvPr>
          <p:cNvSpPr>
            <a:spLocks noGrp="1"/>
          </p:cNvSpPr>
          <p:nvPr>
            <p:ph type="title"/>
          </p:nvPr>
        </p:nvSpPr>
        <p:spPr/>
        <p:txBody>
          <a:bodyPr/>
          <a:lstStyle/>
          <a:p>
            <a:endParaRPr lang="en-US"/>
          </a:p>
        </p:txBody>
      </p:sp>
      <p:pic>
        <p:nvPicPr>
          <p:cNvPr id="6" name="Content Placeholder 5" descr="A collage of people standing in front of a hospital&#10;&#10;AI-generated content may be incorrect.">
            <a:extLst>
              <a:ext uri="{FF2B5EF4-FFF2-40B4-BE49-F238E27FC236}">
                <a16:creationId xmlns:a16="http://schemas.microsoft.com/office/drawing/2014/main" id="{9A9AF058-E608-65CF-C99D-23CA376F0181}"/>
              </a:ext>
            </a:extLst>
          </p:cNvPr>
          <p:cNvPicPr>
            <a:picLocks noGrp="1" noChangeAspect="1"/>
          </p:cNvPicPr>
          <p:nvPr>
            <p:ph idx="1"/>
          </p:nvPr>
        </p:nvPicPr>
        <p:blipFill>
          <a:blip r:embed="rId2"/>
          <a:stretch>
            <a:fillRect/>
          </a:stretch>
        </p:blipFill>
        <p:spPr>
          <a:xfrm>
            <a:off x="2177" y="1815"/>
            <a:ext cx="9141822" cy="5145677"/>
          </a:xfrm>
          <a:prstGeom prst="rect">
            <a:avLst/>
          </a:prstGeom>
        </p:spPr>
      </p:pic>
      <p:sp>
        <p:nvSpPr>
          <p:cNvPr id="4" name="Footer Placeholder 3">
            <a:extLst>
              <a:ext uri="{FF2B5EF4-FFF2-40B4-BE49-F238E27FC236}">
                <a16:creationId xmlns:a16="http://schemas.microsoft.com/office/drawing/2014/main" id="{30733655-B2D7-00B8-C4C8-2A94189C4AC5}"/>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5586A8AD-FCCC-90F7-5952-19A6580D2E19}"/>
              </a:ext>
            </a:extLst>
          </p:cNvPr>
          <p:cNvSpPr>
            <a:spLocks noGrp="1"/>
          </p:cNvSpPr>
          <p:nvPr>
            <p:ph type="sldNum" sz="quarter" idx="12"/>
          </p:nvPr>
        </p:nvSpPr>
        <p:spPr/>
        <p:txBody>
          <a:bodyPr/>
          <a:lstStyle/>
          <a:p>
            <a:fld id="{DE97A03E-C790-4462-A76B-258E5BF5C3E7}" type="slidenum">
              <a:rPr lang="en-US" smtClean="0"/>
              <a:t>20</a:t>
            </a:fld>
            <a:endParaRPr lang="en-US"/>
          </a:p>
        </p:txBody>
      </p:sp>
    </p:spTree>
    <p:extLst>
      <p:ext uri="{BB962C8B-B14F-4D97-AF65-F5344CB8AC3E}">
        <p14:creationId xmlns:p14="http://schemas.microsoft.com/office/powerpoint/2010/main" val="71369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446C-8751-E88A-D72D-CBB07573C792}"/>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3B6EF69-0430-1553-939B-00079CC9D3AE}"/>
              </a:ext>
            </a:extLst>
          </p:cNvPr>
          <p:cNvPicPr>
            <a:picLocks noGrp="1" noChangeAspect="1"/>
          </p:cNvPicPr>
          <p:nvPr>
            <p:ph idx="1"/>
          </p:nvPr>
        </p:nvPicPr>
        <p:blipFill>
          <a:blip r:embed="rId2"/>
          <a:stretch>
            <a:fillRect/>
          </a:stretch>
        </p:blipFill>
        <p:spPr>
          <a:xfrm>
            <a:off x="2177" y="1815"/>
            <a:ext cx="9136380" cy="5134791"/>
          </a:xfrm>
          <a:prstGeom prst="rect">
            <a:avLst/>
          </a:prstGeom>
        </p:spPr>
      </p:pic>
      <p:sp>
        <p:nvSpPr>
          <p:cNvPr id="4" name="Footer Placeholder 3">
            <a:extLst>
              <a:ext uri="{FF2B5EF4-FFF2-40B4-BE49-F238E27FC236}">
                <a16:creationId xmlns:a16="http://schemas.microsoft.com/office/drawing/2014/main" id="{8612C5D8-FB0B-1B12-9402-00FDB7F21303}"/>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3E5A2C6C-0E24-3922-0E55-DE5608F1AABC}"/>
              </a:ext>
            </a:extLst>
          </p:cNvPr>
          <p:cNvSpPr>
            <a:spLocks noGrp="1"/>
          </p:cNvSpPr>
          <p:nvPr>
            <p:ph type="sldNum" sz="quarter" idx="12"/>
          </p:nvPr>
        </p:nvSpPr>
        <p:spPr/>
        <p:txBody>
          <a:bodyPr/>
          <a:lstStyle/>
          <a:p>
            <a:fld id="{DE97A03E-C790-4462-A76B-258E5BF5C3E7}" type="slidenum">
              <a:rPr lang="en-US" smtClean="0"/>
              <a:t>21</a:t>
            </a:fld>
            <a:endParaRPr lang="en-US"/>
          </a:p>
        </p:txBody>
      </p:sp>
    </p:spTree>
    <p:extLst>
      <p:ext uri="{BB962C8B-B14F-4D97-AF65-F5344CB8AC3E}">
        <p14:creationId xmlns:p14="http://schemas.microsoft.com/office/powerpoint/2010/main" val="388021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A5A8-E4FB-003F-F522-B4728B09F68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0C0143A-9A06-E91C-5269-F1BDFF60B793}"/>
              </a:ext>
            </a:extLst>
          </p:cNvPr>
          <p:cNvPicPr>
            <a:picLocks noGrp="1" noChangeAspect="1"/>
          </p:cNvPicPr>
          <p:nvPr>
            <p:ph idx="1"/>
          </p:nvPr>
        </p:nvPicPr>
        <p:blipFill>
          <a:blip r:embed="rId2"/>
          <a:stretch>
            <a:fillRect/>
          </a:stretch>
        </p:blipFill>
        <p:spPr>
          <a:xfrm>
            <a:off x="2177" y="1815"/>
            <a:ext cx="9201694" cy="5178334"/>
          </a:xfrm>
          <a:prstGeom prst="rect">
            <a:avLst/>
          </a:prstGeom>
        </p:spPr>
      </p:pic>
      <p:sp>
        <p:nvSpPr>
          <p:cNvPr id="4" name="Footer Placeholder 3">
            <a:extLst>
              <a:ext uri="{FF2B5EF4-FFF2-40B4-BE49-F238E27FC236}">
                <a16:creationId xmlns:a16="http://schemas.microsoft.com/office/drawing/2014/main" id="{514DBC05-5B6F-3D4C-DC93-E6FCD8A0F306}"/>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FCA01BBE-7800-D274-CD10-A6E39B46A6A9}"/>
              </a:ext>
            </a:extLst>
          </p:cNvPr>
          <p:cNvSpPr>
            <a:spLocks noGrp="1"/>
          </p:cNvSpPr>
          <p:nvPr>
            <p:ph type="sldNum" sz="quarter" idx="12"/>
          </p:nvPr>
        </p:nvSpPr>
        <p:spPr/>
        <p:txBody>
          <a:bodyPr/>
          <a:lstStyle/>
          <a:p>
            <a:fld id="{DE97A03E-C790-4462-A76B-258E5BF5C3E7}" type="slidenum">
              <a:rPr lang="en-US" smtClean="0"/>
              <a:t>22</a:t>
            </a:fld>
            <a:endParaRPr lang="en-US"/>
          </a:p>
        </p:txBody>
      </p:sp>
    </p:spTree>
    <p:extLst>
      <p:ext uri="{BB962C8B-B14F-4D97-AF65-F5344CB8AC3E}">
        <p14:creationId xmlns:p14="http://schemas.microsoft.com/office/powerpoint/2010/main" val="4157132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FA70-3D49-79E3-638A-91497BF64FF1}"/>
              </a:ext>
            </a:extLst>
          </p:cNvPr>
          <p:cNvSpPr>
            <a:spLocks noGrp="1"/>
          </p:cNvSpPr>
          <p:nvPr>
            <p:ph type="title"/>
          </p:nvPr>
        </p:nvSpPr>
        <p:spPr/>
        <p:txBody>
          <a:bodyPr/>
          <a:lstStyle/>
          <a:p>
            <a:endParaRPr lang="en-US"/>
          </a:p>
        </p:txBody>
      </p:sp>
      <p:pic>
        <p:nvPicPr>
          <p:cNvPr id="6" name="Content Placeholder 5" descr="A blue and white text on a white background&#10;&#10;AI-generated content may be incorrect.">
            <a:extLst>
              <a:ext uri="{FF2B5EF4-FFF2-40B4-BE49-F238E27FC236}">
                <a16:creationId xmlns:a16="http://schemas.microsoft.com/office/drawing/2014/main" id="{73EEE190-A541-114A-08C3-7EF68C3C4007}"/>
              </a:ext>
            </a:extLst>
          </p:cNvPr>
          <p:cNvPicPr>
            <a:picLocks noGrp="1" noChangeAspect="1"/>
          </p:cNvPicPr>
          <p:nvPr>
            <p:ph idx="1"/>
          </p:nvPr>
        </p:nvPicPr>
        <p:blipFill>
          <a:blip r:embed="rId2"/>
          <a:stretch>
            <a:fillRect/>
          </a:stretch>
        </p:blipFill>
        <p:spPr>
          <a:xfrm>
            <a:off x="2177" y="1815"/>
            <a:ext cx="9136380" cy="5134791"/>
          </a:xfrm>
          <a:prstGeom prst="rect">
            <a:avLst/>
          </a:prstGeom>
        </p:spPr>
      </p:pic>
      <p:sp>
        <p:nvSpPr>
          <p:cNvPr id="4" name="Footer Placeholder 3">
            <a:extLst>
              <a:ext uri="{FF2B5EF4-FFF2-40B4-BE49-F238E27FC236}">
                <a16:creationId xmlns:a16="http://schemas.microsoft.com/office/drawing/2014/main" id="{F455AA2F-914C-7372-F02B-9BD8E077FC6E}"/>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AC470E71-22A5-C98B-DAEB-FB92C6393705}"/>
              </a:ext>
            </a:extLst>
          </p:cNvPr>
          <p:cNvSpPr>
            <a:spLocks noGrp="1"/>
          </p:cNvSpPr>
          <p:nvPr>
            <p:ph type="sldNum" sz="quarter" idx="12"/>
          </p:nvPr>
        </p:nvSpPr>
        <p:spPr/>
        <p:txBody>
          <a:bodyPr/>
          <a:lstStyle/>
          <a:p>
            <a:fld id="{DE97A03E-C790-4462-A76B-258E5BF5C3E7}" type="slidenum">
              <a:rPr lang="en-US" smtClean="0"/>
              <a:t>23</a:t>
            </a:fld>
            <a:endParaRPr lang="en-US"/>
          </a:p>
        </p:txBody>
      </p:sp>
    </p:spTree>
    <p:extLst>
      <p:ext uri="{BB962C8B-B14F-4D97-AF65-F5344CB8AC3E}">
        <p14:creationId xmlns:p14="http://schemas.microsoft.com/office/powerpoint/2010/main" val="870523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ED62-107B-E6AE-EC0A-F0049389AF17}"/>
              </a:ext>
            </a:extLst>
          </p:cNvPr>
          <p:cNvSpPr>
            <a:spLocks noGrp="1"/>
          </p:cNvSpPr>
          <p:nvPr>
            <p:ph type="title"/>
          </p:nvPr>
        </p:nvSpPr>
        <p:spPr/>
        <p:txBody>
          <a:bodyPr/>
          <a:lstStyle/>
          <a:p>
            <a:endParaRPr lang="en-US"/>
          </a:p>
        </p:txBody>
      </p:sp>
      <p:pic>
        <p:nvPicPr>
          <p:cNvPr id="6" name="Content Placeholder 5" descr="A diagram of a patient&#10;&#10;AI-generated content may be incorrect.">
            <a:extLst>
              <a:ext uri="{FF2B5EF4-FFF2-40B4-BE49-F238E27FC236}">
                <a16:creationId xmlns:a16="http://schemas.microsoft.com/office/drawing/2014/main" id="{DBE0EC4F-57AE-14BC-F36D-56AEF77CAB48}"/>
              </a:ext>
            </a:extLst>
          </p:cNvPr>
          <p:cNvPicPr>
            <a:picLocks noGrp="1" noChangeAspect="1"/>
          </p:cNvPicPr>
          <p:nvPr>
            <p:ph idx="1"/>
          </p:nvPr>
        </p:nvPicPr>
        <p:blipFill>
          <a:blip r:embed="rId2"/>
          <a:stretch>
            <a:fillRect/>
          </a:stretch>
        </p:blipFill>
        <p:spPr>
          <a:xfrm>
            <a:off x="2177" y="1815"/>
            <a:ext cx="9125494" cy="5129348"/>
          </a:xfrm>
          <a:prstGeom prst="rect">
            <a:avLst/>
          </a:prstGeom>
        </p:spPr>
      </p:pic>
      <p:sp>
        <p:nvSpPr>
          <p:cNvPr id="4" name="Footer Placeholder 3">
            <a:extLst>
              <a:ext uri="{FF2B5EF4-FFF2-40B4-BE49-F238E27FC236}">
                <a16:creationId xmlns:a16="http://schemas.microsoft.com/office/drawing/2014/main" id="{F25F8BAE-ED04-D42A-9EF8-22B69595644F}"/>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5F4E08F6-170B-A13C-2E50-2EC64F5E342C}"/>
              </a:ext>
            </a:extLst>
          </p:cNvPr>
          <p:cNvSpPr>
            <a:spLocks noGrp="1"/>
          </p:cNvSpPr>
          <p:nvPr>
            <p:ph type="sldNum" sz="quarter" idx="12"/>
          </p:nvPr>
        </p:nvSpPr>
        <p:spPr/>
        <p:txBody>
          <a:bodyPr/>
          <a:lstStyle/>
          <a:p>
            <a:fld id="{DE97A03E-C790-4462-A76B-258E5BF5C3E7}" type="slidenum">
              <a:rPr lang="en-US" smtClean="0"/>
              <a:t>24</a:t>
            </a:fld>
            <a:endParaRPr lang="en-US"/>
          </a:p>
        </p:txBody>
      </p:sp>
    </p:spTree>
    <p:extLst>
      <p:ext uri="{BB962C8B-B14F-4D97-AF65-F5344CB8AC3E}">
        <p14:creationId xmlns:p14="http://schemas.microsoft.com/office/powerpoint/2010/main" val="99235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4A946-0013-01BD-1D6E-913058871BFF}"/>
              </a:ext>
            </a:extLst>
          </p:cNvPr>
          <p:cNvSpPr>
            <a:spLocks noGrp="1"/>
          </p:cNvSpPr>
          <p:nvPr>
            <p:ph type="title"/>
          </p:nvPr>
        </p:nvSpPr>
        <p:spPr/>
        <p:txBody>
          <a:bodyPr/>
          <a:lstStyle/>
          <a:p>
            <a:endParaRPr lang="en-US"/>
          </a:p>
        </p:txBody>
      </p:sp>
      <p:pic>
        <p:nvPicPr>
          <p:cNvPr id="6" name="Content Placeholder 5" descr="A screenshot of a graph&#10;&#10;AI-generated content may be incorrect.">
            <a:extLst>
              <a:ext uri="{FF2B5EF4-FFF2-40B4-BE49-F238E27FC236}">
                <a16:creationId xmlns:a16="http://schemas.microsoft.com/office/drawing/2014/main" id="{4D724E78-6C47-780A-46DF-4A8FF9C840C1}"/>
              </a:ext>
            </a:extLst>
          </p:cNvPr>
          <p:cNvPicPr>
            <a:picLocks noGrp="1" noChangeAspect="1"/>
          </p:cNvPicPr>
          <p:nvPr>
            <p:ph idx="1"/>
          </p:nvPr>
        </p:nvPicPr>
        <p:blipFill>
          <a:blip r:embed="rId2"/>
          <a:stretch>
            <a:fillRect/>
          </a:stretch>
        </p:blipFill>
        <p:spPr>
          <a:xfrm>
            <a:off x="2177" y="1815"/>
            <a:ext cx="9315994" cy="5238205"/>
          </a:xfrm>
          <a:prstGeom prst="rect">
            <a:avLst/>
          </a:prstGeom>
        </p:spPr>
      </p:pic>
      <p:sp>
        <p:nvSpPr>
          <p:cNvPr id="4" name="Footer Placeholder 3">
            <a:extLst>
              <a:ext uri="{FF2B5EF4-FFF2-40B4-BE49-F238E27FC236}">
                <a16:creationId xmlns:a16="http://schemas.microsoft.com/office/drawing/2014/main" id="{54237375-962E-96A0-0972-62952603018E}"/>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AD84A0B6-2E1C-A642-228F-F583A9A76A64}"/>
              </a:ext>
            </a:extLst>
          </p:cNvPr>
          <p:cNvSpPr>
            <a:spLocks noGrp="1"/>
          </p:cNvSpPr>
          <p:nvPr>
            <p:ph type="sldNum" sz="quarter" idx="12"/>
          </p:nvPr>
        </p:nvSpPr>
        <p:spPr/>
        <p:txBody>
          <a:bodyPr/>
          <a:lstStyle/>
          <a:p>
            <a:fld id="{DE97A03E-C790-4462-A76B-258E5BF5C3E7}" type="slidenum">
              <a:rPr lang="en-US" smtClean="0"/>
              <a:t>25</a:t>
            </a:fld>
            <a:endParaRPr lang="en-US"/>
          </a:p>
        </p:txBody>
      </p:sp>
    </p:spTree>
    <p:extLst>
      <p:ext uri="{BB962C8B-B14F-4D97-AF65-F5344CB8AC3E}">
        <p14:creationId xmlns:p14="http://schemas.microsoft.com/office/powerpoint/2010/main" val="1132915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EC6C-8BF8-9ECD-801C-98D2DD039CCC}"/>
              </a:ext>
            </a:extLst>
          </p:cNvPr>
          <p:cNvSpPr>
            <a:spLocks noGrp="1"/>
          </p:cNvSpPr>
          <p:nvPr>
            <p:ph type="title"/>
          </p:nvPr>
        </p:nvSpPr>
        <p:spPr/>
        <p:txBody>
          <a:bodyPr/>
          <a:lstStyle/>
          <a:p>
            <a:endParaRPr lang="en-US"/>
          </a:p>
        </p:txBody>
      </p:sp>
      <p:pic>
        <p:nvPicPr>
          <p:cNvPr id="6" name="Content Placeholder 5" descr="A group of colorful folders&#10;&#10;AI-generated content may be incorrect.">
            <a:extLst>
              <a:ext uri="{FF2B5EF4-FFF2-40B4-BE49-F238E27FC236}">
                <a16:creationId xmlns:a16="http://schemas.microsoft.com/office/drawing/2014/main" id="{DBF0345C-2DD2-2A7F-C84C-D07EFD6BAAA4}"/>
              </a:ext>
            </a:extLst>
          </p:cNvPr>
          <p:cNvPicPr>
            <a:picLocks noGrp="1" noChangeAspect="1"/>
          </p:cNvPicPr>
          <p:nvPr>
            <p:ph idx="1"/>
          </p:nvPr>
        </p:nvPicPr>
        <p:blipFill>
          <a:blip r:embed="rId2"/>
          <a:stretch>
            <a:fillRect/>
          </a:stretch>
        </p:blipFill>
        <p:spPr>
          <a:xfrm>
            <a:off x="2177" y="1815"/>
            <a:ext cx="9125494" cy="5129348"/>
          </a:xfrm>
          <a:prstGeom prst="rect">
            <a:avLst/>
          </a:prstGeom>
        </p:spPr>
      </p:pic>
      <p:sp>
        <p:nvSpPr>
          <p:cNvPr id="4" name="Footer Placeholder 3">
            <a:extLst>
              <a:ext uri="{FF2B5EF4-FFF2-40B4-BE49-F238E27FC236}">
                <a16:creationId xmlns:a16="http://schemas.microsoft.com/office/drawing/2014/main" id="{C97ACDD5-F463-0971-5E46-09DFF92E0032}"/>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5188AA9B-6E97-9DFC-B82A-5310DC8ACA45}"/>
              </a:ext>
            </a:extLst>
          </p:cNvPr>
          <p:cNvSpPr>
            <a:spLocks noGrp="1"/>
          </p:cNvSpPr>
          <p:nvPr>
            <p:ph type="sldNum" sz="quarter" idx="12"/>
          </p:nvPr>
        </p:nvSpPr>
        <p:spPr/>
        <p:txBody>
          <a:bodyPr/>
          <a:lstStyle/>
          <a:p>
            <a:fld id="{DE97A03E-C790-4462-A76B-258E5BF5C3E7}" type="slidenum">
              <a:rPr lang="en-US" smtClean="0"/>
              <a:t>26</a:t>
            </a:fld>
            <a:endParaRPr lang="en-US"/>
          </a:p>
        </p:txBody>
      </p:sp>
    </p:spTree>
    <p:extLst>
      <p:ext uri="{BB962C8B-B14F-4D97-AF65-F5344CB8AC3E}">
        <p14:creationId xmlns:p14="http://schemas.microsoft.com/office/powerpoint/2010/main" val="2677152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D9B5-2266-0B48-8C8A-C185CFB93715}"/>
              </a:ext>
            </a:extLst>
          </p:cNvPr>
          <p:cNvSpPr>
            <a:spLocks noGrp="1"/>
          </p:cNvSpPr>
          <p:nvPr>
            <p:ph type="title"/>
          </p:nvPr>
        </p:nvSpPr>
        <p:spPr/>
        <p:txBody>
          <a:bodyPr/>
          <a:lstStyle/>
          <a:p>
            <a:endParaRPr lang="en-US"/>
          </a:p>
        </p:txBody>
      </p:sp>
      <p:pic>
        <p:nvPicPr>
          <p:cNvPr id="6" name="Content Placeholder 5" descr="A screenshot of a medical program&#10;&#10;AI-generated content may be incorrect.">
            <a:extLst>
              <a:ext uri="{FF2B5EF4-FFF2-40B4-BE49-F238E27FC236}">
                <a16:creationId xmlns:a16="http://schemas.microsoft.com/office/drawing/2014/main" id="{679F731D-32DF-8441-0D36-2A58E3004E17}"/>
              </a:ext>
            </a:extLst>
          </p:cNvPr>
          <p:cNvPicPr>
            <a:picLocks noGrp="1" noChangeAspect="1"/>
          </p:cNvPicPr>
          <p:nvPr>
            <p:ph idx="1"/>
          </p:nvPr>
        </p:nvPicPr>
        <p:blipFill>
          <a:blip r:embed="rId2"/>
          <a:stretch>
            <a:fillRect/>
          </a:stretch>
        </p:blipFill>
        <p:spPr>
          <a:xfrm>
            <a:off x="2177" y="1815"/>
            <a:ext cx="9141822" cy="5145677"/>
          </a:xfrm>
          <a:prstGeom prst="rect">
            <a:avLst/>
          </a:prstGeom>
        </p:spPr>
      </p:pic>
      <p:sp>
        <p:nvSpPr>
          <p:cNvPr id="4" name="Footer Placeholder 3">
            <a:extLst>
              <a:ext uri="{FF2B5EF4-FFF2-40B4-BE49-F238E27FC236}">
                <a16:creationId xmlns:a16="http://schemas.microsoft.com/office/drawing/2014/main" id="{7FBB6CBA-3775-2701-6B0F-40829FE98F5D}"/>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5BBCE409-5AFD-E21E-BB6D-2196516C509C}"/>
              </a:ext>
            </a:extLst>
          </p:cNvPr>
          <p:cNvSpPr>
            <a:spLocks noGrp="1"/>
          </p:cNvSpPr>
          <p:nvPr>
            <p:ph type="sldNum" sz="quarter" idx="12"/>
          </p:nvPr>
        </p:nvSpPr>
        <p:spPr/>
        <p:txBody>
          <a:bodyPr/>
          <a:lstStyle/>
          <a:p>
            <a:fld id="{DE97A03E-C790-4462-A76B-258E5BF5C3E7}" type="slidenum">
              <a:rPr lang="en-US" smtClean="0"/>
              <a:t>27</a:t>
            </a:fld>
            <a:endParaRPr lang="en-US"/>
          </a:p>
        </p:txBody>
      </p:sp>
    </p:spTree>
    <p:extLst>
      <p:ext uri="{BB962C8B-B14F-4D97-AF65-F5344CB8AC3E}">
        <p14:creationId xmlns:p14="http://schemas.microsoft.com/office/powerpoint/2010/main" val="127299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0E1B6-7A26-9745-1F06-DF7E5D94EE91}"/>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28DDDFF2-30D8-2125-60FD-B85F2BE33870}"/>
              </a:ext>
            </a:extLst>
          </p:cNvPr>
          <p:cNvPicPr>
            <a:picLocks noGrp="1" noChangeAspect="1"/>
          </p:cNvPicPr>
          <p:nvPr>
            <p:ph idx="1"/>
          </p:nvPr>
        </p:nvPicPr>
        <p:blipFill>
          <a:blip r:embed="rId2"/>
          <a:stretch>
            <a:fillRect/>
          </a:stretch>
        </p:blipFill>
        <p:spPr>
          <a:xfrm>
            <a:off x="2177" y="1815"/>
            <a:ext cx="9141822" cy="5145677"/>
          </a:xfrm>
          <a:prstGeom prst="rect">
            <a:avLst/>
          </a:prstGeom>
        </p:spPr>
      </p:pic>
      <p:sp>
        <p:nvSpPr>
          <p:cNvPr id="4" name="Footer Placeholder 3">
            <a:extLst>
              <a:ext uri="{FF2B5EF4-FFF2-40B4-BE49-F238E27FC236}">
                <a16:creationId xmlns:a16="http://schemas.microsoft.com/office/drawing/2014/main" id="{150EA00A-4F19-BD0D-3452-AF02197559B7}"/>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DE5258A4-CB46-4E12-112D-51288C8F9C3F}"/>
              </a:ext>
            </a:extLst>
          </p:cNvPr>
          <p:cNvSpPr>
            <a:spLocks noGrp="1"/>
          </p:cNvSpPr>
          <p:nvPr>
            <p:ph type="sldNum" sz="quarter" idx="12"/>
          </p:nvPr>
        </p:nvSpPr>
        <p:spPr/>
        <p:txBody>
          <a:bodyPr/>
          <a:lstStyle/>
          <a:p>
            <a:fld id="{DE97A03E-C790-4462-A76B-258E5BF5C3E7}" type="slidenum">
              <a:rPr lang="en-US" smtClean="0"/>
              <a:t>28</a:t>
            </a:fld>
            <a:endParaRPr lang="en-US"/>
          </a:p>
        </p:txBody>
      </p:sp>
    </p:spTree>
    <p:extLst>
      <p:ext uri="{BB962C8B-B14F-4D97-AF65-F5344CB8AC3E}">
        <p14:creationId xmlns:p14="http://schemas.microsoft.com/office/powerpoint/2010/main" val="4078737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5FD31-8A8E-236D-437C-E12F9B9791B3}"/>
              </a:ext>
            </a:extLst>
          </p:cNvPr>
          <p:cNvSpPr>
            <a:spLocks noGrp="1"/>
          </p:cNvSpPr>
          <p:nvPr>
            <p:ph type="title"/>
          </p:nvPr>
        </p:nvSpPr>
        <p:spPr/>
        <p:txBody>
          <a:bodyPr/>
          <a:lstStyle/>
          <a:p>
            <a:endParaRPr lang="en-US"/>
          </a:p>
        </p:txBody>
      </p:sp>
      <p:pic>
        <p:nvPicPr>
          <p:cNvPr id="6" name="Content Placeholder 5" descr="A person and person in a wheelchair&#10;&#10;AI-generated content may be incorrect.">
            <a:extLst>
              <a:ext uri="{FF2B5EF4-FFF2-40B4-BE49-F238E27FC236}">
                <a16:creationId xmlns:a16="http://schemas.microsoft.com/office/drawing/2014/main" id="{1ABD7423-E442-2471-C8F3-B0BD49F36A82}"/>
              </a:ext>
            </a:extLst>
          </p:cNvPr>
          <p:cNvPicPr>
            <a:picLocks noGrp="1" noChangeAspect="1"/>
          </p:cNvPicPr>
          <p:nvPr>
            <p:ph idx="1"/>
          </p:nvPr>
        </p:nvPicPr>
        <p:blipFill>
          <a:blip r:embed="rId2"/>
          <a:stretch>
            <a:fillRect/>
          </a:stretch>
        </p:blipFill>
        <p:spPr>
          <a:xfrm>
            <a:off x="2177" y="1815"/>
            <a:ext cx="9141822" cy="5145677"/>
          </a:xfrm>
          <a:prstGeom prst="rect">
            <a:avLst/>
          </a:prstGeom>
        </p:spPr>
      </p:pic>
      <p:sp>
        <p:nvSpPr>
          <p:cNvPr id="4" name="Footer Placeholder 3">
            <a:extLst>
              <a:ext uri="{FF2B5EF4-FFF2-40B4-BE49-F238E27FC236}">
                <a16:creationId xmlns:a16="http://schemas.microsoft.com/office/drawing/2014/main" id="{D51FEA1F-A179-08BF-ED9A-387E79DAF5E3}"/>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193965A9-61DC-D7C4-3C17-6246D16914CA}"/>
              </a:ext>
            </a:extLst>
          </p:cNvPr>
          <p:cNvSpPr>
            <a:spLocks noGrp="1"/>
          </p:cNvSpPr>
          <p:nvPr>
            <p:ph type="sldNum" sz="quarter" idx="12"/>
          </p:nvPr>
        </p:nvSpPr>
        <p:spPr/>
        <p:txBody>
          <a:bodyPr/>
          <a:lstStyle/>
          <a:p>
            <a:fld id="{DE97A03E-C790-4462-A76B-258E5BF5C3E7}" type="slidenum">
              <a:rPr lang="en-US" smtClean="0"/>
              <a:t>29</a:t>
            </a:fld>
            <a:endParaRPr lang="en-US"/>
          </a:p>
        </p:txBody>
      </p:sp>
    </p:spTree>
    <p:extLst>
      <p:ext uri="{BB962C8B-B14F-4D97-AF65-F5344CB8AC3E}">
        <p14:creationId xmlns:p14="http://schemas.microsoft.com/office/powerpoint/2010/main" val="28771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atin typeface="Franklin Gothic Demi" panose="020B0703020102020204" pitchFamily="34" charset="0"/>
              </a:rPr>
              <a:t>Continuing Education Information</a:t>
            </a:r>
            <a:endParaRPr lang="en-US"/>
          </a:p>
        </p:txBody>
      </p:sp>
      <p:sp>
        <p:nvSpPr>
          <p:cNvPr id="7" name="Content Placeholder 6"/>
          <p:cNvSpPr>
            <a:spLocks noGrp="1"/>
          </p:cNvSpPr>
          <p:nvPr>
            <p:ph idx="1"/>
          </p:nvPr>
        </p:nvSpPr>
        <p:spPr/>
        <p:txBody>
          <a:bodyPr>
            <a:normAutofit/>
          </a:bodyPr>
          <a:lstStyle/>
          <a:p>
            <a:r>
              <a:rPr lang="en-US"/>
              <a:t>In support of improving patient care, this activity has been planned and implemented by the University of Pittsburgh and The Jewish Healthcare Foundation. The University of Pittsburgh is jointly accredited by the </a:t>
            </a:r>
            <a:r>
              <a:rPr lang="en-US" b="1">
                <a:solidFill>
                  <a:schemeClr val="accent1"/>
                </a:solidFill>
              </a:rPr>
              <a:t>Accreditation Council for Continuing Medical Education (ACCME) </a:t>
            </a:r>
            <a:r>
              <a:rPr lang="en-US">
                <a:solidFill>
                  <a:schemeClr val="accent1"/>
                </a:solidFill>
              </a:rPr>
              <a:t>and the </a:t>
            </a:r>
            <a:r>
              <a:rPr lang="en-US" b="1">
                <a:solidFill>
                  <a:schemeClr val="accent1"/>
                </a:solidFill>
              </a:rPr>
              <a:t>American Nurses Credentialing Center (ANCC)</a:t>
            </a:r>
            <a:r>
              <a:rPr lang="en-US"/>
              <a:t>, to provide continuing education for the healthcare team.</a:t>
            </a:r>
            <a:r>
              <a:rPr lang="en-US" b="1"/>
              <a:t> </a:t>
            </a:r>
            <a:r>
              <a:rPr lang="en-US" b="1">
                <a:solidFill>
                  <a:schemeClr val="accent1"/>
                </a:solidFill>
              </a:rPr>
              <a:t>1.5 hours are approved for this course. </a:t>
            </a:r>
          </a:p>
          <a:p>
            <a:r>
              <a:rPr lang="en-US"/>
              <a:t>As a Jointly Accredited Organization, University of Pittsburgh is approved to offer social work continuing education by the </a:t>
            </a:r>
            <a:r>
              <a:rPr lang="en-US" b="1">
                <a:solidFill>
                  <a:schemeClr val="accent1"/>
                </a:solidFill>
              </a:rPr>
              <a:t>Association of Social Work Boards (ASWB) </a:t>
            </a:r>
            <a:r>
              <a:rPr lang="en-US"/>
              <a:t>Approved Continuing Education (ACE) program. Organizations, not individual courses, are approved under this program. State and provincial regulatory boards have the final authority to determine whether an individual course may be accepted for continuing education credit. University of Pittsburgh maintains responsibility for this course. Social workers completing this course receive</a:t>
            </a:r>
            <a:r>
              <a:rPr lang="en-US" b="1"/>
              <a:t> </a:t>
            </a:r>
            <a:r>
              <a:rPr lang="en-US" b="1">
                <a:solidFill>
                  <a:schemeClr val="accent1"/>
                </a:solidFill>
              </a:rPr>
              <a:t>1.5 continuing education credits</a:t>
            </a:r>
            <a:r>
              <a:rPr lang="en-US">
                <a:solidFill>
                  <a:schemeClr val="accent1"/>
                </a:solidFill>
              </a:rPr>
              <a:t>.</a:t>
            </a:r>
          </a:p>
          <a:p>
            <a:endParaRPr lang="en-US"/>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000212-68E8-4E0F-BB6F-A6238CCAF7D0}"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788"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Footer Placeholder 3">
            <a:extLst>
              <a:ext uri="{FF2B5EF4-FFF2-40B4-BE49-F238E27FC236}">
                <a16:creationId xmlns:a16="http://schemas.microsoft.com/office/drawing/2014/main" id="{5C2E50EA-B9E5-468A-8F89-6B6F5D7C24BD}"/>
              </a:ext>
            </a:extLst>
          </p:cNvPr>
          <p:cNvSpPr>
            <a:spLocks noGrp="1"/>
          </p:cNvSpPr>
          <p:nvPr>
            <p:ph type="ftr" sz="quarter" idx="11"/>
          </p:nvPr>
        </p:nvSpPr>
        <p:spPr>
          <a:xfrm>
            <a:off x="2764639" y="4844839"/>
            <a:ext cx="3617103" cy="273844"/>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FFFFFF"/>
                </a:solidFill>
                <a:effectLst/>
                <a:uLnTx/>
                <a:uFillTx/>
                <a:cs typeface="Arial" panose="020B0604020202020204" pitchFamily="34" charset="0"/>
              </a:rPr>
              <a:t>© 2026 JHF, PRHI, HCF, HFP</a:t>
            </a:r>
          </a:p>
        </p:txBody>
      </p:sp>
    </p:spTree>
    <p:extLst>
      <p:ext uri="{BB962C8B-B14F-4D97-AF65-F5344CB8AC3E}">
        <p14:creationId xmlns:p14="http://schemas.microsoft.com/office/powerpoint/2010/main" val="1129319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78495-77EE-E59F-EFBE-9F8F91C70012}"/>
              </a:ext>
            </a:extLst>
          </p:cNvPr>
          <p:cNvSpPr>
            <a:spLocks noGrp="1"/>
          </p:cNvSpPr>
          <p:nvPr>
            <p:ph type="title"/>
          </p:nvPr>
        </p:nvSpPr>
        <p:spPr/>
        <p:txBody>
          <a:bodyPr/>
          <a:lstStyle/>
          <a:p>
            <a:endParaRPr lang="en-US"/>
          </a:p>
        </p:txBody>
      </p:sp>
      <p:pic>
        <p:nvPicPr>
          <p:cNvPr id="6" name="Content Placeholder 5" descr="A blue and white text&#10;&#10;AI-generated content may be incorrect.">
            <a:extLst>
              <a:ext uri="{FF2B5EF4-FFF2-40B4-BE49-F238E27FC236}">
                <a16:creationId xmlns:a16="http://schemas.microsoft.com/office/drawing/2014/main" id="{B30315AA-55AB-43DA-B268-4C900492EB91}"/>
              </a:ext>
            </a:extLst>
          </p:cNvPr>
          <p:cNvPicPr>
            <a:picLocks noGrp="1" noChangeAspect="1"/>
          </p:cNvPicPr>
          <p:nvPr>
            <p:ph idx="1"/>
          </p:nvPr>
        </p:nvPicPr>
        <p:blipFill>
          <a:blip r:embed="rId2"/>
          <a:stretch>
            <a:fillRect/>
          </a:stretch>
        </p:blipFill>
        <p:spPr>
          <a:xfrm>
            <a:off x="2177" y="1815"/>
            <a:ext cx="9141822" cy="5145677"/>
          </a:xfrm>
          <a:prstGeom prst="rect">
            <a:avLst/>
          </a:prstGeom>
        </p:spPr>
      </p:pic>
      <p:sp>
        <p:nvSpPr>
          <p:cNvPr id="4" name="Footer Placeholder 3">
            <a:extLst>
              <a:ext uri="{FF2B5EF4-FFF2-40B4-BE49-F238E27FC236}">
                <a16:creationId xmlns:a16="http://schemas.microsoft.com/office/drawing/2014/main" id="{B7CFE522-C5BF-387E-1F71-9823C4A2359D}"/>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CA4DACA7-19E1-0D5A-A826-77AE17A3890B}"/>
              </a:ext>
            </a:extLst>
          </p:cNvPr>
          <p:cNvSpPr>
            <a:spLocks noGrp="1"/>
          </p:cNvSpPr>
          <p:nvPr>
            <p:ph type="sldNum" sz="quarter" idx="12"/>
          </p:nvPr>
        </p:nvSpPr>
        <p:spPr/>
        <p:txBody>
          <a:bodyPr/>
          <a:lstStyle/>
          <a:p>
            <a:fld id="{DE97A03E-C790-4462-A76B-258E5BF5C3E7}" type="slidenum">
              <a:rPr lang="en-US" smtClean="0"/>
              <a:t>30</a:t>
            </a:fld>
            <a:endParaRPr lang="en-US"/>
          </a:p>
        </p:txBody>
      </p:sp>
    </p:spTree>
    <p:extLst>
      <p:ext uri="{BB962C8B-B14F-4D97-AF65-F5344CB8AC3E}">
        <p14:creationId xmlns:p14="http://schemas.microsoft.com/office/powerpoint/2010/main" val="10816903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9915-9A51-2F1F-7A96-2EFAA23EE36C}"/>
              </a:ext>
            </a:extLst>
          </p:cNvPr>
          <p:cNvSpPr>
            <a:spLocks noGrp="1"/>
          </p:cNvSpPr>
          <p:nvPr>
            <p:ph type="title"/>
          </p:nvPr>
        </p:nvSpPr>
        <p:spPr/>
        <p:txBody>
          <a:bodyPr/>
          <a:lstStyle/>
          <a:p>
            <a:endParaRPr lang="en-US"/>
          </a:p>
        </p:txBody>
      </p:sp>
      <p:pic>
        <p:nvPicPr>
          <p:cNvPr id="6" name="Content Placeholder 5" descr="A screenshot of a web page&#10;&#10;AI-generated content may be incorrect.">
            <a:extLst>
              <a:ext uri="{FF2B5EF4-FFF2-40B4-BE49-F238E27FC236}">
                <a16:creationId xmlns:a16="http://schemas.microsoft.com/office/drawing/2014/main" id="{6113A11F-8650-B1D7-03B6-27602B1C3653}"/>
              </a:ext>
            </a:extLst>
          </p:cNvPr>
          <p:cNvPicPr>
            <a:picLocks noGrp="1" noChangeAspect="1"/>
          </p:cNvPicPr>
          <p:nvPr>
            <p:ph idx="1"/>
          </p:nvPr>
        </p:nvPicPr>
        <p:blipFill>
          <a:blip r:embed="rId2"/>
          <a:stretch>
            <a:fillRect/>
          </a:stretch>
        </p:blipFill>
        <p:spPr>
          <a:xfrm>
            <a:off x="2177" y="1815"/>
            <a:ext cx="9141822" cy="5145677"/>
          </a:xfrm>
          <a:prstGeom prst="rect">
            <a:avLst/>
          </a:prstGeom>
        </p:spPr>
      </p:pic>
      <p:sp>
        <p:nvSpPr>
          <p:cNvPr id="4" name="Footer Placeholder 3">
            <a:extLst>
              <a:ext uri="{FF2B5EF4-FFF2-40B4-BE49-F238E27FC236}">
                <a16:creationId xmlns:a16="http://schemas.microsoft.com/office/drawing/2014/main" id="{B80D676A-F61E-5C75-846E-E1B60F2EA838}"/>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178EF87F-6822-E78C-3A33-EC3378DFC4B0}"/>
              </a:ext>
            </a:extLst>
          </p:cNvPr>
          <p:cNvSpPr>
            <a:spLocks noGrp="1"/>
          </p:cNvSpPr>
          <p:nvPr>
            <p:ph type="sldNum" sz="quarter" idx="12"/>
          </p:nvPr>
        </p:nvSpPr>
        <p:spPr/>
        <p:txBody>
          <a:bodyPr/>
          <a:lstStyle/>
          <a:p>
            <a:fld id="{DE97A03E-C790-4462-A76B-258E5BF5C3E7}" type="slidenum">
              <a:rPr lang="en-US" smtClean="0"/>
              <a:t>31</a:t>
            </a:fld>
            <a:endParaRPr lang="en-US"/>
          </a:p>
        </p:txBody>
      </p:sp>
    </p:spTree>
    <p:extLst>
      <p:ext uri="{BB962C8B-B14F-4D97-AF65-F5344CB8AC3E}">
        <p14:creationId xmlns:p14="http://schemas.microsoft.com/office/powerpoint/2010/main" val="1528217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5BD4-D31A-CC6F-D7BD-CDCE507A0AB5}"/>
              </a:ext>
            </a:extLst>
          </p:cNvPr>
          <p:cNvSpPr>
            <a:spLocks noGrp="1"/>
          </p:cNvSpPr>
          <p:nvPr>
            <p:ph type="title"/>
          </p:nvPr>
        </p:nvSpPr>
        <p:spPr/>
        <p:txBody>
          <a:bodyPr/>
          <a:lstStyle/>
          <a:p>
            <a:endParaRPr lang="en-US"/>
          </a:p>
        </p:txBody>
      </p:sp>
      <p:pic>
        <p:nvPicPr>
          <p:cNvPr id="6" name="Content Placeholder 5" descr="A screenshot of a phone&#10;&#10;AI-generated content may be incorrect.">
            <a:extLst>
              <a:ext uri="{FF2B5EF4-FFF2-40B4-BE49-F238E27FC236}">
                <a16:creationId xmlns:a16="http://schemas.microsoft.com/office/drawing/2014/main" id="{E6016456-B3BC-7739-BC8C-6B61B37777DF}"/>
              </a:ext>
            </a:extLst>
          </p:cNvPr>
          <p:cNvPicPr>
            <a:picLocks noGrp="1" noChangeAspect="1"/>
          </p:cNvPicPr>
          <p:nvPr>
            <p:ph idx="1"/>
          </p:nvPr>
        </p:nvPicPr>
        <p:blipFill>
          <a:blip r:embed="rId2"/>
          <a:stretch>
            <a:fillRect/>
          </a:stretch>
        </p:blipFill>
        <p:spPr>
          <a:xfrm>
            <a:off x="2177" y="1815"/>
            <a:ext cx="9163594" cy="5151120"/>
          </a:xfrm>
          <a:prstGeom prst="rect">
            <a:avLst/>
          </a:prstGeom>
        </p:spPr>
      </p:pic>
      <p:sp>
        <p:nvSpPr>
          <p:cNvPr id="4" name="Footer Placeholder 3">
            <a:extLst>
              <a:ext uri="{FF2B5EF4-FFF2-40B4-BE49-F238E27FC236}">
                <a16:creationId xmlns:a16="http://schemas.microsoft.com/office/drawing/2014/main" id="{7C07A3F3-DEBF-B049-53CB-56228CA7E164}"/>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08B717AB-D2D2-8137-39DE-1C03860657C5}"/>
              </a:ext>
            </a:extLst>
          </p:cNvPr>
          <p:cNvSpPr>
            <a:spLocks noGrp="1"/>
          </p:cNvSpPr>
          <p:nvPr>
            <p:ph type="sldNum" sz="quarter" idx="12"/>
          </p:nvPr>
        </p:nvSpPr>
        <p:spPr/>
        <p:txBody>
          <a:bodyPr/>
          <a:lstStyle/>
          <a:p>
            <a:fld id="{DE97A03E-C790-4462-A76B-258E5BF5C3E7}" type="slidenum">
              <a:rPr lang="en-US" smtClean="0"/>
              <a:t>32</a:t>
            </a:fld>
            <a:endParaRPr lang="en-US"/>
          </a:p>
        </p:txBody>
      </p:sp>
    </p:spTree>
    <p:extLst>
      <p:ext uri="{BB962C8B-B14F-4D97-AF65-F5344CB8AC3E}">
        <p14:creationId xmlns:p14="http://schemas.microsoft.com/office/powerpoint/2010/main" val="1037907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02751-5265-542F-5ACA-9A07B70B9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F065EC-DE4B-C23B-4DD7-9562F3E59C7B}"/>
              </a:ext>
            </a:extLst>
          </p:cNvPr>
          <p:cNvSpPr>
            <a:spLocks noGrp="1"/>
          </p:cNvSpPr>
          <p:nvPr>
            <p:ph type="ctrTitle"/>
          </p:nvPr>
        </p:nvSpPr>
        <p:spPr>
          <a:xfrm>
            <a:off x="825038" y="464475"/>
            <a:ext cx="7543800" cy="2674620"/>
          </a:xfrm>
        </p:spPr>
        <p:txBody>
          <a:bodyPr>
            <a:normAutofit/>
          </a:bodyPr>
          <a:lstStyle/>
          <a:p>
            <a:r>
              <a:rPr lang="en-US" sz="4000">
                <a:latin typeface="Franklin Gothic Medium" panose="020B0603020102020204" pitchFamily="34" charset="0"/>
              </a:rPr>
              <a:t>PCMHs’ Sharing of PDSA Plans and Peer-to-Peer Learning </a:t>
            </a:r>
          </a:p>
        </p:txBody>
      </p:sp>
      <p:sp>
        <p:nvSpPr>
          <p:cNvPr id="3" name="Subtitle 2">
            <a:extLst>
              <a:ext uri="{FF2B5EF4-FFF2-40B4-BE49-F238E27FC236}">
                <a16:creationId xmlns:a16="http://schemas.microsoft.com/office/drawing/2014/main" id="{979D93C4-7EF8-D0CA-3A48-F448AF29FEBA}"/>
              </a:ext>
            </a:extLst>
          </p:cNvPr>
          <p:cNvSpPr>
            <a:spLocks noGrp="1"/>
          </p:cNvSpPr>
          <p:nvPr>
            <p:ph type="subTitle" idx="1"/>
          </p:nvPr>
        </p:nvSpPr>
        <p:spPr>
          <a:xfrm>
            <a:off x="870330" y="3331544"/>
            <a:ext cx="7543800" cy="1401269"/>
          </a:xfrm>
        </p:spPr>
        <p:txBody>
          <a:bodyPr>
            <a:normAutofit/>
          </a:bodyPr>
          <a:lstStyle/>
          <a:p>
            <a:pPr>
              <a:spcBef>
                <a:spcPts val="600"/>
              </a:spcBef>
            </a:pPr>
            <a:endParaRPr lang="en-US">
              <a:solidFill>
                <a:schemeClr val="tx2"/>
              </a:solidFill>
              <a:latin typeface="+mn-lt"/>
            </a:endParaRPr>
          </a:p>
        </p:txBody>
      </p:sp>
      <p:sp>
        <p:nvSpPr>
          <p:cNvPr id="4" name="Footer Placeholder 3">
            <a:extLst>
              <a:ext uri="{FF2B5EF4-FFF2-40B4-BE49-F238E27FC236}">
                <a16:creationId xmlns:a16="http://schemas.microsoft.com/office/drawing/2014/main" id="{05AA931D-792C-498A-93E3-0591F1CA2A46}"/>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2026 JHF, PRHI, HCF, HFP</a:t>
            </a:r>
          </a:p>
        </p:txBody>
      </p:sp>
      <p:sp>
        <p:nvSpPr>
          <p:cNvPr id="5" name="Slide Number Placeholder 4">
            <a:extLst>
              <a:ext uri="{FF2B5EF4-FFF2-40B4-BE49-F238E27FC236}">
                <a16:creationId xmlns:a16="http://schemas.microsoft.com/office/drawing/2014/main" id="{456F15C6-059C-C97B-42B7-282AFAE087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13711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4EBB-1A00-6167-14B7-35D7216DA93E}"/>
              </a:ext>
            </a:extLst>
          </p:cNvPr>
          <p:cNvSpPr>
            <a:spLocks noGrp="1"/>
          </p:cNvSpPr>
          <p:nvPr>
            <p:ph type="title"/>
          </p:nvPr>
        </p:nvSpPr>
        <p:spPr/>
        <p:txBody>
          <a:bodyPr/>
          <a:lstStyle/>
          <a:p>
            <a:r>
              <a:rPr lang="en-US">
                <a:latin typeface="Franklin Gothic Demi" panose="020B0703020102020204" pitchFamily="34" charset="0"/>
              </a:rPr>
              <a:t>Discussion Questions</a:t>
            </a:r>
          </a:p>
        </p:txBody>
      </p:sp>
      <p:sp>
        <p:nvSpPr>
          <p:cNvPr id="3" name="Content Placeholder 2">
            <a:extLst>
              <a:ext uri="{FF2B5EF4-FFF2-40B4-BE49-F238E27FC236}">
                <a16:creationId xmlns:a16="http://schemas.microsoft.com/office/drawing/2014/main" id="{E0F16E1F-D77C-7F3C-27D9-81D88BCC8276}"/>
              </a:ext>
            </a:extLst>
          </p:cNvPr>
          <p:cNvSpPr>
            <a:spLocks noGrp="1"/>
          </p:cNvSpPr>
          <p:nvPr>
            <p:ph idx="1"/>
          </p:nvPr>
        </p:nvSpPr>
        <p:spPr/>
        <p:txBody>
          <a:bodyPr vert="horz" lIns="0" tIns="45720" rIns="0" bIns="45720" rtlCol="0" anchor="t">
            <a:normAutofit lnSpcReduction="10000"/>
          </a:bodyPr>
          <a:lstStyle/>
          <a:p>
            <a:pPr marL="457200" indent="-457200">
              <a:buAutoNum type="arabicPeriod"/>
            </a:pPr>
            <a:r>
              <a:rPr lang="en-US" sz="2000">
                <a:ea typeface="+mn-lt"/>
                <a:cs typeface="+mn-lt"/>
              </a:rPr>
              <a:t>Briefly describe your PCMH's goal, intervention(s), and findings for the first PDSA cycle.</a:t>
            </a:r>
            <a:endParaRPr lang="en-US">
              <a:ea typeface="+mn-lt"/>
              <a:cs typeface="+mn-lt"/>
            </a:endParaRPr>
          </a:p>
          <a:p>
            <a:pPr marL="457200" indent="-457200">
              <a:buAutoNum type="arabicPeriod"/>
            </a:pPr>
            <a:r>
              <a:rPr lang="en-US" sz="2000">
                <a:ea typeface="+mn-lt"/>
                <a:cs typeface="+mn-lt"/>
              </a:rPr>
              <a:t>How have your early findings influenced the focus of your second PDSA cycle?</a:t>
            </a:r>
            <a:endParaRPr lang="en-US">
              <a:ea typeface="Calibri"/>
              <a:cs typeface="Calibri"/>
            </a:endParaRPr>
          </a:p>
          <a:p>
            <a:pPr marL="457200" indent="-457200">
              <a:buAutoNum type="arabicPeriod"/>
            </a:pPr>
            <a:r>
              <a:rPr lang="en-US" sz="2000">
                <a:ea typeface="+mn-lt"/>
                <a:cs typeface="+mn-lt"/>
              </a:rPr>
              <a:t>As you move into the second PDSA sprint, what implementation challenges are you anticipating, and what strategies are you considering to address them?</a:t>
            </a:r>
            <a:endParaRPr lang="en-US">
              <a:ea typeface="+mn-lt"/>
              <a:cs typeface="+mn-lt"/>
            </a:endParaRPr>
          </a:p>
          <a:p>
            <a:pPr marL="457200" indent="-457200">
              <a:buAutoNum type="arabicPeriod"/>
            </a:pPr>
            <a:r>
              <a:rPr lang="en-US" sz="2000">
                <a:ea typeface="+mn-lt"/>
                <a:cs typeface="+mn-lt"/>
              </a:rPr>
              <a:t>Thinking about the strategies discussed by today's speakers, what ideas or approaches are most relevant to your practice's next phase of improvement work? </a:t>
            </a:r>
            <a:endParaRPr lang="en-US">
              <a:ea typeface="Calibri"/>
              <a:cs typeface="Calibri"/>
            </a:endParaRPr>
          </a:p>
        </p:txBody>
      </p:sp>
      <p:sp>
        <p:nvSpPr>
          <p:cNvPr id="4" name="Footer Placeholder 3">
            <a:extLst>
              <a:ext uri="{FF2B5EF4-FFF2-40B4-BE49-F238E27FC236}">
                <a16:creationId xmlns:a16="http://schemas.microsoft.com/office/drawing/2014/main" id="{CA8674DD-570B-75F2-3305-851FD5451DFA}"/>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78F29486-3D81-6F7D-43B1-C81C76145417}"/>
              </a:ext>
            </a:extLst>
          </p:cNvPr>
          <p:cNvSpPr>
            <a:spLocks noGrp="1"/>
          </p:cNvSpPr>
          <p:nvPr>
            <p:ph type="sldNum" sz="quarter" idx="12"/>
          </p:nvPr>
        </p:nvSpPr>
        <p:spPr/>
        <p:txBody>
          <a:bodyPr/>
          <a:lstStyle/>
          <a:p>
            <a:fld id="{DE97A03E-C790-4462-A76B-258E5BF5C3E7}" type="slidenum">
              <a:rPr lang="en-US" smtClean="0"/>
              <a:t>34</a:t>
            </a:fld>
            <a:endParaRPr lang="en-US"/>
          </a:p>
        </p:txBody>
      </p:sp>
    </p:spTree>
    <p:extLst>
      <p:ext uri="{BB962C8B-B14F-4D97-AF65-F5344CB8AC3E}">
        <p14:creationId xmlns:p14="http://schemas.microsoft.com/office/powerpoint/2010/main" val="2844879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9816C-0411-8D99-41C2-93B2622CC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54BC41-61EB-DAC0-9A5F-5136FB4ABC66}"/>
              </a:ext>
            </a:extLst>
          </p:cNvPr>
          <p:cNvSpPr>
            <a:spLocks noGrp="1"/>
          </p:cNvSpPr>
          <p:nvPr>
            <p:ph type="ctrTitle"/>
          </p:nvPr>
        </p:nvSpPr>
        <p:spPr>
          <a:xfrm>
            <a:off x="825038" y="983578"/>
            <a:ext cx="7745974" cy="2150140"/>
          </a:xfrm>
        </p:spPr>
        <p:txBody>
          <a:bodyPr>
            <a:normAutofit/>
          </a:bodyPr>
          <a:lstStyle/>
          <a:p>
            <a:r>
              <a:rPr lang="en-US" sz="4000">
                <a:latin typeface="Franklin Gothic Medium" panose="020B0603020102020204" pitchFamily="34" charset="0"/>
              </a:rPr>
              <a:t>Next Steps, Wrap Up &amp; </a:t>
            </a:r>
            <a:br>
              <a:rPr lang="en-US" sz="4000">
                <a:latin typeface="Franklin Gothic Medium" panose="020B0603020102020204" pitchFamily="34" charset="0"/>
              </a:rPr>
            </a:br>
            <a:r>
              <a:rPr lang="en-US" sz="4000">
                <a:latin typeface="Franklin Gothic Medium" panose="020B0603020102020204" pitchFamily="34" charset="0"/>
              </a:rPr>
              <a:t>Session Evaluation</a:t>
            </a:r>
          </a:p>
        </p:txBody>
      </p:sp>
      <p:sp>
        <p:nvSpPr>
          <p:cNvPr id="3" name="Subtitle 2">
            <a:extLst>
              <a:ext uri="{FF2B5EF4-FFF2-40B4-BE49-F238E27FC236}">
                <a16:creationId xmlns:a16="http://schemas.microsoft.com/office/drawing/2014/main" id="{27456A62-55D5-51B6-742E-31C2E718EE51}"/>
              </a:ext>
            </a:extLst>
          </p:cNvPr>
          <p:cNvSpPr>
            <a:spLocks noGrp="1"/>
          </p:cNvSpPr>
          <p:nvPr>
            <p:ph type="subTitle" idx="1"/>
          </p:nvPr>
        </p:nvSpPr>
        <p:spPr>
          <a:xfrm>
            <a:off x="825038" y="3317489"/>
            <a:ext cx="7745974" cy="993712"/>
          </a:xfrm>
        </p:spPr>
        <p:txBody>
          <a:bodyPr vert="horz" lIns="91440" tIns="45720" rIns="91440" bIns="45720" rtlCol="0" anchor="t">
            <a:normAutofit/>
          </a:bodyPr>
          <a:lstStyle/>
          <a:p>
            <a:r>
              <a:rPr lang="en-US" b="1" kern="0">
                <a:latin typeface="+mn-lt"/>
                <a:ea typeface="Times New Roman" panose="02020603050405020304" pitchFamily="18" charset="0"/>
                <a:cs typeface="Times New Roman"/>
              </a:rPr>
              <a:t>J. </a:t>
            </a:r>
            <a:r>
              <a:rPr lang="en-US" b="1" kern="0" err="1">
                <a:latin typeface="+mn-lt"/>
                <a:ea typeface="Times New Roman" panose="02020603050405020304" pitchFamily="18" charset="0"/>
                <a:cs typeface="Times New Roman"/>
              </a:rPr>
              <a:t>Ashenayi</a:t>
            </a:r>
            <a:r>
              <a:rPr lang="en-US" sz="1800" b="1" kern="0">
                <a:effectLst/>
                <a:latin typeface="+mn-lt"/>
                <a:ea typeface="Times New Roman" panose="02020603050405020304" pitchFamily="18" charset="0"/>
                <a:cs typeface="Times New Roman"/>
              </a:rPr>
              <a:t>, </a:t>
            </a:r>
            <a:r>
              <a:rPr lang="en-US" sz="1800" kern="0">
                <a:effectLst/>
                <a:latin typeface="+mn-lt"/>
                <a:ea typeface="Times New Roman" panose="02020603050405020304" pitchFamily="18" charset="0"/>
                <a:cs typeface="Times New Roman"/>
              </a:rPr>
              <a:t>Program </a:t>
            </a:r>
            <a:r>
              <a:rPr lang="en-US" kern="0">
                <a:latin typeface="+mn-lt"/>
                <a:ea typeface="Times New Roman" panose="02020603050405020304" pitchFamily="18" charset="0"/>
                <a:cs typeface="Times New Roman"/>
              </a:rPr>
              <a:t>Associate</a:t>
            </a:r>
            <a:endParaRPr lang="en-US" b="1" kern="0">
              <a:latin typeface="+mn-lt"/>
              <a:ea typeface="Times New Roman" panose="02020603050405020304" pitchFamily="18" charset="0"/>
              <a:cs typeface="Times New Roman"/>
            </a:endParaRPr>
          </a:p>
          <a:p>
            <a:r>
              <a:rPr lang="en-US" sz="1800" kern="0">
                <a:effectLst/>
                <a:latin typeface="+mn-lt"/>
                <a:ea typeface="Times New Roman" panose="02020603050405020304" pitchFamily="18" charset="0"/>
                <a:cs typeface="Times New Roman" panose="02020603050405020304" pitchFamily="18" charset="0"/>
              </a:rPr>
              <a:t>Pittsburgh Regional Health Initiative </a:t>
            </a:r>
          </a:p>
          <a:p>
            <a:endParaRPr lang="en-US">
              <a:latin typeface="+mn-lt"/>
            </a:endParaRPr>
          </a:p>
        </p:txBody>
      </p:sp>
      <p:sp>
        <p:nvSpPr>
          <p:cNvPr id="4" name="Footer Placeholder 3">
            <a:extLst>
              <a:ext uri="{FF2B5EF4-FFF2-40B4-BE49-F238E27FC236}">
                <a16:creationId xmlns:a16="http://schemas.microsoft.com/office/drawing/2014/main" id="{0C4A5384-7180-A2DA-9BD4-41A0030516F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2026 JHF, PRHI, HCF, HFP</a:t>
            </a:r>
          </a:p>
        </p:txBody>
      </p:sp>
      <p:sp>
        <p:nvSpPr>
          <p:cNvPr id="5" name="Slide Number Placeholder 4">
            <a:extLst>
              <a:ext uri="{FF2B5EF4-FFF2-40B4-BE49-F238E27FC236}">
                <a16:creationId xmlns:a16="http://schemas.microsoft.com/office/drawing/2014/main" id="{B457A7DB-042C-1C1D-464B-5EF5157E38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654214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0BD0-D555-C293-6259-BAC739778276}"/>
              </a:ext>
            </a:extLst>
          </p:cNvPr>
          <p:cNvSpPr>
            <a:spLocks noGrp="1"/>
          </p:cNvSpPr>
          <p:nvPr>
            <p:ph type="title"/>
          </p:nvPr>
        </p:nvSpPr>
        <p:spPr/>
        <p:txBody>
          <a:bodyPr/>
          <a:lstStyle/>
          <a:p>
            <a:r>
              <a:rPr lang="en-US">
                <a:latin typeface="Franklin Gothic Demi" panose="020B0703020102020204" pitchFamily="34" charset="0"/>
              </a:rPr>
              <a:t>Next Steps from Today’s Session</a:t>
            </a:r>
          </a:p>
        </p:txBody>
      </p:sp>
      <p:sp>
        <p:nvSpPr>
          <p:cNvPr id="3" name="Content Placeholder 2">
            <a:extLst>
              <a:ext uri="{FF2B5EF4-FFF2-40B4-BE49-F238E27FC236}">
                <a16:creationId xmlns:a16="http://schemas.microsoft.com/office/drawing/2014/main" id="{D189E358-AF7D-FCE6-010F-3B078200DA7F}"/>
              </a:ext>
            </a:extLst>
          </p:cNvPr>
          <p:cNvSpPr>
            <a:spLocks noGrp="1"/>
          </p:cNvSpPr>
          <p:nvPr>
            <p:ph idx="1"/>
          </p:nvPr>
        </p:nvSpPr>
        <p:spPr/>
        <p:txBody>
          <a:bodyPr vert="horz" lIns="0" tIns="45720" rIns="0" bIns="45720" rtlCol="0" anchor="t">
            <a:normAutofit/>
          </a:bodyPr>
          <a:lstStyle/>
          <a:p>
            <a:pPr marL="342900" indent="-342900">
              <a:buAutoNum type="arabicPeriod"/>
            </a:pPr>
            <a:r>
              <a:rPr lang="en-US" sz="2800"/>
              <a:t>Update your PDSA plan</a:t>
            </a:r>
            <a:endParaRPr lang="en-US" sz="2800">
              <a:ea typeface="Calibri"/>
              <a:cs typeface="Calibri"/>
            </a:endParaRPr>
          </a:p>
          <a:p>
            <a:pPr marL="342900" indent="-342900">
              <a:buFont typeface="+mj-lt"/>
              <a:buAutoNum type="arabicPeriod"/>
            </a:pPr>
            <a:r>
              <a:rPr lang="en-US" sz="2800"/>
              <a:t>Reach out with any questions or to request 1:1 support or TA</a:t>
            </a:r>
          </a:p>
          <a:p>
            <a:pPr marL="342900" indent="-342900">
              <a:buAutoNum type="arabicPeriod"/>
            </a:pPr>
            <a:r>
              <a:rPr lang="en-US" sz="2800"/>
              <a:t>Register for the final sprint session, the final in-person wrap-up session, and supplemental sessions</a:t>
            </a:r>
            <a:endParaRPr lang="en-US" sz="2800">
              <a:ea typeface="Calibri"/>
              <a:cs typeface="Calibri"/>
            </a:endParaRPr>
          </a:p>
          <a:p>
            <a:pPr marL="342900" indent="-342900">
              <a:buFont typeface="+mj-lt"/>
              <a:buAutoNum type="arabicPeriod"/>
            </a:pPr>
            <a:endParaRPr lang="en-US" sz="1600"/>
          </a:p>
        </p:txBody>
      </p:sp>
      <p:sp>
        <p:nvSpPr>
          <p:cNvPr id="4" name="Footer Placeholder 3">
            <a:extLst>
              <a:ext uri="{FF2B5EF4-FFF2-40B4-BE49-F238E27FC236}">
                <a16:creationId xmlns:a16="http://schemas.microsoft.com/office/drawing/2014/main" id="{2C67338A-E541-C1A9-A3BA-6D18087948FE}"/>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31E94845-685F-6C04-462E-3D9D1C4420D9}"/>
              </a:ext>
            </a:extLst>
          </p:cNvPr>
          <p:cNvSpPr>
            <a:spLocks noGrp="1"/>
          </p:cNvSpPr>
          <p:nvPr>
            <p:ph type="sldNum" sz="quarter" idx="12"/>
          </p:nvPr>
        </p:nvSpPr>
        <p:spPr/>
        <p:txBody>
          <a:bodyPr/>
          <a:lstStyle/>
          <a:p>
            <a:fld id="{DE97A03E-C790-4462-A76B-258E5BF5C3E7}" type="slidenum">
              <a:rPr lang="en-US" smtClean="0"/>
              <a:t>36</a:t>
            </a:fld>
            <a:endParaRPr lang="en-US"/>
          </a:p>
        </p:txBody>
      </p:sp>
    </p:spTree>
    <p:extLst>
      <p:ext uri="{BB962C8B-B14F-4D97-AF65-F5344CB8AC3E}">
        <p14:creationId xmlns:p14="http://schemas.microsoft.com/office/powerpoint/2010/main" val="1871124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5B731-00A2-EB1C-14C5-BB47A3CEBFAB}"/>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09D955B1-BDC2-5901-A4DA-9DEC4217D060}"/>
              </a:ext>
            </a:extLst>
          </p:cNvPr>
          <p:cNvSpPr>
            <a:spLocks noGrp="1"/>
          </p:cNvSpPr>
          <p:nvPr>
            <p:ph type="title"/>
          </p:nvPr>
        </p:nvSpPr>
        <p:spPr>
          <a:xfrm>
            <a:off x="841817" y="199472"/>
            <a:ext cx="7665305" cy="108806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a:t>2026 PCMH Learning Network</a:t>
            </a:r>
            <a:br>
              <a:rPr lang="en-US"/>
            </a:br>
            <a:r>
              <a:rPr lang="en-US" sz="2200" b="1">
                <a:solidFill>
                  <a:srgbClr val="C00000"/>
                </a:solidFill>
              </a:rPr>
              <a:t>4</a:t>
            </a:r>
            <a:r>
              <a:rPr lang="en-US" sz="2200" b="1" baseline="30000">
                <a:solidFill>
                  <a:srgbClr val="C00000"/>
                </a:solidFill>
              </a:rPr>
              <a:t>th</a:t>
            </a:r>
            <a:r>
              <a:rPr lang="en-US" sz="2200" b="1">
                <a:solidFill>
                  <a:srgbClr val="C00000"/>
                </a:solidFill>
              </a:rPr>
              <a:t> Sprint Session &amp; November 10</a:t>
            </a:r>
            <a:r>
              <a:rPr lang="en-US" sz="2200" b="1" baseline="30000">
                <a:solidFill>
                  <a:srgbClr val="C00000"/>
                </a:solidFill>
              </a:rPr>
              <a:t>th</a:t>
            </a:r>
            <a:r>
              <a:rPr lang="en-US" sz="2200" b="1">
                <a:solidFill>
                  <a:srgbClr val="C00000"/>
                </a:solidFill>
              </a:rPr>
              <a:t> In-Person Session</a:t>
            </a:r>
            <a:endParaRPr lang="en-US"/>
          </a:p>
        </p:txBody>
      </p:sp>
      <p:sp>
        <p:nvSpPr>
          <p:cNvPr id="6" name="Slide Number Placeholder 5">
            <a:extLst>
              <a:ext uri="{FF2B5EF4-FFF2-40B4-BE49-F238E27FC236}">
                <a16:creationId xmlns:a16="http://schemas.microsoft.com/office/drawing/2014/main" id="{37BBDD47-F7A8-C142-B80B-F40DD6BDA9D9}"/>
              </a:ext>
            </a:extLst>
          </p:cNvPr>
          <p:cNvSpPr>
            <a:spLocks noGrp="1"/>
          </p:cNvSpPr>
          <p:nvPr>
            <p:ph type="sldNum" sz="quarter" idx="12"/>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6" algn="l" defTabSz="609570" rtl="0" eaLnBrk="1" latinLnBrk="0" hangingPunct="1">
              <a:defRPr sz="2400" kern="1200">
                <a:solidFill>
                  <a:schemeClr val="tx1"/>
                </a:solidFill>
                <a:latin typeface="+mn-lt"/>
                <a:ea typeface="+mn-ea"/>
                <a:cs typeface="+mn-cs"/>
              </a:defRPr>
            </a:lvl8pPr>
            <a:lvl9pPr marL="4876556" algn="l" defTabSz="609570" rtl="0" eaLnBrk="1" latinLnBrk="0" hangingPunct="1">
              <a:defRPr sz="2400" kern="1200">
                <a:solidFill>
                  <a:schemeClr val="tx1"/>
                </a:solidFill>
                <a:latin typeface="+mn-lt"/>
                <a:ea typeface="+mn-ea"/>
                <a:cs typeface="+mn-cs"/>
              </a:defRPr>
            </a:lvl9pPr>
          </a:lstStyle>
          <a:p>
            <a:fld id="{DE97A03E-C790-4462-A76B-258E5BF5C3E7}" type="slidenum">
              <a:rPr lang="en-US" sz="675" dirty="0">
                <a:solidFill>
                  <a:schemeClr val="bg1"/>
                </a:solidFill>
              </a:rPr>
              <a:t>37</a:t>
            </a:fld>
            <a:endParaRPr lang="en-US" sz="675">
              <a:solidFill>
                <a:schemeClr val="bg1"/>
              </a:solidFill>
            </a:endParaRPr>
          </a:p>
        </p:txBody>
      </p:sp>
      <p:graphicFrame>
        <p:nvGraphicFramePr>
          <p:cNvPr id="2" name="Diagram 1">
            <a:extLst>
              <a:ext uri="{FF2B5EF4-FFF2-40B4-BE49-F238E27FC236}">
                <a16:creationId xmlns:a16="http://schemas.microsoft.com/office/drawing/2014/main" id="{A7416F62-3C2B-B799-EE41-F2D20C69296C}"/>
              </a:ext>
            </a:extLst>
          </p:cNvPr>
          <p:cNvGraphicFramePr/>
          <p:nvPr>
            <p:extLst>
              <p:ext uri="{D42A27DB-BD31-4B8C-83A1-F6EECF244321}">
                <p14:modId xmlns:p14="http://schemas.microsoft.com/office/powerpoint/2010/main" val="3791276183"/>
              </p:ext>
            </p:extLst>
          </p:nvPr>
        </p:nvGraphicFramePr>
        <p:xfrm>
          <a:off x="876947" y="1421221"/>
          <a:ext cx="2954823" cy="301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A5610ADF-C2CB-A726-AEE3-92BA6A3630A2}"/>
              </a:ext>
            </a:extLst>
          </p:cNvPr>
          <p:cNvSpPr/>
          <p:nvPr/>
        </p:nvSpPr>
        <p:spPr>
          <a:xfrm>
            <a:off x="3972411" y="2904022"/>
            <a:ext cx="923026" cy="457200"/>
          </a:xfrm>
          <a:prstGeom prst="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34" name="Footer Placeholder 3">
            <a:extLst>
              <a:ext uri="{FF2B5EF4-FFF2-40B4-BE49-F238E27FC236}">
                <a16:creationId xmlns:a16="http://schemas.microsoft.com/office/drawing/2014/main" id="{D2068055-AA1A-6243-878F-41811EAEE265}"/>
              </a:ext>
            </a:extLst>
          </p:cNvPr>
          <p:cNvSpPr>
            <a:spLocks noGrp="1"/>
          </p:cNvSpPr>
          <p:nvPr>
            <p:ph type="ftr" sz="quarter" idx="11"/>
          </p:nvPr>
        </p:nvSpPr>
        <p:spPr>
          <a:xfrm>
            <a:off x="2764640" y="4844840"/>
            <a:ext cx="3617103" cy="273844"/>
          </a:xfrm>
        </p:spPr>
        <p:txBody>
          <a:bodyPr/>
          <a:lstStyle/>
          <a:p>
            <a:pPr defTabSz="457189">
              <a:defRPr/>
            </a:pPr>
            <a:r>
              <a:rPr lang="en-US">
                <a:cs typeface="Arial"/>
              </a:rPr>
              <a:t>© 2026 JHF, PRHI, HCF, HFP</a:t>
            </a:r>
            <a:endParaRPr lang="en-US"/>
          </a:p>
        </p:txBody>
      </p:sp>
      <p:graphicFrame>
        <p:nvGraphicFramePr>
          <p:cNvPr id="24" name="Diagram 23">
            <a:extLst>
              <a:ext uri="{FF2B5EF4-FFF2-40B4-BE49-F238E27FC236}">
                <a16:creationId xmlns:a16="http://schemas.microsoft.com/office/drawing/2014/main" id="{A23A3AE4-B51F-E415-9597-21E907B59966}"/>
              </a:ext>
            </a:extLst>
          </p:cNvPr>
          <p:cNvGraphicFramePr/>
          <p:nvPr>
            <p:extLst>
              <p:ext uri="{D42A27DB-BD31-4B8C-83A1-F6EECF244321}">
                <p14:modId xmlns:p14="http://schemas.microsoft.com/office/powerpoint/2010/main" val="4164728399"/>
              </p:ext>
            </p:extLst>
          </p:nvPr>
        </p:nvGraphicFramePr>
        <p:xfrm>
          <a:off x="4431446" y="1473432"/>
          <a:ext cx="3079174" cy="28671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9" name="Rectangle: Rounded Corners 28">
            <a:extLst>
              <a:ext uri="{FF2B5EF4-FFF2-40B4-BE49-F238E27FC236}">
                <a16:creationId xmlns:a16="http://schemas.microsoft.com/office/drawing/2014/main" id="{B1FD965A-B0C9-12E3-47AE-CEDB1733FD6D}"/>
              </a:ext>
            </a:extLst>
          </p:cNvPr>
          <p:cNvSpPr/>
          <p:nvPr/>
        </p:nvSpPr>
        <p:spPr>
          <a:xfrm>
            <a:off x="7197076" y="349236"/>
            <a:ext cx="1653970" cy="1676511"/>
          </a:xfrm>
          <a:prstGeom prst="roundRect">
            <a:avLst/>
          </a:prstGeom>
          <a:ln>
            <a:solidFill>
              <a:srgbClr val="C00000"/>
            </a:solidFill>
            <a:prstDash val="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500" b="1"/>
              <a:t>PCMH Milestone: </a:t>
            </a:r>
            <a:r>
              <a:rPr lang="en-US" sz="1500"/>
              <a:t>Complete at least 2 PDSA cycles and share at the in-person event*</a:t>
            </a:r>
            <a:endParaRPr lang="en-US" sz="1500">
              <a:solidFill>
                <a:srgbClr val="FF0000"/>
              </a:solidFill>
            </a:endParaRPr>
          </a:p>
        </p:txBody>
      </p:sp>
    </p:spTree>
    <p:extLst>
      <p:ext uri="{BB962C8B-B14F-4D97-AF65-F5344CB8AC3E}">
        <p14:creationId xmlns:p14="http://schemas.microsoft.com/office/powerpoint/2010/main" val="2503734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FE6CE-0AB2-B368-70DE-3861ADDACA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1AF0D-0B8F-D817-0F60-D840D336E4E8}"/>
              </a:ext>
            </a:extLst>
          </p:cNvPr>
          <p:cNvSpPr>
            <a:spLocks noGrp="1"/>
          </p:cNvSpPr>
          <p:nvPr>
            <p:ph type="title"/>
          </p:nvPr>
        </p:nvSpPr>
        <p:spPr/>
        <p:txBody>
          <a:bodyPr/>
          <a:lstStyle/>
          <a:p>
            <a:r>
              <a:rPr lang="en-US">
                <a:latin typeface="Franklin Gothic Medium"/>
              </a:rPr>
              <a:t>Supplemental Sessions</a:t>
            </a:r>
            <a:endParaRPr lang="en-US"/>
          </a:p>
        </p:txBody>
      </p:sp>
      <p:sp>
        <p:nvSpPr>
          <p:cNvPr id="3" name="Content Placeholder 2">
            <a:extLst>
              <a:ext uri="{FF2B5EF4-FFF2-40B4-BE49-F238E27FC236}">
                <a16:creationId xmlns:a16="http://schemas.microsoft.com/office/drawing/2014/main" id="{BEE51D1D-DB3C-7A7B-89BE-656346450272}"/>
              </a:ext>
            </a:extLst>
          </p:cNvPr>
          <p:cNvSpPr>
            <a:spLocks noGrp="1"/>
          </p:cNvSpPr>
          <p:nvPr>
            <p:ph idx="1"/>
          </p:nvPr>
        </p:nvSpPr>
        <p:spPr>
          <a:xfrm>
            <a:off x="822960" y="1384301"/>
            <a:ext cx="7543799" cy="3017520"/>
          </a:xfrm>
        </p:spPr>
        <p:txBody>
          <a:bodyPr vert="horz" lIns="0" tIns="34290" rIns="0" bIns="34290" rtlCol="0" anchor="t">
            <a:normAutofit fontScale="92500" lnSpcReduction="10000"/>
          </a:bodyPr>
          <a:lstStyle/>
          <a:p>
            <a:pPr marL="0" indent="0">
              <a:lnSpc>
                <a:spcPct val="100000"/>
              </a:lnSpc>
              <a:spcBef>
                <a:spcPts val="0"/>
              </a:spcBef>
              <a:spcAft>
                <a:spcPts val="0"/>
              </a:spcAft>
              <a:buNone/>
            </a:pPr>
            <a:r>
              <a:rPr lang="en-US" sz="2000" u="sng">
                <a:solidFill>
                  <a:srgbClr val="002060"/>
                </a:solidFill>
                <a:ea typeface="Calibri"/>
                <a:cs typeface="Calibri"/>
                <a:hlinkClick r:id="rId3">
                  <a:extLst>
                    <a:ext uri="{A12FA001-AC4F-418D-AE19-62706E023703}">
                      <ahyp:hlinkClr xmlns:ahyp="http://schemas.microsoft.com/office/drawing/2018/hyperlinkcolor" val="tx"/>
                    </a:ext>
                  </a:extLst>
                </a:hlinkClick>
              </a:rPr>
              <a:t>HIV Screening, Prevention, and Treatment</a:t>
            </a:r>
            <a:endParaRPr lang="en-US" sz="2000"/>
          </a:p>
          <a:p>
            <a:pPr marL="0" indent="0">
              <a:lnSpc>
                <a:spcPct val="100000"/>
              </a:lnSpc>
              <a:spcBef>
                <a:spcPts val="0"/>
              </a:spcBef>
              <a:spcAft>
                <a:spcPts val="0"/>
              </a:spcAft>
              <a:buNone/>
            </a:pPr>
            <a:r>
              <a:rPr lang="en-US" sz="2000">
                <a:solidFill>
                  <a:srgbClr val="002060"/>
                </a:solidFill>
                <a:ea typeface="Calibri"/>
                <a:cs typeface="Calibri"/>
              </a:rPr>
              <a:t>July 29, 2026 (</a:t>
            </a:r>
            <a:r>
              <a:rPr lang="en-US" sz="2000" i="1">
                <a:solidFill>
                  <a:srgbClr val="002060"/>
                </a:solidFill>
                <a:ea typeface="Calibri"/>
                <a:cs typeface="Calibri"/>
              </a:rPr>
              <a:t>New</a:t>
            </a:r>
            <a:r>
              <a:rPr lang="en-US" sz="2000">
                <a:solidFill>
                  <a:srgbClr val="002060"/>
                </a:solidFill>
                <a:ea typeface="Calibri"/>
                <a:cs typeface="Calibri"/>
              </a:rPr>
              <a:t>)</a:t>
            </a:r>
            <a:endParaRPr lang="en-US" sz="2000">
              <a:solidFill>
                <a:srgbClr val="000000"/>
              </a:solidFill>
              <a:ea typeface="Calibri"/>
              <a:cs typeface="Calibri"/>
            </a:endParaRPr>
          </a:p>
          <a:p>
            <a:pPr marL="0" indent="0">
              <a:lnSpc>
                <a:spcPct val="100000"/>
              </a:lnSpc>
              <a:spcBef>
                <a:spcPts val="0"/>
              </a:spcBef>
              <a:spcAft>
                <a:spcPts val="0"/>
              </a:spcAft>
              <a:buNone/>
            </a:pPr>
            <a:r>
              <a:rPr lang="en-US" sz="2000">
                <a:solidFill>
                  <a:srgbClr val="002060"/>
                </a:solidFill>
                <a:ea typeface="Calibri"/>
                <a:cs typeface="Calibri"/>
              </a:rPr>
              <a:t>9:00 am – 10:00 </a:t>
            </a:r>
            <a:r>
              <a:rPr lang="en-US" sz="2000">
                <a:solidFill>
                  <a:srgbClr val="002060"/>
                </a:solidFill>
                <a:latin typeface="Calibri"/>
                <a:ea typeface="Calibri"/>
                <a:cs typeface="Calibri"/>
              </a:rPr>
              <a:t>am</a:t>
            </a:r>
            <a:endParaRPr lang="en-US" sz="2000" i="1">
              <a:solidFill>
                <a:srgbClr val="002060"/>
              </a:solidFill>
              <a:latin typeface="Calibri"/>
              <a:ea typeface="Calibri"/>
              <a:cs typeface="Calibri"/>
            </a:endParaRPr>
          </a:p>
          <a:p>
            <a:pPr marL="0" indent="0">
              <a:lnSpc>
                <a:spcPct val="100000"/>
              </a:lnSpc>
              <a:spcBef>
                <a:spcPts val="0"/>
              </a:spcBef>
              <a:spcAft>
                <a:spcPts val="0"/>
              </a:spcAft>
              <a:buNone/>
            </a:pPr>
            <a:endParaRPr lang="en-US" sz="2000">
              <a:solidFill>
                <a:srgbClr val="002060"/>
              </a:solidFill>
              <a:ea typeface="Calibri"/>
              <a:cs typeface="Calibri"/>
            </a:endParaRPr>
          </a:p>
          <a:p>
            <a:pPr marL="0" indent="0">
              <a:lnSpc>
                <a:spcPct val="100000"/>
              </a:lnSpc>
              <a:spcBef>
                <a:spcPts val="0"/>
              </a:spcBef>
              <a:spcAft>
                <a:spcPts val="0"/>
              </a:spcAft>
              <a:buNone/>
            </a:pPr>
            <a:r>
              <a:rPr lang="en-US" sz="2000">
                <a:hlinkClick r:id="rId4"/>
              </a:rPr>
              <a:t>Oral Cancer Prevention and Early Detection</a:t>
            </a:r>
            <a:endParaRPr lang="en-US" sz="2000"/>
          </a:p>
          <a:p>
            <a:pPr marL="0" indent="0">
              <a:lnSpc>
                <a:spcPct val="100000"/>
              </a:lnSpc>
              <a:spcBef>
                <a:spcPts val="0"/>
              </a:spcBef>
              <a:spcAft>
                <a:spcPts val="0"/>
              </a:spcAft>
              <a:buNone/>
            </a:pPr>
            <a:r>
              <a:rPr lang="en-US" sz="2000">
                <a:solidFill>
                  <a:srgbClr val="002060"/>
                </a:solidFill>
              </a:rPr>
              <a:t>September 24, 2026</a:t>
            </a:r>
            <a:endParaRPr lang="en-US" sz="2000" u="sng">
              <a:solidFill>
                <a:srgbClr val="002060"/>
              </a:solidFill>
              <a:ea typeface="Calibri"/>
              <a:cs typeface="Calibri"/>
            </a:endParaRPr>
          </a:p>
          <a:p>
            <a:pPr marL="0" indent="0">
              <a:lnSpc>
                <a:spcPct val="100000"/>
              </a:lnSpc>
              <a:spcBef>
                <a:spcPts val="0"/>
              </a:spcBef>
              <a:spcAft>
                <a:spcPts val="0"/>
              </a:spcAft>
              <a:buNone/>
            </a:pPr>
            <a:r>
              <a:rPr lang="en-US" sz="2000">
                <a:solidFill>
                  <a:srgbClr val="002060"/>
                </a:solidFill>
                <a:ea typeface="Calibri"/>
                <a:cs typeface="Calibri"/>
              </a:rPr>
              <a:t>9:00 am – 10:00 am</a:t>
            </a:r>
          </a:p>
          <a:p>
            <a:pPr marL="0" indent="0">
              <a:lnSpc>
                <a:spcPct val="100000"/>
              </a:lnSpc>
              <a:spcBef>
                <a:spcPts val="0"/>
              </a:spcBef>
              <a:spcAft>
                <a:spcPts val="0"/>
              </a:spcAft>
              <a:buNone/>
            </a:pPr>
            <a:endParaRPr lang="en-US" sz="2000">
              <a:solidFill>
                <a:srgbClr val="002060"/>
              </a:solidFill>
              <a:ea typeface="Calibri"/>
              <a:cs typeface="Calibri"/>
            </a:endParaRPr>
          </a:p>
          <a:p>
            <a:pPr marL="0" indent="0">
              <a:lnSpc>
                <a:spcPct val="100000"/>
              </a:lnSpc>
              <a:spcBef>
                <a:spcPts val="0"/>
              </a:spcBef>
              <a:spcAft>
                <a:spcPts val="0"/>
              </a:spcAft>
              <a:buNone/>
            </a:pPr>
            <a:r>
              <a:rPr lang="en-US" sz="2000">
                <a:solidFill>
                  <a:srgbClr val="002060"/>
                </a:solidFill>
                <a:ea typeface="Calibri"/>
                <a:cs typeface="Calibri"/>
                <a:hlinkClick r:id="rId5"/>
              </a:rPr>
              <a:t>Contraceptive Care: IUD Pain Management</a:t>
            </a:r>
            <a:endParaRPr lang="en-US" sz="2000">
              <a:solidFill>
                <a:srgbClr val="000000"/>
              </a:solidFill>
              <a:ea typeface="Calibri"/>
              <a:cs typeface="Calibri"/>
            </a:endParaRPr>
          </a:p>
          <a:p>
            <a:pPr marL="0" indent="0">
              <a:lnSpc>
                <a:spcPct val="100000"/>
              </a:lnSpc>
              <a:spcBef>
                <a:spcPts val="0"/>
              </a:spcBef>
              <a:spcAft>
                <a:spcPts val="0"/>
              </a:spcAft>
              <a:buNone/>
            </a:pPr>
            <a:r>
              <a:rPr lang="en-US" sz="2000">
                <a:solidFill>
                  <a:srgbClr val="002060"/>
                </a:solidFill>
                <a:ea typeface="Calibri"/>
                <a:cs typeface="Calibri"/>
              </a:rPr>
              <a:t>October 29, 2026</a:t>
            </a:r>
            <a:endParaRPr lang="en-US" sz="2100">
              <a:solidFill>
                <a:srgbClr val="000000"/>
              </a:solidFill>
              <a:ea typeface="Calibri"/>
              <a:cs typeface="Calibri"/>
            </a:endParaRPr>
          </a:p>
          <a:p>
            <a:pPr marL="0" indent="0">
              <a:lnSpc>
                <a:spcPct val="100000"/>
              </a:lnSpc>
              <a:spcBef>
                <a:spcPts val="0"/>
              </a:spcBef>
              <a:spcAft>
                <a:spcPts val="0"/>
              </a:spcAft>
              <a:buNone/>
            </a:pPr>
            <a:r>
              <a:rPr lang="en-US" sz="2100">
                <a:solidFill>
                  <a:srgbClr val="002060"/>
                </a:solidFill>
                <a:ea typeface="Calibri"/>
                <a:cs typeface="Calibri"/>
              </a:rPr>
              <a:t>9:00 am – 10:00 am</a:t>
            </a:r>
            <a:endParaRPr lang="en-US" sz="2100" i="1">
              <a:solidFill>
                <a:srgbClr val="002060"/>
              </a:solidFill>
              <a:ea typeface="Calibri"/>
              <a:cs typeface="Calibri"/>
            </a:endParaRPr>
          </a:p>
          <a:p>
            <a:pPr marL="0" indent="0">
              <a:lnSpc>
                <a:spcPct val="100000"/>
              </a:lnSpc>
              <a:spcBef>
                <a:spcPts val="0"/>
              </a:spcBef>
              <a:spcAft>
                <a:spcPts val="0"/>
              </a:spcAft>
              <a:buNone/>
            </a:pPr>
            <a:endParaRPr lang="en-US" sz="2000">
              <a:solidFill>
                <a:srgbClr val="002060"/>
              </a:solidFill>
              <a:ea typeface="Calibri"/>
              <a:cs typeface="Calibri"/>
            </a:endParaRPr>
          </a:p>
        </p:txBody>
      </p:sp>
      <p:sp>
        <p:nvSpPr>
          <p:cNvPr id="6" name="Footer Placeholder 3">
            <a:extLst>
              <a:ext uri="{FF2B5EF4-FFF2-40B4-BE49-F238E27FC236}">
                <a16:creationId xmlns:a16="http://schemas.microsoft.com/office/drawing/2014/main" id="{5EF823B3-8506-C87C-A62D-C69A773124FD}"/>
              </a:ext>
            </a:extLst>
          </p:cNvPr>
          <p:cNvSpPr>
            <a:spLocks noGrp="1"/>
          </p:cNvSpPr>
          <p:nvPr>
            <p:ph type="ftr" sz="quarter" idx="11"/>
          </p:nvPr>
        </p:nvSpPr>
        <p:spPr/>
        <p:txBody>
          <a:bodyPr/>
          <a:lstStyle/>
          <a:p>
            <a:pPr defTabSz="685783">
              <a:defRPr/>
            </a:pPr>
            <a:r>
              <a:rPr lang="en-US" cap="none">
                <a:latin typeface="Calibri" panose="020F0502020204030204"/>
              </a:rPr>
              <a:t>© 2025 JHF, PRHI, HCF, HFP</a:t>
            </a:r>
          </a:p>
        </p:txBody>
      </p:sp>
      <p:sp>
        <p:nvSpPr>
          <p:cNvPr id="5" name="Slide Number Placeholder 4">
            <a:extLst>
              <a:ext uri="{FF2B5EF4-FFF2-40B4-BE49-F238E27FC236}">
                <a16:creationId xmlns:a16="http://schemas.microsoft.com/office/drawing/2014/main" id="{86256367-A16A-C2F4-8D11-85DC481427FB}"/>
              </a:ext>
            </a:extLst>
          </p:cNvPr>
          <p:cNvSpPr>
            <a:spLocks noGrp="1"/>
          </p:cNvSpPr>
          <p:nvPr>
            <p:ph type="sldNum" sz="quarter" idx="12"/>
          </p:nvPr>
        </p:nvSpPr>
        <p:spPr/>
        <p:txBody>
          <a:bodyPr/>
          <a:lstStyle/>
          <a:p>
            <a:pPr defTabSz="685800">
              <a:defRPr/>
            </a:pPr>
            <a:fld id="{DE97A03E-C790-4462-A76B-258E5BF5C3E7}" type="slidenum">
              <a:rPr lang="en-US">
                <a:latin typeface="Calibri"/>
              </a:rPr>
              <a:pPr defTabSz="685800">
                <a:defRPr/>
              </a:pPr>
              <a:t>38</a:t>
            </a:fld>
            <a:endParaRPr lang="en-US">
              <a:latin typeface="Calibri"/>
            </a:endParaRPr>
          </a:p>
        </p:txBody>
      </p:sp>
      <p:pic>
        <p:nvPicPr>
          <p:cNvPr id="7" name="Picture 6">
            <a:extLst>
              <a:ext uri="{FF2B5EF4-FFF2-40B4-BE49-F238E27FC236}">
                <a16:creationId xmlns:a16="http://schemas.microsoft.com/office/drawing/2014/main" id="{FF8A4C08-992A-B6BF-7D83-7522E58F6A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2748" y="2492052"/>
            <a:ext cx="1824514" cy="1824514"/>
          </a:xfrm>
          <a:prstGeom prst="rect">
            <a:avLst/>
          </a:prstGeom>
        </p:spPr>
      </p:pic>
    </p:spTree>
    <p:extLst>
      <p:ext uri="{BB962C8B-B14F-4D97-AF65-F5344CB8AC3E}">
        <p14:creationId xmlns:p14="http://schemas.microsoft.com/office/powerpoint/2010/main" val="559194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7C705-DD7D-F19D-B387-97B92CF155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9D79FF-B4C1-1F14-B47F-054A0DF7744E}"/>
              </a:ext>
            </a:extLst>
          </p:cNvPr>
          <p:cNvSpPr>
            <a:spLocks noGrp="1"/>
          </p:cNvSpPr>
          <p:nvPr>
            <p:ph type="title"/>
          </p:nvPr>
        </p:nvSpPr>
        <p:spPr/>
        <p:txBody>
          <a:bodyPr>
            <a:normAutofit/>
          </a:bodyPr>
          <a:lstStyle/>
          <a:p>
            <a:pPr algn="ctr"/>
            <a:r>
              <a:rPr lang="en-US">
                <a:latin typeface="Franklin Gothic Demi" panose="020B0703020102020204" pitchFamily="34" charset="0"/>
              </a:rPr>
              <a:t>PCMH Online Community</a:t>
            </a:r>
            <a:br>
              <a:rPr lang="en-US">
                <a:solidFill>
                  <a:srgbClr val="6F5700"/>
                </a:solidFill>
                <a:latin typeface="Franklin Gothic Demi" panose="020B0703020102020204" pitchFamily="34" charset="0"/>
              </a:rPr>
            </a:br>
            <a:r>
              <a:rPr lang="en-US" sz="2400" b="1">
                <a:hlinkClick r:id="rId3"/>
              </a:rPr>
              <a:t>https://www.tomorrowshealthcare.org/</a:t>
            </a:r>
            <a:endParaRPr lang="en-US" sz="2400" b="1"/>
          </a:p>
        </p:txBody>
      </p:sp>
      <p:sp>
        <p:nvSpPr>
          <p:cNvPr id="3" name="Content Placeholder 2">
            <a:extLst>
              <a:ext uri="{FF2B5EF4-FFF2-40B4-BE49-F238E27FC236}">
                <a16:creationId xmlns:a16="http://schemas.microsoft.com/office/drawing/2014/main" id="{0B5B3347-3D3A-516D-55AF-C901672104BF}"/>
              </a:ext>
            </a:extLst>
          </p:cNvPr>
          <p:cNvSpPr>
            <a:spLocks noGrp="1"/>
          </p:cNvSpPr>
          <p:nvPr>
            <p:ph idx="1"/>
          </p:nvPr>
        </p:nvSpPr>
        <p:spPr>
          <a:xfrm>
            <a:off x="6353796" y="1558347"/>
            <a:ext cx="2564682" cy="2636783"/>
          </a:xfrm>
        </p:spPr>
        <p:txBody>
          <a:bodyPr>
            <a:normAutofit/>
          </a:bodyPr>
          <a:lstStyle/>
          <a:p>
            <a:pPr marL="288918" indent="-288918">
              <a:buFont typeface="Wingdings" panose="05000000000000000000" pitchFamily="2" charset="2"/>
              <a:buChar char="Ø"/>
            </a:pPr>
            <a:r>
              <a:rPr lang="en-US" sz="2000"/>
              <a:t>Access the session materials in “Learning Sessions”</a:t>
            </a:r>
          </a:p>
          <a:p>
            <a:pPr marL="288918" indent="-288918">
              <a:buFont typeface="Wingdings" panose="05000000000000000000" pitchFamily="2" charset="2"/>
              <a:buChar char="Ø"/>
            </a:pPr>
            <a:r>
              <a:rPr lang="en-US" sz="2000"/>
              <a:t>Look for guides and tools in “Resources” </a:t>
            </a:r>
          </a:p>
          <a:p>
            <a:pPr marL="288918" indent="-288918">
              <a:buFont typeface="Wingdings" panose="05000000000000000000" pitchFamily="2" charset="2"/>
              <a:buChar char="Ø"/>
            </a:pPr>
            <a:r>
              <a:rPr lang="en-US" sz="2000"/>
              <a:t>Find session dates and registration links under “Events”</a:t>
            </a:r>
          </a:p>
          <a:p>
            <a:pPr marL="0" indent="0">
              <a:buNone/>
            </a:pPr>
            <a:endParaRPr lang="en-US" sz="1800"/>
          </a:p>
        </p:txBody>
      </p:sp>
      <p:sp>
        <p:nvSpPr>
          <p:cNvPr id="6" name="TextBox 5">
            <a:extLst>
              <a:ext uri="{FF2B5EF4-FFF2-40B4-BE49-F238E27FC236}">
                <a16:creationId xmlns:a16="http://schemas.microsoft.com/office/drawing/2014/main" id="{1EBFEE07-D720-25ED-2E89-B011FD19AAE7}"/>
              </a:ext>
            </a:extLst>
          </p:cNvPr>
          <p:cNvSpPr txBox="1"/>
          <p:nvPr/>
        </p:nvSpPr>
        <p:spPr>
          <a:xfrm>
            <a:off x="239770" y="1971812"/>
            <a:ext cx="1944356" cy="156966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b="1">
                <a:solidFill>
                  <a:prstClr val="black"/>
                </a:solidFill>
                <a:latin typeface="Calibri"/>
              </a:rPr>
              <a:t>Members of your PCMH’s multi-disciplinary learning team will receive log-ins</a:t>
            </a:r>
            <a:endParaRPr kumimoji="0" lang="en-US" sz="1600" b="0" i="1" u="sng" strike="noStrike" kern="1200" cap="none" spc="0" normalizeH="0" baseline="0" noProof="0">
              <a:ln>
                <a:noFill/>
              </a:ln>
              <a:solidFill>
                <a:srgbClr val="2D8DA8"/>
              </a:solidFill>
              <a:effectLst/>
              <a:uLnTx/>
              <a:uFillTx/>
              <a:latin typeface="Calibri"/>
              <a:ea typeface="+mn-ea"/>
              <a:cs typeface="+mn-cs"/>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alibri"/>
                <a:ea typeface="+mn-ea"/>
                <a:cs typeface="+mn-cs"/>
              </a:rPr>
              <a:t> </a:t>
            </a:r>
          </a:p>
        </p:txBody>
      </p:sp>
      <p:sp>
        <p:nvSpPr>
          <p:cNvPr id="8" name="Footer Placeholder 7">
            <a:extLst>
              <a:ext uri="{FF2B5EF4-FFF2-40B4-BE49-F238E27FC236}">
                <a16:creationId xmlns:a16="http://schemas.microsoft.com/office/drawing/2014/main" id="{4260DE85-5C33-C8D2-A446-CA0DE5ED5EE4}"/>
              </a:ext>
            </a:extLst>
          </p:cNvPr>
          <p:cNvSpPr>
            <a:spLocks noGrp="1"/>
          </p:cNvSpPr>
          <p:nvPr>
            <p:ph type="ftr" sz="quarter" idx="11"/>
          </p:nvPr>
        </p:nvSpPr>
        <p:spPr/>
        <p:txBody>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2026 JHF, PRHI, HCF, HFP</a:t>
            </a:r>
          </a:p>
        </p:txBody>
      </p:sp>
      <p:sp>
        <p:nvSpPr>
          <p:cNvPr id="9" name="Slide Number Placeholder 8">
            <a:extLst>
              <a:ext uri="{FF2B5EF4-FFF2-40B4-BE49-F238E27FC236}">
                <a16:creationId xmlns:a16="http://schemas.microsoft.com/office/drawing/2014/main" id="{C6C271DF-FFEE-4CCB-46A2-235C5D2530BB}"/>
              </a:ext>
            </a:extLst>
          </p:cNvPr>
          <p:cNvSpPr>
            <a:spLocks noGrp="1"/>
          </p:cNvSpPr>
          <p:nvPr>
            <p:ph type="sldNum" sz="quarter" idx="12"/>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a:ln>
                  <a:noFill/>
                </a:ln>
                <a:solidFill>
                  <a:srgbClr val="FFFFFF"/>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39</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91246651-A43A-621A-F605-EB5B95BC50C1}"/>
              </a:ext>
            </a:extLst>
          </p:cNvPr>
          <p:cNvGrpSpPr/>
          <p:nvPr/>
        </p:nvGrpSpPr>
        <p:grpSpPr>
          <a:xfrm>
            <a:off x="2298241" y="1471749"/>
            <a:ext cx="3802156" cy="2368731"/>
            <a:chOff x="2654172" y="1921987"/>
            <a:chExt cx="5069541" cy="3158308"/>
          </a:xfrm>
        </p:grpSpPr>
        <p:pic>
          <p:nvPicPr>
            <p:cNvPr id="14" name="Picture 13">
              <a:extLst>
                <a:ext uri="{FF2B5EF4-FFF2-40B4-BE49-F238E27FC236}">
                  <a16:creationId xmlns:a16="http://schemas.microsoft.com/office/drawing/2014/main" id="{37B7530A-7FBC-70AF-FB1A-DB3242860204}"/>
                </a:ext>
              </a:extLst>
            </p:cNvPr>
            <p:cNvPicPr>
              <a:picLocks noChangeAspect="1"/>
            </p:cNvPicPr>
            <p:nvPr/>
          </p:nvPicPr>
          <p:blipFill>
            <a:blip r:embed="rId4"/>
            <a:stretch>
              <a:fillRect/>
            </a:stretch>
          </p:blipFill>
          <p:spPr>
            <a:xfrm>
              <a:off x="2826498" y="1921987"/>
              <a:ext cx="4791075" cy="666750"/>
            </a:xfrm>
            <a:prstGeom prst="rect">
              <a:avLst/>
            </a:prstGeom>
          </p:spPr>
        </p:pic>
        <p:grpSp>
          <p:nvGrpSpPr>
            <p:cNvPr id="17" name="Group 16">
              <a:extLst>
                <a:ext uri="{FF2B5EF4-FFF2-40B4-BE49-F238E27FC236}">
                  <a16:creationId xmlns:a16="http://schemas.microsoft.com/office/drawing/2014/main" id="{8BCCA063-5E36-E214-7DB3-9388672AF2A1}"/>
                </a:ext>
              </a:extLst>
            </p:cNvPr>
            <p:cNvGrpSpPr/>
            <p:nvPr/>
          </p:nvGrpSpPr>
          <p:grpSpPr>
            <a:xfrm>
              <a:off x="2654172" y="2780354"/>
              <a:ext cx="5069541" cy="2299941"/>
              <a:chOff x="2654172" y="2486739"/>
              <a:chExt cx="5069541" cy="2299941"/>
            </a:xfrm>
          </p:grpSpPr>
          <p:pic>
            <p:nvPicPr>
              <p:cNvPr id="12" name="Picture 11">
                <a:extLst>
                  <a:ext uri="{FF2B5EF4-FFF2-40B4-BE49-F238E27FC236}">
                    <a16:creationId xmlns:a16="http://schemas.microsoft.com/office/drawing/2014/main" id="{85E5DBCE-DEA9-209E-67A6-C3F3C14AA748}"/>
                  </a:ext>
                </a:extLst>
              </p:cNvPr>
              <p:cNvPicPr>
                <a:picLocks noChangeAspect="1"/>
              </p:cNvPicPr>
              <p:nvPr/>
            </p:nvPicPr>
            <p:blipFill>
              <a:blip r:embed="rId5"/>
              <a:stretch>
                <a:fillRect/>
              </a:stretch>
            </p:blipFill>
            <p:spPr>
              <a:xfrm>
                <a:off x="2670950" y="2486739"/>
                <a:ext cx="5052763" cy="2035076"/>
              </a:xfrm>
              <a:prstGeom prst="rect">
                <a:avLst/>
              </a:prstGeom>
            </p:spPr>
          </p:pic>
          <p:pic>
            <p:nvPicPr>
              <p:cNvPr id="16" name="Picture 15">
                <a:extLst>
                  <a:ext uri="{FF2B5EF4-FFF2-40B4-BE49-F238E27FC236}">
                    <a16:creationId xmlns:a16="http://schemas.microsoft.com/office/drawing/2014/main" id="{C20FAF31-0E74-231B-4C93-B7083E5A4CEC}"/>
                  </a:ext>
                </a:extLst>
              </p:cNvPr>
              <p:cNvPicPr>
                <a:picLocks noChangeAspect="1"/>
              </p:cNvPicPr>
              <p:nvPr/>
            </p:nvPicPr>
            <p:blipFill>
              <a:blip r:embed="rId6"/>
              <a:stretch>
                <a:fillRect/>
              </a:stretch>
            </p:blipFill>
            <p:spPr>
              <a:xfrm>
                <a:off x="2654172" y="3479590"/>
                <a:ext cx="5035511" cy="1307090"/>
              </a:xfrm>
              <a:prstGeom prst="rect">
                <a:avLst/>
              </a:prstGeom>
            </p:spPr>
          </p:pic>
        </p:grpSp>
      </p:grpSp>
    </p:spTree>
    <p:extLst>
      <p:ext uri="{BB962C8B-B14F-4D97-AF65-F5344CB8AC3E}">
        <p14:creationId xmlns:p14="http://schemas.microsoft.com/office/powerpoint/2010/main" val="203376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Franklin Gothic Demi" panose="020B0703020102020204" pitchFamily="34" charset="0"/>
              </a:rPr>
              <a:t>Disclosures</a:t>
            </a:r>
            <a:endParaRPr lang="en-US"/>
          </a:p>
        </p:txBody>
      </p:sp>
      <p:sp>
        <p:nvSpPr>
          <p:cNvPr id="3" name="Content Placeholder 2"/>
          <p:cNvSpPr>
            <a:spLocks noGrp="1"/>
          </p:cNvSpPr>
          <p:nvPr>
            <p:ph idx="1"/>
          </p:nvPr>
        </p:nvSpPr>
        <p:spPr/>
        <p:txBody>
          <a:bodyPr/>
          <a:lstStyle/>
          <a:p>
            <a:r>
              <a:rPr lang="en-US" sz="2400" b="1">
                <a:solidFill>
                  <a:schemeClr val="accent1"/>
                </a:solidFill>
              </a:rPr>
              <a:t>No members</a:t>
            </a:r>
            <a:r>
              <a:rPr lang="en-US" sz="2400">
                <a:solidFill>
                  <a:schemeClr val="accent1"/>
                </a:solidFill>
              </a:rPr>
              <a:t> </a:t>
            </a:r>
            <a:r>
              <a:rPr lang="en-US" sz="2400"/>
              <a:t>of the planning committee, speakers, presenters, authors, content reviewers and/or anyone else in a position to control the content of this education activity </a:t>
            </a:r>
            <a:r>
              <a:rPr lang="en-US" sz="2400" b="1">
                <a:solidFill>
                  <a:schemeClr val="accent1"/>
                </a:solidFill>
              </a:rPr>
              <a:t>have relevant financial relationships </a:t>
            </a:r>
            <a:r>
              <a:rPr lang="en-US" sz="2400"/>
              <a:t>with any entity producing, marketing, re-selling, or distributing health care goods or services, used on, or consumed by, patients</a:t>
            </a:r>
            <a:br>
              <a:rPr lang="en-US" sz="2400"/>
            </a:br>
            <a:r>
              <a:rPr lang="en-US" sz="2400" b="1">
                <a:solidFill>
                  <a:schemeClr val="accent1"/>
                </a:solidFill>
              </a:rPr>
              <a:t>to disclose</a:t>
            </a:r>
            <a:r>
              <a:rPr lang="en-US" sz="2400">
                <a:solidFill>
                  <a:schemeClr val="accent1"/>
                </a:solidFill>
              </a:rPr>
              <a:t>.</a:t>
            </a:r>
            <a:endParaRPr lang="en-US" sz="2400" b="1">
              <a:solidFill>
                <a:schemeClr val="accent1"/>
              </a:solidFill>
            </a:endParaRPr>
          </a:p>
          <a:p>
            <a:endParaRPr lang="en-US"/>
          </a:p>
        </p:txBody>
      </p:sp>
      <p:sp>
        <p:nvSpPr>
          <p:cNvPr id="4" name="Footer Placeholder 3"/>
          <p:cNvSpPr>
            <a:spLocks noGrp="1"/>
          </p:cNvSpPr>
          <p:nvPr>
            <p:ph type="ftr" sz="quarter" idx="11"/>
          </p:nvPr>
        </p:nvSpPr>
        <p:spPr/>
        <p: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FFFFFF"/>
                </a:solidFill>
                <a:effectLst/>
                <a:uLnTx/>
                <a:uFillTx/>
                <a:cs typeface="Arial" panose="020B0604020202020204" pitchFamily="34" charset="0"/>
              </a:rPr>
              <a:t>© 2026 JHF, PRHI, HCF, HFP</a:t>
            </a:r>
          </a:p>
        </p:txBody>
      </p:sp>
      <p:sp>
        <p:nvSpPr>
          <p:cNvPr id="5" name="Slide Number Placeholder 4"/>
          <p:cNvSpPr>
            <a:spLocks noGrp="1"/>
          </p:cNvSpPr>
          <p:nvPr>
            <p:ph type="sldNum" sz="quarter" idx="12"/>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E7000212-68E8-4E0F-BB6F-A6238CCAF7D0}"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4</a:t>
            </a:fld>
            <a:endParaRPr kumimoji="0" lang="en-US" sz="788"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704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Franklin Gothic Medium" panose="020B0603020102020204" pitchFamily="34" charset="0"/>
              </a:rPr>
              <a:t>CEU Process </a:t>
            </a:r>
            <a:r>
              <a:rPr lang="en-US">
                <a:latin typeface="Calibri Light (Headings)"/>
              </a:rPr>
              <a:t>	</a:t>
            </a:r>
          </a:p>
        </p:txBody>
      </p:sp>
      <p:sp>
        <p:nvSpPr>
          <p:cNvPr id="3" name="Content Placeholder 2"/>
          <p:cNvSpPr>
            <a:spLocks noGrp="1"/>
          </p:cNvSpPr>
          <p:nvPr>
            <p:ph idx="1"/>
          </p:nvPr>
        </p:nvSpPr>
        <p:spPr>
          <a:xfrm>
            <a:off x="922822" y="1303021"/>
            <a:ext cx="6502522" cy="3302276"/>
          </a:xfrm>
        </p:spPr>
        <p:txBody>
          <a:bodyPr vert="horz" lIns="0" tIns="45720" rIns="0" bIns="45720" rtlCol="0" anchor="t">
            <a:normAutofit lnSpcReduction="10000"/>
          </a:bodyPr>
          <a:lstStyle/>
          <a:p>
            <a:pPr marL="0" indent="0">
              <a:buNone/>
            </a:pPr>
            <a:r>
              <a:rPr lang="en-US" sz="2000" b="1">
                <a:solidFill>
                  <a:schemeClr val="accent2"/>
                </a:solidFill>
              </a:rPr>
              <a:t>You will receive a follow up email with links to </a:t>
            </a:r>
          </a:p>
          <a:p>
            <a:pPr marL="0" indent="0">
              <a:lnSpc>
                <a:spcPct val="105000"/>
              </a:lnSpc>
              <a:spcBef>
                <a:spcPts val="0"/>
              </a:spcBef>
              <a:spcAft>
                <a:spcPts val="800"/>
              </a:spcAft>
              <a:buNone/>
            </a:pPr>
            <a:r>
              <a:rPr lang="en-US" sz="1700"/>
              <a:t>Complete the survey at: </a:t>
            </a:r>
            <a:r>
              <a:rPr lang="en-US" sz="1700">
                <a:ea typeface="+mn-lt"/>
                <a:cs typeface="+mn-lt"/>
                <a:hlinkClick r:id="rId3"/>
              </a:rPr>
              <a:t>https://www.surveymonkey.com/r/7VB8YDD</a:t>
            </a:r>
            <a:r>
              <a:rPr lang="en-US" sz="1700">
                <a:ea typeface="+mn-lt"/>
                <a:cs typeface="+mn-lt"/>
              </a:rPr>
              <a:t> </a:t>
            </a:r>
            <a:r>
              <a:rPr lang="en-US" sz="1700"/>
              <a:t>by Tuesday, July 21st  </a:t>
            </a:r>
            <a:endParaRPr lang="en-US" sz="1800" b="1" kern="100">
              <a:effectLst/>
              <a:latin typeface="Calibri" panose="020F0502020204030204" pitchFamily="34" charset="0"/>
              <a:ea typeface="Calibri" panose="020F0502020204030204" pitchFamily="34" charset="0"/>
              <a:cs typeface="Times New Roman" panose="02020603050405020304" pitchFamily="18" charset="0"/>
            </a:endParaRPr>
          </a:p>
          <a:p>
            <a:pPr marL="385745" indent="-385745">
              <a:buFont typeface="+mj-lt"/>
              <a:buAutoNum type="arabicPeriod"/>
            </a:pPr>
            <a:r>
              <a:rPr lang="en-US" sz="1700"/>
              <a:t>Please be sure to designate which CEU credits you are requesting </a:t>
            </a:r>
            <a:r>
              <a:rPr lang="en-US" sz="1700" b="1"/>
              <a:t>CME, CNE, Social Worker or Certificate of Attendance</a:t>
            </a:r>
            <a:r>
              <a:rPr lang="en-US" sz="1700"/>
              <a:t>. If you already have an account with the UPMC Center for Continuing Education, </a:t>
            </a:r>
            <a:r>
              <a:rPr lang="en-US" sz="1700">
                <a:solidFill>
                  <a:srgbClr val="FF0000"/>
                </a:solidFill>
              </a:rPr>
              <a:t>please be sure the email you enter on the survey matches the UPMC CCE account email that you create. </a:t>
            </a:r>
          </a:p>
          <a:p>
            <a:pPr marL="385445" indent="-385445">
              <a:buFont typeface="+mj-lt"/>
              <a:buAutoNum type="arabicPeriod"/>
            </a:pPr>
            <a:r>
              <a:rPr lang="en-US" sz="1700"/>
              <a:t>The UPMC Center for Continuing Education will follow up with you via email after July 21st with instructions on how to claim your credits.  </a:t>
            </a:r>
            <a:endParaRPr lang="en-US" sz="1700">
              <a:ea typeface="Calibri"/>
              <a:cs typeface="Calibri"/>
            </a:endParaRPr>
          </a:p>
          <a:p>
            <a:pPr marL="605183" lvl="1" indent="-385745">
              <a:buFont typeface="Wingdings" panose="05000000000000000000" pitchFamily="2" charset="2"/>
              <a:buChar char="q"/>
            </a:pPr>
            <a:r>
              <a:rPr lang="en-US" sz="1700"/>
              <a:t>To prepare, we recommend you create an account with UPMC CCE via this website </a:t>
            </a:r>
            <a:r>
              <a:rPr lang="en-US" sz="1700">
                <a:hlinkClick r:id="rId4"/>
              </a:rPr>
              <a:t>https://cce.upmc.com</a:t>
            </a:r>
            <a:r>
              <a:rPr lang="en-US" sz="1700"/>
              <a:t>.</a:t>
            </a:r>
          </a:p>
        </p:txBody>
      </p:sp>
      <p:sp>
        <p:nvSpPr>
          <p:cNvPr id="4" name="Footer Placeholder 3"/>
          <p:cNvSpPr>
            <a:spLocks noGrp="1"/>
          </p:cNvSpPr>
          <p:nvPr>
            <p:ph type="ftr" sz="quarter" idx="11"/>
          </p:nvPr>
        </p:nvSpPr>
        <p:spPr/>
        <p:txBody>
          <a:bodyPr/>
          <a:lstStyle/>
          <a:p>
            <a:pPr marL="0" marR="0" lvl="0" indent="0" algn="ctr" defTabSz="342857" rtl="0" eaLnBrk="1" fontAlgn="auto" latinLnBrk="0" hangingPunct="1">
              <a:lnSpc>
                <a:spcPct val="100000"/>
              </a:lnSpc>
              <a:spcBef>
                <a:spcPts val="0"/>
              </a:spcBef>
              <a:spcAft>
                <a:spcPts val="0"/>
              </a:spcAft>
              <a:buClr>
                <a:srgbClr val="000000"/>
              </a:buClr>
              <a:buSzPts val="1400"/>
              <a:buFont typeface="Arial"/>
              <a:buNone/>
              <a:tabLst/>
              <a:defRPr/>
            </a:pPr>
            <a:r>
              <a:rPr kumimoji="0" lang="en-US" sz="675" b="0" i="0" u="none" strike="noStrike" kern="1200" cap="none" spc="0" normalizeH="0" baseline="0" noProof="0">
                <a:ln>
                  <a:noFill/>
                </a:ln>
                <a:solidFill>
                  <a:srgbClr val="FFFFFF"/>
                </a:solidFill>
                <a:effectLst/>
                <a:uLnTx/>
                <a:uFillTx/>
                <a:cs typeface="Arial" panose="020B0604020202020204" pitchFamily="34" charset="0"/>
                <a:sym typeface="Arial"/>
              </a:rPr>
              <a:t>© 2026 JHF, PRHI, HCF, HFP</a:t>
            </a:r>
          </a:p>
        </p:txBody>
      </p:sp>
      <p:sp>
        <p:nvSpPr>
          <p:cNvPr id="5" name="Slide Number Placeholder 4"/>
          <p:cNvSpPr>
            <a:spLocks noGrp="1"/>
          </p:cNvSpPr>
          <p:nvPr>
            <p:ph type="sldNum" sz="quarter" idx="12"/>
          </p:nvPr>
        </p:nvSpPr>
        <p:spPr/>
        <p:txBody>
          <a:bodyPr/>
          <a:lstStyle/>
          <a:p>
            <a:pPr marL="0" marR="0" lvl="0" indent="0" algn="r" defTabSz="342857" rtl="0" eaLnBrk="1" fontAlgn="auto" latinLnBrk="0" hangingPunct="1">
              <a:lnSpc>
                <a:spcPct val="100000"/>
              </a:lnSpc>
              <a:spcBef>
                <a:spcPts val="0"/>
              </a:spcBef>
              <a:spcAft>
                <a:spcPts val="0"/>
              </a:spcAft>
              <a:buClr>
                <a:srgbClr val="000000"/>
              </a:buClr>
              <a:buSzPts val="788"/>
              <a:buFont typeface="Arial"/>
              <a:buNone/>
              <a:tabLst/>
              <a:defRPr/>
            </a:pPr>
            <a:fld id="{DE97A03E-C790-4462-A76B-258E5BF5C3E7}" type="slidenum">
              <a:rPr kumimoji="0" lang="en-US" sz="788" b="0" i="0" u="none" strike="noStrike" kern="1200" cap="none" spc="0" normalizeH="0" baseline="0" noProof="0" smtClean="0">
                <a:ln>
                  <a:noFill/>
                </a:ln>
                <a:solidFill>
                  <a:srgbClr val="FFFFFF"/>
                </a:solidFill>
                <a:effectLst/>
                <a:uLnTx/>
                <a:uFillTx/>
                <a:latin typeface="Calibri"/>
                <a:cs typeface="Arial"/>
                <a:sym typeface="Arial"/>
              </a:rPr>
              <a:pPr marL="0" marR="0" lvl="0" indent="0" algn="r" defTabSz="342857" rtl="0" eaLnBrk="1" fontAlgn="auto" latinLnBrk="0" hangingPunct="1">
                <a:lnSpc>
                  <a:spcPct val="100000"/>
                </a:lnSpc>
                <a:spcBef>
                  <a:spcPts val="0"/>
                </a:spcBef>
                <a:spcAft>
                  <a:spcPts val="0"/>
                </a:spcAft>
                <a:buClr>
                  <a:srgbClr val="000000"/>
                </a:buClr>
                <a:buSzPts val="788"/>
                <a:buFont typeface="Arial"/>
                <a:buNone/>
                <a:tabLst/>
                <a:defRPr/>
              </a:pPr>
              <a:t>40</a:t>
            </a:fld>
            <a:endParaRPr kumimoji="0" lang="en-US" sz="788" b="0" i="0" u="none" strike="noStrike" kern="1200" cap="none" spc="0" normalizeH="0" baseline="0" noProof="0">
              <a:ln>
                <a:noFill/>
              </a:ln>
              <a:solidFill>
                <a:srgbClr val="FFFFFF"/>
              </a:solidFill>
              <a:effectLst/>
              <a:uLnTx/>
              <a:uFillTx/>
              <a:latin typeface="Calibri"/>
              <a:cs typeface="Arial"/>
              <a:sym typeface="Arial"/>
            </a:endParaRPr>
          </a:p>
        </p:txBody>
      </p:sp>
      <p:pic>
        <p:nvPicPr>
          <p:cNvPr id="6" name="Picture 5" descr="A qr code on a white background&#10;&#10;AI-generated content may be incorrect.">
            <a:extLst>
              <a:ext uri="{FF2B5EF4-FFF2-40B4-BE49-F238E27FC236}">
                <a16:creationId xmlns:a16="http://schemas.microsoft.com/office/drawing/2014/main" id="{613C4248-9C64-0AB8-DB10-626D3E0A99C0}"/>
              </a:ext>
            </a:extLst>
          </p:cNvPr>
          <p:cNvPicPr>
            <a:picLocks noChangeAspect="1"/>
          </p:cNvPicPr>
          <p:nvPr/>
        </p:nvPicPr>
        <p:blipFill>
          <a:blip r:embed="rId5"/>
          <a:stretch>
            <a:fillRect/>
          </a:stretch>
        </p:blipFill>
        <p:spPr>
          <a:xfrm>
            <a:off x="7524750" y="2797629"/>
            <a:ext cx="1562100" cy="1562100"/>
          </a:xfrm>
          <a:prstGeom prst="rect">
            <a:avLst/>
          </a:prstGeom>
        </p:spPr>
      </p:pic>
    </p:spTree>
    <p:extLst>
      <p:ext uri="{BB962C8B-B14F-4D97-AF65-F5344CB8AC3E}">
        <p14:creationId xmlns:p14="http://schemas.microsoft.com/office/powerpoint/2010/main" val="119535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208B-23C9-A140-AB97-30AE155D36C3}"/>
              </a:ext>
            </a:extLst>
          </p:cNvPr>
          <p:cNvSpPr>
            <a:spLocks noGrp="1"/>
          </p:cNvSpPr>
          <p:nvPr>
            <p:ph type="ctrTitle"/>
          </p:nvPr>
        </p:nvSpPr>
        <p:spPr/>
        <p:txBody>
          <a:bodyPr>
            <a:normAutofit/>
          </a:bodyPr>
          <a:lstStyle/>
          <a:p>
            <a:r>
              <a:rPr lang="en-US" sz="5400" b="1">
                <a:latin typeface="Franklin Gothic Medium" panose="020B0603020102020204" pitchFamily="34" charset="0"/>
              </a:rPr>
              <a:t>Thank You!</a:t>
            </a:r>
          </a:p>
        </p:txBody>
      </p:sp>
      <p:sp>
        <p:nvSpPr>
          <p:cNvPr id="4" name="Footer Placeholder 3">
            <a:extLst>
              <a:ext uri="{FF2B5EF4-FFF2-40B4-BE49-F238E27FC236}">
                <a16:creationId xmlns:a16="http://schemas.microsoft.com/office/drawing/2014/main" id="{B07E7251-6D07-2E43-A48E-6A8970315F6D}"/>
              </a:ext>
            </a:extLst>
          </p:cNvPr>
          <p:cNvSpPr>
            <a:spLocks noGrp="1"/>
          </p:cNvSpPr>
          <p:nvPr>
            <p:ph type="ftr" sz="quarter" idx="11"/>
          </p:nvPr>
        </p:nvSpPr>
        <p:spPr/>
        <p:txBody>
          <a:bodyPr/>
          <a:lstStyle/>
          <a:p>
            <a:r>
              <a:rPr lang="en-US">
                <a:cs typeface="Arial" panose="020B0604020202020204" pitchFamily="34" charset="0"/>
              </a:rPr>
              <a:t>© 2026 JHF, PRHI, HCF, HFP</a:t>
            </a:r>
          </a:p>
        </p:txBody>
      </p:sp>
      <p:sp>
        <p:nvSpPr>
          <p:cNvPr id="5" name="Slide Number Placeholder 4">
            <a:extLst>
              <a:ext uri="{FF2B5EF4-FFF2-40B4-BE49-F238E27FC236}">
                <a16:creationId xmlns:a16="http://schemas.microsoft.com/office/drawing/2014/main" id="{86D8DDA6-1990-234D-908E-DD0D1CF74267}"/>
              </a:ext>
            </a:extLst>
          </p:cNvPr>
          <p:cNvSpPr>
            <a:spLocks noGrp="1"/>
          </p:cNvSpPr>
          <p:nvPr>
            <p:ph type="sldNum" sz="quarter" idx="12"/>
          </p:nvPr>
        </p:nvSpPr>
        <p:spPr/>
        <p:txBody>
          <a:bodyPr/>
          <a:lstStyle/>
          <a:p>
            <a:fld id="{DE97A03E-C790-4462-A76B-258E5BF5C3E7}" type="slidenum">
              <a:rPr lang="en-US" smtClean="0"/>
              <a:t>41</a:t>
            </a:fld>
            <a:endParaRPr lang="en-US"/>
          </a:p>
        </p:txBody>
      </p:sp>
    </p:spTree>
    <p:extLst>
      <p:ext uri="{BB962C8B-B14F-4D97-AF65-F5344CB8AC3E}">
        <p14:creationId xmlns:p14="http://schemas.microsoft.com/office/powerpoint/2010/main" val="1078560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Franklin Gothic Demi" panose="020B0703020102020204" pitchFamily="34" charset="0"/>
              </a:rPr>
              <a:t>Disclaimer</a:t>
            </a:r>
            <a:endParaRPr lang="en-US"/>
          </a:p>
        </p:txBody>
      </p:sp>
      <p:sp>
        <p:nvSpPr>
          <p:cNvPr id="3" name="Content Placeholder 2"/>
          <p:cNvSpPr>
            <a:spLocks noGrp="1"/>
          </p:cNvSpPr>
          <p:nvPr>
            <p:ph idx="1"/>
          </p:nvPr>
        </p:nvSpPr>
        <p:spPr/>
        <p:txBody>
          <a:bodyPr>
            <a:normAutofit lnSpcReduction="10000"/>
          </a:bodyPr>
          <a:lstStyle/>
          <a:p>
            <a:r>
              <a:rPr lang="en-US" sz="1800" b="1">
                <a:solidFill>
                  <a:schemeClr val="accent1"/>
                </a:solidFill>
              </a:rPr>
              <a:t>The information presented </a:t>
            </a:r>
            <a:r>
              <a:rPr lang="en-US" sz="1800"/>
              <a:t>at this Center for Continuing Education in Health Sciences program </a:t>
            </a:r>
            <a:r>
              <a:rPr lang="en-US" sz="1800" b="1">
                <a:solidFill>
                  <a:schemeClr val="accent1"/>
                </a:solidFill>
              </a:rPr>
              <a:t>represents the views and opinions of the individual presenters</a:t>
            </a:r>
            <a:r>
              <a:rPr lang="en-US" sz="1800"/>
              <a:t>,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75" b="0" i="0" u="none" strike="noStrike" kern="1200" cap="none" spc="0" normalizeH="0" baseline="0" noProof="0">
                <a:ln>
                  <a:noFill/>
                </a:ln>
                <a:solidFill>
                  <a:srgbClr val="FFFFFF"/>
                </a:solidFill>
                <a:effectLst/>
                <a:uLnTx/>
                <a:uFillTx/>
                <a:cs typeface="Arial" panose="020B0604020202020204" pitchFamily="34" charset="0"/>
              </a:rPr>
              <a:t>© 2026 JHF, PRHI, HCF, HFP</a:t>
            </a: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000212-68E8-4E0F-BB6F-A6238CCAF7D0}" type="slidenum">
              <a:rPr kumimoji="0" lang="en-US" sz="788"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788"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04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2"/>
          <p:cNvSpPr txBox="1">
            <a:spLocks noGrp="1"/>
          </p:cNvSpPr>
          <p:nvPr>
            <p:ph type="title"/>
          </p:nvPr>
        </p:nvSpPr>
        <p:spPr>
          <a:prstGeom prst="rect">
            <a:avLst/>
          </a:prstGeom>
          <a:noFill/>
          <a:ln>
            <a:noFill/>
          </a:ln>
        </p:spPr>
        <p:txBody>
          <a:bodyPr spcFirstLastPara="1" wrap="square" lIns="91425" tIns="45694" rIns="91425" bIns="45694" anchor="b" anchorCtr="0">
            <a:normAutofit/>
          </a:bodyPr>
          <a:lstStyle/>
          <a:p>
            <a:pPr>
              <a:buClr>
                <a:srgbClr val="6F5700"/>
              </a:buClr>
              <a:buSzPts val="3600"/>
            </a:pPr>
            <a:r>
              <a:rPr lang="en-US">
                <a:latin typeface="Franklin Gothic Demi" panose="020B0703020102020204" pitchFamily="34" charset="0"/>
                <a:sym typeface="Calibri"/>
              </a:rPr>
              <a:t>Learning Objectives</a:t>
            </a:r>
            <a:endParaRPr>
              <a:latin typeface="Franklin Gothic Demi" panose="020B0703020102020204" pitchFamily="34" charset="0"/>
              <a:sym typeface="Calibri"/>
            </a:endParaRPr>
          </a:p>
        </p:txBody>
      </p:sp>
      <p:sp>
        <p:nvSpPr>
          <p:cNvPr id="195" name="Google Shape;195;p12"/>
          <p:cNvSpPr txBox="1">
            <a:spLocks noGrp="1"/>
          </p:cNvSpPr>
          <p:nvPr>
            <p:ph idx="1"/>
          </p:nvPr>
        </p:nvSpPr>
        <p:spPr>
          <a:xfrm>
            <a:off x="534489" y="1384301"/>
            <a:ext cx="7859486" cy="3017520"/>
          </a:xfrm>
          <a:prstGeom prst="rect">
            <a:avLst/>
          </a:prstGeom>
          <a:noFill/>
          <a:ln>
            <a:noFill/>
          </a:ln>
        </p:spPr>
        <p:txBody>
          <a:bodyPr spcFirstLastPara="1" wrap="square" lIns="0" tIns="45694" rIns="0" bIns="45694" anchor="t" anchorCtr="0">
            <a:noAutofit/>
          </a:bodyPr>
          <a:lstStyle/>
          <a:p>
            <a:pPr marL="342900" indent="-342900">
              <a:buFont typeface="Wingdings" panose="020F0502020204030204" pitchFamily="34" charset="0"/>
              <a:buChar char="ü"/>
            </a:pPr>
            <a:r>
              <a:rPr lang="en-US" sz="2400">
                <a:effectLst/>
                <a:ea typeface="+mn-lt"/>
                <a:cs typeface="+mn-lt"/>
              </a:rPr>
              <a:t>Describe </a:t>
            </a:r>
            <a:r>
              <a:rPr lang="en-US" sz="2400">
                <a:ea typeface="+mn-lt"/>
                <a:cs typeface="+mn-lt"/>
              </a:rPr>
              <a:t>an example </a:t>
            </a:r>
            <a:r>
              <a:rPr lang="en-US" sz="2400">
                <a:effectLst/>
                <a:ea typeface="+mn-lt"/>
                <a:cs typeface="+mn-lt"/>
              </a:rPr>
              <a:t>of how </a:t>
            </a:r>
            <a:r>
              <a:rPr lang="en-US" sz="2400">
                <a:ea typeface="+mn-lt"/>
                <a:cs typeface="+mn-lt"/>
              </a:rPr>
              <a:t>PCMH-PNCs can improve the patient and family transition from pediatric to adult care</a:t>
            </a:r>
            <a:endParaRPr lang="en-US">
              <a:ea typeface="+mn-lt"/>
              <a:cs typeface="+mn-lt"/>
            </a:endParaRPr>
          </a:p>
          <a:p>
            <a:pPr marL="342900" indent="-342900">
              <a:buFont typeface="Wingdings" panose="020F0502020204030204" pitchFamily="34" charset="0"/>
              <a:buChar char="ü"/>
            </a:pPr>
            <a:r>
              <a:rPr lang="en-US" sz="2400">
                <a:ea typeface="+mn-lt"/>
                <a:cs typeface="+mn-lt"/>
              </a:rPr>
              <a:t>Discuss how PCMH-PNC teams can use tools like Gemba Walks and the RACI matrix to define </a:t>
            </a:r>
            <a:r>
              <a:rPr lang="en-US" sz="2400">
                <a:effectLst/>
                <a:ea typeface="+mn-lt"/>
                <a:cs typeface="+mn-lt"/>
              </a:rPr>
              <a:t>roles and standard work for PCMH-PNC Case </a:t>
            </a:r>
            <a:r>
              <a:rPr lang="en-US" sz="2400">
                <a:ea typeface="+mn-lt"/>
                <a:cs typeface="+mn-lt"/>
              </a:rPr>
              <a:t>Managers</a:t>
            </a:r>
            <a:endParaRPr lang="en-US">
              <a:ea typeface="+mn-lt"/>
              <a:cs typeface="+mn-lt"/>
            </a:endParaRPr>
          </a:p>
          <a:p>
            <a:pPr marL="342900" indent="-342900">
              <a:buFont typeface="Wingdings" panose="020F0502020204030204" pitchFamily="34" charset="0"/>
              <a:buChar char="ü"/>
            </a:pPr>
            <a:r>
              <a:rPr lang="en-US" sz="2400">
                <a:ea typeface="+mn-lt"/>
                <a:cs typeface="+mn-lt"/>
              </a:rPr>
              <a:t>Discuss progress in PCMH-PNC quality improvement projects</a:t>
            </a:r>
            <a:endParaRPr lang="en-US">
              <a:ea typeface="+mn-lt"/>
              <a:cs typeface="+mn-lt"/>
            </a:endParaRPr>
          </a:p>
          <a:p>
            <a:pPr marL="342900" lvl="0" indent="-342900">
              <a:buFont typeface="Wingdings" panose="020F0502020204030204" pitchFamily="34" charset="0"/>
              <a:buChar char="ü"/>
            </a:pPr>
            <a:r>
              <a:rPr lang="en-US" sz="2400">
                <a:ea typeface="+mn-lt"/>
                <a:cs typeface="+mn-lt"/>
              </a:rPr>
              <a:t>Describe strategies to implement the second PDSA sprint cycle </a:t>
            </a:r>
            <a:endParaRPr lang="en-US">
              <a:ea typeface="Calibri"/>
              <a:cs typeface="Calibri"/>
            </a:endParaRPr>
          </a:p>
        </p:txBody>
      </p:sp>
      <p:sp>
        <p:nvSpPr>
          <p:cNvPr id="196" name="Google Shape;196;p12"/>
          <p:cNvSpPr txBox="1">
            <a:spLocks noGrp="1"/>
          </p:cNvSpPr>
          <p:nvPr>
            <p:ph type="ftr" sz="quarter" idx="11"/>
          </p:nvPr>
        </p:nvSpPr>
        <p:spPr>
          <a:prstGeom prst="rect">
            <a:avLst/>
          </a:prstGeom>
          <a:noFill/>
          <a:ln>
            <a:noFill/>
          </a:ln>
        </p:spPr>
        <p:txBody>
          <a:bodyPr spcFirstLastPara="1" wrap="square" lIns="91425" tIns="45694" rIns="91425" bIns="45694"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1400"/>
              <a:buFont typeface="Arial"/>
              <a:buNone/>
              <a:tabLst/>
              <a:defRPr/>
            </a:pPr>
            <a:r>
              <a:rPr kumimoji="0" lang="en-US" sz="675" b="0" i="0" u="none" strike="noStrike" kern="0" cap="none" spc="0" normalizeH="0" baseline="0" noProof="0">
                <a:ln>
                  <a:noFill/>
                </a:ln>
                <a:solidFill>
                  <a:srgbClr val="FFFFFF"/>
                </a:solidFill>
                <a:effectLst/>
                <a:uLnTx/>
                <a:uFillTx/>
                <a:cs typeface="Arial" panose="020B0604020202020204" pitchFamily="34" charset="0"/>
                <a:sym typeface="Arial"/>
              </a:rPr>
              <a:t>© 2026 JHF, PRHI, HCF, HFP</a:t>
            </a:r>
            <a:endParaRPr kumimoji="0" sz="675" b="0" i="0" u="none" strike="noStrike" kern="0" cap="none" spc="0" normalizeH="0" baseline="0" noProof="0">
              <a:ln>
                <a:noFill/>
              </a:ln>
              <a:solidFill>
                <a:srgbClr val="FFFFFF"/>
              </a:solidFill>
              <a:effectLst/>
              <a:uLnTx/>
              <a:uFillTx/>
              <a:cs typeface="Arial" panose="020B0604020202020204" pitchFamily="34" charset="0"/>
              <a:sym typeface="Arial"/>
            </a:endParaRPr>
          </a:p>
        </p:txBody>
      </p:sp>
      <p:sp>
        <p:nvSpPr>
          <p:cNvPr id="197" name="Google Shape;197;p12"/>
          <p:cNvSpPr txBox="1">
            <a:spLocks noGrp="1"/>
          </p:cNvSpPr>
          <p:nvPr>
            <p:ph type="sldNum" sz="quarter" idx="12"/>
          </p:nvPr>
        </p:nvSpPr>
        <p:spPr>
          <a:prstGeom prst="rect">
            <a:avLst/>
          </a:prstGeom>
          <a:noFill/>
          <a:ln>
            <a:noFill/>
          </a:ln>
        </p:spPr>
        <p:txBody>
          <a:bodyPr spcFirstLastPara="1" wrap="square" lIns="91425" tIns="45694" rIns="91425" bIns="45694" anchor="ctr" anchorCtr="0">
            <a:noAutofit/>
          </a:bodyPr>
          <a:lstStyle/>
          <a:p>
            <a:pPr marL="0" marR="0" lvl="0" indent="0" algn="r" defTabSz="685800"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US" sz="788" b="0" i="0" u="none" strike="noStrike" kern="0" cap="none" spc="0" normalizeH="0" baseline="0" noProof="0">
                <a:ln>
                  <a:noFill/>
                </a:ln>
                <a:solidFill>
                  <a:srgbClr val="FFFFFF"/>
                </a:solidFill>
                <a:effectLst/>
                <a:uLnTx/>
                <a:uFillTx/>
                <a:cs typeface="Arial"/>
                <a:sym typeface="Arial"/>
              </a:rPr>
              <a:pPr marL="0" marR="0" lvl="0" indent="0" algn="r" defTabSz="685800" rtl="0" eaLnBrk="1" fontAlgn="auto" latinLnBrk="0" hangingPunct="1">
                <a:lnSpc>
                  <a:spcPct val="100000"/>
                </a:lnSpc>
                <a:spcBef>
                  <a:spcPts val="0"/>
                </a:spcBef>
                <a:spcAft>
                  <a:spcPts val="0"/>
                </a:spcAft>
                <a:buClr>
                  <a:srgbClr val="000000"/>
                </a:buClr>
                <a:buSzPts val="700"/>
                <a:buFont typeface="Arial"/>
                <a:buNone/>
                <a:tabLst/>
                <a:defRPr/>
              </a:pPr>
              <a:t>6</a:t>
            </a:fld>
            <a:endParaRPr kumimoji="0" sz="788" b="0" i="0" u="none" strike="noStrike" kern="0" cap="none" spc="0" normalizeH="0" baseline="0" noProof="0">
              <a:ln>
                <a:noFill/>
              </a:ln>
              <a:solidFill>
                <a:srgbClr val="FFFFFF"/>
              </a:solidFill>
              <a:effectLst/>
              <a:uLnTx/>
              <a:uFillTx/>
              <a:cs typeface="Arial"/>
              <a:sym typeface="Arial"/>
            </a:endParaRPr>
          </a:p>
        </p:txBody>
      </p:sp>
    </p:spTree>
    <p:extLst>
      <p:ext uri="{BB962C8B-B14F-4D97-AF65-F5344CB8AC3E}">
        <p14:creationId xmlns:p14="http://schemas.microsoft.com/office/powerpoint/2010/main" val="119227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D644F-EAC0-0FFC-F199-1C4AD45B63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4ED297-10CC-94FB-F794-F94CFC3AD481}"/>
              </a:ext>
            </a:extLst>
          </p:cNvPr>
          <p:cNvSpPr>
            <a:spLocks noGrp="1"/>
          </p:cNvSpPr>
          <p:nvPr>
            <p:ph type="ctrTitle"/>
          </p:nvPr>
        </p:nvSpPr>
        <p:spPr>
          <a:xfrm>
            <a:off x="825038" y="464475"/>
            <a:ext cx="7543800" cy="2674620"/>
          </a:xfrm>
        </p:spPr>
        <p:txBody>
          <a:bodyPr>
            <a:normAutofit/>
          </a:bodyPr>
          <a:lstStyle/>
          <a:p>
            <a:r>
              <a:rPr lang="en-US" sz="4000" b="1">
                <a:latin typeface="Franklin Gothic Medium"/>
              </a:rPr>
              <a:t>PCMH Spotlight:</a:t>
            </a:r>
            <a:br>
              <a:rPr lang="en-US" sz="4000" b="1">
                <a:latin typeface="Franklin Gothic Medium"/>
              </a:rPr>
            </a:br>
            <a:r>
              <a:rPr lang="en-US" sz="4000">
                <a:latin typeface="Franklin Gothic Medium"/>
              </a:rPr>
              <a:t>WellSpan Community</a:t>
            </a:r>
            <a:br>
              <a:rPr lang="en-US" sz="4000">
                <a:latin typeface="Franklin Gothic Medium"/>
              </a:rPr>
            </a:br>
            <a:r>
              <a:rPr lang="en-US" sz="4000">
                <a:latin typeface="Franklin Gothic Medium"/>
              </a:rPr>
              <a:t>Health Center</a:t>
            </a:r>
          </a:p>
        </p:txBody>
      </p:sp>
      <p:sp>
        <p:nvSpPr>
          <p:cNvPr id="3" name="Subtitle 2">
            <a:extLst>
              <a:ext uri="{FF2B5EF4-FFF2-40B4-BE49-F238E27FC236}">
                <a16:creationId xmlns:a16="http://schemas.microsoft.com/office/drawing/2014/main" id="{C4CE05A1-ED58-AAF6-11BB-4500C5AD9A3E}"/>
              </a:ext>
            </a:extLst>
          </p:cNvPr>
          <p:cNvSpPr>
            <a:spLocks noGrp="1"/>
          </p:cNvSpPr>
          <p:nvPr>
            <p:ph type="subTitle" idx="1"/>
          </p:nvPr>
        </p:nvSpPr>
        <p:spPr>
          <a:xfrm>
            <a:off x="870330" y="3331544"/>
            <a:ext cx="7543800" cy="1401269"/>
          </a:xfrm>
        </p:spPr>
        <p:txBody>
          <a:bodyPr>
            <a:normAutofit/>
          </a:bodyPr>
          <a:lstStyle/>
          <a:p>
            <a:pPr>
              <a:spcBef>
                <a:spcPts val="600"/>
              </a:spcBef>
            </a:pPr>
            <a:endParaRPr lang="en-US">
              <a:solidFill>
                <a:schemeClr val="tx2"/>
              </a:solidFill>
              <a:latin typeface="+mn-lt"/>
            </a:endParaRPr>
          </a:p>
        </p:txBody>
      </p:sp>
      <p:sp>
        <p:nvSpPr>
          <p:cNvPr id="4" name="Footer Placeholder 3">
            <a:extLst>
              <a:ext uri="{FF2B5EF4-FFF2-40B4-BE49-F238E27FC236}">
                <a16:creationId xmlns:a16="http://schemas.microsoft.com/office/drawing/2014/main" id="{02C0F5A0-1E24-FFE2-822B-A252D6A76825}"/>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a:ln>
                  <a:noFill/>
                </a:ln>
                <a:solidFill>
                  <a:srgbClr val="FFFFFF"/>
                </a:solidFill>
                <a:effectLst/>
                <a:uLnTx/>
                <a:uFillTx/>
                <a:cs typeface="Arial" panose="020B0604020202020204" pitchFamily="34" charset="0"/>
              </a:rPr>
              <a:t>© 2026 JHF, PRHI, HCF, HFP</a:t>
            </a:r>
          </a:p>
        </p:txBody>
      </p:sp>
      <p:sp>
        <p:nvSpPr>
          <p:cNvPr id="5" name="Slide Number Placeholder 4">
            <a:extLst>
              <a:ext uri="{FF2B5EF4-FFF2-40B4-BE49-F238E27FC236}">
                <a16:creationId xmlns:a16="http://schemas.microsoft.com/office/drawing/2014/main" id="{D2840C40-2ACF-22AC-5C1D-1EF71EDEE3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97A03E-C790-4462-A76B-258E5BF5C3E7}"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788"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5159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2925-8960-B4C4-7F05-3A8598D30A73}"/>
              </a:ext>
            </a:extLst>
          </p:cNvPr>
          <p:cNvSpPr>
            <a:spLocks noGrp="1"/>
          </p:cNvSpPr>
          <p:nvPr>
            <p:ph type="title"/>
          </p:nvPr>
        </p:nvSpPr>
        <p:spPr/>
        <p:txBody>
          <a:bodyPr/>
          <a:lstStyle/>
          <a:p>
            <a:endParaRPr lang="en-US"/>
          </a:p>
        </p:txBody>
      </p:sp>
      <p:pic>
        <p:nvPicPr>
          <p:cNvPr id="6" name="Content Placeholder 5" descr="A blue and yellow square with text&#10;&#10;AI-generated content may be incorrect.">
            <a:extLst>
              <a:ext uri="{FF2B5EF4-FFF2-40B4-BE49-F238E27FC236}">
                <a16:creationId xmlns:a16="http://schemas.microsoft.com/office/drawing/2014/main" id="{7FD294A0-6BD2-C278-51C4-7685CA8CF228}"/>
              </a:ext>
            </a:extLst>
          </p:cNvPr>
          <p:cNvPicPr>
            <a:picLocks noGrp="1" noChangeAspect="1"/>
          </p:cNvPicPr>
          <p:nvPr>
            <p:ph idx="1"/>
          </p:nvPr>
        </p:nvPicPr>
        <p:blipFill>
          <a:blip r:embed="rId2"/>
          <a:stretch>
            <a:fillRect/>
          </a:stretch>
        </p:blipFill>
        <p:spPr>
          <a:xfrm>
            <a:off x="2177" y="1815"/>
            <a:ext cx="9234351" cy="5194662"/>
          </a:xfrm>
          <a:prstGeom prst="rect">
            <a:avLst/>
          </a:prstGeom>
        </p:spPr>
      </p:pic>
      <p:sp>
        <p:nvSpPr>
          <p:cNvPr id="4" name="Footer Placeholder 3">
            <a:extLst>
              <a:ext uri="{FF2B5EF4-FFF2-40B4-BE49-F238E27FC236}">
                <a16:creationId xmlns:a16="http://schemas.microsoft.com/office/drawing/2014/main" id="{BFE04776-2003-9F70-8454-CB208365030E}"/>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A635CC00-D4D8-6C54-5695-70979EB05AFB}"/>
              </a:ext>
            </a:extLst>
          </p:cNvPr>
          <p:cNvSpPr>
            <a:spLocks noGrp="1"/>
          </p:cNvSpPr>
          <p:nvPr>
            <p:ph type="sldNum" sz="quarter" idx="12"/>
          </p:nvPr>
        </p:nvSpPr>
        <p:spPr/>
        <p:txBody>
          <a:bodyPr/>
          <a:lstStyle/>
          <a:p>
            <a:fld id="{DE97A03E-C790-4462-A76B-258E5BF5C3E7}" type="slidenum">
              <a:rPr lang="en-US" smtClean="0"/>
              <a:t>8</a:t>
            </a:fld>
            <a:endParaRPr lang="en-US"/>
          </a:p>
        </p:txBody>
      </p:sp>
    </p:spTree>
    <p:extLst>
      <p:ext uri="{BB962C8B-B14F-4D97-AF65-F5344CB8AC3E}">
        <p14:creationId xmlns:p14="http://schemas.microsoft.com/office/powerpoint/2010/main" val="338863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5ADE-C1C0-4B56-111B-340BA769A87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477D748F-F2CD-D02D-D594-501DE566C4F4}"/>
              </a:ext>
            </a:extLst>
          </p:cNvPr>
          <p:cNvSpPr>
            <a:spLocks noGrp="1"/>
          </p:cNvSpPr>
          <p:nvPr>
            <p:ph type="ftr" sz="quarter" idx="11"/>
          </p:nvPr>
        </p:nvSpPr>
        <p:spPr/>
        <p:txBody>
          <a:bodyPr/>
          <a:lstStyle/>
          <a:p>
            <a:r>
              <a:rPr lang="en-US"/>
              <a:t>© 2026 JHF, PRHI, HCF, HFP</a:t>
            </a:r>
          </a:p>
        </p:txBody>
      </p:sp>
      <p:sp>
        <p:nvSpPr>
          <p:cNvPr id="5" name="Slide Number Placeholder 4">
            <a:extLst>
              <a:ext uri="{FF2B5EF4-FFF2-40B4-BE49-F238E27FC236}">
                <a16:creationId xmlns:a16="http://schemas.microsoft.com/office/drawing/2014/main" id="{818E808F-79B6-A6D9-3189-41765070D16E}"/>
              </a:ext>
            </a:extLst>
          </p:cNvPr>
          <p:cNvSpPr>
            <a:spLocks noGrp="1"/>
          </p:cNvSpPr>
          <p:nvPr>
            <p:ph type="sldNum" sz="quarter" idx="12"/>
          </p:nvPr>
        </p:nvSpPr>
        <p:spPr/>
        <p:txBody>
          <a:bodyPr/>
          <a:lstStyle/>
          <a:p>
            <a:fld id="{DE97A03E-C790-4462-A76B-258E5BF5C3E7}" type="slidenum">
              <a:rPr lang="en-US" smtClean="0"/>
              <a:t>9</a:t>
            </a:fld>
            <a:endParaRPr lang="en-US"/>
          </a:p>
        </p:txBody>
      </p:sp>
      <p:pic>
        <p:nvPicPr>
          <p:cNvPr id="6" name="Content Placeholder 5" descr="A blue background with white text&#10;&#10;AI-generated content may be incorrect.">
            <a:extLst>
              <a:ext uri="{FF2B5EF4-FFF2-40B4-BE49-F238E27FC236}">
                <a16:creationId xmlns:a16="http://schemas.microsoft.com/office/drawing/2014/main" id="{0C078B0F-94F3-040A-8DB0-4BB1F1E427EA}"/>
              </a:ext>
            </a:extLst>
          </p:cNvPr>
          <p:cNvPicPr>
            <a:picLocks noGrp="1" noChangeAspect="1"/>
          </p:cNvPicPr>
          <p:nvPr>
            <p:ph idx="1"/>
          </p:nvPr>
        </p:nvPicPr>
        <p:blipFill>
          <a:blip r:embed="rId2"/>
          <a:stretch>
            <a:fillRect/>
          </a:stretch>
        </p:blipFill>
        <p:spPr>
          <a:xfrm>
            <a:off x="23948" y="1815"/>
            <a:ext cx="9141822" cy="5145677"/>
          </a:xfrm>
          <a:prstGeom prst="rect">
            <a:avLst/>
          </a:prstGeom>
        </p:spPr>
      </p:pic>
    </p:spTree>
    <p:extLst>
      <p:ext uri="{BB962C8B-B14F-4D97-AF65-F5344CB8AC3E}">
        <p14:creationId xmlns:p14="http://schemas.microsoft.com/office/powerpoint/2010/main" val="218431299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2_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41</Slides>
  <Notes>12</Notes>
  <HiddenSlides>0</HiddenSlide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Retrospect</vt:lpstr>
      <vt:lpstr>2_Clarity</vt:lpstr>
      <vt:lpstr>1_Clarity</vt:lpstr>
      <vt:lpstr>Clarity</vt:lpstr>
      <vt:lpstr>Housekeeping Reminders</vt:lpstr>
      <vt:lpstr> 2026 PCMH Pediatric Nursing Care Sprint Session #3</vt:lpstr>
      <vt:lpstr>Continuing Education Information</vt:lpstr>
      <vt:lpstr>Disclosures</vt:lpstr>
      <vt:lpstr>Disclaimer</vt:lpstr>
      <vt:lpstr>Learning Objectives</vt:lpstr>
      <vt:lpstr>PCMH Spotlight: WellSpan Community Health Center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PCMH Spotlight: LG Health Physicians Roseville Pediatrics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PCMHs’ Sharing of PDSA Plans and Peer-to-Peer Learning </vt:lpstr>
      <vt:lpstr>Discussion Questions</vt:lpstr>
      <vt:lpstr>Next Steps, Wrap Up &amp;  Session Evaluation</vt:lpstr>
      <vt:lpstr>Next Steps from Today’s Session</vt:lpstr>
      <vt:lpstr>2026 PCMH Learning Network 4th Sprint Session &amp; November 10th In-Person Session</vt:lpstr>
      <vt:lpstr>Supplemental Sessions</vt:lpstr>
      <vt:lpstr>PCMH Online Community https://www.tomorrowshealthcare.org/</vt:lpstr>
      <vt:lpstr>CEU Process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HealthChoices PCMH Learning Network</dc:title>
  <dc:creator>Robert Ferguson</dc:creator>
  <cp:revision>39</cp:revision>
  <cp:lastPrinted>2026-03-18T14:53:49Z</cp:lastPrinted>
  <dcterms:created xsi:type="dcterms:W3CDTF">2017-08-16T02:51:08Z</dcterms:created>
  <dcterms:modified xsi:type="dcterms:W3CDTF">2026-07-09T15:54:55Z</dcterms:modified>
</cp:coreProperties>
</file>