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5.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6.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7.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B94_31A2C292.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7FE53681_43746457.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7FFFE80E_469AE3C3.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comments/modernComment_7FFFD565_B552883.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7FFFE818_6FC649D8.xml" ContentType="application/vnd.ms-powerpoint.comments+xml"/>
  <Override PartName="/ppt/notesSlides/notesSlide15.xml" ContentType="application/vnd.openxmlformats-officedocument.presentationml.notesSlide+xml"/>
  <Override PartName="/ppt/comments/modernComment_7FE5368D_8DFF68B4.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7FFFE815_109F0EA4.xml" ContentType="application/vnd.ms-powerpoint.comments+xml"/>
  <Override PartName="/ppt/notesSlides/notesSlide18.xml" ContentType="application/vnd.openxmlformats-officedocument.presentationml.notesSlide+xml"/>
  <Override PartName="/ppt/comments/modernComment_7FE536E2_AD01601F.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7FE53691_6797626E.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3" r:id="rId1"/>
    <p:sldMasterId id="2147484020" r:id="rId2"/>
    <p:sldMasterId id="2147484019" r:id="rId3"/>
    <p:sldMasterId id="2147483941" r:id="rId4"/>
    <p:sldMasterId id="2147483694" r:id="rId5"/>
    <p:sldMasterId id="2147483648" r:id="rId6"/>
    <p:sldMasterId id="2147484021" r:id="rId7"/>
    <p:sldMasterId id="2147483708" r:id="rId8"/>
  </p:sldMasterIdLst>
  <p:notesMasterIdLst>
    <p:notesMasterId r:id="rId53"/>
  </p:notesMasterIdLst>
  <p:sldIdLst>
    <p:sldId id="2944" r:id="rId9"/>
    <p:sldId id="2964" r:id="rId10"/>
    <p:sldId id="2946" r:id="rId11"/>
    <p:sldId id="2947" r:id="rId12"/>
    <p:sldId id="2948" r:id="rId13"/>
    <p:sldId id="260" r:id="rId14"/>
    <p:sldId id="261" r:id="rId15"/>
    <p:sldId id="262" r:id="rId16"/>
    <p:sldId id="2145728129" r:id="rId17"/>
    <p:sldId id="2147477497" r:id="rId18"/>
    <p:sldId id="2269" r:id="rId19"/>
    <p:sldId id="2147477518" r:id="rId20"/>
    <p:sldId id="2147477500" r:id="rId21"/>
    <p:sldId id="2147477499" r:id="rId22"/>
    <p:sldId id="2147477527" r:id="rId23"/>
    <p:sldId id="2147472741" r:id="rId24"/>
    <p:sldId id="2147472742" r:id="rId25"/>
    <p:sldId id="2147472744" r:id="rId26"/>
    <p:sldId id="2147472746" r:id="rId27"/>
    <p:sldId id="2147472745" r:id="rId28"/>
    <p:sldId id="2147477528" r:id="rId29"/>
    <p:sldId id="263" r:id="rId30"/>
    <p:sldId id="2145728141" r:id="rId31"/>
    <p:sldId id="2147477529" r:id="rId32"/>
    <p:sldId id="2147477530" r:id="rId33"/>
    <p:sldId id="2147477525" r:id="rId34"/>
    <p:sldId id="2145728226" r:id="rId35"/>
    <p:sldId id="2147477531" r:id="rId36"/>
    <p:sldId id="2147477532" r:id="rId37"/>
    <p:sldId id="2147477533" r:id="rId38"/>
    <p:sldId id="2147477534" r:id="rId39"/>
    <p:sldId id="2147477535" r:id="rId40"/>
    <p:sldId id="2147477536" r:id="rId41"/>
    <p:sldId id="2147477537" r:id="rId42"/>
    <p:sldId id="2147477538" r:id="rId43"/>
    <p:sldId id="2147477539" r:id="rId44"/>
    <p:sldId id="2145728162" r:id="rId45"/>
    <p:sldId id="2147477526" r:id="rId46"/>
    <p:sldId id="2145728177" r:id="rId47"/>
    <p:sldId id="2145728178" r:id="rId48"/>
    <p:sldId id="2966" r:id="rId49"/>
    <p:sldId id="2990" r:id="rId50"/>
    <p:sldId id="2145728145" r:id="rId51"/>
    <p:sldId id="488"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73B2D50B-5978-9D49-B73B-4E8C289C62A3}" name="Laura Line" initials="LL" userId="wn1ZJVaj2vwmRjtM8b+hDPQ/SrrbUMFq2sMr5q7LhiY=" providerId="None"/>
  <p188:author id="{606EBC61-2D1F-5FD9-AB69-DA3861DE6206}" name="Claire Lasky" initials="CL" userId="rI74TM+URsUqENAafSve3ydFUvXOdxJ+i9tgYCCt+oE=" providerId="None"/>
  <p188:author id="{B290669E-F929-912B-3B42-C61E74A8C8B5}" name="Suzanne Cohen" initials="SC" userId="ISYs/1B+VREuMu6OU48/3ezePkNf7XZPU9SSs96mwgc="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laire Lasky" initials="CL" lastIdx="7" clrIdx="0">
    <p:extLst>
      <p:ext uri="{19B8F6BF-5375-455C-9EA6-DF929625EA0E}">
        <p15:presenceInfo xmlns:p15="http://schemas.microsoft.com/office/powerpoint/2012/main" userId="S-1-5-21-883026697-2676669504-1462614835-29671" providerId="AD"/>
      </p:ext>
    </p:extLst>
  </p:cmAuthor>
  <p:cmAuthor id="2" name="Laura Line" initials="LL" lastIdx="4" clrIdx="1">
    <p:extLst>
      <p:ext uri="{19B8F6BF-5375-455C-9EA6-DF929625EA0E}">
        <p15:presenceInfo xmlns:p15="http://schemas.microsoft.com/office/powerpoint/2012/main" userId="wn1ZJVaj2vwmRjtM8b+hDPQ/SrrbUMFq2sMr5q7LhiY=" providerId="None"/>
      </p:ext>
    </p:extLst>
  </p:cmAuthor>
  <p:cmAuthor id="3" name="suzanne cohen" initials="sc" lastIdx="3" clrIdx="2">
    <p:extLst>
      <p:ext uri="{19B8F6BF-5375-455C-9EA6-DF929625EA0E}">
        <p15:presenceInfo xmlns:p15="http://schemas.microsoft.com/office/powerpoint/2012/main" userId="S-1-5-21-883026697-2676669504-1462614835-1672" providerId="AD"/>
      </p:ext>
    </p:extLst>
  </p:cmAuthor>
  <p:cmAuthor id="4" name="Claire Lasky" initials="CL [2]" lastIdx="7" clrIdx="3">
    <p:extLst>
      <p:ext uri="{19B8F6BF-5375-455C-9EA6-DF929625EA0E}">
        <p15:presenceInfo xmlns:p15="http://schemas.microsoft.com/office/powerpoint/2012/main" userId="rI74TM+URsUqENAafSve3ydFUvXOdxJ+i9tgYCCt+o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E6F883-7E07-476A-B14A-6BAEF1A87FD0}" v="60" dt="2026-07-08T19:21:34.888"/>
    <p1510:client id="{0444765D-CE96-47F6-8673-C21DA27ED0B8}" v="53" dt="2026-07-08T18:23:46.425"/>
    <p1510:client id="{27CAC797-CE59-496C-8E7D-EAB197DC034D}" v="17" dt="2026-07-08T15:41:57.523"/>
    <p1510:client id="{65C2A7F6-FB93-429B-BF44-75EA6DD7237A}" v="58" dt="2026-07-08T18:15:00.145"/>
    <p1510:client id="{6B8F29DB-267D-4B27-804A-A8251727C479}" v="18" dt="2026-07-08T18:16:37.746"/>
    <p1510:client id="{7042325D-E18D-4D82-BD50-D3C5E99DD459}" v="249" dt="2026-07-08T19:07:06.153"/>
    <p1510:client id="{8460B3AB-BA99-4F2F-B94D-538ACD116420}" v="11" dt="2026-07-09T12:21:02.025"/>
    <p1510:client id="{97055F47-B697-4036-A415-CECE1779484D}" v="7" dt="2026-07-08T19:41:41.881"/>
    <p1510:client id="{A6233D68-4085-43AA-8B9D-B96A52BCD423}" v="9" dt="2026-07-08T18:00:24.2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5.xml"/><Relationship Id="rId61" Type="http://schemas.microsoft.com/office/2018/10/relationships/authors" Target="author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microsoft.com/office/2016/11/relationships/changesInfo" Target="changesInfos/changesInfo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theme" Target="theme/theme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Lasky" userId="rI74TM+URsUqENAafSve3ydFUvXOdxJ+i9tgYCCt+oE=" providerId="None" clId="Web-{A6233D68-4085-43AA-8B9D-B96A52BCD423}"/>
    <pc:docChg chg="modSld">
      <pc:chgData name="Claire Lasky" userId="rI74TM+URsUqENAafSve3ydFUvXOdxJ+i9tgYCCt+oE=" providerId="None" clId="Web-{A6233D68-4085-43AA-8B9D-B96A52BCD423}" dt="2026-07-08T18:00:24.200" v="7"/>
      <pc:docMkLst>
        <pc:docMk/>
      </pc:docMkLst>
      <pc:sldChg chg="addSp delSp modSp">
        <pc:chgData name="Claire Lasky" userId="rI74TM+URsUqENAafSve3ydFUvXOdxJ+i9tgYCCt+oE=" providerId="None" clId="Web-{A6233D68-4085-43AA-8B9D-B96A52BCD423}" dt="2026-07-08T18:00:24.200" v="7"/>
        <pc:sldMkLst>
          <pc:docMk/>
          <pc:sldMk cId="1875266008" sldId="2147477528"/>
        </pc:sldMkLst>
        <pc:spChg chg="del">
          <ac:chgData name="Claire Lasky" userId="rI74TM+URsUqENAafSve3ydFUvXOdxJ+i9tgYCCt+oE=" providerId="None" clId="Web-{A6233D68-4085-43AA-8B9D-B96A52BCD423}" dt="2026-07-08T17:59:48.402" v="0"/>
          <ac:spMkLst>
            <pc:docMk/>
            <pc:sldMk cId="1875266008" sldId="2147477528"/>
            <ac:spMk id="5" creationId="{A36EDB46-3C40-495A-BB73-813DB7840726}"/>
          </ac:spMkLst>
        </pc:spChg>
        <pc:spChg chg="add del mod">
          <ac:chgData name="Claire Lasky" userId="rI74TM+URsUqENAafSve3ydFUvXOdxJ+i9tgYCCt+oE=" providerId="None" clId="Web-{A6233D68-4085-43AA-8B9D-B96A52BCD423}" dt="2026-07-08T18:00:04.059" v="4"/>
          <ac:spMkLst>
            <pc:docMk/>
            <pc:sldMk cId="1875266008" sldId="2147477528"/>
            <ac:spMk id="6" creationId="{49147F98-9E00-B9C7-BE68-6095E61D3CD9}"/>
          </ac:spMkLst>
        </pc:spChg>
        <pc:graphicFrameChg chg="add mod ord modGraphic">
          <ac:chgData name="Claire Lasky" userId="rI74TM+URsUqENAafSve3ydFUvXOdxJ+i9tgYCCt+oE=" providerId="None" clId="Web-{A6233D68-4085-43AA-8B9D-B96A52BCD423}" dt="2026-07-08T18:00:24.200" v="7"/>
          <ac:graphicFrameMkLst>
            <pc:docMk/>
            <pc:sldMk cId="1875266008" sldId="2147477528"/>
            <ac:graphicFrameMk id="7" creationId="{F13FD628-0A2C-3E46-9BDF-BEF71B95348E}"/>
          </ac:graphicFrameMkLst>
        </pc:graphicFrameChg>
        <pc:picChg chg="add del mod ord">
          <ac:chgData name="Claire Lasky" userId="rI74TM+URsUqENAafSve3ydFUvXOdxJ+i9tgYCCt+oE=" providerId="None" clId="Web-{A6233D68-4085-43AA-8B9D-B96A52BCD423}" dt="2026-07-08T17:59:59.465" v="3"/>
          <ac:picMkLst>
            <pc:docMk/>
            <pc:sldMk cId="1875266008" sldId="2147477528"/>
            <ac:picMk id="2" creationId="{80D15C01-9AED-F668-5F40-26FBEE593278}"/>
          </ac:picMkLst>
        </pc:picChg>
      </pc:sldChg>
    </pc:docChg>
  </pc:docChgLst>
  <pc:docChgLst>
    <pc:chgData name="Claire Lasky" userId="rI74TM+URsUqENAafSve3ydFUvXOdxJ+i9tgYCCt+oE=" providerId="None" clId="Web-{0444765D-CE96-47F6-8673-C21DA27ED0B8}"/>
    <pc:docChg chg="modSld">
      <pc:chgData name="Claire Lasky" userId="rI74TM+URsUqENAafSve3ydFUvXOdxJ+i9tgYCCt+oE=" providerId="None" clId="Web-{0444765D-CE96-47F6-8673-C21DA27ED0B8}" dt="2026-07-08T18:23:16.643" v="51"/>
      <pc:docMkLst>
        <pc:docMk/>
      </pc:docMkLst>
      <pc:sldChg chg="addSp modSp addAnim delAnim modAnim">
        <pc:chgData name="Claire Lasky" userId="rI74TM+URsUqENAafSve3ydFUvXOdxJ+i9tgYCCt+oE=" providerId="None" clId="Web-{0444765D-CE96-47F6-8673-C21DA27ED0B8}" dt="2026-07-08T18:23:16.643" v="51"/>
        <pc:sldMkLst>
          <pc:docMk/>
          <pc:sldMk cId="1875266008" sldId="2147477528"/>
        </pc:sldMkLst>
        <pc:spChg chg="add mod ord">
          <ac:chgData name="Claire Lasky" userId="rI74TM+URsUqENAafSve3ydFUvXOdxJ+i9tgYCCt+oE=" providerId="None" clId="Web-{0444765D-CE96-47F6-8673-C21DA27ED0B8}" dt="2026-07-08T18:20:59.731" v="39" actId="14100"/>
          <ac:spMkLst>
            <pc:docMk/>
            <pc:sldMk cId="1875266008" sldId="2147477528"/>
            <ac:spMk id="3" creationId="{5AE323C4-5234-9FB9-0D56-503897AB6830}"/>
          </ac:spMkLst>
        </pc:spChg>
        <pc:picChg chg="mod">
          <ac:chgData name="Claire Lasky" userId="rI74TM+URsUqENAafSve3ydFUvXOdxJ+i9tgYCCt+oE=" providerId="None" clId="Web-{0444765D-CE96-47F6-8673-C21DA27ED0B8}" dt="2026-07-08T18:21:10.966" v="41" actId="14100"/>
          <ac:picMkLst>
            <pc:docMk/>
            <pc:sldMk cId="1875266008" sldId="2147477528"/>
            <ac:picMk id="2" creationId="{539556F9-A419-55E4-CA95-C9EA3549F9CE}"/>
          </ac:picMkLst>
        </pc:picChg>
        <pc:picChg chg="mod">
          <ac:chgData name="Claire Lasky" userId="rI74TM+URsUqENAafSve3ydFUvXOdxJ+i9tgYCCt+oE=" providerId="None" clId="Web-{0444765D-CE96-47F6-8673-C21DA27ED0B8}" dt="2026-07-08T18:19:15.461" v="25" actId="1076"/>
          <ac:picMkLst>
            <pc:docMk/>
            <pc:sldMk cId="1875266008" sldId="2147477528"/>
            <ac:picMk id="5" creationId="{35C676CE-0649-3211-5291-7D454AE7EE13}"/>
          </ac:picMkLst>
        </pc:picChg>
        <pc:picChg chg="mod">
          <ac:chgData name="Claire Lasky" userId="rI74TM+URsUqENAafSve3ydFUvXOdxJ+i9tgYCCt+oE=" providerId="None" clId="Web-{0444765D-CE96-47F6-8673-C21DA27ED0B8}" dt="2026-07-08T18:19:09.352" v="23" actId="1076"/>
          <ac:picMkLst>
            <pc:docMk/>
            <pc:sldMk cId="1875266008" sldId="2147477528"/>
            <ac:picMk id="8" creationId="{E7ED70C7-5A63-C849-ACDA-A079330A0D23}"/>
          </ac:picMkLst>
        </pc:picChg>
      </pc:sldChg>
    </pc:docChg>
  </pc:docChgLst>
  <pc:docChgLst>
    <pc:chgData name="Claire Lasky" userId="rI74TM+URsUqENAafSve3ydFUvXOdxJ+i9tgYCCt+oE=" providerId="None" clId="Web-{6B8F29DB-267D-4B27-804A-A8251727C479}"/>
    <pc:docChg chg="modSld">
      <pc:chgData name="Claire Lasky" userId="rI74TM+URsUqENAafSve3ydFUvXOdxJ+i9tgYCCt+oE=" providerId="None" clId="Web-{6B8F29DB-267D-4B27-804A-A8251727C479}" dt="2026-07-08T18:16:37.746" v="16"/>
      <pc:docMkLst>
        <pc:docMk/>
      </pc:docMkLst>
      <pc:sldChg chg="addSp delSp modSp">
        <pc:chgData name="Claire Lasky" userId="rI74TM+URsUqENAafSve3ydFUvXOdxJ+i9tgYCCt+oE=" providerId="None" clId="Web-{6B8F29DB-267D-4B27-804A-A8251727C479}" dt="2026-07-08T18:16:37.746" v="16"/>
        <pc:sldMkLst>
          <pc:docMk/>
          <pc:sldMk cId="1875266008" sldId="2147477528"/>
        </pc:sldMkLst>
        <pc:picChg chg="add mod">
          <ac:chgData name="Claire Lasky" userId="rI74TM+URsUqENAafSve3ydFUvXOdxJ+i9tgYCCt+oE=" providerId="None" clId="Web-{6B8F29DB-267D-4B27-804A-A8251727C479}" dt="2026-07-08T18:16:24.496" v="13" actId="1076"/>
          <ac:picMkLst>
            <pc:docMk/>
            <pc:sldMk cId="1875266008" sldId="2147477528"/>
            <ac:picMk id="2" creationId="{539556F9-A419-55E4-CA95-C9EA3549F9CE}"/>
          </ac:picMkLst>
        </pc:picChg>
        <pc:picChg chg="mod">
          <ac:chgData name="Claire Lasky" userId="rI74TM+URsUqENAafSve3ydFUvXOdxJ+i9tgYCCt+oE=" providerId="None" clId="Web-{6B8F29DB-267D-4B27-804A-A8251727C479}" dt="2026-07-08T18:16:32.824" v="15" actId="1076"/>
          <ac:picMkLst>
            <pc:docMk/>
            <pc:sldMk cId="1875266008" sldId="2147477528"/>
            <ac:picMk id="5" creationId="{35C676CE-0649-3211-5291-7D454AE7EE13}"/>
          </ac:picMkLst>
        </pc:picChg>
        <pc:picChg chg="mod">
          <ac:chgData name="Claire Lasky" userId="rI74TM+URsUqENAafSve3ydFUvXOdxJ+i9tgYCCt+oE=" providerId="None" clId="Web-{6B8F29DB-267D-4B27-804A-A8251727C479}" dt="2026-07-08T18:16:30.574" v="14" actId="1076"/>
          <ac:picMkLst>
            <pc:docMk/>
            <pc:sldMk cId="1875266008" sldId="2147477528"/>
            <ac:picMk id="8" creationId="{E7ED70C7-5A63-C849-ACDA-A079330A0D23}"/>
          </ac:picMkLst>
        </pc:picChg>
        <pc:inkChg chg="del">
          <ac:chgData name="Claire Lasky" userId="rI74TM+URsUqENAafSve3ydFUvXOdxJ+i9tgYCCt+oE=" providerId="None" clId="Web-{6B8F29DB-267D-4B27-804A-A8251727C479}" dt="2026-07-08T18:15:32.980" v="5"/>
          <ac:inkMkLst>
            <pc:docMk/>
            <pc:sldMk cId="1875266008" sldId="2147477528"/>
            <ac:inkMk id="11" creationId="{00C8064C-B9B5-D975-8759-2DA1B2A9743A}"/>
          </ac:inkMkLst>
        </pc:inkChg>
        <pc:inkChg chg="del">
          <ac:chgData name="Claire Lasky" userId="rI74TM+URsUqENAafSve3ydFUvXOdxJ+i9tgYCCt+oE=" providerId="None" clId="Web-{6B8F29DB-267D-4B27-804A-A8251727C479}" dt="2026-07-08T18:16:37.746" v="16"/>
          <ac:inkMkLst>
            <pc:docMk/>
            <pc:sldMk cId="1875266008" sldId="2147477528"/>
            <ac:inkMk id="12" creationId="{68C2E6CC-0CC7-58A8-2D7C-9CD313AF9B88}"/>
          </ac:inkMkLst>
        </pc:inkChg>
        <pc:inkChg chg="del">
          <ac:chgData name="Claire Lasky" userId="rI74TM+URsUqENAafSve3ydFUvXOdxJ+i9tgYCCt+oE=" providerId="None" clId="Web-{6B8F29DB-267D-4B27-804A-A8251727C479}" dt="2026-07-08T18:15:40.324" v="6"/>
          <ac:inkMkLst>
            <pc:docMk/>
            <pc:sldMk cId="1875266008" sldId="2147477528"/>
            <ac:inkMk id="19" creationId="{B61BACEC-C4B3-7C64-A126-A81798477694}"/>
          </ac:inkMkLst>
        </pc:inkChg>
        <pc:inkChg chg="del">
          <ac:chgData name="Claire Lasky" userId="rI74TM+URsUqENAafSve3ydFUvXOdxJ+i9tgYCCt+oE=" providerId="None" clId="Web-{6B8F29DB-267D-4B27-804A-A8251727C479}" dt="2026-07-08T18:15:41.308" v="8"/>
          <ac:inkMkLst>
            <pc:docMk/>
            <pc:sldMk cId="1875266008" sldId="2147477528"/>
            <ac:inkMk id="20" creationId="{2424A588-B683-4045-A9A3-12337DBE35FE}"/>
          </ac:inkMkLst>
        </pc:inkChg>
        <pc:inkChg chg="del">
          <ac:chgData name="Claire Lasky" userId="rI74TM+URsUqENAafSve3ydFUvXOdxJ+i9tgYCCt+oE=" providerId="None" clId="Web-{6B8F29DB-267D-4B27-804A-A8251727C479}" dt="2026-07-08T18:15:41.308" v="7"/>
          <ac:inkMkLst>
            <pc:docMk/>
            <pc:sldMk cId="1875266008" sldId="2147477528"/>
            <ac:inkMk id="21" creationId="{DDD2543A-DCF4-99A5-BF87-E7DBCCBC6ED7}"/>
          </ac:inkMkLst>
        </pc:inkChg>
        <pc:inkChg chg="del">
          <ac:chgData name="Claire Lasky" userId="rI74TM+URsUqENAafSve3ydFUvXOdxJ+i9tgYCCt+oE=" providerId="None" clId="Web-{6B8F29DB-267D-4B27-804A-A8251727C479}" dt="2026-07-08T18:15:25.402" v="1"/>
          <ac:inkMkLst>
            <pc:docMk/>
            <pc:sldMk cId="1875266008" sldId="2147477528"/>
            <ac:inkMk id="22" creationId="{E8FEEC27-F7CF-3C5B-724E-F1C6A559DBFB}"/>
          </ac:inkMkLst>
        </pc:inkChg>
        <pc:inkChg chg="del">
          <ac:chgData name="Claire Lasky" userId="rI74TM+URsUqENAafSve3ydFUvXOdxJ+i9tgYCCt+oE=" providerId="None" clId="Web-{6B8F29DB-267D-4B27-804A-A8251727C479}" dt="2026-07-08T18:15:25.402" v="0"/>
          <ac:inkMkLst>
            <pc:docMk/>
            <pc:sldMk cId="1875266008" sldId="2147477528"/>
            <ac:inkMk id="23" creationId="{2CC0D760-15C0-63C6-2DA7-450A7A3BBA1D}"/>
          </ac:inkMkLst>
        </pc:inkChg>
        <pc:inkChg chg="del">
          <ac:chgData name="Claire Lasky" userId="rI74TM+URsUqENAafSve3ydFUvXOdxJ+i9tgYCCt+oE=" providerId="None" clId="Web-{6B8F29DB-267D-4B27-804A-A8251727C479}" dt="2026-07-08T18:15:27.402" v="3"/>
          <ac:inkMkLst>
            <pc:docMk/>
            <pc:sldMk cId="1875266008" sldId="2147477528"/>
            <ac:inkMk id="24" creationId="{B7D14BEA-E9F0-711C-A16F-FECD6428ED1F}"/>
          </ac:inkMkLst>
        </pc:inkChg>
        <pc:inkChg chg="del">
          <ac:chgData name="Claire Lasky" userId="rI74TM+URsUqENAafSve3ydFUvXOdxJ+i9tgYCCt+oE=" providerId="None" clId="Web-{6B8F29DB-267D-4B27-804A-A8251727C479}" dt="2026-07-08T18:15:27.402" v="2"/>
          <ac:inkMkLst>
            <pc:docMk/>
            <pc:sldMk cId="1875266008" sldId="2147477528"/>
            <ac:inkMk id="25" creationId="{52236FDC-96D3-C1B1-A786-F1957781040F}"/>
          </ac:inkMkLst>
        </pc:inkChg>
        <pc:inkChg chg="del">
          <ac:chgData name="Claire Lasky" userId="rI74TM+URsUqENAafSve3ydFUvXOdxJ+i9tgYCCt+oE=" providerId="None" clId="Web-{6B8F29DB-267D-4B27-804A-A8251727C479}" dt="2026-07-08T18:15:32.980" v="4"/>
          <ac:inkMkLst>
            <pc:docMk/>
            <pc:sldMk cId="1875266008" sldId="2147477528"/>
            <ac:inkMk id="26" creationId="{EB51849C-E99F-1FE0-BEE9-CFEC90C68E2C}"/>
          </ac:inkMkLst>
        </pc:inkChg>
      </pc:sldChg>
    </pc:docChg>
  </pc:docChgLst>
  <pc:docChgLst>
    <pc:chgData name="Laura Line" userId="wn1ZJVaj2vwmRjtM8b+hDPQ/SrrbUMFq2sMr5q7LhiY=" providerId="None" clId="Web-{27CAC797-CE59-496C-8E7D-EAB197DC034D}"/>
    <pc:docChg chg="modSld">
      <pc:chgData name="Laura Line" userId="wn1ZJVaj2vwmRjtM8b+hDPQ/SrrbUMFq2sMr5q7LhiY=" providerId="None" clId="Web-{27CAC797-CE59-496C-8E7D-EAB197DC034D}" dt="2026-07-08T15:43:19.852" v="42"/>
      <pc:docMkLst>
        <pc:docMk/>
      </pc:docMkLst>
      <pc:sldChg chg="addSp delSp modSp">
        <pc:chgData name="Laura Line" userId="wn1ZJVaj2vwmRjtM8b+hDPQ/SrrbUMFq2sMr5q7LhiY=" providerId="None" clId="Web-{27CAC797-CE59-496C-8E7D-EAB197DC034D}" dt="2026-07-08T15:40:16.413" v="8" actId="1076"/>
        <pc:sldMkLst>
          <pc:docMk/>
          <pc:sldMk cId="1051764562" sldId="2147477529"/>
        </pc:sldMkLst>
        <pc:spChg chg="add del mod">
          <ac:chgData name="Laura Line" userId="wn1ZJVaj2vwmRjtM8b+hDPQ/SrrbUMFq2sMr5q7LhiY=" providerId="None" clId="Web-{27CAC797-CE59-496C-8E7D-EAB197DC034D}" dt="2026-07-08T15:39:03.678" v="1"/>
          <ac:spMkLst>
            <pc:docMk/>
            <pc:sldMk cId="1051764562" sldId="2147477529"/>
            <ac:spMk id="6" creationId="{4778EB09-734F-200D-3C9C-59B8A7EEA4AA}"/>
          </ac:spMkLst>
        </pc:spChg>
        <pc:spChg chg="add del mod">
          <ac:chgData name="Laura Line" userId="wn1ZJVaj2vwmRjtM8b+hDPQ/SrrbUMFq2sMr5q7LhiY=" providerId="None" clId="Web-{27CAC797-CE59-496C-8E7D-EAB197DC034D}" dt="2026-07-08T15:40:05.882" v="6"/>
          <ac:spMkLst>
            <pc:docMk/>
            <pc:sldMk cId="1051764562" sldId="2147477529"/>
            <ac:spMk id="10" creationId="{76A8BB99-90F3-C153-3D90-B4FBFF84C6B9}"/>
          </ac:spMkLst>
        </pc:spChg>
        <pc:picChg chg="add del mod ord">
          <ac:chgData name="Laura Line" userId="wn1ZJVaj2vwmRjtM8b+hDPQ/SrrbUMFq2sMr5q7LhiY=" providerId="None" clId="Web-{27CAC797-CE59-496C-8E7D-EAB197DC034D}" dt="2026-07-08T15:40:04.522" v="5"/>
          <ac:picMkLst>
            <pc:docMk/>
            <pc:sldMk cId="1051764562" sldId="2147477529"/>
            <ac:picMk id="7" creationId="{97896D08-2FA4-3558-4F19-35F31924E9AD}"/>
          </ac:picMkLst>
        </pc:picChg>
        <pc:picChg chg="del">
          <ac:chgData name="Laura Line" userId="wn1ZJVaj2vwmRjtM8b+hDPQ/SrrbUMFq2sMr5q7LhiY=" providerId="None" clId="Web-{27CAC797-CE59-496C-8E7D-EAB197DC034D}" dt="2026-07-08T15:39:02.022" v="0"/>
          <ac:picMkLst>
            <pc:docMk/>
            <pc:sldMk cId="1051764562" sldId="2147477529"/>
            <ac:picMk id="9" creationId="{322FF0EB-C764-FE87-30A8-339E9C09F9A3}"/>
          </ac:picMkLst>
        </pc:picChg>
        <pc:picChg chg="add mod ord">
          <ac:chgData name="Laura Line" userId="wn1ZJVaj2vwmRjtM8b+hDPQ/SrrbUMFq2sMr5q7LhiY=" providerId="None" clId="Web-{27CAC797-CE59-496C-8E7D-EAB197DC034D}" dt="2026-07-08T15:40:16.413" v="8" actId="1076"/>
          <ac:picMkLst>
            <pc:docMk/>
            <pc:sldMk cId="1051764562" sldId="2147477529"/>
            <ac:picMk id="11" creationId="{16CC61B9-D3B6-7C04-1704-61A8FF890C6B}"/>
          </ac:picMkLst>
        </pc:picChg>
      </pc:sldChg>
      <pc:sldChg chg="addSp delSp modSp modNotes">
        <pc:chgData name="Laura Line" userId="wn1ZJVaj2vwmRjtM8b+hDPQ/SrrbUMFq2sMr5q7LhiY=" providerId="None" clId="Web-{27CAC797-CE59-496C-8E7D-EAB197DC034D}" dt="2026-07-08T15:43:19.852" v="42"/>
        <pc:sldMkLst>
          <pc:docMk/>
          <pc:sldMk cId="582660938" sldId="2147477530"/>
        </pc:sldMkLst>
        <pc:spChg chg="add del mod">
          <ac:chgData name="Laura Line" userId="wn1ZJVaj2vwmRjtM8b+hDPQ/SrrbUMFq2sMr5q7LhiY=" providerId="None" clId="Web-{27CAC797-CE59-496C-8E7D-EAB197DC034D}" dt="2026-07-08T15:41:40.289" v="10"/>
          <ac:spMkLst>
            <pc:docMk/>
            <pc:sldMk cId="582660938" sldId="2147477530"/>
            <ac:spMk id="7" creationId="{377D8092-2828-98C0-08F3-AE6E3B0395BB}"/>
          </ac:spMkLst>
        </pc:spChg>
        <pc:picChg chg="del">
          <ac:chgData name="Laura Line" userId="wn1ZJVaj2vwmRjtM8b+hDPQ/SrrbUMFq2sMr5q7LhiY=" providerId="None" clId="Web-{27CAC797-CE59-496C-8E7D-EAB197DC034D}" dt="2026-07-08T15:41:39.148" v="9"/>
          <ac:picMkLst>
            <pc:docMk/>
            <pc:sldMk cId="582660938" sldId="2147477530"/>
            <ac:picMk id="6" creationId="{3ADD73C0-7E14-08F3-825F-9DA0DB772F39}"/>
          </ac:picMkLst>
        </pc:picChg>
        <pc:picChg chg="add mod ord">
          <ac:chgData name="Laura Line" userId="wn1ZJVaj2vwmRjtM8b+hDPQ/SrrbUMFq2sMr5q7LhiY=" providerId="None" clId="Web-{27CAC797-CE59-496C-8E7D-EAB197DC034D}" dt="2026-07-08T15:41:57.523" v="13" actId="1076"/>
          <ac:picMkLst>
            <pc:docMk/>
            <pc:sldMk cId="582660938" sldId="2147477530"/>
            <ac:picMk id="8" creationId="{77CC4047-E69C-9735-410C-050A61FFAD10}"/>
          </ac:picMkLst>
        </pc:picChg>
      </pc:sldChg>
    </pc:docChg>
  </pc:docChgLst>
  <pc:docChgLst>
    <pc:chgData name="Claire Lasky" userId="rI74TM+URsUqENAafSve3ydFUvXOdxJ+i9tgYCCt+oE=" providerId="None" clId="Web-{97055F47-B697-4036-A415-CECE1779484D}"/>
    <pc:docChg chg="modSld">
      <pc:chgData name="Claire Lasky" userId="rI74TM+URsUqENAafSve3ydFUvXOdxJ+i9tgYCCt+oE=" providerId="None" clId="Web-{97055F47-B697-4036-A415-CECE1779484D}" dt="2026-07-08T19:41:41.865" v="5" actId="20577"/>
      <pc:docMkLst>
        <pc:docMk/>
      </pc:docMkLst>
      <pc:sldChg chg="modSp">
        <pc:chgData name="Claire Lasky" userId="rI74TM+URsUqENAafSve3ydFUvXOdxJ+i9tgYCCt+oE=" providerId="None" clId="Web-{97055F47-B697-4036-A415-CECE1779484D}" dt="2026-07-08T19:41:41.865" v="5" actId="20577"/>
        <pc:sldMkLst>
          <pc:docMk/>
          <pc:sldMk cId="1737974382" sldId="2145728145"/>
        </pc:sldMkLst>
        <pc:spChg chg="mod">
          <ac:chgData name="Claire Lasky" userId="rI74TM+URsUqENAafSve3ydFUvXOdxJ+i9tgYCCt+oE=" providerId="None" clId="Web-{97055F47-B697-4036-A415-CECE1779484D}" dt="2026-07-08T19:41:41.865" v="5" actId="20577"/>
          <ac:spMkLst>
            <pc:docMk/>
            <pc:sldMk cId="1737974382" sldId="2145728145"/>
            <ac:spMk id="4" creationId="{D70F4843-4E35-45FE-3F82-B65B50B1C799}"/>
          </ac:spMkLst>
        </pc:spChg>
      </pc:sldChg>
    </pc:docChg>
  </pc:docChgLst>
  <pc:docChgLst>
    <pc:chgData name="Claire Lasky" userId="rI74TM+URsUqENAafSve3ydFUvXOdxJ+i9tgYCCt+oE=" providerId="None" clId="Web-{65C2A7F6-FB93-429B-BF44-75EA6DD7237A}"/>
    <pc:docChg chg="modSld">
      <pc:chgData name="Claire Lasky" userId="rI74TM+URsUqENAafSve3ydFUvXOdxJ+i9tgYCCt+oE=" providerId="None" clId="Web-{65C2A7F6-FB93-429B-BF44-75EA6DD7237A}" dt="2026-07-08T18:15:00.145" v="54"/>
      <pc:docMkLst>
        <pc:docMk/>
      </pc:docMkLst>
      <pc:sldChg chg="addSp delSp modSp">
        <pc:chgData name="Claire Lasky" userId="rI74TM+URsUqENAafSve3ydFUvXOdxJ+i9tgYCCt+oE=" providerId="None" clId="Web-{65C2A7F6-FB93-429B-BF44-75EA6DD7237A}" dt="2026-07-08T18:15:00.145" v="54"/>
        <pc:sldMkLst>
          <pc:docMk/>
          <pc:sldMk cId="1875266008" sldId="2147477528"/>
        </pc:sldMkLst>
        <pc:spChg chg="add del mod">
          <ac:chgData name="Claire Lasky" userId="rI74TM+URsUqENAafSve3ydFUvXOdxJ+i9tgYCCt+oE=" providerId="None" clId="Web-{65C2A7F6-FB93-429B-BF44-75EA6DD7237A}" dt="2026-07-08T18:04:02.355" v="1"/>
          <ac:spMkLst>
            <pc:docMk/>
            <pc:sldMk cId="1875266008" sldId="2147477528"/>
            <ac:spMk id="3" creationId="{8D98E7E0-7F33-727A-8C3B-BECE8D501F1D}"/>
          </ac:spMkLst>
        </pc:spChg>
        <pc:spChg chg="add del mod">
          <ac:chgData name="Claire Lasky" userId="rI74TM+URsUqENAafSve3ydFUvXOdxJ+i9tgYCCt+oE=" providerId="None" clId="Web-{65C2A7F6-FB93-429B-BF44-75EA6DD7237A}" dt="2026-07-08T18:08:44.787" v="27"/>
          <ac:spMkLst>
            <pc:docMk/>
            <pc:sldMk cId="1875266008" sldId="2147477528"/>
            <ac:spMk id="9" creationId="{95E24D14-5D4F-8176-D041-1961A5B7C1E3}"/>
          </ac:spMkLst>
        </pc:spChg>
        <pc:graphicFrameChg chg="del">
          <ac:chgData name="Claire Lasky" userId="rI74TM+URsUqENAafSve3ydFUvXOdxJ+i9tgYCCt+oE=" providerId="None" clId="Web-{65C2A7F6-FB93-429B-BF44-75EA6DD7237A}" dt="2026-07-08T18:01:27.036" v="0"/>
          <ac:graphicFrameMkLst>
            <pc:docMk/>
            <pc:sldMk cId="1875266008" sldId="2147477528"/>
            <ac:graphicFrameMk id="7" creationId="{F13FD628-0A2C-3E46-9BDF-BEF71B95348E}"/>
          </ac:graphicFrameMkLst>
        </pc:graphicFrameChg>
        <pc:picChg chg="add mod ord">
          <ac:chgData name="Claire Lasky" userId="rI74TM+URsUqENAafSve3ydFUvXOdxJ+i9tgYCCt+oE=" providerId="None" clId="Web-{65C2A7F6-FB93-429B-BF44-75EA6DD7237A}" dt="2026-07-08T18:08:51.350" v="28" actId="1076"/>
          <ac:picMkLst>
            <pc:docMk/>
            <pc:sldMk cId="1875266008" sldId="2147477528"/>
            <ac:picMk id="5" creationId="{35C676CE-0649-3211-5291-7D454AE7EE13}"/>
          </ac:picMkLst>
        </pc:picChg>
        <pc:picChg chg="add del mod">
          <ac:chgData name="Claire Lasky" userId="rI74TM+URsUqENAafSve3ydFUvXOdxJ+i9tgYCCt+oE=" providerId="None" clId="Web-{65C2A7F6-FB93-429B-BF44-75EA6DD7237A}" dt="2026-07-08T18:06:49.533" v="10"/>
          <ac:picMkLst>
            <pc:docMk/>
            <pc:sldMk cId="1875266008" sldId="2147477528"/>
            <ac:picMk id="6" creationId="{D9541F0B-9BD5-4601-5386-CA2A02F62CDF}"/>
          </ac:picMkLst>
        </pc:picChg>
        <pc:picChg chg="add mod">
          <ac:chgData name="Claire Lasky" userId="rI74TM+URsUqENAafSve3ydFUvXOdxJ+i9tgYCCt+oE=" providerId="None" clId="Web-{65C2A7F6-FB93-429B-BF44-75EA6DD7237A}" dt="2026-07-08T18:09:10.913" v="30" actId="1076"/>
          <ac:picMkLst>
            <pc:docMk/>
            <pc:sldMk cId="1875266008" sldId="2147477528"/>
            <ac:picMk id="8" creationId="{E7ED70C7-5A63-C849-ACDA-A079330A0D23}"/>
          </ac:picMkLst>
        </pc:picChg>
        <pc:inkChg chg="add del">
          <ac:chgData name="Claire Lasky" userId="rI74TM+URsUqENAafSve3ydFUvXOdxJ+i9tgYCCt+oE=" providerId="None" clId="Web-{65C2A7F6-FB93-429B-BF44-75EA6DD7237A}" dt="2026-07-08T18:09:28.398" v="32"/>
          <ac:inkMkLst>
            <pc:docMk/>
            <pc:sldMk cId="1875266008" sldId="2147477528"/>
            <ac:inkMk id="10" creationId="{D5704BD2-BB80-1924-5E60-FCA56402ACFB}"/>
          </ac:inkMkLst>
        </pc:inkChg>
        <pc:inkChg chg="add">
          <ac:chgData name="Claire Lasky" userId="rI74TM+URsUqENAafSve3ydFUvXOdxJ+i9tgYCCt+oE=" providerId="None" clId="Web-{65C2A7F6-FB93-429B-BF44-75EA6DD7237A}" dt="2026-07-08T18:12:18.608" v="33"/>
          <ac:inkMkLst>
            <pc:docMk/>
            <pc:sldMk cId="1875266008" sldId="2147477528"/>
            <ac:inkMk id="11" creationId="{00C8064C-B9B5-D975-8759-2DA1B2A9743A}"/>
          </ac:inkMkLst>
        </pc:inkChg>
        <pc:inkChg chg="add">
          <ac:chgData name="Claire Lasky" userId="rI74TM+URsUqENAafSve3ydFUvXOdxJ+i9tgYCCt+oE=" providerId="None" clId="Web-{65C2A7F6-FB93-429B-BF44-75EA6DD7237A}" dt="2026-07-08T18:12:20.842" v="34"/>
          <ac:inkMkLst>
            <pc:docMk/>
            <pc:sldMk cId="1875266008" sldId="2147477528"/>
            <ac:inkMk id="12" creationId="{68C2E6CC-0CC7-58A8-2D7C-9CD313AF9B88}"/>
          </ac:inkMkLst>
        </pc:inkChg>
        <pc:inkChg chg="add del">
          <ac:chgData name="Claire Lasky" userId="rI74TM+URsUqENAafSve3ydFUvXOdxJ+i9tgYCCt+oE=" providerId="None" clId="Web-{65C2A7F6-FB93-429B-BF44-75EA6DD7237A}" dt="2026-07-08T18:12:28.499" v="46"/>
          <ac:inkMkLst>
            <pc:docMk/>
            <pc:sldMk cId="1875266008" sldId="2147477528"/>
            <ac:inkMk id="13" creationId="{86D47D5D-247F-7A94-9AC4-165C50C295A7}"/>
          </ac:inkMkLst>
        </pc:inkChg>
        <pc:inkChg chg="add del">
          <ac:chgData name="Claire Lasky" userId="rI74TM+URsUqENAafSve3ydFUvXOdxJ+i9tgYCCt+oE=" providerId="None" clId="Web-{65C2A7F6-FB93-429B-BF44-75EA6DD7237A}" dt="2026-07-08T18:12:28.092" v="45"/>
          <ac:inkMkLst>
            <pc:docMk/>
            <pc:sldMk cId="1875266008" sldId="2147477528"/>
            <ac:inkMk id="14" creationId="{253EA59D-E83F-5C9E-0CEF-B85E7AE83112}"/>
          </ac:inkMkLst>
        </pc:inkChg>
        <pc:inkChg chg="add del">
          <ac:chgData name="Claire Lasky" userId="rI74TM+URsUqENAafSve3ydFUvXOdxJ+i9tgYCCt+oE=" providerId="None" clId="Web-{65C2A7F6-FB93-429B-BF44-75EA6DD7237A}" dt="2026-07-08T18:12:26.749" v="42"/>
          <ac:inkMkLst>
            <pc:docMk/>
            <pc:sldMk cId="1875266008" sldId="2147477528"/>
            <ac:inkMk id="15" creationId="{C90298ED-CBC5-4287-53FD-FA020580A6EE}"/>
          </ac:inkMkLst>
        </pc:inkChg>
        <pc:inkChg chg="add del">
          <ac:chgData name="Claire Lasky" userId="rI74TM+URsUqENAafSve3ydFUvXOdxJ+i9tgYCCt+oE=" providerId="None" clId="Web-{65C2A7F6-FB93-429B-BF44-75EA6DD7237A}" dt="2026-07-08T18:12:26.483" v="41"/>
          <ac:inkMkLst>
            <pc:docMk/>
            <pc:sldMk cId="1875266008" sldId="2147477528"/>
            <ac:inkMk id="16" creationId="{8BBBEC1E-4A7D-F2C9-63A8-65C7916E44BC}"/>
          </ac:inkMkLst>
        </pc:inkChg>
        <pc:inkChg chg="add del">
          <ac:chgData name="Claire Lasky" userId="rI74TM+URsUqENAafSve3ydFUvXOdxJ+i9tgYCCt+oE=" providerId="None" clId="Web-{65C2A7F6-FB93-429B-BF44-75EA6DD7237A}" dt="2026-07-08T18:12:25.061" v="40"/>
          <ac:inkMkLst>
            <pc:docMk/>
            <pc:sldMk cId="1875266008" sldId="2147477528"/>
            <ac:inkMk id="17" creationId="{E5D3AB9E-7136-5EE8-58E4-695FE5C5D45D}"/>
          </ac:inkMkLst>
        </pc:inkChg>
        <pc:inkChg chg="add del">
          <ac:chgData name="Claire Lasky" userId="rI74TM+URsUqENAafSve3ydFUvXOdxJ+i9tgYCCt+oE=" providerId="None" clId="Web-{65C2A7F6-FB93-429B-BF44-75EA6DD7237A}" dt="2026-07-08T18:12:27.139" v="44"/>
          <ac:inkMkLst>
            <pc:docMk/>
            <pc:sldMk cId="1875266008" sldId="2147477528"/>
            <ac:inkMk id="18" creationId="{5195C188-69BF-D479-A32B-84BD8EF2AF91}"/>
          </ac:inkMkLst>
        </pc:inkChg>
        <pc:inkChg chg="add">
          <ac:chgData name="Claire Lasky" userId="rI74TM+URsUqENAafSve3ydFUvXOdxJ+i9tgYCCt+oE=" providerId="None" clId="Web-{65C2A7F6-FB93-429B-BF44-75EA6DD7237A}" dt="2026-07-08T18:14:39.191" v="47"/>
          <ac:inkMkLst>
            <pc:docMk/>
            <pc:sldMk cId="1875266008" sldId="2147477528"/>
            <ac:inkMk id="19" creationId="{B61BACEC-C4B3-7C64-A126-A81798477694}"/>
          </ac:inkMkLst>
        </pc:inkChg>
        <pc:inkChg chg="add">
          <ac:chgData name="Claire Lasky" userId="rI74TM+URsUqENAafSve3ydFUvXOdxJ+i9tgYCCt+oE=" providerId="None" clId="Web-{65C2A7F6-FB93-429B-BF44-75EA6DD7237A}" dt="2026-07-08T18:14:45.207" v="48"/>
          <ac:inkMkLst>
            <pc:docMk/>
            <pc:sldMk cId="1875266008" sldId="2147477528"/>
            <ac:inkMk id="20" creationId="{2424A588-B683-4045-A9A3-12337DBE35FE}"/>
          </ac:inkMkLst>
        </pc:inkChg>
        <pc:inkChg chg="add">
          <ac:chgData name="Claire Lasky" userId="rI74TM+URsUqENAafSve3ydFUvXOdxJ+i9tgYCCt+oE=" providerId="None" clId="Web-{65C2A7F6-FB93-429B-BF44-75EA6DD7237A}" dt="2026-07-08T18:14:46.285" v="49"/>
          <ac:inkMkLst>
            <pc:docMk/>
            <pc:sldMk cId="1875266008" sldId="2147477528"/>
            <ac:inkMk id="21" creationId="{DDD2543A-DCF4-99A5-BF87-E7DBCCBC6ED7}"/>
          </ac:inkMkLst>
        </pc:inkChg>
        <pc:inkChg chg="add">
          <ac:chgData name="Claire Lasky" userId="rI74TM+URsUqENAafSve3ydFUvXOdxJ+i9tgYCCt+oE=" providerId="None" clId="Web-{65C2A7F6-FB93-429B-BF44-75EA6DD7237A}" dt="2026-07-08T18:14:49.223" v="50"/>
          <ac:inkMkLst>
            <pc:docMk/>
            <pc:sldMk cId="1875266008" sldId="2147477528"/>
            <ac:inkMk id="22" creationId="{E8FEEC27-F7CF-3C5B-724E-F1C6A559DBFB}"/>
          </ac:inkMkLst>
        </pc:inkChg>
        <pc:inkChg chg="add">
          <ac:chgData name="Claire Lasky" userId="rI74TM+URsUqENAafSve3ydFUvXOdxJ+i9tgYCCt+oE=" providerId="None" clId="Web-{65C2A7F6-FB93-429B-BF44-75EA6DD7237A}" dt="2026-07-08T18:14:49.848" v="51"/>
          <ac:inkMkLst>
            <pc:docMk/>
            <pc:sldMk cId="1875266008" sldId="2147477528"/>
            <ac:inkMk id="23" creationId="{2CC0D760-15C0-63C6-2DA7-450A7A3BBA1D}"/>
          </ac:inkMkLst>
        </pc:inkChg>
        <pc:inkChg chg="add">
          <ac:chgData name="Claire Lasky" userId="rI74TM+URsUqENAafSve3ydFUvXOdxJ+i9tgYCCt+oE=" providerId="None" clId="Web-{65C2A7F6-FB93-429B-BF44-75EA6DD7237A}" dt="2026-07-08T18:14:50.879" v="52"/>
          <ac:inkMkLst>
            <pc:docMk/>
            <pc:sldMk cId="1875266008" sldId="2147477528"/>
            <ac:inkMk id="24" creationId="{B7D14BEA-E9F0-711C-A16F-FECD6428ED1F}"/>
          </ac:inkMkLst>
        </pc:inkChg>
        <pc:inkChg chg="add">
          <ac:chgData name="Claire Lasky" userId="rI74TM+URsUqENAafSve3ydFUvXOdxJ+i9tgYCCt+oE=" providerId="None" clId="Web-{65C2A7F6-FB93-429B-BF44-75EA6DD7237A}" dt="2026-07-08T18:14:50.879" v="53"/>
          <ac:inkMkLst>
            <pc:docMk/>
            <pc:sldMk cId="1875266008" sldId="2147477528"/>
            <ac:inkMk id="25" creationId="{52236FDC-96D3-C1B1-A786-F1957781040F}"/>
          </ac:inkMkLst>
        </pc:inkChg>
        <pc:inkChg chg="add">
          <ac:chgData name="Claire Lasky" userId="rI74TM+URsUqENAafSve3ydFUvXOdxJ+i9tgYCCt+oE=" providerId="None" clId="Web-{65C2A7F6-FB93-429B-BF44-75EA6DD7237A}" dt="2026-07-08T18:15:00.145" v="54"/>
          <ac:inkMkLst>
            <pc:docMk/>
            <pc:sldMk cId="1875266008" sldId="2147477528"/>
            <ac:inkMk id="26" creationId="{EB51849C-E99F-1FE0-BEE9-CFEC90C68E2C}"/>
          </ac:inkMkLst>
        </pc:inkChg>
      </pc:sldChg>
    </pc:docChg>
  </pc:docChgLst>
  <pc:docChgLst>
    <pc:chgData name="Claire Lasky" userId="rI74TM+URsUqENAafSve3ydFUvXOdxJ+i9tgYCCt+oE=" providerId="None" clId="Web-{043A2BB5-38B1-4F94-AB5A-48D0F08A071F}"/>
    <pc:docChg chg="modSld sldOrd">
      <pc:chgData name="Claire Lasky" userId="rI74TM+URsUqENAafSve3ydFUvXOdxJ+i9tgYCCt+oE=" providerId="None" clId="Web-{043A2BB5-38B1-4F94-AB5A-48D0F08A071F}" dt="2026-07-02T16:12:20.250" v="198"/>
      <pc:docMkLst>
        <pc:docMk/>
      </pc:docMkLst>
      <pc:sldChg chg="ord">
        <pc:chgData name="Claire Lasky" userId="rI74TM+URsUqENAafSve3ydFUvXOdxJ+i9tgYCCt+oE=" providerId="None" clId="Web-{043A2BB5-38B1-4F94-AB5A-48D0F08A071F}" dt="2026-07-02T16:12:20.250" v="197"/>
        <pc:sldMkLst>
          <pc:docMk/>
          <pc:sldMk cId="2449737709" sldId="263"/>
        </pc:sldMkLst>
      </pc:sldChg>
      <pc:sldChg chg="modSp">
        <pc:chgData name="Claire Lasky" userId="rI74TM+URsUqENAafSve3ydFUvXOdxJ+i9tgYCCt+oE=" providerId="None" clId="Web-{043A2BB5-38B1-4F94-AB5A-48D0F08A071F}" dt="2026-07-02T15:41:59.850" v="123"/>
        <pc:sldMkLst>
          <pc:docMk/>
          <pc:sldMk cId="832750226" sldId="2964"/>
        </pc:sldMkLst>
        <pc:graphicFrameChg chg="mod modGraphic">
          <ac:chgData name="Claire Lasky" userId="rI74TM+URsUqENAafSve3ydFUvXOdxJ+i9tgYCCt+oE=" providerId="None" clId="Web-{043A2BB5-38B1-4F94-AB5A-48D0F08A071F}" dt="2026-07-02T15:41:59.850" v="123"/>
          <ac:graphicFrameMkLst>
            <pc:docMk/>
            <pc:sldMk cId="832750226" sldId="2964"/>
            <ac:graphicFrameMk id="6" creationId="{6D0802B9-CB48-4563-A1EA-86DADD1A172F}"/>
          </ac:graphicFrameMkLst>
        </pc:graphicFrameChg>
      </pc:sldChg>
      <pc:sldChg chg="addSp modSp">
        <pc:chgData name="Claire Lasky" userId="rI74TM+URsUqENAafSve3ydFUvXOdxJ+i9tgYCCt+oE=" providerId="None" clId="Web-{043A2BB5-38B1-4F94-AB5A-48D0F08A071F}" dt="2026-07-02T15:30:21.744" v="21" actId="20577"/>
        <pc:sldMkLst>
          <pc:docMk/>
          <pc:sldMk cId="119535232" sldId="2990"/>
        </pc:sldMkLst>
        <pc:spChg chg="mod">
          <ac:chgData name="Claire Lasky" userId="rI74TM+URsUqENAafSve3ydFUvXOdxJ+i9tgYCCt+oE=" providerId="None" clId="Web-{043A2BB5-38B1-4F94-AB5A-48D0F08A071F}" dt="2026-07-02T15:30:21.744" v="21" actId="20577"/>
          <ac:spMkLst>
            <pc:docMk/>
            <pc:sldMk cId="119535232" sldId="2990"/>
            <ac:spMk id="3" creationId="{00000000-0000-0000-0000-000000000000}"/>
          </ac:spMkLst>
        </pc:spChg>
        <pc:picChg chg="add mod">
          <ac:chgData name="Claire Lasky" userId="rI74TM+URsUqENAafSve3ydFUvXOdxJ+i9tgYCCt+oE=" providerId="None" clId="Web-{043A2BB5-38B1-4F94-AB5A-48D0F08A071F}" dt="2026-07-02T15:30:13.415" v="17" actId="1076"/>
          <ac:picMkLst>
            <pc:docMk/>
            <pc:sldMk cId="119535232" sldId="2990"/>
            <ac:picMk id="6" creationId="{157259E1-EEA8-D0EC-E0F6-CDAB8B29AEDB}"/>
          </ac:picMkLst>
        </pc:picChg>
      </pc:sldChg>
      <pc:sldChg chg="modSp">
        <pc:chgData name="Claire Lasky" userId="rI74TM+URsUqENAafSve3ydFUvXOdxJ+i9tgYCCt+oE=" providerId="None" clId="Web-{043A2BB5-38B1-4F94-AB5A-48D0F08A071F}" dt="2026-07-02T15:43:49.135" v="189" actId="20577"/>
        <pc:sldMkLst>
          <pc:docMk/>
          <pc:sldMk cId="2902548511" sldId="2145728226"/>
        </pc:sldMkLst>
        <pc:spChg chg="mod">
          <ac:chgData name="Claire Lasky" userId="rI74TM+URsUqENAafSve3ydFUvXOdxJ+i9tgYCCt+oE=" providerId="None" clId="Web-{043A2BB5-38B1-4F94-AB5A-48D0F08A071F}" dt="2026-07-02T15:43:49.135" v="189" actId="20577"/>
          <ac:spMkLst>
            <pc:docMk/>
            <pc:sldMk cId="2902548511" sldId="2145728226"/>
            <ac:spMk id="7" creationId="{73135BE9-4D0F-49F0-A62D-AD465CF1977C}"/>
          </ac:spMkLst>
        </pc:spChg>
      </pc:sldChg>
      <pc:sldChg chg="modSp">
        <pc:chgData name="Claire Lasky" userId="rI74TM+URsUqENAafSve3ydFUvXOdxJ+i9tgYCCt+oE=" providerId="None" clId="Web-{043A2BB5-38B1-4F94-AB5A-48D0F08A071F}" dt="2026-07-02T15:51:08.355" v="194" actId="20577"/>
        <pc:sldMkLst>
          <pc:docMk/>
          <pc:sldMk cId="1184555971" sldId="2147477518"/>
        </pc:sldMkLst>
        <pc:graphicFrameChg chg="mod modGraphic">
          <ac:chgData name="Claire Lasky" userId="rI74TM+URsUqENAafSve3ydFUvXOdxJ+i9tgYCCt+oE=" providerId="None" clId="Web-{043A2BB5-38B1-4F94-AB5A-48D0F08A071F}" dt="2026-07-02T15:51:08.355" v="194" actId="20577"/>
          <ac:graphicFrameMkLst>
            <pc:docMk/>
            <pc:sldMk cId="1184555971" sldId="2147477518"/>
            <ac:graphicFrameMk id="5" creationId="{4DD5DDBC-8E35-6E03-4EFA-7D18237F74F0}"/>
          </ac:graphicFrameMkLst>
        </pc:graphicFrameChg>
      </pc:sldChg>
      <pc:sldChg chg="ord">
        <pc:chgData name="Claire Lasky" userId="rI74TM+URsUqENAafSve3ydFUvXOdxJ+i9tgYCCt+oE=" providerId="None" clId="Web-{043A2BB5-38B1-4F94-AB5A-48D0F08A071F}" dt="2026-07-02T16:12:20.250" v="198"/>
        <pc:sldMkLst>
          <pc:docMk/>
          <pc:sldMk cId="1875266008" sldId="2147477528"/>
        </pc:sldMkLst>
      </pc:sldChg>
    </pc:docChg>
  </pc:docChgLst>
  <pc:docChgLst>
    <pc:chgData name="Claire Lasky" userId="rI74TM+URsUqENAafSve3ydFUvXOdxJ+i9tgYCCt+oE=" providerId="None" clId="Web-{8460B3AB-BA99-4F2F-B94D-538ACD116420}"/>
    <pc:docChg chg="modSld">
      <pc:chgData name="Claire Lasky" userId="rI74TM+URsUqENAafSve3ydFUvXOdxJ+i9tgYCCt+oE=" providerId="None" clId="Web-{8460B3AB-BA99-4F2F-B94D-538ACD116420}" dt="2026-07-09T12:20:53.931" v="8" actId="20577"/>
      <pc:docMkLst>
        <pc:docMk/>
      </pc:docMkLst>
      <pc:sldChg chg="modSp">
        <pc:chgData name="Claire Lasky" userId="rI74TM+URsUqENAafSve3ydFUvXOdxJ+i9tgYCCt+oE=" providerId="None" clId="Web-{8460B3AB-BA99-4F2F-B94D-538ACD116420}" dt="2026-07-09T12:20:53.931" v="8" actId="20577"/>
        <pc:sldMkLst>
          <pc:docMk/>
          <pc:sldMk cId="2382325940" sldId="2145728141"/>
        </pc:sldMkLst>
        <pc:spChg chg="mod">
          <ac:chgData name="Claire Lasky" userId="rI74TM+URsUqENAafSve3ydFUvXOdxJ+i9tgYCCt+oE=" providerId="None" clId="Web-{8460B3AB-BA99-4F2F-B94D-538ACD116420}" dt="2026-07-09T12:20:53.931" v="8" actId="20577"/>
          <ac:spMkLst>
            <pc:docMk/>
            <pc:sldMk cId="2382325940" sldId="2145728141"/>
            <ac:spMk id="7" creationId="{73135BE9-4D0F-49F0-A62D-AD465CF1977C}"/>
          </ac:spMkLst>
        </pc:spChg>
      </pc:sldChg>
      <pc:sldChg chg="addSp modSp">
        <pc:chgData name="Claire Lasky" userId="rI74TM+URsUqENAafSve3ydFUvXOdxJ+i9tgYCCt+oE=" providerId="None" clId="Web-{8460B3AB-BA99-4F2F-B94D-538ACD116420}" dt="2026-07-09T12:20:00.335" v="5" actId="1076"/>
        <pc:sldMkLst>
          <pc:docMk/>
          <pc:sldMk cId="1184555971" sldId="2147477518"/>
        </pc:sldMkLst>
        <pc:spChg chg="add mod ord">
          <ac:chgData name="Claire Lasky" userId="rI74TM+URsUqENAafSve3ydFUvXOdxJ+i9tgYCCt+oE=" providerId="None" clId="Web-{8460B3AB-BA99-4F2F-B94D-538ACD116420}" dt="2026-07-09T12:20:00.335" v="5" actId="1076"/>
          <ac:spMkLst>
            <pc:docMk/>
            <pc:sldMk cId="1184555971" sldId="2147477518"/>
            <ac:spMk id="19" creationId="{ADDB9E22-731B-0E9A-D64E-8EDB430A9D39}"/>
          </ac:spMkLst>
        </pc:spChg>
      </pc:sldChg>
    </pc:docChg>
  </pc:docChgLst>
  <pc:docChgLst>
    <pc:chgData name="Suzanne Cohen" userId="ISYs/1B+VREuMu6OU48/3ezePkNf7XZPU9SSs96mwgc=" providerId="None" clId="Web-{3282BB14-512A-4763-8755-252338A4EF8B}"/>
    <pc:docChg chg="mod modSld">
      <pc:chgData name="Suzanne Cohen" userId="ISYs/1B+VREuMu6OU48/3ezePkNf7XZPU9SSs96mwgc=" providerId="None" clId="Web-{3282BB14-512A-4763-8755-252338A4EF8B}" dt="2026-07-02T18:50:21.786" v="44" actId="20577"/>
      <pc:docMkLst>
        <pc:docMk/>
      </pc:docMkLst>
      <pc:sldChg chg="modSp">
        <pc:chgData name="Suzanne Cohen" userId="ISYs/1B+VREuMu6OU48/3ezePkNf7XZPU9SSs96mwgc=" providerId="None" clId="Web-{3282BB14-512A-4763-8755-252338A4EF8B}" dt="2026-07-02T18:46:53.106" v="13"/>
        <pc:sldMkLst>
          <pc:docMk/>
          <pc:sldMk cId="832750226" sldId="2964"/>
        </pc:sldMkLst>
        <pc:graphicFrameChg chg="mod modGraphic">
          <ac:chgData name="Suzanne Cohen" userId="ISYs/1B+VREuMu6OU48/3ezePkNf7XZPU9SSs96mwgc=" providerId="None" clId="Web-{3282BB14-512A-4763-8755-252338A4EF8B}" dt="2026-07-02T18:46:53.106" v="13"/>
          <ac:graphicFrameMkLst>
            <pc:docMk/>
            <pc:sldMk cId="832750226" sldId="2964"/>
            <ac:graphicFrameMk id="6" creationId="{6D0802B9-CB48-4563-A1EA-86DADD1A172F}"/>
          </ac:graphicFrameMkLst>
        </pc:graphicFrameChg>
      </pc:sldChg>
      <pc:sldChg chg="modSp">
        <pc:chgData name="Suzanne Cohen" userId="ISYs/1B+VREuMu6OU48/3ezePkNf7XZPU9SSs96mwgc=" providerId="None" clId="Web-{3282BB14-512A-4763-8755-252338A4EF8B}" dt="2026-07-02T18:50:21.786" v="44" actId="20577"/>
        <pc:sldMkLst>
          <pc:docMk/>
          <pc:sldMk cId="779661406" sldId="2147472742"/>
        </pc:sldMkLst>
        <pc:spChg chg="mod">
          <ac:chgData name="Suzanne Cohen" userId="ISYs/1B+VREuMu6OU48/3ezePkNf7XZPU9SSs96mwgc=" providerId="None" clId="Web-{3282BB14-512A-4763-8755-252338A4EF8B}" dt="2026-07-02T18:50:11.348" v="39" actId="20577"/>
          <ac:spMkLst>
            <pc:docMk/>
            <pc:sldMk cId="779661406" sldId="2147472742"/>
            <ac:spMk id="6" creationId="{4AA81E9D-F082-4920-A6AA-E4CBFF612F0A}"/>
          </ac:spMkLst>
        </pc:spChg>
        <pc:spChg chg="mod">
          <ac:chgData name="Suzanne Cohen" userId="ISYs/1B+VREuMu6OU48/3ezePkNf7XZPU9SSs96mwgc=" providerId="None" clId="Web-{3282BB14-512A-4763-8755-252338A4EF8B}" dt="2026-07-02T18:50:21.786" v="44" actId="20577"/>
          <ac:spMkLst>
            <pc:docMk/>
            <pc:sldMk cId="779661406" sldId="2147472742"/>
            <ac:spMk id="10" creationId="{B7958E6C-FCD5-49D1-BDC9-6730E8CF2962}"/>
          </ac:spMkLst>
        </pc:spChg>
      </pc:sldChg>
    </pc:docChg>
  </pc:docChgLst>
  <pc:docChgLst>
    <pc:chgData name="Laura Line" userId="wn1ZJVaj2vwmRjtM8b+hDPQ/SrrbUMFq2sMr5q7LhiY=" providerId="None" clId="Web-{41792976-4C63-4357-843A-CD57A5EC4D2A}"/>
    <pc:docChg chg="addSld modSld">
      <pc:chgData name="Laura Line" userId="wn1ZJVaj2vwmRjtM8b+hDPQ/SrrbUMFq2sMr5q7LhiY=" providerId="None" clId="Web-{41792976-4C63-4357-843A-CD57A5EC4D2A}" dt="2026-07-05T14:50:02.916" v="29" actId="1076"/>
      <pc:docMkLst>
        <pc:docMk/>
      </pc:docMkLst>
      <pc:sldChg chg="addSp delSp modSp new mod modClrScheme chgLayout">
        <pc:chgData name="Laura Line" userId="wn1ZJVaj2vwmRjtM8b+hDPQ/SrrbUMFq2sMr5q7LhiY=" providerId="None" clId="Web-{41792976-4C63-4357-843A-CD57A5EC4D2A}" dt="2026-07-05T14:49:23.086" v="23" actId="14100"/>
        <pc:sldMkLst>
          <pc:docMk/>
          <pc:sldMk cId="1051764562" sldId="2147477529"/>
        </pc:sldMkLst>
        <pc:spChg chg="mod ord">
          <ac:chgData name="Laura Line" userId="wn1ZJVaj2vwmRjtM8b+hDPQ/SrrbUMFq2sMr5q7LhiY=" providerId="None" clId="Web-{41792976-4C63-4357-843A-CD57A5EC4D2A}" dt="2026-07-05T14:49:23.086" v="23" actId="14100"/>
          <ac:spMkLst>
            <pc:docMk/>
            <pc:sldMk cId="1051764562" sldId="2147477529"/>
            <ac:spMk id="2" creationId="{493E8F98-19C2-3652-5647-32510818F791}"/>
          </ac:spMkLst>
        </pc:spChg>
        <pc:spChg chg="mod ord">
          <ac:chgData name="Laura Line" userId="wn1ZJVaj2vwmRjtM8b+hDPQ/SrrbUMFq2sMr5q7LhiY=" providerId="None" clId="Web-{41792976-4C63-4357-843A-CD57A5EC4D2A}" dt="2026-07-05T14:46:23.078" v="1"/>
          <ac:spMkLst>
            <pc:docMk/>
            <pc:sldMk cId="1051764562" sldId="2147477529"/>
            <ac:spMk id="4" creationId="{567C7B72-995E-D957-640C-70908D225207}"/>
          </ac:spMkLst>
        </pc:spChg>
        <pc:spChg chg="mod ord">
          <ac:chgData name="Laura Line" userId="wn1ZJVaj2vwmRjtM8b+hDPQ/SrrbUMFq2sMr5q7LhiY=" providerId="None" clId="Web-{41792976-4C63-4357-843A-CD57A5EC4D2A}" dt="2026-07-05T14:46:23.078" v="1"/>
          <ac:spMkLst>
            <pc:docMk/>
            <pc:sldMk cId="1051764562" sldId="2147477529"/>
            <ac:spMk id="5" creationId="{A573D3D8-B8D5-4FEE-5B39-98A5B70643BF}"/>
          </ac:spMkLst>
        </pc:spChg>
      </pc:sldChg>
      <pc:sldChg chg="addSp delSp modSp new">
        <pc:chgData name="Laura Line" userId="wn1ZJVaj2vwmRjtM8b+hDPQ/SrrbUMFq2sMr5q7LhiY=" providerId="None" clId="Web-{41792976-4C63-4357-843A-CD57A5EC4D2A}" dt="2026-07-05T14:50:02.916" v="29" actId="1076"/>
        <pc:sldMkLst>
          <pc:docMk/>
          <pc:sldMk cId="582660938" sldId="2147477530"/>
        </pc:sldMkLst>
        <pc:spChg chg="mod">
          <ac:chgData name="Laura Line" userId="wn1ZJVaj2vwmRjtM8b+hDPQ/SrrbUMFq2sMr5q7LhiY=" providerId="None" clId="Web-{41792976-4C63-4357-843A-CD57A5EC4D2A}" dt="2026-07-05T14:49:38.400" v="25" actId="14100"/>
          <ac:spMkLst>
            <pc:docMk/>
            <pc:sldMk cId="582660938" sldId="2147477530"/>
            <ac:spMk id="2" creationId="{C7CFC976-69F6-0A26-D9CB-685AC5CB24D5}"/>
          </ac:spMkLst>
        </pc:spChg>
      </pc:sldChg>
    </pc:docChg>
  </pc:docChgLst>
  <pc:docChgLst>
    <pc:chgData name="Claire Lasky" userId="rI74TM+URsUqENAafSve3ydFUvXOdxJ+i9tgYCCt+oE=" providerId="None" clId="Web-{7042325D-E18D-4D82-BD50-D3C5E99DD459}"/>
    <pc:docChg chg="addSld delSld modSld addMainMaster modMainMaster">
      <pc:chgData name="Claire Lasky" userId="rI74TM+URsUqENAafSve3ydFUvXOdxJ+i9tgYCCt+oE=" providerId="None" clId="Web-{7042325D-E18D-4D82-BD50-D3C5E99DD459}" dt="2026-07-08T19:07:04.169" v="242" actId="20577"/>
      <pc:docMkLst>
        <pc:docMk/>
      </pc:docMkLst>
      <pc:sldChg chg="add del">
        <pc:chgData name="Claire Lasky" userId="rI74TM+URsUqENAafSve3ydFUvXOdxJ+i9tgYCCt+oE=" providerId="None" clId="Web-{7042325D-E18D-4D82-BD50-D3C5E99DD459}" dt="2026-07-08T18:44:25.166" v="33"/>
        <pc:sldMkLst>
          <pc:docMk/>
          <pc:sldMk cId="2381027476" sldId="2145728162"/>
        </pc:sldMkLst>
      </pc:sldChg>
      <pc:sldChg chg="modSp">
        <pc:chgData name="Claire Lasky" userId="rI74TM+URsUqENAafSve3ydFUvXOdxJ+i9tgYCCt+oE=" providerId="None" clId="Web-{7042325D-E18D-4D82-BD50-D3C5E99DD459}" dt="2026-07-08T18:43:41.775" v="31" actId="20577"/>
        <pc:sldMkLst>
          <pc:docMk/>
          <pc:sldMk cId="2902548511" sldId="2145728226"/>
        </pc:sldMkLst>
        <pc:spChg chg="mod">
          <ac:chgData name="Claire Lasky" userId="rI74TM+URsUqENAafSve3ydFUvXOdxJ+i9tgYCCt+oE=" providerId="None" clId="Web-{7042325D-E18D-4D82-BD50-D3C5E99DD459}" dt="2026-07-08T18:43:41.775" v="31" actId="20577"/>
          <ac:spMkLst>
            <pc:docMk/>
            <pc:sldMk cId="2902548511" sldId="2145728226"/>
            <ac:spMk id="7" creationId="{73135BE9-4D0F-49F0-A62D-AD465CF1977C}"/>
          </ac:spMkLst>
        </pc:spChg>
      </pc:sldChg>
      <pc:sldChg chg="addSp delSp">
        <pc:chgData name="Claire Lasky" userId="rI74TM+URsUqENAafSve3ydFUvXOdxJ+i9tgYCCt+oE=" providerId="None" clId="Web-{7042325D-E18D-4D82-BD50-D3C5E99DD459}" dt="2026-07-08T18:45:27.213" v="53"/>
        <pc:sldMkLst>
          <pc:docMk/>
          <pc:sldMk cId="3381936096" sldId="2147477499"/>
        </pc:sldMkLst>
        <pc:spChg chg="add del">
          <ac:chgData name="Claire Lasky" userId="rI74TM+URsUqENAafSve3ydFUvXOdxJ+i9tgYCCt+oE=" providerId="None" clId="Web-{7042325D-E18D-4D82-BD50-D3C5E99DD459}" dt="2026-07-08T18:45:27.213" v="53"/>
          <ac:spMkLst>
            <pc:docMk/>
            <pc:sldMk cId="3381936096" sldId="2147477499"/>
            <ac:spMk id="6" creationId="{7057180C-08B8-005E-B280-FDFEC4C07995}"/>
          </ac:spMkLst>
        </pc:spChg>
      </pc:sldChg>
      <pc:sldChg chg="addSp delSp modSp">
        <pc:chgData name="Claire Lasky" userId="rI74TM+URsUqENAafSve3ydFUvXOdxJ+i9tgYCCt+oE=" providerId="None" clId="Web-{7042325D-E18D-4D82-BD50-D3C5E99DD459}" dt="2026-07-08T19:07:04.169" v="242" actId="20577"/>
        <pc:sldMkLst>
          <pc:docMk/>
          <pc:sldMk cId="1184555971" sldId="2147477518"/>
        </pc:sldMkLst>
        <pc:spChg chg="del mod">
          <ac:chgData name="Claire Lasky" userId="rI74TM+URsUqENAafSve3ydFUvXOdxJ+i9tgYCCt+oE=" providerId="None" clId="Web-{7042325D-E18D-4D82-BD50-D3C5E99DD459}" dt="2026-07-08T19:01:03.230" v="193"/>
          <ac:spMkLst>
            <pc:docMk/>
            <pc:sldMk cId="1184555971" sldId="2147477518"/>
            <ac:spMk id="9" creationId="{758A8DFC-B00E-368B-54AA-E4A42A1075D2}"/>
          </ac:spMkLst>
        </pc:spChg>
        <pc:spChg chg="del mod">
          <ac:chgData name="Claire Lasky" userId="rI74TM+URsUqENAafSve3ydFUvXOdxJ+i9tgYCCt+oE=" providerId="None" clId="Web-{7042325D-E18D-4D82-BD50-D3C5E99DD459}" dt="2026-07-08T19:00:33.121" v="191"/>
          <ac:spMkLst>
            <pc:docMk/>
            <pc:sldMk cId="1184555971" sldId="2147477518"/>
            <ac:spMk id="10" creationId="{DD8B724E-55F3-0212-F6EA-608B6B2FFDDA}"/>
          </ac:spMkLst>
        </pc:spChg>
        <pc:spChg chg="mod">
          <ac:chgData name="Claire Lasky" userId="rI74TM+URsUqENAafSve3ydFUvXOdxJ+i9tgYCCt+oE=" providerId="None" clId="Web-{7042325D-E18D-4D82-BD50-D3C5E99DD459}" dt="2026-07-08T19:05:46.793" v="229" actId="1076"/>
          <ac:spMkLst>
            <pc:docMk/>
            <pc:sldMk cId="1184555971" sldId="2147477518"/>
            <ac:spMk id="11" creationId="{40F4A210-3D1B-25DA-B323-74C3A5E1F15E}"/>
          </ac:spMkLst>
        </pc:spChg>
        <pc:spChg chg="del">
          <ac:chgData name="Claire Lasky" userId="rI74TM+URsUqENAafSve3ydFUvXOdxJ+i9tgYCCt+oE=" providerId="None" clId="Web-{7042325D-E18D-4D82-BD50-D3C5E99DD459}" dt="2026-07-08T18:55:56.308" v="133"/>
          <ac:spMkLst>
            <pc:docMk/>
            <pc:sldMk cId="1184555971" sldId="2147477518"/>
            <ac:spMk id="13" creationId="{0B21ED64-A3D7-2438-20D0-18A47EDAF7B0}"/>
          </ac:spMkLst>
        </pc:spChg>
        <pc:spChg chg="add del">
          <ac:chgData name="Claire Lasky" userId="rI74TM+URsUqENAafSve3ydFUvXOdxJ+i9tgYCCt+oE=" providerId="None" clId="Web-{7042325D-E18D-4D82-BD50-D3C5E99DD459}" dt="2026-07-08T18:49:52.698" v="62"/>
          <ac:spMkLst>
            <pc:docMk/>
            <pc:sldMk cId="1184555971" sldId="2147477518"/>
            <ac:spMk id="66" creationId="{12173ACE-9835-03B7-8489-A4F284F63D48}"/>
          </ac:spMkLst>
        </pc:spChg>
        <pc:spChg chg="add mod">
          <ac:chgData name="Claire Lasky" userId="rI74TM+URsUqENAafSve3ydFUvXOdxJ+i9tgYCCt+oE=" providerId="None" clId="Web-{7042325D-E18D-4D82-BD50-D3C5E99DD459}" dt="2026-07-08T18:58:59.980" v="169" actId="1076"/>
          <ac:spMkLst>
            <pc:docMk/>
            <pc:sldMk cId="1184555971" sldId="2147477518"/>
            <ac:spMk id="67" creationId="{441C17E0-7167-D12D-5522-D9E6BF2BFB96}"/>
          </ac:spMkLst>
        </pc:spChg>
        <pc:spChg chg="add del mod">
          <ac:chgData name="Claire Lasky" userId="rI74TM+URsUqENAafSve3ydFUvXOdxJ+i9tgYCCt+oE=" providerId="None" clId="Web-{7042325D-E18D-4D82-BD50-D3C5E99DD459}" dt="2026-07-08T18:52:47.151" v="97"/>
          <ac:spMkLst>
            <pc:docMk/>
            <pc:sldMk cId="1184555971" sldId="2147477518"/>
            <ac:spMk id="68" creationId="{482CA377-6668-0EC8-6747-D991F0A251C1}"/>
          </ac:spMkLst>
        </pc:spChg>
        <pc:spChg chg="add del mod">
          <ac:chgData name="Claire Lasky" userId="rI74TM+URsUqENAafSve3ydFUvXOdxJ+i9tgYCCt+oE=" providerId="None" clId="Web-{7042325D-E18D-4D82-BD50-D3C5E99DD459}" dt="2026-07-08T18:59:13.246" v="174"/>
          <ac:spMkLst>
            <pc:docMk/>
            <pc:sldMk cId="1184555971" sldId="2147477518"/>
            <ac:spMk id="153" creationId="{680097EF-6903-7ABE-9B71-BC5A4C9B01E9}"/>
          </ac:spMkLst>
        </pc:spChg>
        <pc:spChg chg="add del mod">
          <ac:chgData name="Claire Lasky" userId="rI74TM+URsUqENAafSve3ydFUvXOdxJ+i9tgYCCt+oE=" providerId="None" clId="Web-{7042325D-E18D-4D82-BD50-D3C5E99DD459}" dt="2026-07-08T19:02:07.012" v="216"/>
          <ac:spMkLst>
            <pc:docMk/>
            <pc:sldMk cId="1184555971" sldId="2147477518"/>
            <ac:spMk id="196" creationId="{ECFF805C-E1F0-E8C9-9FA2-779C69FF77F9}"/>
          </ac:spMkLst>
        </pc:spChg>
        <pc:spChg chg="add del mod">
          <ac:chgData name="Claire Lasky" userId="rI74TM+URsUqENAafSve3ydFUvXOdxJ+i9tgYCCt+oE=" providerId="None" clId="Web-{7042325D-E18D-4D82-BD50-D3C5E99DD459}" dt="2026-07-08T19:02:14.402" v="217"/>
          <ac:spMkLst>
            <pc:docMk/>
            <pc:sldMk cId="1184555971" sldId="2147477518"/>
            <ac:spMk id="197" creationId="{41487DE3-81F7-F608-6137-BD61CC502815}"/>
          </ac:spMkLst>
        </pc:spChg>
        <pc:spChg chg="add del">
          <ac:chgData name="Claire Lasky" userId="rI74TM+URsUqENAafSve3ydFUvXOdxJ+i9tgYCCt+oE=" providerId="None" clId="Web-{7042325D-E18D-4D82-BD50-D3C5E99DD459}" dt="2026-07-08T18:59:10.449" v="173"/>
          <ac:spMkLst>
            <pc:docMk/>
            <pc:sldMk cId="1184555971" sldId="2147477518"/>
            <ac:spMk id="300" creationId="{81D4275C-C182-5C59-26F6-17323D135BF1}"/>
          </ac:spMkLst>
        </pc:spChg>
        <pc:spChg chg="add mod">
          <ac:chgData name="Claire Lasky" userId="rI74TM+URsUqENAafSve3ydFUvXOdxJ+i9tgYCCt+oE=" providerId="None" clId="Web-{7042325D-E18D-4D82-BD50-D3C5E99DD459}" dt="2026-07-08T18:59:25.152" v="180" actId="20577"/>
          <ac:spMkLst>
            <pc:docMk/>
            <pc:sldMk cId="1184555971" sldId="2147477518"/>
            <ac:spMk id="301" creationId="{3A35BC51-4938-270C-B892-D945F3E74E87}"/>
          </ac:spMkLst>
        </pc:spChg>
        <pc:spChg chg="add mod">
          <ac:chgData name="Claire Lasky" userId="rI74TM+URsUqENAafSve3ydFUvXOdxJ+i9tgYCCt+oE=" providerId="None" clId="Web-{7042325D-E18D-4D82-BD50-D3C5E99DD459}" dt="2026-07-08T19:00:40.918" v="192" actId="1076"/>
          <ac:spMkLst>
            <pc:docMk/>
            <pc:sldMk cId="1184555971" sldId="2147477518"/>
            <ac:spMk id="302" creationId="{904C879D-3402-A8E0-A813-6C4CE3850F7B}"/>
          </ac:spMkLst>
        </pc:spChg>
        <pc:spChg chg="add mod">
          <ac:chgData name="Claire Lasky" userId="rI74TM+URsUqENAafSve3ydFUvXOdxJ+i9tgYCCt+oE=" providerId="None" clId="Web-{7042325D-E18D-4D82-BD50-D3C5E99DD459}" dt="2026-07-08T19:01:26.918" v="200" actId="20577"/>
          <ac:spMkLst>
            <pc:docMk/>
            <pc:sldMk cId="1184555971" sldId="2147477518"/>
            <ac:spMk id="303" creationId="{64D73CBC-5BAB-54E4-4D3A-946997FCF7FD}"/>
          </ac:spMkLst>
        </pc:spChg>
        <pc:spChg chg="add del">
          <ac:chgData name="Claire Lasky" userId="rI74TM+URsUqENAafSve3ydFUvXOdxJ+i9tgYCCt+oE=" providerId="None" clId="Web-{7042325D-E18D-4D82-BD50-D3C5E99DD459}" dt="2026-07-08T19:01:38.340" v="203"/>
          <ac:spMkLst>
            <pc:docMk/>
            <pc:sldMk cId="1184555971" sldId="2147477518"/>
            <ac:spMk id="304" creationId="{F8BB9269-EC38-4053-2EDA-83379AFC273D}"/>
          </ac:spMkLst>
        </pc:spChg>
        <pc:spChg chg="add mod">
          <ac:chgData name="Claire Lasky" userId="rI74TM+URsUqENAafSve3ydFUvXOdxJ+i9tgYCCt+oE=" providerId="None" clId="Web-{7042325D-E18D-4D82-BD50-D3C5E99DD459}" dt="2026-07-08T19:02:29.465" v="220" actId="1076"/>
          <ac:spMkLst>
            <pc:docMk/>
            <pc:sldMk cId="1184555971" sldId="2147477518"/>
            <ac:spMk id="319" creationId="{B5ADD63A-744F-F4D3-9132-1566B2E714C4}"/>
          </ac:spMkLst>
        </pc:spChg>
        <pc:spChg chg="add mod">
          <ac:chgData name="Claire Lasky" userId="rI74TM+URsUqENAafSve3ydFUvXOdxJ+i9tgYCCt+oE=" providerId="None" clId="Web-{7042325D-E18D-4D82-BD50-D3C5E99DD459}" dt="2026-07-08T19:02:41.184" v="228" actId="20577"/>
          <ac:spMkLst>
            <pc:docMk/>
            <pc:sldMk cId="1184555971" sldId="2147477518"/>
            <ac:spMk id="320" creationId="{09C63758-0B1C-4962-36E6-B040C9D886B9}"/>
          </ac:spMkLst>
        </pc:spChg>
        <pc:spChg chg="add mod">
          <ac:chgData name="Claire Lasky" userId="rI74TM+URsUqENAafSve3ydFUvXOdxJ+i9tgYCCt+oE=" providerId="None" clId="Web-{7042325D-E18D-4D82-BD50-D3C5E99DD459}" dt="2026-07-08T19:06:26.106" v="238" actId="1076"/>
          <ac:spMkLst>
            <pc:docMk/>
            <pc:sldMk cId="1184555971" sldId="2147477518"/>
            <ac:spMk id="321" creationId="{69E50211-253B-5895-970E-66C849DFCD4C}"/>
          </ac:spMkLst>
        </pc:spChg>
        <pc:spChg chg="add mod">
          <ac:chgData name="Claire Lasky" userId="rI74TM+URsUqENAafSve3ydFUvXOdxJ+i9tgYCCt+oE=" providerId="None" clId="Web-{7042325D-E18D-4D82-BD50-D3C5E99DD459}" dt="2026-07-08T19:07:04.169" v="242" actId="20577"/>
          <ac:spMkLst>
            <pc:docMk/>
            <pc:sldMk cId="1184555971" sldId="2147477518"/>
            <ac:spMk id="322" creationId="{251E2B8C-ACB6-508E-16D2-9552016A0D93}"/>
          </ac:spMkLst>
        </pc:spChg>
        <pc:graphicFrameChg chg="add del mod modGraphic">
          <ac:chgData name="Claire Lasky" userId="rI74TM+URsUqENAafSve3ydFUvXOdxJ+i9tgYCCt+oE=" providerId="None" clId="Web-{7042325D-E18D-4D82-BD50-D3C5E99DD459}" dt="2026-07-08T18:57:01.136" v="140" actId="14100"/>
          <ac:graphicFrameMkLst>
            <pc:docMk/>
            <pc:sldMk cId="1184555971" sldId="2147477518"/>
            <ac:graphicFrameMk id="5" creationId="{4DD5DDBC-8E35-6E03-4EFA-7D18237F74F0}"/>
          </ac:graphicFrameMkLst>
        </pc:graphicFrameChg>
      </pc:sldChg>
      <pc:sldChg chg="addSp modSp">
        <pc:chgData name="Claire Lasky" userId="rI74TM+URsUqENAafSve3ydFUvXOdxJ+i9tgYCCt+oE=" providerId="None" clId="Web-{7042325D-E18D-4D82-BD50-D3C5E99DD459}" dt="2026-07-08T18:45:48.510" v="60" actId="20577"/>
        <pc:sldMkLst>
          <pc:docMk/>
          <pc:sldMk cId="223913485" sldId="2147477527"/>
        </pc:sldMkLst>
        <pc:spChg chg="add mod">
          <ac:chgData name="Claire Lasky" userId="rI74TM+URsUqENAafSve3ydFUvXOdxJ+i9tgYCCt+oE=" providerId="None" clId="Web-{7042325D-E18D-4D82-BD50-D3C5E99DD459}" dt="2026-07-08T18:45:48.510" v="60" actId="20577"/>
          <ac:spMkLst>
            <pc:docMk/>
            <pc:sldMk cId="223913485" sldId="2147477527"/>
            <ac:spMk id="2" creationId="{7057180C-08B8-005E-B280-FDFEC4C07995}"/>
          </ac:spMkLst>
        </pc:spChg>
      </pc:sldChg>
      <pc:sldChg chg="add del">
        <pc:chgData name="Claire Lasky" userId="rI74TM+URsUqENAafSve3ydFUvXOdxJ+i9tgYCCt+oE=" providerId="None" clId="Web-{7042325D-E18D-4D82-BD50-D3C5E99DD459}" dt="2026-07-08T18:43:03.916" v="18"/>
        <pc:sldMkLst>
          <pc:docMk/>
          <pc:sldMk cId="341487067" sldId="2147477531"/>
        </pc:sldMkLst>
      </pc:sldChg>
      <pc:sldChg chg="add del">
        <pc:chgData name="Claire Lasky" userId="rI74TM+URsUqENAafSve3ydFUvXOdxJ+i9tgYCCt+oE=" providerId="None" clId="Web-{7042325D-E18D-4D82-BD50-D3C5E99DD459}" dt="2026-07-08T18:43:04.072" v="19"/>
        <pc:sldMkLst>
          <pc:docMk/>
          <pc:sldMk cId="2102366815" sldId="2147477532"/>
        </pc:sldMkLst>
      </pc:sldChg>
      <pc:sldChg chg="add del">
        <pc:chgData name="Claire Lasky" userId="rI74TM+URsUqENAafSve3ydFUvXOdxJ+i9tgYCCt+oE=" providerId="None" clId="Web-{7042325D-E18D-4D82-BD50-D3C5E99DD459}" dt="2026-07-08T18:43:04.244" v="20"/>
        <pc:sldMkLst>
          <pc:docMk/>
          <pc:sldMk cId="1401945167" sldId="2147477533"/>
        </pc:sldMkLst>
      </pc:sldChg>
      <pc:sldChg chg="add del">
        <pc:chgData name="Claire Lasky" userId="rI74TM+URsUqENAafSve3ydFUvXOdxJ+i9tgYCCt+oE=" providerId="None" clId="Web-{7042325D-E18D-4D82-BD50-D3C5E99DD459}" dt="2026-07-08T18:43:04.400" v="21"/>
        <pc:sldMkLst>
          <pc:docMk/>
          <pc:sldMk cId="1507901677" sldId="2147477534"/>
        </pc:sldMkLst>
      </pc:sldChg>
      <pc:sldChg chg="add del">
        <pc:chgData name="Claire Lasky" userId="rI74TM+URsUqENAafSve3ydFUvXOdxJ+i9tgYCCt+oE=" providerId="None" clId="Web-{7042325D-E18D-4D82-BD50-D3C5E99DD459}" dt="2026-07-08T18:43:04.525" v="22"/>
        <pc:sldMkLst>
          <pc:docMk/>
          <pc:sldMk cId="3653988025" sldId="2147477535"/>
        </pc:sldMkLst>
      </pc:sldChg>
      <pc:sldChg chg="add del">
        <pc:chgData name="Claire Lasky" userId="rI74TM+URsUqENAafSve3ydFUvXOdxJ+i9tgYCCt+oE=" providerId="None" clId="Web-{7042325D-E18D-4D82-BD50-D3C5E99DD459}" dt="2026-07-08T18:43:04.666" v="23"/>
        <pc:sldMkLst>
          <pc:docMk/>
          <pc:sldMk cId="2532145489" sldId="2147477536"/>
        </pc:sldMkLst>
      </pc:sldChg>
      <pc:sldChg chg="add del">
        <pc:chgData name="Claire Lasky" userId="rI74TM+URsUqENAafSve3ydFUvXOdxJ+i9tgYCCt+oE=" providerId="None" clId="Web-{7042325D-E18D-4D82-BD50-D3C5E99DD459}" dt="2026-07-08T18:43:04.791" v="24"/>
        <pc:sldMkLst>
          <pc:docMk/>
          <pc:sldMk cId="636688127" sldId="2147477537"/>
        </pc:sldMkLst>
      </pc:sldChg>
      <pc:sldChg chg="add del">
        <pc:chgData name="Claire Lasky" userId="rI74TM+URsUqENAafSve3ydFUvXOdxJ+i9tgYCCt+oE=" providerId="None" clId="Web-{7042325D-E18D-4D82-BD50-D3C5E99DD459}" dt="2026-07-08T18:43:04.885" v="25"/>
        <pc:sldMkLst>
          <pc:docMk/>
          <pc:sldMk cId="3614448180" sldId="2147477538"/>
        </pc:sldMkLst>
      </pc:sldChg>
      <pc:sldChg chg="add del">
        <pc:chgData name="Claire Lasky" userId="rI74TM+URsUqENAafSve3ydFUvXOdxJ+i9tgYCCt+oE=" providerId="None" clId="Web-{7042325D-E18D-4D82-BD50-D3C5E99DD459}" dt="2026-07-08T18:43:04.963" v="26"/>
        <pc:sldMkLst>
          <pc:docMk/>
          <pc:sldMk cId="2166717405" sldId="2147477539"/>
        </pc:sldMkLst>
      </pc:sldChg>
      <pc:sldChg chg="add del">
        <pc:chgData name="Claire Lasky" userId="rI74TM+URsUqENAafSve3ydFUvXOdxJ+i9tgYCCt+oE=" providerId="None" clId="Web-{7042325D-E18D-4D82-BD50-D3C5E99DD459}" dt="2026-07-08T18:45:10.697" v="51"/>
        <pc:sldMkLst>
          <pc:docMk/>
          <pc:sldMk cId="2166613422" sldId="2147477540"/>
        </pc:sldMkLst>
      </pc:sldChg>
      <pc:sldChg chg="add del">
        <pc:chgData name="Claire Lasky" userId="rI74TM+URsUqENAafSve3ydFUvXOdxJ+i9tgYCCt+oE=" providerId="None" clId="Web-{7042325D-E18D-4D82-BD50-D3C5E99DD459}" dt="2026-07-08T18:45:10.697" v="50"/>
        <pc:sldMkLst>
          <pc:docMk/>
          <pc:sldMk cId="2151859951" sldId="2147477541"/>
        </pc:sldMkLst>
      </pc:sldChg>
      <pc:sldChg chg="add del">
        <pc:chgData name="Claire Lasky" userId="rI74TM+URsUqENAafSve3ydFUvXOdxJ+i9tgYCCt+oE=" providerId="None" clId="Web-{7042325D-E18D-4D82-BD50-D3C5E99DD459}" dt="2026-07-08T18:45:10.697" v="49"/>
        <pc:sldMkLst>
          <pc:docMk/>
          <pc:sldMk cId="3491854502" sldId="2147477542"/>
        </pc:sldMkLst>
      </pc:sldChg>
      <pc:sldChg chg="add del">
        <pc:chgData name="Claire Lasky" userId="rI74TM+URsUqENAafSve3ydFUvXOdxJ+i9tgYCCt+oE=" providerId="None" clId="Web-{7042325D-E18D-4D82-BD50-D3C5E99DD459}" dt="2026-07-08T18:45:10.697" v="48"/>
        <pc:sldMkLst>
          <pc:docMk/>
          <pc:sldMk cId="2795193220" sldId="2147477543"/>
        </pc:sldMkLst>
      </pc:sldChg>
      <pc:sldChg chg="add del">
        <pc:chgData name="Claire Lasky" userId="rI74TM+URsUqENAafSve3ydFUvXOdxJ+i9tgYCCt+oE=" providerId="None" clId="Web-{7042325D-E18D-4D82-BD50-D3C5E99DD459}" dt="2026-07-08T18:45:10.697" v="47"/>
        <pc:sldMkLst>
          <pc:docMk/>
          <pc:sldMk cId="1241763126" sldId="2147477544"/>
        </pc:sldMkLst>
      </pc:sldChg>
      <pc:sldChg chg="add del">
        <pc:chgData name="Claire Lasky" userId="rI74TM+URsUqENAafSve3ydFUvXOdxJ+i9tgYCCt+oE=" providerId="None" clId="Web-{7042325D-E18D-4D82-BD50-D3C5E99DD459}" dt="2026-07-08T18:45:10.697" v="46"/>
        <pc:sldMkLst>
          <pc:docMk/>
          <pc:sldMk cId="1028787635" sldId="2147477545"/>
        </pc:sldMkLst>
      </pc:sldChg>
      <pc:sldChg chg="add del">
        <pc:chgData name="Claire Lasky" userId="rI74TM+URsUqENAafSve3ydFUvXOdxJ+i9tgYCCt+oE=" providerId="None" clId="Web-{7042325D-E18D-4D82-BD50-D3C5E99DD459}" dt="2026-07-08T18:45:10.697" v="45"/>
        <pc:sldMkLst>
          <pc:docMk/>
          <pc:sldMk cId="4094015805" sldId="2147477546"/>
        </pc:sldMkLst>
      </pc:sldChg>
      <pc:sldChg chg="add del">
        <pc:chgData name="Claire Lasky" userId="rI74TM+URsUqENAafSve3ydFUvXOdxJ+i9tgYCCt+oE=" providerId="None" clId="Web-{7042325D-E18D-4D82-BD50-D3C5E99DD459}" dt="2026-07-08T18:45:10.697" v="44"/>
        <pc:sldMkLst>
          <pc:docMk/>
          <pc:sldMk cId="1070640294" sldId="2147477547"/>
        </pc:sldMkLst>
      </pc:sldChg>
      <pc:sldChg chg="add del">
        <pc:chgData name="Claire Lasky" userId="rI74TM+URsUqENAafSve3ydFUvXOdxJ+i9tgYCCt+oE=" providerId="None" clId="Web-{7042325D-E18D-4D82-BD50-D3C5E99DD459}" dt="2026-07-08T18:45:10.682" v="43"/>
        <pc:sldMkLst>
          <pc:docMk/>
          <pc:sldMk cId="1244235803" sldId="2147477548"/>
        </pc:sldMkLst>
      </pc:sldChg>
      <pc:sldMasterChg chg="add addSldLayout modSldLayout">
        <pc:chgData name="Claire Lasky" userId="rI74TM+URsUqENAafSve3ydFUvXOdxJ+i9tgYCCt+oE=" providerId="None" clId="Web-{7042325D-E18D-4D82-BD50-D3C5E99DD459}" dt="2026-07-08T18:43:03.916" v="18"/>
        <pc:sldMasterMkLst>
          <pc:docMk/>
          <pc:sldMasterMk cId="0" sldId="2147483708"/>
        </pc:sldMasterMkLst>
        <pc:sldLayoutChg chg="add mod">
          <pc:chgData name="Claire Lasky" userId="rI74TM+URsUqENAafSve3ydFUvXOdxJ+i9tgYCCt+oE=" providerId="None" clId="Web-{7042325D-E18D-4D82-BD50-D3C5E99DD459}" dt="2026-07-08T18:43:03.916" v="18"/>
          <pc:sldLayoutMkLst>
            <pc:docMk/>
            <pc:sldMasterMk cId="0" sldId="2147483708"/>
            <pc:sldLayoutMk cId="0" sldId="2147483709"/>
          </pc:sldLayoutMkLst>
        </pc:sldLayoutChg>
        <pc:sldLayoutChg chg="add mod">
          <pc:chgData name="Claire Lasky" userId="rI74TM+URsUqENAafSve3ydFUvXOdxJ+i9tgYCCt+oE=" providerId="None" clId="Web-{7042325D-E18D-4D82-BD50-D3C5E99DD459}" dt="2026-07-08T18:43:03.916" v="18"/>
          <pc:sldLayoutMkLst>
            <pc:docMk/>
            <pc:sldMasterMk cId="0" sldId="2147483708"/>
            <pc:sldLayoutMk cId="0" sldId="2147483710"/>
          </pc:sldLayoutMkLst>
        </pc:sldLayoutChg>
        <pc:sldLayoutChg chg="add mod">
          <pc:chgData name="Claire Lasky" userId="rI74TM+URsUqENAafSve3ydFUvXOdxJ+i9tgYCCt+oE=" providerId="None" clId="Web-{7042325D-E18D-4D82-BD50-D3C5E99DD459}" dt="2026-07-08T18:43:03.916" v="18"/>
          <pc:sldLayoutMkLst>
            <pc:docMk/>
            <pc:sldMasterMk cId="0" sldId="2147483708"/>
            <pc:sldLayoutMk cId="0" sldId="2147483711"/>
          </pc:sldLayoutMkLst>
        </pc:sldLayoutChg>
        <pc:sldLayoutChg chg="add mod">
          <pc:chgData name="Claire Lasky" userId="rI74TM+URsUqENAafSve3ydFUvXOdxJ+i9tgYCCt+oE=" providerId="None" clId="Web-{7042325D-E18D-4D82-BD50-D3C5E99DD459}" dt="2026-07-08T18:43:03.916" v="18"/>
          <pc:sldLayoutMkLst>
            <pc:docMk/>
            <pc:sldMasterMk cId="0" sldId="2147483708"/>
            <pc:sldLayoutMk cId="0" sldId="2147483712"/>
          </pc:sldLayoutMkLst>
        </pc:sldLayoutChg>
        <pc:sldLayoutChg chg="add mod">
          <pc:chgData name="Claire Lasky" userId="rI74TM+URsUqENAafSve3ydFUvXOdxJ+i9tgYCCt+oE=" providerId="None" clId="Web-{7042325D-E18D-4D82-BD50-D3C5E99DD459}" dt="2026-07-08T18:43:03.916" v="18"/>
          <pc:sldLayoutMkLst>
            <pc:docMk/>
            <pc:sldMasterMk cId="0" sldId="2147483708"/>
            <pc:sldLayoutMk cId="0" sldId="2147483713"/>
          </pc:sldLayoutMkLst>
        </pc:sldLayoutChg>
        <pc:sldLayoutChg chg="add mod">
          <pc:chgData name="Claire Lasky" userId="rI74TM+URsUqENAafSve3ydFUvXOdxJ+i9tgYCCt+oE=" providerId="None" clId="Web-{7042325D-E18D-4D82-BD50-D3C5E99DD459}" dt="2026-07-08T18:43:03.916" v="18"/>
          <pc:sldLayoutMkLst>
            <pc:docMk/>
            <pc:sldMasterMk cId="0" sldId="2147483708"/>
            <pc:sldLayoutMk cId="0" sldId="2147483714"/>
          </pc:sldLayoutMkLst>
        </pc:sldLayoutChg>
        <pc:sldLayoutChg chg="add mod">
          <pc:chgData name="Claire Lasky" userId="rI74TM+URsUqENAafSve3ydFUvXOdxJ+i9tgYCCt+oE=" providerId="None" clId="Web-{7042325D-E18D-4D82-BD50-D3C5E99DD459}" dt="2026-07-08T18:43:03.916" v="18"/>
          <pc:sldLayoutMkLst>
            <pc:docMk/>
            <pc:sldMasterMk cId="0" sldId="2147483708"/>
            <pc:sldLayoutMk cId="0" sldId="2147483715"/>
          </pc:sldLayoutMkLst>
        </pc:sldLayoutChg>
        <pc:sldLayoutChg chg="add mod">
          <pc:chgData name="Claire Lasky" userId="rI74TM+URsUqENAafSve3ydFUvXOdxJ+i9tgYCCt+oE=" providerId="None" clId="Web-{7042325D-E18D-4D82-BD50-D3C5E99DD459}" dt="2026-07-08T18:43:03.916" v="18"/>
          <pc:sldLayoutMkLst>
            <pc:docMk/>
            <pc:sldMasterMk cId="0" sldId="2147483708"/>
            <pc:sldLayoutMk cId="0" sldId="2147483716"/>
          </pc:sldLayoutMkLst>
        </pc:sldLayoutChg>
        <pc:sldLayoutChg chg="add mod">
          <pc:chgData name="Claire Lasky" userId="rI74TM+URsUqENAafSve3ydFUvXOdxJ+i9tgYCCt+oE=" providerId="None" clId="Web-{7042325D-E18D-4D82-BD50-D3C5E99DD459}" dt="2026-07-08T18:43:03.916" v="18"/>
          <pc:sldLayoutMkLst>
            <pc:docMk/>
            <pc:sldMasterMk cId="0" sldId="2147483708"/>
            <pc:sldLayoutMk cId="0" sldId="2147483717"/>
          </pc:sldLayoutMkLst>
        </pc:sldLayoutChg>
        <pc:sldLayoutChg chg="add mod">
          <pc:chgData name="Claire Lasky" userId="rI74TM+URsUqENAafSve3ydFUvXOdxJ+i9tgYCCt+oE=" providerId="None" clId="Web-{7042325D-E18D-4D82-BD50-D3C5E99DD459}" dt="2026-07-08T18:43:03.916" v="18"/>
          <pc:sldLayoutMkLst>
            <pc:docMk/>
            <pc:sldMasterMk cId="0" sldId="2147483708"/>
            <pc:sldLayoutMk cId="0" sldId="2147483718"/>
          </pc:sldLayoutMkLst>
        </pc:sldLayoutChg>
        <pc:sldLayoutChg chg="add mod">
          <pc:chgData name="Claire Lasky" userId="rI74TM+URsUqENAafSve3ydFUvXOdxJ+i9tgYCCt+oE=" providerId="None" clId="Web-{7042325D-E18D-4D82-BD50-D3C5E99DD459}" dt="2026-07-08T18:43:03.916" v="18"/>
          <pc:sldLayoutMkLst>
            <pc:docMk/>
            <pc:sldMasterMk cId="0" sldId="2147483708"/>
            <pc:sldLayoutMk cId="0" sldId="2147483719"/>
          </pc:sldLayoutMkLst>
        </pc:sldLayoutChg>
      </pc:sldMasterChg>
      <pc:sldMasterChg chg="modSldLayout">
        <pc:chgData name="Claire Lasky" userId="rI74TM+URsUqENAafSve3ydFUvXOdxJ+i9tgYCCt+oE=" providerId="None" clId="Web-{7042325D-E18D-4D82-BD50-D3C5E99DD459}" dt="2026-07-08T18:43:03.916" v="18"/>
        <pc:sldMasterMkLst>
          <pc:docMk/>
          <pc:sldMasterMk cId="2436560785" sldId="2147484019"/>
        </pc:sldMasterMkLst>
        <pc:sldLayoutChg chg="replId">
          <pc:chgData name="Claire Lasky" userId="rI74TM+URsUqENAafSve3ydFUvXOdxJ+i9tgYCCt+oE=" providerId="None" clId="Web-{7042325D-E18D-4D82-BD50-D3C5E99DD459}" dt="2026-07-08T18:43:03.916" v="18"/>
          <pc:sldLayoutMkLst>
            <pc:docMk/>
            <pc:sldMasterMk cId="2436560785" sldId="2147484019"/>
            <pc:sldLayoutMk cId="4040559764" sldId="2147484033"/>
          </pc:sldLayoutMkLst>
        </pc:sldLayoutChg>
      </pc:sldMasterChg>
    </pc:docChg>
  </pc:docChgLst>
  <pc:docChgLst>
    <pc:chgData name="Claire Lasky" userId="rI74TM+URsUqENAafSve3ydFUvXOdxJ+i9tgYCCt+oE=" providerId="None" clId="Web-{03E6F883-7E07-476A-B14A-6BAEF1A87FD0}"/>
    <pc:docChg chg="modSld">
      <pc:chgData name="Claire Lasky" userId="rI74TM+URsUqENAafSve3ydFUvXOdxJ+i9tgYCCt+oE=" providerId="None" clId="Web-{03E6F883-7E07-476A-B14A-6BAEF1A87FD0}" dt="2026-07-08T19:19:48.151" v="57" actId="20577"/>
      <pc:docMkLst>
        <pc:docMk/>
      </pc:docMkLst>
      <pc:sldChg chg="modSp modCm">
        <pc:chgData name="Claire Lasky" userId="rI74TM+URsUqENAafSve3ydFUvXOdxJ+i9tgYCCt+oE=" providerId="None" clId="Web-{03E6F883-7E07-476A-B14A-6BAEF1A87FD0}" dt="2026-07-08T19:13:08.125" v="1" actId="20577"/>
        <pc:sldMkLst>
          <pc:docMk/>
          <pc:sldMk cId="1131701335" sldId="2145728129"/>
        </pc:sldMkLst>
        <pc:spChg chg="mod">
          <ac:chgData name="Claire Lasky" userId="rI74TM+URsUqENAafSve3ydFUvXOdxJ+i9tgYCCt+oE=" providerId="None" clId="Web-{03E6F883-7E07-476A-B14A-6BAEF1A87FD0}" dt="2026-07-08T19:13:08.125" v="1" actId="20577"/>
          <ac:spMkLst>
            <pc:docMk/>
            <pc:sldMk cId="1131701335" sldId="2145728129"/>
            <ac:spMk id="195" creationId="{00000000-0000-0000-0000-000000000000}"/>
          </ac:spMkLst>
        </pc:spChg>
        <pc:extLst>
          <p:ext xmlns:p="http://schemas.openxmlformats.org/presentationml/2006/main" uri="{D6D511B9-2390-475A-947B-AFAB55BFBCF1}">
            <pc226:cmChg xmlns:pc226="http://schemas.microsoft.com/office/powerpoint/2022/06/main/command" chg="mod">
              <pc226:chgData name="Claire Lasky" userId="rI74TM+URsUqENAafSve3ydFUvXOdxJ+i9tgYCCt+oE=" providerId="None" clId="Web-{03E6F883-7E07-476A-B14A-6BAEF1A87FD0}" dt="2026-07-08T19:12:46.249" v="0" actId="20577"/>
              <pc2:cmMkLst xmlns:pc2="http://schemas.microsoft.com/office/powerpoint/2019/9/main/command">
                <pc:docMk/>
                <pc:sldMk cId="1131701335" sldId="2145728129"/>
                <pc2:cmMk id="{D1A31210-4E3B-4F33-A2B0-32BC9CB430D5}"/>
              </pc2:cmMkLst>
            </pc226:cmChg>
          </p:ext>
        </pc:extLst>
      </pc:sldChg>
      <pc:sldChg chg="modSp modCm">
        <pc:chgData name="Claire Lasky" userId="rI74TM+URsUqENAafSve3ydFUvXOdxJ+i9tgYCCt+oE=" providerId="None" clId="Web-{03E6F883-7E07-476A-B14A-6BAEF1A87FD0}" dt="2026-07-08T19:19:48.151" v="57" actId="20577"/>
        <pc:sldMkLst>
          <pc:docMk/>
          <pc:sldMk cId="1737974382" sldId="2145728145"/>
        </pc:sldMkLst>
        <pc:spChg chg="mod">
          <ac:chgData name="Claire Lasky" userId="rI74TM+URsUqENAafSve3ydFUvXOdxJ+i9tgYCCt+oE=" providerId="None" clId="Web-{03E6F883-7E07-476A-B14A-6BAEF1A87FD0}" dt="2026-07-08T19:19:48.151" v="57" actId="20577"/>
          <ac:spMkLst>
            <pc:docMk/>
            <pc:sldMk cId="1737974382" sldId="2145728145"/>
            <ac:spMk id="4" creationId="{D70F4843-4E35-45FE-3F82-B65B50B1C799}"/>
          </ac:spMkLst>
        </pc:spChg>
        <pc:extLst>
          <p:ext xmlns:p="http://schemas.openxmlformats.org/presentationml/2006/main" uri="{D6D511B9-2390-475A-947B-AFAB55BFBCF1}">
            <pc226:cmChg xmlns:pc226="http://schemas.microsoft.com/office/powerpoint/2022/06/main/command" chg="mod">
              <pc226:chgData name="Claire Lasky" userId="rI74TM+URsUqENAafSve3ydFUvXOdxJ+i9tgYCCt+oE=" providerId="None" clId="Web-{03E6F883-7E07-476A-B14A-6BAEF1A87FD0}" dt="2026-07-08T19:19:41.838" v="56" actId="20577"/>
              <pc2:cmMkLst xmlns:pc2="http://schemas.microsoft.com/office/powerpoint/2019/9/main/command">
                <pc:docMk/>
                <pc:sldMk cId="1737974382" sldId="2145728145"/>
                <pc2:cmMk id="{8014318B-823C-4BE2-BDC5-CA54CC711ADE}"/>
              </pc2:cmMkLst>
            </pc226:cmChg>
          </p:ext>
        </pc:extLst>
      </pc:sldChg>
      <pc:sldChg chg="modSp">
        <pc:chgData name="Claire Lasky" userId="rI74TM+URsUqENAafSve3ydFUvXOdxJ+i9tgYCCt+oE=" providerId="None" clId="Web-{03E6F883-7E07-476A-B14A-6BAEF1A87FD0}" dt="2026-07-08T19:17:06.428" v="15" actId="14100"/>
        <pc:sldMkLst>
          <pc:docMk/>
          <pc:sldMk cId="1184555971" sldId="2147477518"/>
        </pc:sldMkLst>
        <pc:spChg chg="mod">
          <ac:chgData name="Claire Lasky" userId="rI74TM+URsUqENAafSve3ydFUvXOdxJ+i9tgYCCt+oE=" providerId="None" clId="Web-{03E6F883-7E07-476A-B14A-6BAEF1A87FD0}" dt="2026-07-08T19:16:48.224" v="4" actId="14100"/>
          <ac:spMkLst>
            <pc:docMk/>
            <pc:sldMk cId="1184555971" sldId="2147477518"/>
            <ac:spMk id="321" creationId="{69E50211-253B-5895-970E-66C849DFCD4C}"/>
          </ac:spMkLst>
        </pc:spChg>
        <pc:spChg chg="mod">
          <ac:chgData name="Claire Lasky" userId="rI74TM+URsUqENAafSve3ydFUvXOdxJ+i9tgYCCt+oE=" providerId="None" clId="Web-{03E6F883-7E07-476A-B14A-6BAEF1A87FD0}" dt="2026-07-08T19:17:06.428" v="15" actId="14100"/>
          <ac:spMkLst>
            <pc:docMk/>
            <pc:sldMk cId="1184555971" sldId="2147477518"/>
            <ac:spMk id="322" creationId="{251E2B8C-ACB6-508E-16D2-9552016A0D93}"/>
          </ac:spMkLst>
        </pc:spChg>
      </pc:sldChg>
      <pc:sldChg chg="modSp">
        <pc:chgData name="Claire Lasky" userId="rI74TM+URsUqENAafSve3ydFUvXOdxJ+i9tgYCCt+oE=" providerId="None" clId="Web-{03E6F883-7E07-476A-B14A-6BAEF1A87FD0}" dt="2026-07-08T19:18:34.696" v="48" actId="20577"/>
        <pc:sldMkLst>
          <pc:docMk/>
          <pc:sldMk cId="278859428" sldId="2147477525"/>
        </pc:sldMkLst>
        <pc:spChg chg="mod">
          <ac:chgData name="Claire Lasky" userId="rI74TM+URsUqENAafSve3ydFUvXOdxJ+i9tgYCCt+oE=" providerId="None" clId="Web-{03E6F883-7E07-476A-B14A-6BAEF1A87FD0}" dt="2026-07-08T19:18:34.696" v="48" actId="20577"/>
          <ac:spMkLst>
            <pc:docMk/>
            <pc:sldMk cId="278859428" sldId="2147477525"/>
            <ac:spMk id="6" creationId="{2813526E-7765-2ECB-0B4D-B44EBC3408CD}"/>
          </ac:spMkLst>
        </pc:spChg>
      </pc:sldChg>
      <pc:sldChg chg="modSp">
        <pc:chgData name="Claire Lasky" userId="rI74TM+URsUqENAafSve3ydFUvXOdxJ+i9tgYCCt+oE=" providerId="None" clId="Web-{03E6F883-7E07-476A-B14A-6BAEF1A87FD0}" dt="2026-07-08T19:18:03.054" v="30" actId="20577"/>
        <pc:sldMkLst>
          <pc:docMk/>
          <pc:sldMk cId="1875266008" sldId="2147477528"/>
        </pc:sldMkLst>
        <pc:spChg chg="mod">
          <ac:chgData name="Claire Lasky" userId="rI74TM+URsUqENAafSve3ydFUvXOdxJ+i9tgYCCt+oE=" providerId="None" clId="Web-{03E6F883-7E07-476A-B14A-6BAEF1A87FD0}" dt="2026-07-08T19:17:44.788" v="18" actId="1076"/>
          <ac:spMkLst>
            <pc:docMk/>
            <pc:sldMk cId="1875266008" sldId="2147477528"/>
            <ac:spMk id="3" creationId="{5AE323C4-5234-9FB9-0D56-503897AB6830}"/>
          </ac:spMkLst>
        </pc:spChg>
        <pc:spChg chg="mod">
          <ac:chgData name="Claire Lasky" userId="rI74TM+URsUqENAafSve3ydFUvXOdxJ+i9tgYCCt+oE=" providerId="None" clId="Web-{03E6F883-7E07-476A-B14A-6BAEF1A87FD0}" dt="2026-07-08T19:18:03.054" v="30" actId="20577"/>
          <ac:spMkLst>
            <pc:docMk/>
            <pc:sldMk cId="1875266008" sldId="2147477528"/>
            <ac:spMk id="4" creationId="{AF2B4A44-5798-431D-8170-CA35FDAA7084}"/>
          </ac:spMkLst>
        </pc:spChg>
        <pc:picChg chg="mod">
          <ac:chgData name="Claire Lasky" userId="rI74TM+URsUqENAafSve3ydFUvXOdxJ+i9tgYCCt+oE=" providerId="None" clId="Web-{03E6F883-7E07-476A-B14A-6BAEF1A87FD0}" dt="2026-07-08T19:17:39.491" v="17" actId="1076"/>
          <ac:picMkLst>
            <pc:docMk/>
            <pc:sldMk cId="1875266008" sldId="2147477528"/>
            <ac:picMk id="8" creationId="{E7ED70C7-5A63-C849-ACDA-A079330A0D23}"/>
          </ac:picMkLst>
        </pc:picChg>
      </pc:sldChg>
    </pc:docChg>
  </pc:docChgLst>
</pc:chgInfo>
</file>

<file path=ppt/comments/modernComment_7FE53681_43746457.xml><?xml version="1.0" encoding="utf-8"?>
<p188:cmLst xmlns:a="http://schemas.openxmlformats.org/drawingml/2006/main" xmlns:r="http://schemas.openxmlformats.org/officeDocument/2006/relationships" xmlns:p188="http://schemas.microsoft.com/office/powerpoint/2018/8/main">
  <p188:cm id="{D1A31210-4E3B-4F33-A2B0-32BC9CB430D5}" authorId="{B290669E-F929-912B-3B42-C61E74A8C8B5}" status="resolved" created="2026-07-02T18:47:43.514" complete="100000">
    <ac:txMkLst xmlns:ac="http://schemas.microsoft.com/office/drawing/2013/main/command">
      <pc:docMk xmlns:pc="http://schemas.microsoft.com/office/powerpoint/2013/main/command"/>
      <pc:sldMk xmlns:pc="http://schemas.microsoft.com/office/powerpoint/2013/main/command" cId="1131701335" sldId="2145728129"/>
      <ac:spMk id="195" creationId="{00000000-0000-0000-0000-000000000000}"/>
      <ac:txMk cp="0">
        <ac:context len="280" hash="1002248824"/>
      </ac:txMk>
    </ac:txMkLst>
    <p188:pos x="4859866" y="677333"/>
    <p188:txBody>
      <a:bodyPr/>
      <a:lstStyle/>
      <a:p>
        <a:r>
          <a:rPr lang="en-US"/>
          <a:t>Change to integrated behavioral health</a:t>
        </a:r>
      </a:p>
    </p188:txBody>
  </p188:cm>
</p188:cmLst>
</file>

<file path=ppt/comments/modernComment_7FE5368D_8DFF68B4.xml><?xml version="1.0" encoding="utf-8"?>
<p188:cmLst xmlns:a="http://schemas.openxmlformats.org/drawingml/2006/main" xmlns:r="http://schemas.openxmlformats.org/officeDocument/2006/relationships" xmlns:p188="http://schemas.microsoft.com/office/powerpoint/2018/8/main">
  <p188:cm id="{7B6BEBB4-492C-4761-8AE5-A1FA2EFB2C5D}" authorId="{606EBC61-2D1F-5FD9-AB69-DA3861DE6206}" status="resolved" created="2026-07-02T15:47:27.175" complete="100000">
    <ac:deMkLst xmlns:ac="http://schemas.microsoft.com/office/drawing/2013/main/command">
      <pc:docMk xmlns:pc="http://schemas.microsoft.com/office/powerpoint/2013/main/command"/>
      <pc:sldMk xmlns:pc="http://schemas.microsoft.com/office/powerpoint/2013/main/command" cId="2382325940" sldId="2145728141"/>
      <ac:spMk id="6" creationId="{0731AF97-F815-4F10-90D0-ADBF184182E7}"/>
    </ac:deMkLst>
    <p188:txBody>
      <a:bodyPr/>
      <a:lstStyle/>
      <a:p>
        <a:r>
          <a:rPr lang="en-US"/>
          <a:t>Need to add slides based on survey results. Hopefully will have more responses. If only 2-3 practices complete the survey... thoughts on how we would want to present that data? / Instead have folks complete it live via poll?</a:t>
        </a:r>
      </a:p>
    </p188:txBody>
    <p188:extLst>
      <p:ext xmlns:p="http://schemas.openxmlformats.org/presentationml/2006/main" uri="{57CB4572-C831-44C2-8A1C-0ADB6CCDFE69}">
        <p223:reactions xmlns:p223="http://schemas.microsoft.com/office/powerpoint/2022/03/main">
          <p223:rxn type="👍">
            <p223:instance time="2026-07-05T14:50:16.105" authorId="{73B2D50B-5978-9D49-B73B-4E8C289C62A3}"/>
          </p223:rxn>
        </p223:reactions>
      </p:ext>
    </p188:extLst>
  </p188:cm>
</p188:cmLst>
</file>

<file path=ppt/comments/modernComment_7FE53691_6797626E.xml><?xml version="1.0" encoding="utf-8"?>
<p188:cmLst xmlns:a="http://schemas.openxmlformats.org/drawingml/2006/main" xmlns:r="http://schemas.openxmlformats.org/officeDocument/2006/relationships" xmlns:p188="http://schemas.microsoft.com/office/powerpoint/2018/8/main">
  <p188:cm id="{8014318B-823C-4BE2-BDC5-CA54CC711ADE}" authorId="{73B2D50B-5978-9D49-B73B-4E8C289C62A3}" status="resolved" created="2026-07-06T16:38:53.007" complete="100000">
    <ac:txMkLst xmlns:ac="http://schemas.microsoft.com/office/drawing/2013/main/command">
      <pc:docMk xmlns:pc="http://schemas.microsoft.com/office/powerpoint/2013/main/command"/>
      <pc:sldMk xmlns:pc="http://schemas.microsoft.com/office/powerpoint/2013/main/command" cId="1737974382" sldId="2145728145"/>
      <ac:spMk id="4" creationId="{D70F4843-4E35-45FE-3F82-B65B50B1C799}"/>
      <ac:txMk cp="0">
        <ac:context len="443" hash="1846932172"/>
      </ac:txMk>
    </ac:txMkLst>
    <p188:pos x="3144050" y="422621"/>
    <p188:txBody>
      <a:bodyPr/>
      <a:lstStyle/>
      <a:p>
        <a:r>
          <a:rPr lang="en-US"/>
          <a:t>this seems odd as the first reminder - perhaps put it before the last Statewide? you could add subheadings </a:t>
        </a:r>
      </a:p>
    </p188:txBody>
    <p188:extLst>
      <p:ext xmlns:p="http://schemas.openxmlformats.org/presentationml/2006/main" uri="{57CB4572-C831-44C2-8A1C-0ADB6CCDFE69}">
        <p223:reactions xmlns:p223="http://schemas.microsoft.com/office/powerpoint/2022/03/main">
          <p223:rxn type="👍">
            <p223:instance time="2026-07-08T19:19:30.119" authorId="{606EBC61-2D1F-5FD9-AB69-DA3861DE6206}"/>
          </p223:rxn>
        </p223:reactions>
      </p:ext>
    </p188:extLst>
  </p188:cm>
</p188:cmLst>
</file>

<file path=ppt/comments/modernComment_7FE536E2_AD01601F.xml><?xml version="1.0" encoding="utf-8"?>
<p188:cmLst xmlns:a="http://schemas.openxmlformats.org/drawingml/2006/main" xmlns:r="http://schemas.openxmlformats.org/officeDocument/2006/relationships" xmlns:p188="http://schemas.microsoft.com/office/powerpoint/2018/8/main">
  <p188:cm id="{1EE66CE0-EE66-455B-A59C-8C97A25ED535}" authorId="{606EBC61-2D1F-5FD9-AB69-DA3861DE6206}" status="resolved" created="2026-07-02T15:44:39.215" complete="100000">
    <pc:sldMkLst xmlns:pc="http://schemas.microsoft.com/office/powerpoint/2013/main/command">
      <pc:docMk/>
      <pc:sldMk cId="2902548511" sldId="2145728226"/>
    </pc:sldMkLst>
    <p188:txBody>
      <a:bodyPr/>
      <a:lstStyle/>
      <a:p>
        <a:r>
          <a:rPr lang="en-US"/>
          <a:t>Berks Folks added here - Note only have COI for Rafaela.  Will they have slides?</a:t>
        </a:r>
      </a:p>
    </p188:txBody>
  </p188:cm>
</p188:cmLst>
</file>

<file path=ppt/comments/modernComment_7FFFD565_B552883.xml><?xml version="1.0" encoding="utf-8"?>
<p188:cmLst xmlns:a="http://schemas.openxmlformats.org/drawingml/2006/main" xmlns:r="http://schemas.openxmlformats.org/officeDocument/2006/relationships" xmlns:p188="http://schemas.microsoft.com/office/powerpoint/2018/8/main">
  <p188:cm id="{BD4156C7-7775-4B92-95B2-A2DEB56F4514}" authorId="{606EBC61-2D1F-5FD9-AB69-DA3861DE6206}" status="resolved" created="2026-07-02T15:58:22.092" complete="100000">
    <pc:sldMkLst xmlns:pc="http://schemas.microsoft.com/office/powerpoint/2013/main/command">
      <pc:docMk/>
      <pc:sldMk cId="190130307" sldId="2147472741"/>
    </pc:sldMkLst>
    <p188:txBody>
      <a:bodyPr/>
      <a:lstStyle/>
      <a:p>
        <a:r>
          <a:rPr lang="en-US"/>
          <a:t>We had played with the idea of streamlining these "Approach" slides.  Given the lower registration, smaller # of PCMHs sharing, and distance from the midyear session I am leaning towards keeping them as is. 
But let me know if you see differently, and I will create a condensed slide!</a:t>
        </a:r>
      </a:p>
    </p188:txBody>
  </p188:cm>
</p188:cmLst>
</file>

<file path=ppt/comments/modernComment_7FFFE80E_469AE3C3.xml><?xml version="1.0" encoding="utf-8"?>
<p188:cmLst xmlns:a="http://schemas.openxmlformats.org/drawingml/2006/main" xmlns:r="http://schemas.openxmlformats.org/officeDocument/2006/relationships" xmlns:p188="http://schemas.microsoft.com/office/powerpoint/2018/8/main">
  <p188:cm id="{1F1D9AD5-BF06-4700-8F75-2B97FBA40691}" authorId="{606EBC61-2D1F-5FD9-AB69-DA3861DE6206}" created="2026-07-02T15:51:38.029">
    <ac:deMkLst xmlns:ac="http://schemas.microsoft.com/office/drawing/2013/main/command">
      <pc:docMk xmlns:pc="http://schemas.microsoft.com/office/powerpoint/2013/main/command"/>
      <pc:sldMk xmlns:pc="http://schemas.microsoft.com/office/powerpoint/2013/main/command" cId="1184555971" sldId="2147477518"/>
      <ac:graphicFrameMk id="5" creationId="{4DD5DDBC-8E35-6E03-4EFA-7D18237F74F0}"/>
    </ac:deMkLst>
    <p188:replyLst>
      <p188:reply id="{AE9760AE-7C79-4C95-8FEA-3DB6042C50D4}" authorId="{B290669E-F929-912B-3B42-C61E74A8C8B5}" created="2026-07-02T18:48:38.157">
        <p188:txBody>
          <a:bodyPr/>
          <a:lstStyle/>
          <a:p>
            <a:r>
              <a:rPr lang="en-US"/>
              <a:t>Can you add session dates to this slide as well?</a:t>
            </a:r>
          </a:p>
        </p188:txBody>
        <p188:extLst>
          <p:ext xmlns:p="http://schemas.openxmlformats.org/presentationml/2006/main" uri="{57CB4572-C831-44C2-8A1C-0ADB6CCDFE69}">
            <p223:reactions xmlns:p223="http://schemas.microsoft.com/office/powerpoint/2022/03/main">
              <p223:rxn type="👍">
                <p223:instance time="2026-07-08T19:17:16.834" authorId="{606EBC61-2D1F-5FD9-AB69-DA3861DE6206}"/>
              </p223:rxn>
            </p223:reactions>
          </p:ext>
        </p188:extLst>
      </p188:reply>
    </p188:replyLst>
    <p188:txBody>
      <a:bodyPr/>
      <a:lstStyle/>
      <a:p>
        <a:r>
          <a:rPr lang="en-US"/>
          <a:t>Just flagging that these dates are always a bit confusing... I updated the dated to be 6/25 (reflecting this session's PDSA due date), and 9/22 (for next session's due date). And bolded 9/22 as the upcoming due date.</a:t>
        </a:r>
      </a:p>
    </p188:txBody>
  </p188:cm>
  <p188:cm id="{75F984E0-F4D6-48CA-8869-AC710FBE274C}" authorId="{73B2D50B-5978-9D49-B73B-4E8C289C62A3}" created="2026-07-06T16:30:59.506">
    <pc:sldMkLst xmlns:pc="http://schemas.microsoft.com/office/powerpoint/2013/main/command">
      <pc:docMk/>
      <pc:sldMk cId="1184555971" sldId="2147477518"/>
    </pc:sldMkLst>
    <p188:replyLst>
      <p188:reply id="{82CB2556-B37A-4C1E-980D-7F3F6C81CBA8}" authorId="{606EBC61-2D1F-5FD9-AB69-DA3861DE6206}" created="2026-07-08T19:16:11.192">
        <p188:txBody>
          <a:bodyPr/>
          <a:lstStyle/>
          <a:p>
            <a:r>
              <a:rPr lang="en-US"/>
              <a:t>The 6/25 date would have been the 2 weeks before the session date. But I updated it to 6/29 if that was what we shared out - thanks!</a:t>
            </a:r>
          </a:p>
        </p188:txBody>
      </p188:reply>
    </p188:replyLst>
    <p188:txBody>
      <a:bodyPr/>
      <a:lstStyle/>
      <a:p>
        <a:r>
          <a:rPr lang="en-US"/>
          <a:t>I agree the dates are confusing - do we want to take this slide out completely (or revise w/out all these dates) since you talk about the 3rd and 4th sessions later? Where is the 6/25 date from? I believe I put 6/29 in the emails.</a:t>
        </a:r>
      </a:p>
    </p188:txBody>
  </p188:cm>
</p188:cmLst>
</file>

<file path=ppt/comments/modernComment_7FFFE815_109F0EA4.xml><?xml version="1.0" encoding="utf-8"?>
<p188:cmLst xmlns:a="http://schemas.openxmlformats.org/drawingml/2006/main" xmlns:r="http://schemas.openxmlformats.org/officeDocument/2006/relationships" xmlns:p188="http://schemas.microsoft.com/office/powerpoint/2018/8/main">
  <p188:cm id="{D437FDA7-ABDD-4100-94C7-276D90689071}" authorId="{606EBC61-2D1F-5FD9-AB69-DA3861DE6206}" status="resolved" created="2026-07-02T15:46:06.328" complete="100000">
    <pc:sldMkLst xmlns:pc="http://schemas.microsoft.com/office/powerpoint/2013/main/command">
      <pc:docMk/>
      <pc:sldMk cId="278859428" sldId="2147477525"/>
    </pc:sldMkLst>
    <p188:txBody>
      <a:bodyPr/>
      <a:lstStyle/>
      <a:p>
        <a:r>
          <a:rPr lang="en-US"/>
          <a:t>Claire to create whiteboard in Zoom </a:t>
        </a:r>
      </a:p>
    </p188:txBody>
  </p188:cm>
</p188:cmLst>
</file>

<file path=ppt/comments/modernComment_7FFFE818_6FC649D8.xml><?xml version="1.0" encoding="utf-8"?>
<p188:cmLst xmlns:a="http://schemas.openxmlformats.org/drawingml/2006/main" xmlns:r="http://schemas.openxmlformats.org/officeDocument/2006/relationships" xmlns:p188="http://schemas.microsoft.com/office/powerpoint/2018/8/main">
  <p188:cm id="{BDF041A1-ACE8-4FED-939E-BF1B0C4301D5}" authorId="{606EBC61-2D1F-5FD9-AB69-DA3861DE6206}" status="resolved" created="2026-07-02T15:45:14.451" complete="100000">
    <pc:sldMkLst xmlns:pc="http://schemas.microsoft.com/office/powerpoint/2013/main/command">
      <pc:docMk/>
      <pc:sldMk cId="1875266008" sldId="2147477528"/>
    </pc:sldMkLst>
    <p188:replyLst>
      <p188:reply id="{9CCFF236-54F7-4577-B54B-8294FF38ADD2}" authorId="{606EBC61-2D1F-5FD9-AB69-DA3861DE6206}" created="2026-07-02T16:14:02.051">
        <p188:txBody>
          <a:bodyPr/>
          <a:lstStyle/>
          <a:p>
            <a:r>
              <a:rPr lang="en-US"/>
              <a:t>Also, going back and forth on placement of this activity/discussion. Feel free to move elsewhere!</a:t>
            </a:r>
          </a:p>
        </p188:txBody>
      </p188:reply>
    </p188:replyLst>
    <p188:txBody>
      <a:bodyPr/>
      <a:lstStyle/>
      <a:p>
        <a:r>
          <a:rPr lang="en-US"/>
          <a:t>Claire to have screenshots of finding the "green pencil" to have folks stamp their names on the following slide</a:t>
        </a:r>
      </a:p>
    </p188:txBody>
  </p188:cm>
</p188:cmLst>
</file>

<file path=ppt/comments/modernComment_B94_31A2C292.xml><?xml version="1.0" encoding="utf-8"?>
<p188:cmLst xmlns:a="http://schemas.openxmlformats.org/drawingml/2006/main" xmlns:r="http://schemas.openxmlformats.org/officeDocument/2006/relationships" xmlns:p188="http://schemas.microsoft.com/office/powerpoint/2018/8/main">
  <p188:cm id="{E84D8410-5448-44E1-80A0-F67FBFF20D1F}" authorId="{606EBC61-2D1F-5FD9-AB69-DA3861DE6206}" status="resolved" created="2026-07-02T15:45:40.780" complete="100000">
    <ac:txMkLst xmlns:ac="http://schemas.microsoft.com/office/drawing/2013/main/command">
      <pc:docMk xmlns:pc="http://schemas.microsoft.com/office/powerpoint/2013/main/command"/>
      <pc:sldMk xmlns:pc="http://schemas.microsoft.com/office/powerpoint/2013/main/command" cId="832750226" sldId="2964"/>
      <ac:graphicFrameMk id="6" creationId="{6D0802B9-CB48-4563-A1EA-86DADD1A172F}"/>
      <ac:tblMk/>
      <ac:tcMk rowId="10003" colId="20002"/>
      <ac:txMk cp="0" len="61">
        <ac:context len="62" hash="2747412272"/>
      </ac:txMk>
    </ac:txMkLst>
    <p188:pos x="8556171" y="1944914"/>
    <p188:txBody>
      <a:bodyPr/>
      <a:lstStyle/>
      <a:p>
        <a:r>
          <a:rPr lang="en-US"/>
          <a:t>Potential to include other practices</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083EA9-347F-4A6B-BB94-F35F2C51E9BC}" type="doc">
      <dgm:prSet loTypeId="urn:microsoft.com/office/officeart/2005/8/layout/process1" loCatId="process" qsTypeId="urn:microsoft.com/office/officeart/2005/8/quickstyle/simple3" qsCatId="simple" csTypeId="urn:microsoft.com/office/officeart/2005/8/colors/accent1_2" csCatId="accent1" phldr="1"/>
      <dgm:spPr/>
      <dgm:t>
        <a:bodyPr/>
        <a:lstStyle/>
        <a:p>
          <a:endParaRPr lang="en-US"/>
        </a:p>
      </dgm:t>
    </dgm:pt>
    <dgm:pt modelId="{356AA5A0-AB58-4102-9D78-6E7BD4ED5B5B}">
      <dgm:prSet phldrT="[Text]" phldr="0"/>
      <dgm:spPr/>
      <dgm:t>
        <a:bodyPr/>
        <a:lstStyle/>
        <a:p>
          <a:r>
            <a:rPr lang="en-US" b="0"/>
            <a:t>2/12</a:t>
          </a:r>
        </a:p>
      </dgm:t>
    </dgm:pt>
    <dgm:pt modelId="{6386874B-0516-4B78-9E2F-A6FE82D3B9D9}" type="parTrans" cxnId="{670041CB-2DF6-41CA-A0DE-D31E080751EC}">
      <dgm:prSet/>
      <dgm:spPr/>
      <dgm:t>
        <a:bodyPr/>
        <a:lstStyle/>
        <a:p>
          <a:endParaRPr lang="en-US"/>
        </a:p>
      </dgm:t>
    </dgm:pt>
    <dgm:pt modelId="{BBB6735B-6D4C-4ED3-A6EC-86CE8AF0820C}" type="sibTrans" cxnId="{670041CB-2DF6-41CA-A0DE-D31E080751EC}">
      <dgm:prSet/>
      <dgm:spPr/>
      <dgm:t>
        <a:bodyPr/>
        <a:lstStyle/>
        <a:p>
          <a:endParaRPr lang="en-US"/>
        </a:p>
      </dgm:t>
    </dgm:pt>
    <dgm:pt modelId="{B066E16D-B2B6-4C98-A3B7-AA0B5D7AD099}">
      <dgm:prSet phldrT="[Text]" phldr="0"/>
      <dgm:spPr/>
      <dgm:t>
        <a:bodyPr/>
        <a:lstStyle/>
        <a:p>
          <a:r>
            <a:rPr lang="en-US" b="0"/>
            <a:t>3/25</a:t>
          </a:r>
        </a:p>
      </dgm:t>
    </dgm:pt>
    <dgm:pt modelId="{F564876F-7B6A-4429-9D1B-5B3FC5E3DD0D}" type="parTrans" cxnId="{2253F253-4E85-433C-A475-8E9DED6594B5}">
      <dgm:prSet/>
      <dgm:spPr/>
      <dgm:t>
        <a:bodyPr/>
        <a:lstStyle/>
        <a:p>
          <a:endParaRPr lang="en-US"/>
        </a:p>
      </dgm:t>
    </dgm:pt>
    <dgm:pt modelId="{6983BC7A-AE07-4B4D-BAE8-6086B5DF4E46}" type="sibTrans" cxnId="{2253F253-4E85-433C-A475-8E9DED6594B5}">
      <dgm:prSet/>
      <dgm:spPr/>
      <dgm:t>
        <a:bodyPr/>
        <a:lstStyle/>
        <a:p>
          <a:endParaRPr lang="en-US"/>
        </a:p>
      </dgm:t>
    </dgm:pt>
    <dgm:pt modelId="{B66E9DB3-3DD0-431B-B578-4740DE8F125F}">
      <dgm:prSet phldrT="[Text]" phldr="0"/>
      <dgm:spPr/>
      <dgm:t>
        <a:bodyPr/>
        <a:lstStyle/>
        <a:p>
          <a:r>
            <a:rPr lang="en-US" b="0"/>
            <a:t>4/28</a:t>
          </a:r>
        </a:p>
      </dgm:t>
    </dgm:pt>
    <dgm:pt modelId="{A0B7D321-63E2-4BA6-87C8-80A1BFEDF431}" type="parTrans" cxnId="{AF9537D7-8D37-4322-95FD-C239DF8D2134}">
      <dgm:prSet/>
      <dgm:spPr/>
      <dgm:t>
        <a:bodyPr/>
        <a:lstStyle/>
        <a:p>
          <a:endParaRPr lang="en-US"/>
        </a:p>
      </dgm:t>
    </dgm:pt>
    <dgm:pt modelId="{167E3D22-E63E-4222-B651-4F16B5826113}" type="sibTrans" cxnId="{AF9537D7-8D37-4322-95FD-C239DF8D2134}">
      <dgm:prSet/>
      <dgm:spPr/>
      <dgm:t>
        <a:bodyPr/>
        <a:lstStyle/>
        <a:p>
          <a:endParaRPr lang="en-US"/>
        </a:p>
      </dgm:t>
    </dgm:pt>
    <dgm:pt modelId="{8E7AB2A6-9771-48A9-8A72-AB345D536648}">
      <dgm:prSet phldrT="[Text]" phldr="0"/>
      <dgm:spPr/>
      <dgm:t>
        <a:bodyPr/>
        <a:lstStyle/>
        <a:p>
          <a:r>
            <a:rPr lang="en-US" b="0"/>
            <a:t>6/9</a:t>
          </a:r>
        </a:p>
      </dgm:t>
    </dgm:pt>
    <dgm:pt modelId="{49D8A94F-8053-40D5-B6CF-06C5EC08B874}" type="parTrans" cxnId="{FD3DFE42-42BA-4BFE-A750-E3D76C8919FD}">
      <dgm:prSet/>
      <dgm:spPr/>
      <dgm:t>
        <a:bodyPr/>
        <a:lstStyle/>
        <a:p>
          <a:endParaRPr lang="en-US"/>
        </a:p>
      </dgm:t>
    </dgm:pt>
    <dgm:pt modelId="{0AE43E66-91AA-429B-8CEA-46A994582A38}" type="sibTrans" cxnId="{FD3DFE42-42BA-4BFE-A750-E3D76C8919FD}">
      <dgm:prSet/>
      <dgm:spPr/>
      <dgm:t>
        <a:bodyPr/>
        <a:lstStyle/>
        <a:p>
          <a:endParaRPr lang="en-US"/>
        </a:p>
      </dgm:t>
    </dgm:pt>
    <dgm:pt modelId="{85564246-0932-48C6-892A-1413BDFDD58F}">
      <dgm:prSet phldrT="[Text]" phldr="0"/>
      <dgm:spPr/>
      <dgm:t>
        <a:bodyPr/>
        <a:lstStyle/>
        <a:p>
          <a:r>
            <a:rPr lang="en-US" b="1"/>
            <a:t>9/22</a:t>
          </a:r>
        </a:p>
      </dgm:t>
    </dgm:pt>
    <dgm:pt modelId="{EAD23416-E3EE-4EBC-A22A-8CA52CC25F06}" type="parTrans" cxnId="{10DDDBD2-41D8-41E6-9937-E8BA348E57DD}">
      <dgm:prSet/>
      <dgm:spPr/>
      <dgm:t>
        <a:bodyPr/>
        <a:lstStyle/>
        <a:p>
          <a:endParaRPr lang="en-US"/>
        </a:p>
      </dgm:t>
    </dgm:pt>
    <dgm:pt modelId="{A10B7EF0-CEBF-4B6F-AEDB-5148C185AFF7}" type="sibTrans" cxnId="{10DDDBD2-41D8-41E6-9937-E8BA348E57DD}">
      <dgm:prSet/>
      <dgm:spPr/>
      <dgm:t>
        <a:bodyPr/>
        <a:lstStyle/>
        <a:p>
          <a:endParaRPr lang="en-US"/>
        </a:p>
      </dgm:t>
    </dgm:pt>
    <dgm:pt modelId="{EBEDFAA2-5D2A-418D-ABE9-1D44B72AE2EF}">
      <dgm:prSet phldrT="[Text]" phldr="0"/>
      <dgm:spPr/>
      <dgm:t>
        <a:bodyPr/>
        <a:lstStyle/>
        <a:p>
          <a:r>
            <a:rPr lang="en-US"/>
            <a:t>10/30</a:t>
          </a:r>
        </a:p>
      </dgm:t>
    </dgm:pt>
    <dgm:pt modelId="{69DFFFB0-85CB-4A89-B283-B031D7BB395C}" type="parTrans" cxnId="{F4E0EF25-714B-4355-B03C-4B900FCF4D28}">
      <dgm:prSet/>
      <dgm:spPr/>
      <dgm:t>
        <a:bodyPr/>
        <a:lstStyle/>
        <a:p>
          <a:endParaRPr lang="en-US"/>
        </a:p>
      </dgm:t>
    </dgm:pt>
    <dgm:pt modelId="{4890E574-C33F-47AE-8324-C0B5F7EE1D81}" type="sibTrans" cxnId="{F4E0EF25-714B-4355-B03C-4B900FCF4D28}">
      <dgm:prSet/>
      <dgm:spPr/>
      <dgm:t>
        <a:bodyPr/>
        <a:lstStyle/>
        <a:p>
          <a:endParaRPr lang="en-US"/>
        </a:p>
      </dgm:t>
    </dgm:pt>
    <dgm:pt modelId="{2D0902AC-46A1-478A-BD9D-844744D7254F}">
      <dgm:prSet phldrT="[Text]" phldr="0"/>
      <dgm:spPr/>
      <dgm:t>
        <a:bodyPr/>
        <a:lstStyle/>
        <a:p>
          <a:pPr rtl="0"/>
          <a:r>
            <a:rPr lang="en-US" b="0">
              <a:latin typeface="Calibri Light"/>
            </a:rPr>
            <a:t>6/29</a:t>
          </a:r>
        </a:p>
      </dgm:t>
    </dgm:pt>
    <dgm:pt modelId="{4113592E-CD21-4295-9E4B-3D7FCF291154}" type="parTrans" cxnId="{6810E062-4F26-415E-8BC6-C7BAACA0551A}">
      <dgm:prSet/>
      <dgm:spPr/>
    </dgm:pt>
    <dgm:pt modelId="{2307D221-428E-4F74-BC68-D574D30AF5A8}" type="sibTrans" cxnId="{6810E062-4F26-415E-8BC6-C7BAACA0551A}">
      <dgm:prSet/>
      <dgm:spPr/>
      <dgm:t>
        <a:bodyPr/>
        <a:lstStyle/>
        <a:p>
          <a:endParaRPr lang="en-US"/>
        </a:p>
      </dgm:t>
    </dgm:pt>
    <dgm:pt modelId="{AA0A28CA-EBDF-4727-9595-D10A2A59044B}" type="pres">
      <dgm:prSet presAssocID="{72083EA9-347F-4A6B-BB94-F35F2C51E9BC}" presName="Name0" presStyleCnt="0">
        <dgm:presLayoutVars>
          <dgm:dir/>
          <dgm:resizeHandles val="exact"/>
        </dgm:presLayoutVars>
      </dgm:prSet>
      <dgm:spPr/>
    </dgm:pt>
    <dgm:pt modelId="{9059454E-441A-42AE-B3E6-92111102B934}" type="pres">
      <dgm:prSet presAssocID="{356AA5A0-AB58-4102-9D78-6E7BD4ED5B5B}" presName="node" presStyleLbl="node1" presStyleIdx="0" presStyleCnt="7">
        <dgm:presLayoutVars>
          <dgm:bulletEnabled val="1"/>
        </dgm:presLayoutVars>
      </dgm:prSet>
      <dgm:spPr/>
    </dgm:pt>
    <dgm:pt modelId="{AB98AB96-7D0C-4719-8034-783CD5B21002}" type="pres">
      <dgm:prSet presAssocID="{BBB6735B-6D4C-4ED3-A6EC-86CE8AF0820C}" presName="sibTrans" presStyleLbl="sibTrans2D1" presStyleIdx="0" presStyleCnt="6"/>
      <dgm:spPr/>
    </dgm:pt>
    <dgm:pt modelId="{950E6408-01F9-468F-9C43-704500B15CD5}" type="pres">
      <dgm:prSet presAssocID="{BBB6735B-6D4C-4ED3-A6EC-86CE8AF0820C}" presName="connectorText" presStyleLbl="sibTrans2D1" presStyleIdx="0" presStyleCnt="6"/>
      <dgm:spPr/>
    </dgm:pt>
    <dgm:pt modelId="{4EF2B91D-F8A6-4FEC-85CF-0B8F6F659D3A}" type="pres">
      <dgm:prSet presAssocID="{B066E16D-B2B6-4C98-A3B7-AA0B5D7AD099}" presName="node" presStyleLbl="node1" presStyleIdx="1" presStyleCnt="7">
        <dgm:presLayoutVars>
          <dgm:bulletEnabled val="1"/>
        </dgm:presLayoutVars>
      </dgm:prSet>
      <dgm:spPr/>
    </dgm:pt>
    <dgm:pt modelId="{17B6EF7F-0192-4134-8504-89FE45DF89D1}" type="pres">
      <dgm:prSet presAssocID="{6983BC7A-AE07-4B4D-BAE8-6086B5DF4E46}" presName="sibTrans" presStyleLbl="sibTrans2D1" presStyleIdx="1" presStyleCnt="6"/>
      <dgm:spPr/>
    </dgm:pt>
    <dgm:pt modelId="{F3ABC35A-C7B3-4543-9552-82C1B3FBCB3C}" type="pres">
      <dgm:prSet presAssocID="{6983BC7A-AE07-4B4D-BAE8-6086B5DF4E46}" presName="connectorText" presStyleLbl="sibTrans2D1" presStyleIdx="1" presStyleCnt="6"/>
      <dgm:spPr/>
    </dgm:pt>
    <dgm:pt modelId="{56D3C38E-44CF-423D-9E36-52EF8F33FCC6}" type="pres">
      <dgm:prSet presAssocID="{B66E9DB3-3DD0-431B-B578-4740DE8F125F}" presName="node" presStyleLbl="node1" presStyleIdx="2" presStyleCnt="7">
        <dgm:presLayoutVars>
          <dgm:bulletEnabled val="1"/>
        </dgm:presLayoutVars>
      </dgm:prSet>
      <dgm:spPr/>
    </dgm:pt>
    <dgm:pt modelId="{71DC9062-80B9-4D53-B745-E12EB12D13B8}" type="pres">
      <dgm:prSet presAssocID="{167E3D22-E63E-4222-B651-4F16B5826113}" presName="sibTrans" presStyleLbl="sibTrans2D1" presStyleIdx="2" presStyleCnt="6"/>
      <dgm:spPr/>
    </dgm:pt>
    <dgm:pt modelId="{3555F879-5C17-45B7-9E72-BD683C3B8BA7}" type="pres">
      <dgm:prSet presAssocID="{167E3D22-E63E-4222-B651-4F16B5826113}" presName="connectorText" presStyleLbl="sibTrans2D1" presStyleIdx="2" presStyleCnt="6"/>
      <dgm:spPr/>
    </dgm:pt>
    <dgm:pt modelId="{FE2996B3-C3E5-424B-92F5-47ACD7D0BA3C}" type="pres">
      <dgm:prSet presAssocID="{8E7AB2A6-9771-48A9-8A72-AB345D536648}" presName="node" presStyleLbl="node1" presStyleIdx="3" presStyleCnt="7">
        <dgm:presLayoutVars>
          <dgm:bulletEnabled val="1"/>
        </dgm:presLayoutVars>
      </dgm:prSet>
      <dgm:spPr/>
    </dgm:pt>
    <dgm:pt modelId="{3ED317C9-89A8-41A5-96C3-3D658660157A}" type="pres">
      <dgm:prSet presAssocID="{0AE43E66-91AA-429B-8CEA-46A994582A38}" presName="sibTrans" presStyleLbl="sibTrans2D1" presStyleIdx="3" presStyleCnt="6"/>
      <dgm:spPr/>
    </dgm:pt>
    <dgm:pt modelId="{18A0616A-4E9F-4885-9AFB-062E64D6A540}" type="pres">
      <dgm:prSet presAssocID="{0AE43E66-91AA-429B-8CEA-46A994582A38}" presName="connectorText" presStyleLbl="sibTrans2D1" presStyleIdx="3" presStyleCnt="6"/>
      <dgm:spPr/>
    </dgm:pt>
    <dgm:pt modelId="{E504B783-470F-4699-8CEB-8FB8B3AFDCFE}" type="pres">
      <dgm:prSet presAssocID="{2D0902AC-46A1-478A-BD9D-844744D7254F}" presName="node" presStyleLbl="node1" presStyleIdx="4" presStyleCnt="7">
        <dgm:presLayoutVars>
          <dgm:bulletEnabled val="1"/>
        </dgm:presLayoutVars>
      </dgm:prSet>
      <dgm:spPr/>
    </dgm:pt>
    <dgm:pt modelId="{DA62D9B6-7F30-4182-8FC0-FF7D9CE48005}" type="pres">
      <dgm:prSet presAssocID="{2307D221-428E-4F74-BC68-D574D30AF5A8}" presName="sibTrans" presStyleLbl="sibTrans2D1" presStyleIdx="4" presStyleCnt="6"/>
      <dgm:spPr/>
    </dgm:pt>
    <dgm:pt modelId="{E1BFF2A0-47BF-4BDE-83D1-AE94A08BAFA9}" type="pres">
      <dgm:prSet presAssocID="{2307D221-428E-4F74-BC68-D574D30AF5A8}" presName="connectorText" presStyleLbl="sibTrans2D1" presStyleIdx="4" presStyleCnt="6"/>
      <dgm:spPr/>
    </dgm:pt>
    <dgm:pt modelId="{5CB2345E-0B6F-458D-953A-3EEB26C64ADB}" type="pres">
      <dgm:prSet presAssocID="{85564246-0932-48C6-892A-1413BDFDD58F}" presName="node" presStyleLbl="node1" presStyleIdx="5" presStyleCnt="7">
        <dgm:presLayoutVars>
          <dgm:bulletEnabled val="1"/>
        </dgm:presLayoutVars>
      </dgm:prSet>
      <dgm:spPr/>
    </dgm:pt>
    <dgm:pt modelId="{9587F123-917F-4815-993B-567F7307E71A}" type="pres">
      <dgm:prSet presAssocID="{A10B7EF0-CEBF-4B6F-AEDB-5148C185AFF7}" presName="sibTrans" presStyleLbl="sibTrans2D1" presStyleIdx="5" presStyleCnt="6"/>
      <dgm:spPr/>
    </dgm:pt>
    <dgm:pt modelId="{8BCED0C4-5E44-40D7-AC5A-56018976B5A9}" type="pres">
      <dgm:prSet presAssocID="{A10B7EF0-CEBF-4B6F-AEDB-5148C185AFF7}" presName="connectorText" presStyleLbl="sibTrans2D1" presStyleIdx="5" presStyleCnt="6"/>
      <dgm:spPr/>
    </dgm:pt>
    <dgm:pt modelId="{70B74F24-B940-4104-96A0-BCA73224596D}" type="pres">
      <dgm:prSet presAssocID="{EBEDFAA2-5D2A-418D-ABE9-1D44B72AE2EF}" presName="node" presStyleLbl="node1" presStyleIdx="6" presStyleCnt="7">
        <dgm:presLayoutVars>
          <dgm:bulletEnabled val="1"/>
        </dgm:presLayoutVars>
      </dgm:prSet>
      <dgm:spPr/>
    </dgm:pt>
  </dgm:ptLst>
  <dgm:cxnLst>
    <dgm:cxn modelId="{A7714500-A605-4A10-BC48-951F3422CD1C}" type="presOf" srcId="{85564246-0932-48C6-892A-1413BDFDD58F}" destId="{5CB2345E-0B6F-458D-953A-3EEB26C64ADB}" srcOrd="0" destOrd="0" presId="urn:microsoft.com/office/officeart/2005/8/layout/process1"/>
    <dgm:cxn modelId="{C2B9B319-DF6C-4ECF-836E-1FE64D6B3426}" type="presOf" srcId="{A10B7EF0-CEBF-4B6F-AEDB-5148C185AFF7}" destId="{9587F123-917F-4815-993B-567F7307E71A}" srcOrd="0" destOrd="0" presId="urn:microsoft.com/office/officeart/2005/8/layout/process1"/>
    <dgm:cxn modelId="{DE543325-0741-42DE-864D-62663D5DBAF9}" type="presOf" srcId="{BBB6735B-6D4C-4ED3-A6EC-86CE8AF0820C}" destId="{AB98AB96-7D0C-4719-8034-783CD5B21002}" srcOrd="0" destOrd="0" presId="urn:microsoft.com/office/officeart/2005/8/layout/process1"/>
    <dgm:cxn modelId="{F4E0EF25-714B-4355-B03C-4B900FCF4D28}" srcId="{72083EA9-347F-4A6B-BB94-F35F2C51E9BC}" destId="{EBEDFAA2-5D2A-418D-ABE9-1D44B72AE2EF}" srcOrd="6" destOrd="0" parTransId="{69DFFFB0-85CB-4A89-B283-B031D7BB395C}" sibTransId="{4890E574-C33F-47AE-8324-C0B5F7EE1D81}"/>
    <dgm:cxn modelId="{15650F2D-1AB2-41BC-94A3-AE26BE160885}" type="presOf" srcId="{2307D221-428E-4F74-BC68-D574D30AF5A8}" destId="{E1BFF2A0-47BF-4BDE-83D1-AE94A08BAFA9}" srcOrd="1" destOrd="0" presId="urn:microsoft.com/office/officeart/2005/8/layout/process1"/>
    <dgm:cxn modelId="{54AB9D3B-F60B-407F-8819-9DEB546689CD}" type="presOf" srcId="{6983BC7A-AE07-4B4D-BAE8-6086B5DF4E46}" destId="{F3ABC35A-C7B3-4543-9552-82C1B3FBCB3C}" srcOrd="1" destOrd="0" presId="urn:microsoft.com/office/officeart/2005/8/layout/process1"/>
    <dgm:cxn modelId="{6810E062-4F26-415E-8BC6-C7BAACA0551A}" srcId="{72083EA9-347F-4A6B-BB94-F35F2C51E9BC}" destId="{2D0902AC-46A1-478A-BD9D-844744D7254F}" srcOrd="4" destOrd="0" parTransId="{4113592E-CD21-4295-9E4B-3D7FCF291154}" sibTransId="{2307D221-428E-4F74-BC68-D574D30AF5A8}"/>
    <dgm:cxn modelId="{FD3DFE42-42BA-4BFE-A750-E3D76C8919FD}" srcId="{72083EA9-347F-4A6B-BB94-F35F2C51E9BC}" destId="{8E7AB2A6-9771-48A9-8A72-AB345D536648}" srcOrd="3" destOrd="0" parTransId="{49D8A94F-8053-40D5-B6CF-06C5EC08B874}" sibTransId="{0AE43E66-91AA-429B-8CEA-46A994582A38}"/>
    <dgm:cxn modelId="{6A3AD645-A593-476E-841F-8C381AF14E48}" type="presOf" srcId="{2D0902AC-46A1-478A-BD9D-844744D7254F}" destId="{E504B783-470F-4699-8CEB-8FB8B3AFDCFE}" srcOrd="0" destOrd="0" presId="urn:microsoft.com/office/officeart/2005/8/layout/process1"/>
    <dgm:cxn modelId="{2788994E-1EEF-46B8-B876-9CD561A54ACE}" type="presOf" srcId="{6983BC7A-AE07-4B4D-BAE8-6086B5DF4E46}" destId="{17B6EF7F-0192-4134-8504-89FE45DF89D1}" srcOrd="0" destOrd="0" presId="urn:microsoft.com/office/officeart/2005/8/layout/process1"/>
    <dgm:cxn modelId="{EA1C6870-7116-46CD-BCC0-3A9D3B324E18}" type="presOf" srcId="{EBEDFAA2-5D2A-418D-ABE9-1D44B72AE2EF}" destId="{70B74F24-B940-4104-96A0-BCA73224596D}" srcOrd="0" destOrd="0" presId="urn:microsoft.com/office/officeart/2005/8/layout/process1"/>
    <dgm:cxn modelId="{2253F253-4E85-433C-A475-8E9DED6594B5}" srcId="{72083EA9-347F-4A6B-BB94-F35F2C51E9BC}" destId="{B066E16D-B2B6-4C98-A3B7-AA0B5D7AD099}" srcOrd="1" destOrd="0" parTransId="{F564876F-7B6A-4429-9D1B-5B3FC5E3DD0D}" sibTransId="{6983BC7A-AE07-4B4D-BAE8-6086B5DF4E46}"/>
    <dgm:cxn modelId="{5A0AA374-84EF-4A22-B262-9ED1DB023B04}" type="presOf" srcId="{0AE43E66-91AA-429B-8CEA-46A994582A38}" destId="{18A0616A-4E9F-4885-9AFB-062E64D6A540}" srcOrd="1" destOrd="0" presId="urn:microsoft.com/office/officeart/2005/8/layout/process1"/>
    <dgm:cxn modelId="{F33A4B7F-609F-48F9-ABFE-BFD731845503}" type="presOf" srcId="{167E3D22-E63E-4222-B651-4F16B5826113}" destId="{71DC9062-80B9-4D53-B745-E12EB12D13B8}" srcOrd="0" destOrd="0" presId="urn:microsoft.com/office/officeart/2005/8/layout/process1"/>
    <dgm:cxn modelId="{FDB7B0AE-573B-4A84-845F-D9F300C651F9}" type="presOf" srcId="{167E3D22-E63E-4222-B651-4F16B5826113}" destId="{3555F879-5C17-45B7-9E72-BD683C3B8BA7}" srcOrd="1" destOrd="0" presId="urn:microsoft.com/office/officeart/2005/8/layout/process1"/>
    <dgm:cxn modelId="{F20931B9-ACC3-4ABC-B394-AEB7997FEBE4}" type="presOf" srcId="{72083EA9-347F-4A6B-BB94-F35F2C51E9BC}" destId="{AA0A28CA-EBDF-4727-9595-D10A2A59044B}" srcOrd="0" destOrd="0" presId="urn:microsoft.com/office/officeart/2005/8/layout/process1"/>
    <dgm:cxn modelId="{58E710C7-FEDC-4590-BB01-104D0CBEB9FF}" type="presOf" srcId="{8E7AB2A6-9771-48A9-8A72-AB345D536648}" destId="{FE2996B3-C3E5-424B-92F5-47ACD7D0BA3C}" srcOrd="0" destOrd="0" presId="urn:microsoft.com/office/officeart/2005/8/layout/process1"/>
    <dgm:cxn modelId="{670041CB-2DF6-41CA-A0DE-D31E080751EC}" srcId="{72083EA9-347F-4A6B-BB94-F35F2C51E9BC}" destId="{356AA5A0-AB58-4102-9D78-6E7BD4ED5B5B}" srcOrd="0" destOrd="0" parTransId="{6386874B-0516-4B78-9E2F-A6FE82D3B9D9}" sibTransId="{BBB6735B-6D4C-4ED3-A6EC-86CE8AF0820C}"/>
    <dgm:cxn modelId="{2B7961CB-D17E-4A66-90B1-BC9C3078B4FB}" type="presOf" srcId="{0AE43E66-91AA-429B-8CEA-46A994582A38}" destId="{3ED317C9-89A8-41A5-96C3-3D658660157A}" srcOrd="0" destOrd="0" presId="urn:microsoft.com/office/officeart/2005/8/layout/process1"/>
    <dgm:cxn modelId="{EC61BBCF-7E62-4074-9611-3058A29E05AB}" type="presOf" srcId="{A10B7EF0-CEBF-4B6F-AEDB-5148C185AFF7}" destId="{8BCED0C4-5E44-40D7-AC5A-56018976B5A9}" srcOrd="1" destOrd="0" presId="urn:microsoft.com/office/officeart/2005/8/layout/process1"/>
    <dgm:cxn modelId="{670308D2-687D-45F5-AD01-E47BD79328E8}" type="presOf" srcId="{2307D221-428E-4F74-BC68-D574D30AF5A8}" destId="{DA62D9B6-7F30-4182-8FC0-FF7D9CE48005}" srcOrd="0" destOrd="0" presId="urn:microsoft.com/office/officeart/2005/8/layout/process1"/>
    <dgm:cxn modelId="{10DDDBD2-41D8-41E6-9937-E8BA348E57DD}" srcId="{72083EA9-347F-4A6B-BB94-F35F2C51E9BC}" destId="{85564246-0932-48C6-892A-1413BDFDD58F}" srcOrd="5" destOrd="0" parTransId="{EAD23416-E3EE-4EBC-A22A-8CA52CC25F06}" sibTransId="{A10B7EF0-CEBF-4B6F-AEDB-5148C185AFF7}"/>
    <dgm:cxn modelId="{AF9537D7-8D37-4322-95FD-C239DF8D2134}" srcId="{72083EA9-347F-4A6B-BB94-F35F2C51E9BC}" destId="{B66E9DB3-3DD0-431B-B578-4740DE8F125F}" srcOrd="2" destOrd="0" parTransId="{A0B7D321-63E2-4BA6-87C8-80A1BFEDF431}" sibTransId="{167E3D22-E63E-4222-B651-4F16B5826113}"/>
    <dgm:cxn modelId="{E3D215D8-F078-41E1-ADD6-C86F641D7A49}" type="presOf" srcId="{356AA5A0-AB58-4102-9D78-6E7BD4ED5B5B}" destId="{9059454E-441A-42AE-B3E6-92111102B934}" srcOrd="0" destOrd="0" presId="urn:microsoft.com/office/officeart/2005/8/layout/process1"/>
    <dgm:cxn modelId="{F2AA73DE-E8B7-436A-8116-8E90D13B7AA8}" type="presOf" srcId="{BBB6735B-6D4C-4ED3-A6EC-86CE8AF0820C}" destId="{950E6408-01F9-468F-9C43-704500B15CD5}" srcOrd="1" destOrd="0" presId="urn:microsoft.com/office/officeart/2005/8/layout/process1"/>
    <dgm:cxn modelId="{8CEE99F3-1227-4CE6-A88A-B1B6A353BD0C}" type="presOf" srcId="{B066E16D-B2B6-4C98-A3B7-AA0B5D7AD099}" destId="{4EF2B91D-F8A6-4FEC-85CF-0B8F6F659D3A}" srcOrd="0" destOrd="0" presId="urn:microsoft.com/office/officeart/2005/8/layout/process1"/>
    <dgm:cxn modelId="{3D86B9F4-1710-44FA-A01C-E7526E004425}" type="presOf" srcId="{B66E9DB3-3DD0-431B-B578-4740DE8F125F}" destId="{56D3C38E-44CF-423D-9E36-52EF8F33FCC6}" srcOrd="0" destOrd="0" presId="urn:microsoft.com/office/officeart/2005/8/layout/process1"/>
    <dgm:cxn modelId="{3648C825-451A-421D-9D12-40AD94CEDA38}" type="presParOf" srcId="{AA0A28CA-EBDF-4727-9595-D10A2A59044B}" destId="{9059454E-441A-42AE-B3E6-92111102B934}" srcOrd="0" destOrd="0" presId="urn:microsoft.com/office/officeart/2005/8/layout/process1"/>
    <dgm:cxn modelId="{24781166-B5F3-4535-AB82-09455D071E96}" type="presParOf" srcId="{AA0A28CA-EBDF-4727-9595-D10A2A59044B}" destId="{AB98AB96-7D0C-4719-8034-783CD5B21002}" srcOrd="1" destOrd="0" presId="urn:microsoft.com/office/officeart/2005/8/layout/process1"/>
    <dgm:cxn modelId="{46AAA16F-2738-4AE9-A7A2-F359D256CDFE}" type="presParOf" srcId="{AB98AB96-7D0C-4719-8034-783CD5B21002}" destId="{950E6408-01F9-468F-9C43-704500B15CD5}" srcOrd="0" destOrd="0" presId="urn:microsoft.com/office/officeart/2005/8/layout/process1"/>
    <dgm:cxn modelId="{41865CE3-4794-4502-BFBA-9AA34DA689B2}" type="presParOf" srcId="{AA0A28CA-EBDF-4727-9595-D10A2A59044B}" destId="{4EF2B91D-F8A6-4FEC-85CF-0B8F6F659D3A}" srcOrd="2" destOrd="0" presId="urn:microsoft.com/office/officeart/2005/8/layout/process1"/>
    <dgm:cxn modelId="{000F2523-38FB-429E-9FAF-A21A17F97454}" type="presParOf" srcId="{AA0A28CA-EBDF-4727-9595-D10A2A59044B}" destId="{17B6EF7F-0192-4134-8504-89FE45DF89D1}" srcOrd="3" destOrd="0" presId="urn:microsoft.com/office/officeart/2005/8/layout/process1"/>
    <dgm:cxn modelId="{90B5E28D-056E-481E-A6C0-6FA17EA0189F}" type="presParOf" srcId="{17B6EF7F-0192-4134-8504-89FE45DF89D1}" destId="{F3ABC35A-C7B3-4543-9552-82C1B3FBCB3C}" srcOrd="0" destOrd="0" presId="urn:microsoft.com/office/officeart/2005/8/layout/process1"/>
    <dgm:cxn modelId="{DCEC1D08-76F6-4B45-A2F4-EF8AB6F69D84}" type="presParOf" srcId="{AA0A28CA-EBDF-4727-9595-D10A2A59044B}" destId="{56D3C38E-44CF-423D-9E36-52EF8F33FCC6}" srcOrd="4" destOrd="0" presId="urn:microsoft.com/office/officeart/2005/8/layout/process1"/>
    <dgm:cxn modelId="{3FC3FA35-1EE5-417E-86EB-35453930AA5F}" type="presParOf" srcId="{AA0A28CA-EBDF-4727-9595-D10A2A59044B}" destId="{71DC9062-80B9-4D53-B745-E12EB12D13B8}" srcOrd="5" destOrd="0" presId="urn:microsoft.com/office/officeart/2005/8/layout/process1"/>
    <dgm:cxn modelId="{4FA053B5-031C-4914-8E40-CA8A1F793B1A}" type="presParOf" srcId="{71DC9062-80B9-4D53-B745-E12EB12D13B8}" destId="{3555F879-5C17-45B7-9E72-BD683C3B8BA7}" srcOrd="0" destOrd="0" presId="urn:microsoft.com/office/officeart/2005/8/layout/process1"/>
    <dgm:cxn modelId="{B269E59D-5594-41AE-9FA1-5A12172765A5}" type="presParOf" srcId="{AA0A28CA-EBDF-4727-9595-D10A2A59044B}" destId="{FE2996B3-C3E5-424B-92F5-47ACD7D0BA3C}" srcOrd="6" destOrd="0" presId="urn:microsoft.com/office/officeart/2005/8/layout/process1"/>
    <dgm:cxn modelId="{C36B88F3-87CC-4D66-A926-20F7D306E136}" type="presParOf" srcId="{AA0A28CA-EBDF-4727-9595-D10A2A59044B}" destId="{3ED317C9-89A8-41A5-96C3-3D658660157A}" srcOrd="7" destOrd="0" presId="urn:microsoft.com/office/officeart/2005/8/layout/process1"/>
    <dgm:cxn modelId="{77DDAC18-BBE0-4540-9220-F5CD5677E2B2}" type="presParOf" srcId="{3ED317C9-89A8-41A5-96C3-3D658660157A}" destId="{18A0616A-4E9F-4885-9AFB-062E64D6A540}" srcOrd="0" destOrd="0" presId="urn:microsoft.com/office/officeart/2005/8/layout/process1"/>
    <dgm:cxn modelId="{DCFB43B6-E711-4805-BD1D-A81EAB049629}" type="presParOf" srcId="{AA0A28CA-EBDF-4727-9595-D10A2A59044B}" destId="{E504B783-470F-4699-8CEB-8FB8B3AFDCFE}" srcOrd="8" destOrd="0" presId="urn:microsoft.com/office/officeart/2005/8/layout/process1"/>
    <dgm:cxn modelId="{C15E6CFE-2423-4400-BF27-CF8E10574345}" type="presParOf" srcId="{AA0A28CA-EBDF-4727-9595-D10A2A59044B}" destId="{DA62D9B6-7F30-4182-8FC0-FF7D9CE48005}" srcOrd="9" destOrd="0" presId="urn:microsoft.com/office/officeart/2005/8/layout/process1"/>
    <dgm:cxn modelId="{058563F2-BC0E-445F-80B0-9264EE3F8C7E}" type="presParOf" srcId="{DA62D9B6-7F30-4182-8FC0-FF7D9CE48005}" destId="{E1BFF2A0-47BF-4BDE-83D1-AE94A08BAFA9}" srcOrd="0" destOrd="0" presId="urn:microsoft.com/office/officeart/2005/8/layout/process1"/>
    <dgm:cxn modelId="{AF3C91D3-6BDB-4220-8AB5-324B6C7A5B2A}" type="presParOf" srcId="{AA0A28CA-EBDF-4727-9595-D10A2A59044B}" destId="{5CB2345E-0B6F-458D-953A-3EEB26C64ADB}" srcOrd="10" destOrd="0" presId="urn:microsoft.com/office/officeart/2005/8/layout/process1"/>
    <dgm:cxn modelId="{1B4B5A58-06AE-4F33-9C25-5CEDF020C782}" type="presParOf" srcId="{AA0A28CA-EBDF-4727-9595-D10A2A59044B}" destId="{9587F123-917F-4815-993B-567F7307E71A}" srcOrd="11" destOrd="0" presId="urn:microsoft.com/office/officeart/2005/8/layout/process1"/>
    <dgm:cxn modelId="{990A39AF-81FF-4CFD-816C-F2A62863DD07}" type="presParOf" srcId="{9587F123-917F-4815-993B-567F7307E71A}" destId="{8BCED0C4-5E44-40D7-AC5A-56018976B5A9}" srcOrd="0" destOrd="0" presId="urn:microsoft.com/office/officeart/2005/8/layout/process1"/>
    <dgm:cxn modelId="{08A108B6-AF02-444A-AFE5-C151B8BE9FBE}" type="presParOf" srcId="{AA0A28CA-EBDF-4727-9595-D10A2A59044B}" destId="{70B74F24-B940-4104-96A0-BCA73224596D}" srcOrd="1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BBBF41-2B39-40FD-8860-CEADA9590196}"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67985D78-E84D-47DE-810E-95B1C9B93840}">
      <dgm:prSet phldrT="[Text]" phldr="0"/>
      <dgm:spPr/>
      <dgm:t>
        <a:bodyPr/>
        <a:lstStyle/>
        <a:p>
          <a:r>
            <a:rPr lang="en-US" b="1"/>
            <a:t>Sprint Session 3</a:t>
          </a:r>
        </a:p>
        <a:p>
          <a:r>
            <a:rPr lang="en-US" b="1">
              <a:solidFill>
                <a:schemeClr val="bg1"/>
              </a:solidFill>
              <a:ea typeface="Calibri"/>
              <a:cs typeface="Calibri"/>
            </a:rPr>
            <a:t>Today!</a:t>
          </a:r>
          <a:endParaRPr lang="en-US" b="1">
            <a:solidFill>
              <a:schemeClr val="bg1"/>
            </a:solidFill>
            <a:latin typeface="Calibri Light"/>
            <a:ea typeface="Calibri"/>
            <a:cs typeface="Calibri"/>
          </a:endParaRPr>
        </a:p>
      </dgm:t>
    </dgm:pt>
    <dgm:pt modelId="{4ACA6EEA-34FF-484F-A639-2D26796187A7}" type="parTrans" cxnId="{FD057729-3050-4F93-BCB8-53768BCA2682}">
      <dgm:prSet/>
      <dgm:spPr/>
      <dgm:t>
        <a:bodyPr/>
        <a:lstStyle/>
        <a:p>
          <a:endParaRPr lang="en-US"/>
        </a:p>
      </dgm:t>
    </dgm:pt>
    <dgm:pt modelId="{0C5015F4-80F5-4806-93F8-5FDC86CD5EAA}" type="sibTrans" cxnId="{FD057729-3050-4F93-BCB8-53768BCA2682}">
      <dgm:prSet/>
      <dgm:spPr/>
      <dgm:t>
        <a:bodyPr/>
        <a:lstStyle/>
        <a:p>
          <a:endParaRPr lang="en-US"/>
        </a:p>
      </dgm:t>
    </dgm:pt>
    <dgm:pt modelId="{E7F37F94-185B-4DCF-8617-022494D944E2}">
      <dgm:prSet phldrT="[Text]" phldr="0"/>
      <dgm:spPr/>
      <dgm:t>
        <a:bodyPr/>
        <a:lstStyle/>
        <a:p>
          <a:r>
            <a:rPr lang="en-US" b="1"/>
            <a:t>LN </a:t>
          </a:r>
          <a:r>
            <a:rPr lang="en-US"/>
            <a:t>provides Tactical how-to information related to PCMHs’ QI plans </a:t>
          </a:r>
        </a:p>
      </dgm:t>
    </dgm:pt>
    <dgm:pt modelId="{8B1DA182-22E6-4045-B54C-4245E546A9F5}" type="parTrans" cxnId="{A0B5FCED-60B6-4B71-9838-55907152F98F}">
      <dgm:prSet/>
      <dgm:spPr/>
      <dgm:t>
        <a:bodyPr/>
        <a:lstStyle/>
        <a:p>
          <a:endParaRPr lang="en-US"/>
        </a:p>
      </dgm:t>
    </dgm:pt>
    <dgm:pt modelId="{8C25B6DF-0A5F-4CCC-9EAA-769A79FB8441}" type="sibTrans" cxnId="{A0B5FCED-60B6-4B71-9838-55907152F98F}">
      <dgm:prSet/>
      <dgm:spPr/>
      <dgm:t>
        <a:bodyPr/>
        <a:lstStyle/>
        <a:p>
          <a:endParaRPr lang="en-US"/>
        </a:p>
      </dgm:t>
    </dgm:pt>
    <dgm:pt modelId="{ACC4BC6D-411D-436E-A9A8-10C468DF5528}">
      <dgm:prSet phldrT="[Text]" phldr="0"/>
      <dgm:spPr/>
      <dgm:t>
        <a:bodyPr/>
        <a:lstStyle/>
        <a:p>
          <a:r>
            <a:rPr lang="en-US" b="1"/>
            <a:t>PCMHs </a:t>
          </a:r>
          <a:r>
            <a:rPr lang="en-US"/>
            <a:t>share PDSA 2</a:t>
          </a:r>
          <a:r>
            <a:rPr lang="en-US" baseline="30000"/>
            <a:t>nd</a:t>
          </a:r>
          <a:r>
            <a:rPr lang="en-US"/>
            <a:t> Cyle “Plan” through facilitated peer-to-peer learning</a:t>
          </a:r>
        </a:p>
      </dgm:t>
    </dgm:pt>
    <dgm:pt modelId="{B24E95AE-762A-4979-8B99-00A3C21FD9D2}" type="parTrans" cxnId="{2C7C1F23-AC5D-4E2C-A1D2-4D166B434AB3}">
      <dgm:prSet/>
      <dgm:spPr/>
      <dgm:t>
        <a:bodyPr/>
        <a:lstStyle/>
        <a:p>
          <a:endParaRPr lang="en-US"/>
        </a:p>
      </dgm:t>
    </dgm:pt>
    <dgm:pt modelId="{A8E106B0-041F-48B7-B8F0-2DE775878451}" type="sibTrans" cxnId="{2C7C1F23-AC5D-4E2C-A1D2-4D166B434AB3}">
      <dgm:prSet/>
      <dgm:spPr/>
      <dgm:t>
        <a:bodyPr/>
        <a:lstStyle/>
        <a:p>
          <a:endParaRPr lang="en-US"/>
        </a:p>
      </dgm:t>
    </dgm:pt>
    <dgm:pt modelId="{2DBE751A-B54D-499F-92CC-13B07B3A0594}">
      <dgm:prSet phldrT="[Text]" phldr="0"/>
      <dgm:spPr/>
      <dgm:t>
        <a:bodyPr/>
        <a:lstStyle/>
        <a:p>
          <a:r>
            <a:rPr lang="en-US" b="1"/>
            <a:t>LN </a:t>
          </a:r>
          <a:r>
            <a:rPr lang="en-US"/>
            <a:t>provides guidance for completing 2</a:t>
          </a:r>
          <a:r>
            <a:rPr lang="en-US" baseline="30000"/>
            <a:t>nd</a:t>
          </a:r>
          <a:r>
            <a:rPr lang="en-US"/>
            <a:t> cycle of Study and Act</a:t>
          </a:r>
        </a:p>
      </dgm:t>
    </dgm:pt>
    <dgm:pt modelId="{F64A0C56-6344-42CD-9751-1BD66166AA92}" type="parTrans" cxnId="{D6764E9D-31A9-46E5-8FAB-DA0F7351A62F}">
      <dgm:prSet/>
      <dgm:spPr/>
      <dgm:t>
        <a:bodyPr/>
        <a:lstStyle/>
        <a:p>
          <a:endParaRPr lang="en-US"/>
        </a:p>
      </dgm:t>
    </dgm:pt>
    <dgm:pt modelId="{05D22A1C-2982-41A4-B3FF-8E502C0E30E8}" type="sibTrans" cxnId="{D6764E9D-31A9-46E5-8FAB-DA0F7351A62F}">
      <dgm:prSet/>
      <dgm:spPr/>
      <dgm:t>
        <a:bodyPr/>
        <a:lstStyle/>
        <a:p>
          <a:endParaRPr lang="en-US"/>
        </a:p>
      </dgm:t>
    </dgm:pt>
    <dgm:pt modelId="{C7C01383-452B-4179-B2B1-1529355574B7}" type="pres">
      <dgm:prSet presAssocID="{D0BBBF41-2B39-40FD-8860-CEADA9590196}" presName="linearFlow" presStyleCnt="0">
        <dgm:presLayoutVars>
          <dgm:dir/>
          <dgm:animLvl val="lvl"/>
          <dgm:resizeHandles val="exact"/>
        </dgm:presLayoutVars>
      </dgm:prSet>
      <dgm:spPr/>
    </dgm:pt>
    <dgm:pt modelId="{7F669A2C-8D8C-470D-BFD0-1CBCA2C77BE5}" type="pres">
      <dgm:prSet presAssocID="{67985D78-E84D-47DE-810E-95B1C9B93840}" presName="composite" presStyleCnt="0"/>
      <dgm:spPr/>
    </dgm:pt>
    <dgm:pt modelId="{C82D4C86-3FBF-4148-934F-B2FD99A84C86}" type="pres">
      <dgm:prSet presAssocID="{67985D78-E84D-47DE-810E-95B1C9B93840}" presName="parTx" presStyleLbl="node1" presStyleIdx="0" presStyleCnt="1">
        <dgm:presLayoutVars>
          <dgm:chMax val="0"/>
          <dgm:chPref val="0"/>
          <dgm:bulletEnabled val="1"/>
        </dgm:presLayoutVars>
      </dgm:prSet>
      <dgm:spPr/>
    </dgm:pt>
    <dgm:pt modelId="{6C73E6FE-284A-4831-B0AC-5A33E3ACB4C4}" type="pres">
      <dgm:prSet presAssocID="{67985D78-E84D-47DE-810E-95B1C9B93840}" presName="parSh" presStyleLbl="node1" presStyleIdx="0" presStyleCnt="1" custLinFactNeighborX="1173" custLinFactNeighborY="-729"/>
      <dgm:spPr/>
    </dgm:pt>
    <dgm:pt modelId="{21419F1E-1FE3-4331-943B-120F097FB755}" type="pres">
      <dgm:prSet presAssocID="{67985D78-E84D-47DE-810E-95B1C9B93840}" presName="desTx" presStyleLbl="fgAcc1" presStyleIdx="0" presStyleCnt="1" custLinFactNeighborX="906" custLinFactNeighborY="-738">
        <dgm:presLayoutVars>
          <dgm:bulletEnabled val="1"/>
        </dgm:presLayoutVars>
      </dgm:prSet>
      <dgm:spPr/>
    </dgm:pt>
  </dgm:ptLst>
  <dgm:cxnLst>
    <dgm:cxn modelId="{43633207-EAA3-4F4C-9851-BB188E2CA56C}" type="presOf" srcId="{67985D78-E84D-47DE-810E-95B1C9B93840}" destId="{6C73E6FE-284A-4831-B0AC-5A33E3ACB4C4}" srcOrd="1" destOrd="0" presId="urn:microsoft.com/office/officeart/2005/8/layout/process3"/>
    <dgm:cxn modelId="{29072F09-F5D8-4A0D-BB69-5345FB9A0432}" type="presOf" srcId="{2DBE751A-B54D-499F-92CC-13B07B3A0594}" destId="{21419F1E-1FE3-4331-943B-120F097FB755}" srcOrd="0" destOrd="2" presId="urn:microsoft.com/office/officeart/2005/8/layout/process3"/>
    <dgm:cxn modelId="{2C7C1F23-AC5D-4E2C-A1D2-4D166B434AB3}" srcId="{67985D78-E84D-47DE-810E-95B1C9B93840}" destId="{ACC4BC6D-411D-436E-A9A8-10C468DF5528}" srcOrd="1" destOrd="0" parTransId="{B24E95AE-762A-4979-8B99-00A3C21FD9D2}" sibTransId="{A8E106B0-041F-48B7-B8F0-2DE775878451}"/>
    <dgm:cxn modelId="{FD057729-3050-4F93-BCB8-53768BCA2682}" srcId="{D0BBBF41-2B39-40FD-8860-CEADA9590196}" destId="{67985D78-E84D-47DE-810E-95B1C9B93840}" srcOrd="0" destOrd="0" parTransId="{4ACA6EEA-34FF-484F-A639-2D26796187A7}" sibTransId="{0C5015F4-80F5-4806-93F8-5FDC86CD5EAA}"/>
    <dgm:cxn modelId="{4E0ECA7B-AE2C-4B30-84DD-27985E9D18AF}" type="presOf" srcId="{D0BBBF41-2B39-40FD-8860-CEADA9590196}" destId="{C7C01383-452B-4179-B2B1-1529355574B7}" srcOrd="0" destOrd="0" presId="urn:microsoft.com/office/officeart/2005/8/layout/process3"/>
    <dgm:cxn modelId="{D6764E9D-31A9-46E5-8FAB-DA0F7351A62F}" srcId="{67985D78-E84D-47DE-810E-95B1C9B93840}" destId="{2DBE751A-B54D-499F-92CC-13B07B3A0594}" srcOrd="2" destOrd="0" parTransId="{F64A0C56-6344-42CD-9751-1BD66166AA92}" sibTransId="{05D22A1C-2982-41A4-B3FF-8E502C0E30E8}"/>
    <dgm:cxn modelId="{45E941AF-FF26-46E6-A787-FEDB11099BD4}" type="presOf" srcId="{E7F37F94-185B-4DCF-8617-022494D944E2}" destId="{21419F1E-1FE3-4331-943B-120F097FB755}" srcOrd="0" destOrd="0" presId="urn:microsoft.com/office/officeart/2005/8/layout/process3"/>
    <dgm:cxn modelId="{9EA6CCE0-FF23-44FE-909F-D4F201825217}" type="presOf" srcId="{ACC4BC6D-411D-436E-A9A8-10C468DF5528}" destId="{21419F1E-1FE3-4331-943B-120F097FB755}" srcOrd="0" destOrd="1" presId="urn:microsoft.com/office/officeart/2005/8/layout/process3"/>
    <dgm:cxn modelId="{F6264FE7-2CD7-4C04-8D30-15FC82503C52}" type="presOf" srcId="{67985D78-E84D-47DE-810E-95B1C9B93840}" destId="{C82D4C86-3FBF-4148-934F-B2FD99A84C86}" srcOrd="0" destOrd="0" presId="urn:microsoft.com/office/officeart/2005/8/layout/process3"/>
    <dgm:cxn modelId="{A0B5FCED-60B6-4B71-9838-55907152F98F}" srcId="{67985D78-E84D-47DE-810E-95B1C9B93840}" destId="{E7F37F94-185B-4DCF-8617-022494D944E2}" srcOrd="0" destOrd="0" parTransId="{8B1DA182-22E6-4045-B54C-4245E546A9F5}" sibTransId="{8C25B6DF-0A5F-4CCC-9EAA-769A79FB8441}"/>
    <dgm:cxn modelId="{9EE0F825-DAD3-4C5B-9A03-F3B0402DB991}" type="presParOf" srcId="{C7C01383-452B-4179-B2B1-1529355574B7}" destId="{7F669A2C-8D8C-470D-BFD0-1CBCA2C77BE5}" srcOrd="0" destOrd="0" presId="urn:microsoft.com/office/officeart/2005/8/layout/process3"/>
    <dgm:cxn modelId="{3855BA59-B5A8-4F3E-86C7-F4AE39C3C53E}" type="presParOf" srcId="{7F669A2C-8D8C-470D-BFD0-1CBCA2C77BE5}" destId="{C82D4C86-3FBF-4148-934F-B2FD99A84C86}" srcOrd="0" destOrd="0" presId="urn:microsoft.com/office/officeart/2005/8/layout/process3"/>
    <dgm:cxn modelId="{1C132B5A-9E12-42EF-A9A1-7163CEC0586F}" type="presParOf" srcId="{7F669A2C-8D8C-470D-BFD0-1CBCA2C77BE5}" destId="{6C73E6FE-284A-4831-B0AC-5A33E3ACB4C4}" srcOrd="1" destOrd="0" presId="urn:microsoft.com/office/officeart/2005/8/layout/process3"/>
    <dgm:cxn modelId="{230ACF89-296C-4FAB-8433-720D17E88180}" type="presParOf" srcId="{7F669A2C-8D8C-470D-BFD0-1CBCA2C77BE5}" destId="{21419F1E-1FE3-4331-943B-120F097FB75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0BBBF41-2B39-40FD-8860-CEADA9590196}"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67985D78-E84D-47DE-810E-95B1C9B93840}">
      <dgm:prSet phldrT="[Text]" phldr="0"/>
      <dgm:spPr/>
      <dgm:t>
        <a:bodyPr/>
        <a:lstStyle/>
        <a:p>
          <a:r>
            <a:rPr lang="en-US" b="1"/>
            <a:t>Sprint Session 4</a:t>
          </a:r>
        </a:p>
        <a:p>
          <a:r>
            <a:rPr lang="en-US" b="1">
              <a:solidFill>
                <a:schemeClr val="bg1"/>
              </a:solidFill>
              <a:ea typeface="Calibri"/>
              <a:cs typeface="Calibri"/>
            </a:rPr>
            <a:t>October 10, 2026 </a:t>
          </a:r>
          <a:endParaRPr lang="en-US" b="1">
            <a:solidFill>
              <a:schemeClr val="bg1"/>
            </a:solidFill>
            <a:latin typeface="Calibri Light"/>
            <a:ea typeface="Calibri"/>
            <a:cs typeface="Calibri"/>
          </a:endParaRPr>
        </a:p>
        <a:p>
          <a:pPr rtl="0"/>
          <a:r>
            <a:rPr lang="en-US" b="1">
              <a:solidFill>
                <a:schemeClr val="bg1"/>
              </a:solidFill>
              <a:latin typeface="Calibri Light"/>
              <a:ea typeface="Calibri"/>
              <a:cs typeface="Calibri"/>
            </a:rPr>
            <a:t>PDSA by September 22nd</a:t>
          </a:r>
        </a:p>
      </dgm:t>
    </dgm:pt>
    <dgm:pt modelId="{4ACA6EEA-34FF-484F-A639-2D26796187A7}" type="parTrans" cxnId="{FD057729-3050-4F93-BCB8-53768BCA2682}">
      <dgm:prSet/>
      <dgm:spPr/>
      <dgm:t>
        <a:bodyPr/>
        <a:lstStyle/>
        <a:p>
          <a:endParaRPr lang="en-US"/>
        </a:p>
      </dgm:t>
    </dgm:pt>
    <dgm:pt modelId="{0C5015F4-80F5-4806-93F8-5FDC86CD5EAA}" type="sibTrans" cxnId="{FD057729-3050-4F93-BCB8-53768BCA2682}">
      <dgm:prSet/>
      <dgm:spPr/>
      <dgm:t>
        <a:bodyPr/>
        <a:lstStyle/>
        <a:p>
          <a:endParaRPr lang="en-US"/>
        </a:p>
      </dgm:t>
    </dgm:pt>
    <dgm:pt modelId="{E7F37F94-185B-4DCF-8617-022494D944E2}">
      <dgm:prSet phldrT="[Text]" phldr="0"/>
      <dgm:spPr/>
      <dgm:t>
        <a:bodyPr/>
        <a:lstStyle/>
        <a:p>
          <a:r>
            <a:rPr lang="en-US" b="1"/>
            <a:t>LN</a:t>
          </a:r>
          <a:r>
            <a:rPr lang="en-US"/>
            <a:t> provides Tactical how-to information related to PCMHs’ QI plans </a:t>
          </a:r>
        </a:p>
      </dgm:t>
    </dgm:pt>
    <dgm:pt modelId="{8B1DA182-22E6-4045-B54C-4245E546A9F5}" type="parTrans" cxnId="{A0B5FCED-60B6-4B71-9838-55907152F98F}">
      <dgm:prSet/>
      <dgm:spPr/>
      <dgm:t>
        <a:bodyPr/>
        <a:lstStyle/>
        <a:p>
          <a:endParaRPr lang="en-US"/>
        </a:p>
      </dgm:t>
    </dgm:pt>
    <dgm:pt modelId="{8C25B6DF-0A5F-4CCC-9EAA-769A79FB8441}" type="sibTrans" cxnId="{A0B5FCED-60B6-4B71-9838-55907152F98F}">
      <dgm:prSet/>
      <dgm:spPr/>
      <dgm:t>
        <a:bodyPr/>
        <a:lstStyle/>
        <a:p>
          <a:endParaRPr lang="en-US"/>
        </a:p>
      </dgm:t>
    </dgm:pt>
    <dgm:pt modelId="{464D56CE-642A-4AD2-8A25-57E1DBB3723C}">
      <dgm:prSet/>
      <dgm:spPr/>
      <dgm:t>
        <a:bodyPr/>
        <a:lstStyle/>
        <a:p>
          <a:r>
            <a:rPr lang="en-US" b="1"/>
            <a:t>PCMHs </a:t>
          </a:r>
          <a:r>
            <a:rPr lang="en-US"/>
            <a:t>share 2</a:t>
          </a:r>
          <a:r>
            <a:rPr lang="en-US" baseline="30000"/>
            <a:t>nd</a:t>
          </a:r>
          <a:r>
            <a:rPr lang="en-US"/>
            <a:t> Cycle of  “Study” and “Act”  through facilitated peer-to-peer learning</a:t>
          </a:r>
        </a:p>
      </dgm:t>
    </dgm:pt>
    <dgm:pt modelId="{F21042A5-B44D-4C9B-B957-6FBA54035DC2}" type="parTrans" cxnId="{C31433D9-6685-4D0F-9B59-3797954BF2C8}">
      <dgm:prSet/>
      <dgm:spPr/>
      <dgm:t>
        <a:bodyPr/>
        <a:lstStyle/>
        <a:p>
          <a:endParaRPr lang="en-US"/>
        </a:p>
      </dgm:t>
    </dgm:pt>
    <dgm:pt modelId="{125088BC-55AC-432D-8F55-7AEAE93EFF06}" type="sibTrans" cxnId="{C31433D9-6685-4D0F-9B59-3797954BF2C8}">
      <dgm:prSet/>
      <dgm:spPr/>
      <dgm:t>
        <a:bodyPr/>
        <a:lstStyle/>
        <a:p>
          <a:endParaRPr lang="en-US"/>
        </a:p>
      </dgm:t>
    </dgm:pt>
    <dgm:pt modelId="{8EB8FD09-51A2-4812-836D-69BADAA4036F}">
      <dgm:prSet/>
      <dgm:spPr/>
      <dgm:t>
        <a:bodyPr/>
        <a:lstStyle/>
        <a:p>
          <a:r>
            <a:rPr lang="en-US" b="1"/>
            <a:t>LN</a:t>
          </a:r>
          <a:r>
            <a:rPr lang="en-US"/>
            <a:t> provides guidance on completing PDSA cycles (e.g., standardizing and scaling improvements) and preparing for the final session</a:t>
          </a:r>
        </a:p>
      </dgm:t>
    </dgm:pt>
    <dgm:pt modelId="{7C65D0B0-54D9-4CFE-8747-A7E0C8BE6B24}" type="parTrans" cxnId="{13E753CE-55E8-406F-BD41-900FE1AD07A3}">
      <dgm:prSet/>
      <dgm:spPr/>
      <dgm:t>
        <a:bodyPr/>
        <a:lstStyle/>
        <a:p>
          <a:endParaRPr lang="en-US"/>
        </a:p>
      </dgm:t>
    </dgm:pt>
    <dgm:pt modelId="{C184A4E7-37C0-4697-A8F7-5F16A39E986A}" type="sibTrans" cxnId="{13E753CE-55E8-406F-BD41-900FE1AD07A3}">
      <dgm:prSet/>
      <dgm:spPr/>
      <dgm:t>
        <a:bodyPr/>
        <a:lstStyle/>
        <a:p>
          <a:endParaRPr lang="en-US"/>
        </a:p>
      </dgm:t>
    </dgm:pt>
    <dgm:pt modelId="{C7C01383-452B-4179-B2B1-1529355574B7}" type="pres">
      <dgm:prSet presAssocID="{D0BBBF41-2B39-40FD-8860-CEADA9590196}" presName="linearFlow" presStyleCnt="0">
        <dgm:presLayoutVars>
          <dgm:dir/>
          <dgm:animLvl val="lvl"/>
          <dgm:resizeHandles val="exact"/>
        </dgm:presLayoutVars>
      </dgm:prSet>
      <dgm:spPr/>
    </dgm:pt>
    <dgm:pt modelId="{7F669A2C-8D8C-470D-BFD0-1CBCA2C77BE5}" type="pres">
      <dgm:prSet presAssocID="{67985D78-E84D-47DE-810E-95B1C9B93840}" presName="composite" presStyleCnt="0"/>
      <dgm:spPr/>
    </dgm:pt>
    <dgm:pt modelId="{C82D4C86-3FBF-4148-934F-B2FD99A84C86}" type="pres">
      <dgm:prSet presAssocID="{67985D78-E84D-47DE-810E-95B1C9B93840}" presName="parTx" presStyleLbl="node1" presStyleIdx="0" presStyleCnt="1">
        <dgm:presLayoutVars>
          <dgm:chMax val="0"/>
          <dgm:chPref val="0"/>
          <dgm:bulletEnabled val="1"/>
        </dgm:presLayoutVars>
      </dgm:prSet>
      <dgm:spPr/>
    </dgm:pt>
    <dgm:pt modelId="{6C73E6FE-284A-4831-B0AC-5A33E3ACB4C4}" type="pres">
      <dgm:prSet presAssocID="{67985D78-E84D-47DE-810E-95B1C9B93840}" presName="parSh" presStyleLbl="node1" presStyleIdx="0" presStyleCnt="1" custLinFactNeighborX="1173" custLinFactNeighborY="-729"/>
      <dgm:spPr/>
    </dgm:pt>
    <dgm:pt modelId="{21419F1E-1FE3-4331-943B-120F097FB755}" type="pres">
      <dgm:prSet presAssocID="{67985D78-E84D-47DE-810E-95B1C9B93840}" presName="desTx" presStyleLbl="fgAcc1" presStyleIdx="0" presStyleCnt="1" custLinFactNeighborX="906" custLinFactNeighborY="-738">
        <dgm:presLayoutVars>
          <dgm:bulletEnabled val="1"/>
        </dgm:presLayoutVars>
      </dgm:prSet>
      <dgm:spPr/>
    </dgm:pt>
  </dgm:ptLst>
  <dgm:cxnLst>
    <dgm:cxn modelId="{43633207-EAA3-4F4C-9851-BB188E2CA56C}" type="presOf" srcId="{67985D78-E84D-47DE-810E-95B1C9B93840}" destId="{6C73E6FE-284A-4831-B0AC-5A33E3ACB4C4}" srcOrd="1" destOrd="0" presId="urn:microsoft.com/office/officeart/2005/8/layout/process3"/>
    <dgm:cxn modelId="{9B55B00C-72B6-49E7-BE95-5D95343FD178}" type="presOf" srcId="{464D56CE-642A-4AD2-8A25-57E1DBB3723C}" destId="{21419F1E-1FE3-4331-943B-120F097FB755}" srcOrd="0" destOrd="1" presId="urn:microsoft.com/office/officeart/2005/8/layout/process3"/>
    <dgm:cxn modelId="{FD057729-3050-4F93-BCB8-53768BCA2682}" srcId="{D0BBBF41-2B39-40FD-8860-CEADA9590196}" destId="{67985D78-E84D-47DE-810E-95B1C9B93840}" srcOrd="0" destOrd="0" parTransId="{4ACA6EEA-34FF-484F-A639-2D26796187A7}" sibTransId="{0C5015F4-80F5-4806-93F8-5FDC86CD5EAA}"/>
    <dgm:cxn modelId="{4E779352-11EC-4E3E-9279-5F0EA5FA96B3}" type="presOf" srcId="{8EB8FD09-51A2-4812-836D-69BADAA4036F}" destId="{21419F1E-1FE3-4331-943B-120F097FB755}" srcOrd="0" destOrd="2" presId="urn:microsoft.com/office/officeart/2005/8/layout/process3"/>
    <dgm:cxn modelId="{4E0ECA7B-AE2C-4B30-84DD-27985E9D18AF}" type="presOf" srcId="{D0BBBF41-2B39-40FD-8860-CEADA9590196}" destId="{C7C01383-452B-4179-B2B1-1529355574B7}" srcOrd="0" destOrd="0" presId="urn:microsoft.com/office/officeart/2005/8/layout/process3"/>
    <dgm:cxn modelId="{45E941AF-FF26-46E6-A787-FEDB11099BD4}" type="presOf" srcId="{E7F37F94-185B-4DCF-8617-022494D944E2}" destId="{21419F1E-1FE3-4331-943B-120F097FB755}" srcOrd="0" destOrd="0" presId="urn:microsoft.com/office/officeart/2005/8/layout/process3"/>
    <dgm:cxn modelId="{13E753CE-55E8-406F-BD41-900FE1AD07A3}" srcId="{67985D78-E84D-47DE-810E-95B1C9B93840}" destId="{8EB8FD09-51A2-4812-836D-69BADAA4036F}" srcOrd="2" destOrd="0" parTransId="{7C65D0B0-54D9-4CFE-8747-A7E0C8BE6B24}" sibTransId="{C184A4E7-37C0-4697-A8F7-5F16A39E986A}"/>
    <dgm:cxn modelId="{C31433D9-6685-4D0F-9B59-3797954BF2C8}" srcId="{67985D78-E84D-47DE-810E-95B1C9B93840}" destId="{464D56CE-642A-4AD2-8A25-57E1DBB3723C}" srcOrd="1" destOrd="0" parTransId="{F21042A5-B44D-4C9B-B957-6FBA54035DC2}" sibTransId="{125088BC-55AC-432D-8F55-7AEAE93EFF06}"/>
    <dgm:cxn modelId="{F6264FE7-2CD7-4C04-8D30-15FC82503C52}" type="presOf" srcId="{67985D78-E84D-47DE-810E-95B1C9B93840}" destId="{C82D4C86-3FBF-4148-934F-B2FD99A84C86}" srcOrd="0" destOrd="0" presId="urn:microsoft.com/office/officeart/2005/8/layout/process3"/>
    <dgm:cxn modelId="{A0B5FCED-60B6-4B71-9838-55907152F98F}" srcId="{67985D78-E84D-47DE-810E-95B1C9B93840}" destId="{E7F37F94-185B-4DCF-8617-022494D944E2}" srcOrd="0" destOrd="0" parTransId="{8B1DA182-22E6-4045-B54C-4245E546A9F5}" sibTransId="{8C25B6DF-0A5F-4CCC-9EAA-769A79FB8441}"/>
    <dgm:cxn modelId="{9EE0F825-DAD3-4C5B-9A03-F3B0402DB991}" type="presParOf" srcId="{C7C01383-452B-4179-B2B1-1529355574B7}" destId="{7F669A2C-8D8C-470D-BFD0-1CBCA2C77BE5}" srcOrd="0" destOrd="0" presId="urn:microsoft.com/office/officeart/2005/8/layout/process3"/>
    <dgm:cxn modelId="{3855BA59-B5A8-4F3E-86C7-F4AE39C3C53E}" type="presParOf" srcId="{7F669A2C-8D8C-470D-BFD0-1CBCA2C77BE5}" destId="{C82D4C86-3FBF-4148-934F-B2FD99A84C86}" srcOrd="0" destOrd="0" presId="urn:microsoft.com/office/officeart/2005/8/layout/process3"/>
    <dgm:cxn modelId="{1C132B5A-9E12-42EF-A9A1-7163CEC0586F}" type="presParOf" srcId="{7F669A2C-8D8C-470D-BFD0-1CBCA2C77BE5}" destId="{6C73E6FE-284A-4831-B0AC-5A33E3ACB4C4}" srcOrd="1" destOrd="0" presId="urn:microsoft.com/office/officeart/2005/8/layout/process3"/>
    <dgm:cxn modelId="{230ACF89-296C-4FAB-8433-720D17E88180}" type="presParOf" srcId="{7F669A2C-8D8C-470D-BFD0-1CBCA2C77BE5}" destId="{21419F1E-1FE3-4331-943B-120F097FB755}" srcOrd="2" destOrd="0" presId="urn:microsoft.com/office/officeart/2005/8/layout/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BBBF41-2B39-40FD-8860-CEADA9590196}"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1842E475-0459-4582-B994-C3CED1348853}">
      <dgm:prSet>
        <dgm:style>
          <a:lnRef idx="2">
            <a:schemeClr val="dk1">
              <a:shade val="15000"/>
            </a:schemeClr>
          </a:lnRef>
          <a:fillRef idx="1">
            <a:schemeClr val="dk1"/>
          </a:fillRef>
          <a:effectRef idx="0">
            <a:schemeClr val="dk1"/>
          </a:effectRef>
          <a:fontRef idx="minor">
            <a:schemeClr val="lt1"/>
          </a:fontRef>
        </dgm:style>
      </dgm:prSet>
      <dgm:spPr/>
      <dgm:t>
        <a:bodyPr/>
        <a:lstStyle/>
        <a:p>
          <a:r>
            <a:rPr lang="en-US" b="1"/>
            <a:t>Final In-Person Session</a:t>
          </a:r>
        </a:p>
      </dgm:t>
    </dgm:pt>
    <dgm:pt modelId="{A461221F-280B-4C92-9F51-5244AFB9E85E}" type="parTrans" cxnId="{CEBFE448-9C75-44D4-8EF5-56F32EA152A9}">
      <dgm:prSet/>
      <dgm:spPr/>
      <dgm:t>
        <a:bodyPr/>
        <a:lstStyle/>
        <a:p>
          <a:endParaRPr lang="en-US"/>
        </a:p>
      </dgm:t>
    </dgm:pt>
    <dgm:pt modelId="{3EBF6B76-67F0-45A0-A26F-56624952E0FA}" type="sibTrans" cxnId="{CEBFE448-9C75-44D4-8EF5-56F32EA152A9}">
      <dgm:prSet/>
      <dgm:spPr/>
      <dgm:t>
        <a:bodyPr/>
        <a:lstStyle/>
        <a:p>
          <a:endParaRPr lang="en-US"/>
        </a:p>
      </dgm:t>
    </dgm:pt>
    <dgm:pt modelId="{9F60079A-E95A-48F2-BD1C-31DF86C25940}">
      <dgm:prSet/>
      <dgm:spPr/>
      <dgm:t>
        <a:bodyPr/>
        <a:lstStyle/>
        <a:p>
          <a:r>
            <a:rPr lang="en-US" b="1"/>
            <a:t>PCMHs </a:t>
          </a:r>
          <a:r>
            <a:rPr lang="en-US" b="0"/>
            <a:t>share their </a:t>
          </a:r>
          <a:r>
            <a:rPr lang="en-US"/>
            <a:t>completed PDSA cycles</a:t>
          </a:r>
        </a:p>
      </dgm:t>
    </dgm:pt>
    <dgm:pt modelId="{82F3DA60-B219-4A13-893B-6C7A95AD3DB0}" type="parTrans" cxnId="{6C0552E9-1206-4796-87EB-120D81C482E8}">
      <dgm:prSet/>
      <dgm:spPr/>
      <dgm:t>
        <a:bodyPr/>
        <a:lstStyle/>
        <a:p>
          <a:endParaRPr lang="en-US"/>
        </a:p>
      </dgm:t>
    </dgm:pt>
    <dgm:pt modelId="{20C1D53A-8A19-4964-9799-4AA98A21E32E}" type="sibTrans" cxnId="{6C0552E9-1206-4796-87EB-120D81C482E8}">
      <dgm:prSet/>
      <dgm:spPr/>
      <dgm:t>
        <a:bodyPr/>
        <a:lstStyle/>
        <a:p>
          <a:endParaRPr lang="en-US"/>
        </a:p>
      </dgm:t>
    </dgm:pt>
    <dgm:pt modelId="{97A06D6A-1300-4973-A05C-97777B9D1475}">
      <dgm:prSet/>
      <dgm:spPr/>
      <dgm:t>
        <a:bodyPr/>
        <a:lstStyle/>
        <a:p>
          <a:r>
            <a:rPr lang="en-US" b="1"/>
            <a:t>LN</a:t>
          </a:r>
          <a:r>
            <a:rPr lang="en-US"/>
            <a:t> recognizes PCMHs with greatest improvements</a:t>
          </a:r>
        </a:p>
      </dgm:t>
    </dgm:pt>
    <dgm:pt modelId="{EE6A5FA7-A098-4221-82A3-E0921B197B08}" type="parTrans" cxnId="{65666586-5B0A-415A-B413-D66434F16099}">
      <dgm:prSet/>
      <dgm:spPr/>
      <dgm:t>
        <a:bodyPr/>
        <a:lstStyle/>
        <a:p>
          <a:endParaRPr lang="en-US"/>
        </a:p>
      </dgm:t>
    </dgm:pt>
    <dgm:pt modelId="{B733AEB9-798A-4246-A7D1-FF59AC51C150}" type="sibTrans" cxnId="{65666586-5B0A-415A-B413-D66434F16099}">
      <dgm:prSet/>
      <dgm:spPr/>
      <dgm:t>
        <a:bodyPr/>
        <a:lstStyle/>
        <a:p>
          <a:endParaRPr lang="en-US"/>
        </a:p>
      </dgm:t>
    </dgm:pt>
    <dgm:pt modelId="{72E4C0F8-2B48-4658-8B2E-DE6E049C836F}">
      <dgm:prSet/>
      <dgm:spPr/>
      <dgm:t>
        <a:bodyPr/>
        <a:lstStyle/>
        <a:p>
          <a:r>
            <a:rPr lang="en-US" b="1"/>
            <a:t>LN</a:t>
          </a:r>
          <a:r>
            <a:rPr lang="en-US"/>
            <a:t> announces 2027 Sprints </a:t>
          </a:r>
        </a:p>
      </dgm:t>
    </dgm:pt>
    <dgm:pt modelId="{22CE4692-948E-40B8-94D8-731664D1097B}" type="parTrans" cxnId="{F68E9418-E064-4334-91CF-8880F6881885}">
      <dgm:prSet/>
      <dgm:spPr/>
      <dgm:t>
        <a:bodyPr/>
        <a:lstStyle/>
        <a:p>
          <a:endParaRPr lang="en-US"/>
        </a:p>
      </dgm:t>
    </dgm:pt>
    <dgm:pt modelId="{5BF91E1B-252C-4833-8BB6-6636EA89460E}" type="sibTrans" cxnId="{F68E9418-E064-4334-91CF-8880F6881885}">
      <dgm:prSet/>
      <dgm:spPr/>
      <dgm:t>
        <a:bodyPr/>
        <a:lstStyle/>
        <a:p>
          <a:endParaRPr lang="en-US"/>
        </a:p>
      </dgm:t>
    </dgm:pt>
    <dgm:pt modelId="{C7C01383-452B-4179-B2B1-1529355574B7}" type="pres">
      <dgm:prSet presAssocID="{D0BBBF41-2B39-40FD-8860-CEADA9590196}" presName="linearFlow" presStyleCnt="0">
        <dgm:presLayoutVars>
          <dgm:dir/>
          <dgm:animLvl val="lvl"/>
          <dgm:resizeHandles val="exact"/>
        </dgm:presLayoutVars>
      </dgm:prSet>
      <dgm:spPr/>
    </dgm:pt>
    <dgm:pt modelId="{8D00E8F1-C3B7-41E1-808A-E58F4F514A4B}" type="pres">
      <dgm:prSet presAssocID="{1842E475-0459-4582-B994-C3CED1348853}" presName="composite" presStyleCnt="0"/>
      <dgm:spPr/>
    </dgm:pt>
    <dgm:pt modelId="{9A2F7BE6-74E2-4934-A83A-5916D168FD97}" type="pres">
      <dgm:prSet presAssocID="{1842E475-0459-4582-B994-C3CED1348853}" presName="parTx" presStyleLbl="node1" presStyleIdx="0" presStyleCnt="1">
        <dgm:presLayoutVars>
          <dgm:chMax val="0"/>
          <dgm:chPref val="0"/>
          <dgm:bulletEnabled val="1"/>
        </dgm:presLayoutVars>
      </dgm:prSet>
      <dgm:spPr/>
    </dgm:pt>
    <dgm:pt modelId="{0A2662A0-9D7B-4ABB-A4C9-3883BED084BE}" type="pres">
      <dgm:prSet presAssocID="{1842E475-0459-4582-B994-C3CED1348853}" presName="parSh" presStyleLbl="node1" presStyleIdx="0" presStyleCnt="1" custLinFactNeighborX="-10" custLinFactNeighborY="1297"/>
      <dgm:spPr/>
    </dgm:pt>
    <dgm:pt modelId="{69FAEBA8-7E3B-44E9-8B63-100B56A8A67F}" type="pres">
      <dgm:prSet presAssocID="{1842E475-0459-4582-B994-C3CED1348853}" presName="desTx" presStyleLbl="fgAcc1" presStyleIdx="0" presStyleCnt="1" custLinFactNeighborX="189" custLinFactNeighborY="-509">
        <dgm:presLayoutVars>
          <dgm:bulletEnabled val="1"/>
        </dgm:presLayoutVars>
      </dgm:prSet>
      <dgm:spPr/>
    </dgm:pt>
  </dgm:ptLst>
  <dgm:cxnLst>
    <dgm:cxn modelId="{4065BB04-713E-4289-A687-AE581003049C}" type="presOf" srcId="{1842E475-0459-4582-B994-C3CED1348853}" destId="{0A2662A0-9D7B-4ABB-A4C9-3883BED084BE}" srcOrd="1" destOrd="0" presId="urn:microsoft.com/office/officeart/2005/8/layout/process3"/>
    <dgm:cxn modelId="{F7477B14-E4AF-4AC8-872A-B4C23F041A11}" type="presOf" srcId="{72E4C0F8-2B48-4658-8B2E-DE6E049C836F}" destId="{69FAEBA8-7E3B-44E9-8B63-100B56A8A67F}" srcOrd="0" destOrd="2" presId="urn:microsoft.com/office/officeart/2005/8/layout/process3"/>
    <dgm:cxn modelId="{F68E9418-E064-4334-91CF-8880F6881885}" srcId="{1842E475-0459-4582-B994-C3CED1348853}" destId="{72E4C0F8-2B48-4658-8B2E-DE6E049C836F}" srcOrd="2" destOrd="0" parTransId="{22CE4692-948E-40B8-94D8-731664D1097B}" sibTransId="{5BF91E1B-252C-4833-8BB6-6636EA89460E}"/>
    <dgm:cxn modelId="{CEBFE448-9C75-44D4-8EF5-56F32EA152A9}" srcId="{D0BBBF41-2B39-40FD-8860-CEADA9590196}" destId="{1842E475-0459-4582-B994-C3CED1348853}" srcOrd="0" destOrd="0" parTransId="{A461221F-280B-4C92-9F51-5244AFB9E85E}" sibTransId="{3EBF6B76-67F0-45A0-A26F-56624952E0FA}"/>
    <dgm:cxn modelId="{831FDB69-2FA2-49F9-A43F-E2655494FBFC}" type="presOf" srcId="{9F60079A-E95A-48F2-BD1C-31DF86C25940}" destId="{69FAEBA8-7E3B-44E9-8B63-100B56A8A67F}" srcOrd="0" destOrd="0" presId="urn:microsoft.com/office/officeart/2005/8/layout/process3"/>
    <dgm:cxn modelId="{4E0ECA7B-AE2C-4B30-84DD-27985E9D18AF}" type="presOf" srcId="{D0BBBF41-2B39-40FD-8860-CEADA9590196}" destId="{C7C01383-452B-4179-B2B1-1529355574B7}" srcOrd="0" destOrd="0" presId="urn:microsoft.com/office/officeart/2005/8/layout/process3"/>
    <dgm:cxn modelId="{65666586-5B0A-415A-B413-D66434F16099}" srcId="{1842E475-0459-4582-B994-C3CED1348853}" destId="{97A06D6A-1300-4973-A05C-97777B9D1475}" srcOrd="1" destOrd="0" parTransId="{EE6A5FA7-A098-4221-82A3-E0921B197B08}" sibTransId="{B733AEB9-798A-4246-A7D1-FF59AC51C150}"/>
    <dgm:cxn modelId="{4DA35AB0-5255-47C9-8CC6-E277761F4341}" type="presOf" srcId="{1842E475-0459-4582-B994-C3CED1348853}" destId="{9A2F7BE6-74E2-4934-A83A-5916D168FD97}" srcOrd="0" destOrd="0" presId="urn:microsoft.com/office/officeart/2005/8/layout/process3"/>
    <dgm:cxn modelId="{6C0552E9-1206-4796-87EB-120D81C482E8}" srcId="{1842E475-0459-4582-B994-C3CED1348853}" destId="{9F60079A-E95A-48F2-BD1C-31DF86C25940}" srcOrd="0" destOrd="0" parTransId="{82F3DA60-B219-4A13-893B-6C7A95AD3DB0}" sibTransId="{20C1D53A-8A19-4964-9799-4AA98A21E32E}"/>
    <dgm:cxn modelId="{D473D4FF-87C8-4B19-A94F-FE6ECF7B8FD9}" type="presOf" srcId="{97A06D6A-1300-4973-A05C-97777B9D1475}" destId="{69FAEBA8-7E3B-44E9-8B63-100B56A8A67F}" srcOrd="0" destOrd="1" presId="urn:microsoft.com/office/officeart/2005/8/layout/process3"/>
    <dgm:cxn modelId="{0D33B3EC-9DEF-48A5-BE64-ABAB1294FEAF}" type="presParOf" srcId="{C7C01383-452B-4179-B2B1-1529355574B7}" destId="{8D00E8F1-C3B7-41E1-808A-E58F4F514A4B}" srcOrd="0" destOrd="0" presId="urn:microsoft.com/office/officeart/2005/8/layout/process3"/>
    <dgm:cxn modelId="{8F28B58E-757E-4688-B022-5F9095097C37}" type="presParOf" srcId="{8D00E8F1-C3B7-41E1-808A-E58F4F514A4B}" destId="{9A2F7BE6-74E2-4934-A83A-5916D168FD97}" srcOrd="0" destOrd="0" presId="urn:microsoft.com/office/officeart/2005/8/layout/process3"/>
    <dgm:cxn modelId="{D71A87DC-800B-45C5-8D95-F1A060F11498}" type="presParOf" srcId="{8D00E8F1-C3B7-41E1-808A-E58F4F514A4B}" destId="{0A2662A0-9D7B-4ABB-A4C9-3883BED084BE}" srcOrd="1" destOrd="0" presId="urn:microsoft.com/office/officeart/2005/8/layout/process3"/>
    <dgm:cxn modelId="{DC656228-E3D1-4D67-8483-7020E23AA7F4}" type="presParOf" srcId="{8D00E8F1-C3B7-41E1-808A-E58F4F514A4B}" destId="{69FAEBA8-7E3B-44E9-8B63-100B56A8A67F}"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59454E-441A-42AE-B3E6-92111102B934}">
      <dsp:nvSpPr>
        <dsp:cNvPr id="0" name=""/>
        <dsp:cNvSpPr/>
      </dsp:nvSpPr>
      <dsp:spPr>
        <a:xfrm>
          <a:off x="3119" y="2340372"/>
          <a:ext cx="1181489" cy="708893"/>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kern="1200"/>
            <a:t>2/12</a:t>
          </a:r>
        </a:p>
      </dsp:txBody>
      <dsp:txXfrm>
        <a:off x="23882" y="2361135"/>
        <a:ext cx="1139963" cy="667367"/>
      </dsp:txXfrm>
    </dsp:sp>
    <dsp:sp modelId="{AB98AB96-7D0C-4719-8034-783CD5B21002}">
      <dsp:nvSpPr>
        <dsp:cNvPr id="0" name=""/>
        <dsp:cNvSpPr/>
      </dsp:nvSpPr>
      <dsp:spPr>
        <a:xfrm>
          <a:off x="1302758" y="2548314"/>
          <a:ext cx="250475" cy="293009"/>
        </a:xfrm>
        <a:prstGeom prst="rightArrow">
          <a:avLst>
            <a:gd name="adj1" fmla="val 600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1302758" y="2606916"/>
        <a:ext cx="175333" cy="175805"/>
      </dsp:txXfrm>
    </dsp:sp>
    <dsp:sp modelId="{4EF2B91D-F8A6-4FEC-85CF-0B8F6F659D3A}">
      <dsp:nvSpPr>
        <dsp:cNvPr id="0" name=""/>
        <dsp:cNvSpPr/>
      </dsp:nvSpPr>
      <dsp:spPr>
        <a:xfrm>
          <a:off x="1657205" y="2340372"/>
          <a:ext cx="1181489" cy="708893"/>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kern="1200"/>
            <a:t>3/25</a:t>
          </a:r>
        </a:p>
      </dsp:txBody>
      <dsp:txXfrm>
        <a:off x="1677968" y="2361135"/>
        <a:ext cx="1139963" cy="667367"/>
      </dsp:txXfrm>
    </dsp:sp>
    <dsp:sp modelId="{17B6EF7F-0192-4134-8504-89FE45DF89D1}">
      <dsp:nvSpPr>
        <dsp:cNvPr id="0" name=""/>
        <dsp:cNvSpPr/>
      </dsp:nvSpPr>
      <dsp:spPr>
        <a:xfrm>
          <a:off x="2956844" y="2548314"/>
          <a:ext cx="250475" cy="293009"/>
        </a:xfrm>
        <a:prstGeom prst="rightArrow">
          <a:avLst>
            <a:gd name="adj1" fmla="val 600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2956844" y="2606916"/>
        <a:ext cx="175333" cy="175805"/>
      </dsp:txXfrm>
    </dsp:sp>
    <dsp:sp modelId="{56D3C38E-44CF-423D-9E36-52EF8F33FCC6}">
      <dsp:nvSpPr>
        <dsp:cNvPr id="0" name=""/>
        <dsp:cNvSpPr/>
      </dsp:nvSpPr>
      <dsp:spPr>
        <a:xfrm>
          <a:off x="3311291" y="2340372"/>
          <a:ext cx="1181489" cy="708893"/>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kern="1200"/>
            <a:t>4/28</a:t>
          </a:r>
        </a:p>
      </dsp:txBody>
      <dsp:txXfrm>
        <a:off x="3332054" y="2361135"/>
        <a:ext cx="1139963" cy="667367"/>
      </dsp:txXfrm>
    </dsp:sp>
    <dsp:sp modelId="{71DC9062-80B9-4D53-B745-E12EB12D13B8}">
      <dsp:nvSpPr>
        <dsp:cNvPr id="0" name=""/>
        <dsp:cNvSpPr/>
      </dsp:nvSpPr>
      <dsp:spPr>
        <a:xfrm>
          <a:off x="4610930" y="2548314"/>
          <a:ext cx="250475" cy="293009"/>
        </a:xfrm>
        <a:prstGeom prst="rightArrow">
          <a:avLst>
            <a:gd name="adj1" fmla="val 600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4610930" y="2606916"/>
        <a:ext cx="175333" cy="175805"/>
      </dsp:txXfrm>
    </dsp:sp>
    <dsp:sp modelId="{FE2996B3-C3E5-424B-92F5-47ACD7D0BA3C}">
      <dsp:nvSpPr>
        <dsp:cNvPr id="0" name=""/>
        <dsp:cNvSpPr/>
      </dsp:nvSpPr>
      <dsp:spPr>
        <a:xfrm>
          <a:off x="4965377" y="2340372"/>
          <a:ext cx="1181489" cy="708893"/>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kern="1200"/>
            <a:t>6/9</a:t>
          </a:r>
        </a:p>
      </dsp:txBody>
      <dsp:txXfrm>
        <a:off x="4986140" y="2361135"/>
        <a:ext cx="1139963" cy="667367"/>
      </dsp:txXfrm>
    </dsp:sp>
    <dsp:sp modelId="{3ED317C9-89A8-41A5-96C3-3D658660157A}">
      <dsp:nvSpPr>
        <dsp:cNvPr id="0" name=""/>
        <dsp:cNvSpPr/>
      </dsp:nvSpPr>
      <dsp:spPr>
        <a:xfrm>
          <a:off x="6265016" y="2548314"/>
          <a:ext cx="250475" cy="293009"/>
        </a:xfrm>
        <a:prstGeom prst="rightArrow">
          <a:avLst>
            <a:gd name="adj1" fmla="val 600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6265016" y="2606916"/>
        <a:ext cx="175333" cy="175805"/>
      </dsp:txXfrm>
    </dsp:sp>
    <dsp:sp modelId="{E504B783-470F-4699-8CEB-8FB8B3AFDCFE}">
      <dsp:nvSpPr>
        <dsp:cNvPr id="0" name=""/>
        <dsp:cNvSpPr/>
      </dsp:nvSpPr>
      <dsp:spPr>
        <a:xfrm>
          <a:off x="6619463" y="2340372"/>
          <a:ext cx="1181489" cy="708893"/>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b="0" kern="1200">
              <a:latin typeface="Calibri Light"/>
            </a:rPr>
            <a:t>6/29</a:t>
          </a:r>
        </a:p>
      </dsp:txBody>
      <dsp:txXfrm>
        <a:off x="6640226" y="2361135"/>
        <a:ext cx="1139963" cy="667367"/>
      </dsp:txXfrm>
    </dsp:sp>
    <dsp:sp modelId="{DA62D9B6-7F30-4182-8FC0-FF7D9CE48005}">
      <dsp:nvSpPr>
        <dsp:cNvPr id="0" name=""/>
        <dsp:cNvSpPr/>
      </dsp:nvSpPr>
      <dsp:spPr>
        <a:xfrm>
          <a:off x="7919102" y="2548314"/>
          <a:ext cx="250475" cy="293009"/>
        </a:xfrm>
        <a:prstGeom prst="rightArrow">
          <a:avLst>
            <a:gd name="adj1" fmla="val 600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7919102" y="2606916"/>
        <a:ext cx="175333" cy="175805"/>
      </dsp:txXfrm>
    </dsp:sp>
    <dsp:sp modelId="{5CB2345E-0B6F-458D-953A-3EEB26C64ADB}">
      <dsp:nvSpPr>
        <dsp:cNvPr id="0" name=""/>
        <dsp:cNvSpPr/>
      </dsp:nvSpPr>
      <dsp:spPr>
        <a:xfrm>
          <a:off x="8273549" y="2340372"/>
          <a:ext cx="1181489" cy="708893"/>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a:t>9/22</a:t>
          </a:r>
        </a:p>
      </dsp:txBody>
      <dsp:txXfrm>
        <a:off x="8294312" y="2361135"/>
        <a:ext cx="1139963" cy="667367"/>
      </dsp:txXfrm>
    </dsp:sp>
    <dsp:sp modelId="{9587F123-917F-4815-993B-567F7307E71A}">
      <dsp:nvSpPr>
        <dsp:cNvPr id="0" name=""/>
        <dsp:cNvSpPr/>
      </dsp:nvSpPr>
      <dsp:spPr>
        <a:xfrm>
          <a:off x="9573188" y="2548314"/>
          <a:ext cx="250475" cy="293009"/>
        </a:xfrm>
        <a:prstGeom prst="rightArrow">
          <a:avLst>
            <a:gd name="adj1" fmla="val 600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9573188" y="2606916"/>
        <a:ext cx="175333" cy="175805"/>
      </dsp:txXfrm>
    </dsp:sp>
    <dsp:sp modelId="{70B74F24-B940-4104-96A0-BCA73224596D}">
      <dsp:nvSpPr>
        <dsp:cNvPr id="0" name=""/>
        <dsp:cNvSpPr/>
      </dsp:nvSpPr>
      <dsp:spPr>
        <a:xfrm>
          <a:off x="9927635" y="2340372"/>
          <a:ext cx="1181489" cy="708893"/>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10/30</a:t>
          </a:r>
        </a:p>
      </dsp:txBody>
      <dsp:txXfrm>
        <a:off x="9948398" y="2361135"/>
        <a:ext cx="1139963" cy="6673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73E6FE-284A-4831-B0AC-5A33E3ACB4C4}">
      <dsp:nvSpPr>
        <dsp:cNvPr id="0" name=""/>
        <dsp:cNvSpPr/>
      </dsp:nvSpPr>
      <dsp:spPr>
        <a:xfrm>
          <a:off x="34326" y="182508"/>
          <a:ext cx="2926410" cy="114936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64770" numCol="1" spcCol="1270" anchor="t" anchorCtr="0">
          <a:noAutofit/>
        </a:bodyPr>
        <a:lstStyle/>
        <a:p>
          <a:pPr marL="0" lvl="0" indent="0" algn="l" defTabSz="755650">
            <a:lnSpc>
              <a:spcPct val="90000"/>
            </a:lnSpc>
            <a:spcBef>
              <a:spcPct val="0"/>
            </a:spcBef>
            <a:spcAft>
              <a:spcPct val="35000"/>
            </a:spcAft>
            <a:buNone/>
          </a:pPr>
          <a:r>
            <a:rPr lang="en-US" sz="1700" b="1" kern="1200"/>
            <a:t>Sprint Session 3</a:t>
          </a:r>
        </a:p>
        <a:p>
          <a:pPr marL="0" lvl="0" indent="0" algn="l" defTabSz="755650">
            <a:lnSpc>
              <a:spcPct val="90000"/>
            </a:lnSpc>
            <a:spcBef>
              <a:spcPct val="0"/>
            </a:spcBef>
            <a:spcAft>
              <a:spcPct val="35000"/>
            </a:spcAft>
            <a:buNone/>
          </a:pPr>
          <a:r>
            <a:rPr lang="en-US" sz="1700" b="1" kern="1200">
              <a:solidFill>
                <a:schemeClr val="bg1"/>
              </a:solidFill>
              <a:ea typeface="Calibri"/>
              <a:cs typeface="Calibri"/>
            </a:rPr>
            <a:t>Today!</a:t>
          </a:r>
          <a:endParaRPr lang="en-US" sz="1700" b="1" kern="1200">
            <a:solidFill>
              <a:schemeClr val="bg1"/>
            </a:solidFill>
            <a:latin typeface="Calibri Light"/>
            <a:ea typeface="Calibri"/>
            <a:cs typeface="Calibri"/>
          </a:endParaRPr>
        </a:p>
      </dsp:txBody>
      <dsp:txXfrm>
        <a:off x="34326" y="182508"/>
        <a:ext cx="2926410" cy="766241"/>
      </dsp:txXfrm>
    </dsp:sp>
    <dsp:sp modelId="{21419F1E-1FE3-4331-943B-120F097FB755}">
      <dsp:nvSpPr>
        <dsp:cNvPr id="0" name=""/>
        <dsp:cNvSpPr/>
      </dsp:nvSpPr>
      <dsp:spPr>
        <a:xfrm>
          <a:off x="599385" y="935901"/>
          <a:ext cx="2926410" cy="287640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171450" lvl="1" indent="-171450" algn="l" defTabSz="755650">
            <a:lnSpc>
              <a:spcPct val="90000"/>
            </a:lnSpc>
            <a:spcBef>
              <a:spcPct val="0"/>
            </a:spcBef>
            <a:spcAft>
              <a:spcPct val="15000"/>
            </a:spcAft>
            <a:buChar char="•"/>
          </a:pPr>
          <a:r>
            <a:rPr lang="en-US" sz="1700" b="1" kern="1200"/>
            <a:t>LN </a:t>
          </a:r>
          <a:r>
            <a:rPr lang="en-US" sz="1700" kern="1200"/>
            <a:t>provides Tactical how-to information related to PCMHs’ QI plans </a:t>
          </a:r>
        </a:p>
        <a:p>
          <a:pPr marL="171450" lvl="1" indent="-171450" algn="l" defTabSz="755650">
            <a:lnSpc>
              <a:spcPct val="90000"/>
            </a:lnSpc>
            <a:spcBef>
              <a:spcPct val="0"/>
            </a:spcBef>
            <a:spcAft>
              <a:spcPct val="15000"/>
            </a:spcAft>
            <a:buChar char="•"/>
          </a:pPr>
          <a:r>
            <a:rPr lang="en-US" sz="1700" b="1" kern="1200"/>
            <a:t>PCMHs </a:t>
          </a:r>
          <a:r>
            <a:rPr lang="en-US" sz="1700" kern="1200"/>
            <a:t>share PDSA 2</a:t>
          </a:r>
          <a:r>
            <a:rPr lang="en-US" sz="1700" kern="1200" baseline="30000"/>
            <a:t>nd</a:t>
          </a:r>
          <a:r>
            <a:rPr lang="en-US" sz="1700" kern="1200"/>
            <a:t> Cyle “Plan” through facilitated peer-to-peer learning</a:t>
          </a:r>
        </a:p>
        <a:p>
          <a:pPr marL="171450" lvl="1" indent="-171450" algn="l" defTabSz="755650">
            <a:lnSpc>
              <a:spcPct val="90000"/>
            </a:lnSpc>
            <a:spcBef>
              <a:spcPct val="0"/>
            </a:spcBef>
            <a:spcAft>
              <a:spcPct val="15000"/>
            </a:spcAft>
            <a:buChar char="•"/>
          </a:pPr>
          <a:r>
            <a:rPr lang="en-US" sz="1700" b="1" kern="1200"/>
            <a:t>LN </a:t>
          </a:r>
          <a:r>
            <a:rPr lang="en-US" sz="1700" kern="1200"/>
            <a:t>provides guidance for completing 2</a:t>
          </a:r>
          <a:r>
            <a:rPr lang="en-US" sz="1700" kern="1200" baseline="30000"/>
            <a:t>nd</a:t>
          </a:r>
          <a:r>
            <a:rPr lang="en-US" sz="1700" kern="1200"/>
            <a:t> cycle of Study and Act</a:t>
          </a:r>
        </a:p>
      </dsp:txBody>
      <dsp:txXfrm>
        <a:off x="683632" y="1020148"/>
        <a:ext cx="2757916" cy="27079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73E6FE-284A-4831-B0AC-5A33E3ACB4C4}">
      <dsp:nvSpPr>
        <dsp:cNvPr id="0" name=""/>
        <dsp:cNvSpPr/>
      </dsp:nvSpPr>
      <dsp:spPr>
        <a:xfrm>
          <a:off x="38357" y="10374"/>
          <a:ext cx="3270004" cy="156487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b="1" kern="1200"/>
            <a:t>Sprint Session 4</a:t>
          </a:r>
        </a:p>
        <a:p>
          <a:pPr marL="0" lvl="0" indent="0" algn="l" defTabSz="711200">
            <a:lnSpc>
              <a:spcPct val="90000"/>
            </a:lnSpc>
            <a:spcBef>
              <a:spcPct val="0"/>
            </a:spcBef>
            <a:spcAft>
              <a:spcPct val="35000"/>
            </a:spcAft>
            <a:buNone/>
          </a:pPr>
          <a:r>
            <a:rPr lang="en-US" sz="1600" b="1" kern="1200">
              <a:solidFill>
                <a:schemeClr val="bg1"/>
              </a:solidFill>
              <a:ea typeface="Calibri"/>
              <a:cs typeface="Calibri"/>
            </a:rPr>
            <a:t>October 10, 2026 </a:t>
          </a:r>
          <a:endParaRPr lang="en-US" sz="1600" b="1" kern="1200">
            <a:solidFill>
              <a:schemeClr val="bg1"/>
            </a:solidFill>
            <a:latin typeface="Calibri Light"/>
            <a:ea typeface="Calibri"/>
            <a:cs typeface="Calibri"/>
          </a:endParaRPr>
        </a:p>
        <a:p>
          <a:pPr marL="0" lvl="0" indent="0" algn="l" defTabSz="711200" rtl="0">
            <a:lnSpc>
              <a:spcPct val="90000"/>
            </a:lnSpc>
            <a:spcBef>
              <a:spcPct val="0"/>
            </a:spcBef>
            <a:spcAft>
              <a:spcPct val="35000"/>
            </a:spcAft>
            <a:buNone/>
          </a:pPr>
          <a:r>
            <a:rPr lang="en-US" sz="1600" b="1" kern="1200">
              <a:solidFill>
                <a:schemeClr val="bg1"/>
              </a:solidFill>
              <a:latin typeface="Calibri Light"/>
              <a:ea typeface="Calibri"/>
              <a:cs typeface="Calibri"/>
            </a:rPr>
            <a:t>PDSA by September 22nd</a:t>
          </a:r>
        </a:p>
      </dsp:txBody>
      <dsp:txXfrm>
        <a:off x="38357" y="10374"/>
        <a:ext cx="3270004" cy="1043251"/>
      </dsp:txXfrm>
    </dsp:sp>
    <dsp:sp modelId="{21419F1E-1FE3-4331-943B-120F097FB755}">
      <dsp:nvSpPr>
        <dsp:cNvPr id="0" name=""/>
        <dsp:cNvSpPr/>
      </dsp:nvSpPr>
      <dsp:spPr>
        <a:xfrm>
          <a:off x="669759" y="1043354"/>
          <a:ext cx="3270004" cy="293759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b="1" kern="1200"/>
            <a:t>LN</a:t>
          </a:r>
          <a:r>
            <a:rPr lang="en-US" sz="1600" kern="1200"/>
            <a:t> provides Tactical how-to information related to PCMHs’ QI plans </a:t>
          </a:r>
        </a:p>
        <a:p>
          <a:pPr marL="171450" lvl="1" indent="-171450" algn="l" defTabSz="711200">
            <a:lnSpc>
              <a:spcPct val="90000"/>
            </a:lnSpc>
            <a:spcBef>
              <a:spcPct val="0"/>
            </a:spcBef>
            <a:spcAft>
              <a:spcPct val="15000"/>
            </a:spcAft>
            <a:buChar char="•"/>
          </a:pPr>
          <a:r>
            <a:rPr lang="en-US" sz="1600" b="1" kern="1200"/>
            <a:t>PCMHs </a:t>
          </a:r>
          <a:r>
            <a:rPr lang="en-US" sz="1600" kern="1200"/>
            <a:t>share 2</a:t>
          </a:r>
          <a:r>
            <a:rPr lang="en-US" sz="1600" kern="1200" baseline="30000"/>
            <a:t>nd</a:t>
          </a:r>
          <a:r>
            <a:rPr lang="en-US" sz="1600" kern="1200"/>
            <a:t> Cycle of  “Study” and “Act”  through facilitated peer-to-peer learning</a:t>
          </a:r>
        </a:p>
        <a:p>
          <a:pPr marL="171450" lvl="1" indent="-171450" algn="l" defTabSz="711200">
            <a:lnSpc>
              <a:spcPct val="90000"/>
            </a:lnSpc>
            <a:spcBef>
              <a:spcPct val="0"/>
            </a:spcBef>
            <a:spcAft>
              <a:spcPct val="15000"/>
            </a:spcAft>
            <a:buChar char="•"/>
          </a:pPr>
          <a:r>
            <a:rPr lang="en-US" sz="1600" b="1" kern="1200"/>
            <a:t>LN</a:t>
          </a:r>
          <a:r>
            <a:rPr lang="en-US" sz="1600" kern="1200"/>
            <a:t> provides guidance on completing PDSA cycles (e.g., standardizing and scaling improvements) and preparing for the final session</a:t>
          </a:r>
        </a:p>
      </dsp:txBody>
      <dsp:txXfrm>
        <a:off x="755798" y="1129393"/>
        <a:ext cx="3097926" cy="27655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662A0-9D7B-4ABB-A4C9-3883BED084BE}">
      <dsp:nvSpPr>
        <dsp:cNvPr id="0" name=""/>
        <dsp:cNvSpPr/>
      </dsp:nvSpPr>
      <dsp:spPr>
        <a:xfrm>
          <a:off x="0" y="220988"/>
          <a:ext cx="3407618" cy="950400"/>
        </a:xfrm>
        <a:prstGeom prst="roundRect">
          <a:avLst>
            <a:gd name="adj" fmla="val 10000"/>
          </a:avLst>
        </a:prstGeom>
        <a:solidFill>
          <a:schemeClr val="dk1"/>
        </a:solidFill>
        <a:ln w="15875" cap="flat" cmpd="sng" algn="ctr">
          <a:solidFill>
            <a:schemeClr val="dk1">
              <a:shade val="15000"/>
            </a:schemeClr>
          </a:solidFill>
          <a:prstDash val="solid"/>
        </a:ln>
        <a:effectLst/>
      </dsp:spPr>
      <dsp:style>
        <a:lnRef idx="2">
          <a:schemeClr val="dk1">
            <a:shade val="15000"/>
          </a:schemeClr>
        </a:lnRef>
        <a:fillRef idx="1">
          <a:schemeClr val="dk1"/>
        </a:fillRef>
        <a:effectRef idx="0">
          <a:schemeClr val="dk1"/>
        </a:effectRef>
        <a:fontRef idx="minor">
          <a:schemeClr val="lt1"/>
        </a:fontRef>
      </dsp:style>
      <dsp:txBody>
        <a:bodyPr spcFirstLastPara="0" vert="horz" wrap="square" lIns="156464" tIns="156464" rIns="156464" bIns="83820" numCol="1" spcCol="1270" anchor="t" anchorCtr="0">
          <a:noAutofit/>
        </a:bodyPr>
        <a:lstStyle/>
        <a:p>
          <a:pPr marL="0" lvl="0" indent="0" algn="l" defTabSz="977900">
            <a:lnSpc>
              <a:spcPct val="90000"/>
            </a:lnSpc>
            <a:spcBef>
              <a:spcPct val="0"/>
            </a:spcBef>
            <a:spcAft>
              <a:spcPct val="35000"/>
            </a:spcAft>
            <a:buNone/>
          </a:pPr>
          <a:r>
            <a:rPr lang="en-US" sz="2200" b="1" kern="1200"/>
            <a:t>Final In-Person Session</a:t>
          </a:r>
        </a:p>
      </dsp:txBody>
      <dsp:txXfrm>
        <a:off x="0" y="220988"/>
        <a:ext cx="3407618" cy="633600"/>
      </dsp:txXfrm>
    </dsp:sp>
    <dsp:sp modelId="{69FAEBA8-7E3B-44E9-8B63-100B56A8A67F}">
      <dsp:nvSpPr>
        <dsp:cNvPr id="0" name=""/>
        <dsp:cNvSpPr/>
      </dsp:nvSpPr>
      <dsp:spPr>
        <a:xfrm>
          <a:off x="697946" y="828152"/>
          <a:ext cx="3407618" cy="277200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228600" lvl="1" indent="-228600" algn="l" defTabSz="977900">
            <a:lnSpc>
              <a:spcPct val="90000"/>
            </a:lnSpc>
            <a:spcBef>
              <a:spcPct val="0"/>
            </a:spcBef>
            <a:spcAft>
              <a:spcPct val="15000"/>
            </a:spcAft>
            <a:buChar char="•"/>
          </a:pPr>
          <a:r>
            <a:rPr lang="en-US" sz="2200" b="1" kern="1200"/>
            <a:t>PCMHs </a:t>
          </a:r>
          <a:r>
            <a:rPr lang="en-US" sz="2200" b="0" kern="1200"/>
            <a:t>share their </a:t>
          </a:r>
          <a:r>
            <a:rPr lang="en-US" sz="2200" kern="1200"/>
            <a:t>completed PDSA cycles</a:t>
          </a:r>
        </a:p>
        <a:p>
          <a:pPr marL="228600" lvl="1" indent="-228600" algn="l" defTabSz="977900">
            <a:lnSpc>
              <a:spcPct val="90000"/>
            </a:lnSpc>
            <a:spcBef>
              <a:spcPct val="0"/>
            </a:spcBef>
            <a:spcAft>
              <a:spcPct val="15000"/>
            </a:spcAft>
            <a:buChar char="•"/>
          </a:pPr>
          <a:r>
            <a:rPr lang="en-US" sz="2200" b="1" kern="1200"/>
            <a:t>LN</a:t>
          </a:r>
          <a:r>
            <a:rPr lang="en-US" sz="2200" kern="1200"/>
            <a:t> recognizes PCMHs with greatest improvements</a:t>
          </a:r>
        </a:p>
        <a:p>
          <a:pPr marL="228600" lvl="1" indent="-228600" algn="l" defTabSz="977900">
            <a:lnSpc>
              <a:spcPct val="90000"/>
            </a:lnSpc>
            <a:spcBef>
              <a:spcPct val="0"/>
            </a:spcBef>
            <a:spcAft>
              <a:spcPct val="15000"/>
            </a:spcAft>
            <a:buChar char="•"/>
          </a:pPr>
          <a:r>
            <a:rPr lang="en-US" sz="2200" b="1" kern="1200"/>
            <a:t>LN</a:t>
          </a:r>
          <a:r>
            <a:rPr lang="en-US" sz="2200" kern="1200"/>
            <a:t> announces 2027 Sprints </a:t>
          </a:r>
        </a:p>
      </dsp:txBody>
      <dsp:txXfrm>
        <a:off x="779135" y="909341"/>
        <a:ext cx="3245240" cy="260962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1D792D-B291-43E6-A95C-338BCCE99B24}" type="datetimeFigureOut">
              <a:rPr lang="en-US" smtClean="0"/>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6EBBA3-CCB9-4083-9A80-50CC3DD050DF}" type="slidenum">
              <a:rPr lang="en-US" smtClean="0"/>
              <a:t>‹#›</a:t>
            </a:fld>
            <a:endParaRPr lang="en-US"/>
          </a:p>
        </p:txBody>
      </p:sp>
    </p:spTree>
    <p:extLst>
      <p:ext uri="{BB962C8B-B14F-4D97-AF65-F5344CB8AC3E}">
        <p14:creationId xmlns:p14="http://schemas.microsoft.com/office/powerpoint/2010/main" val="1369728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3152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6EBBA3-CCB9-4083-9A80-50CC3DD050DF}" type="slidenum">
              <a:rPr lang="en-US" smtClean="0"/>
              <a:t>12</a:t>
            </a:fld>
            <a:endParaRPr lang="en-US"/>
          </a:p>
        </p:txBody>
      </p:sp>
    </p:spTree>
    <p:extLst>
      <p:ext uri="{BB962C8B-B14F-4D97-AF65-F5344CB8AC3E}">
        <p14:creationId xmlns:p14="http://schemas.microsoft.com/office/powerpoint/2010/main" val="20037917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500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E1FB665-9F59-465B-BAA2-4D7EFC3E18FD}" type="slidenum">
              <a:rPr lang="en-US" smtClean="0"/>
              <a:t>17</a:t>
            </a:fld>
            <a:endParaRPr lang="en-US"/>
          </a:p>
        </p:txBody>
      </p:sp>
    </p:spTree>
    <p:extLst>
      <p:ext uri="{BB962C8B-B14F-4D97-AF65-F5344CB8AC3E}">
        <p14:creationId xmlns:p14="http://schemas.microsoft.com/office/powerpoint/2010/main" val="3809680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t>Match Implementation strategies to the true root cause of the problem</a:t>
            </a:r>
          </a:p>
          <a:p>
            <a:endParaRPr lang="en-US"/>
          </a:p>
        </p:txBody>
      </p:sp>
      <p:sp>
        <p:nvSpPr>
          <p:cNvPr id="4" name="Slide Number Placeholder 3"/>
          <p:cNvSpPr>
            <a:spLocks noGrp="1"/>
          </p:cNvSpPr>
          <p:nvPr>
            <p:ph type="sldNum" sz="quarter" idx="5"/>
          </p:nvPr>
        </p:nvSpPr>
        <p:spPr/>
        <p:txBody>
          <a:bodyPr/>
          <a:lstStyle/>
          <a:p>
            <a:fld id="{8E1FB665-9F59-465B-BAA2-4D7EFC3E18FD}" type="slidenum">
              <a:rPr lang="en-US" smtClean="0"/>
              <a:t>18</a:t>
            </a:fld>
            <a:endParaRPr lang="en-US"/>
          </a:p>
        </p:txBody>
      </p:sp>
    </p:spTree>
    <p:extLst>
      <p:ext uri="{BB962C8B-B14F-4D97-AF65-F5344CB8AC3E}">
        <p14:creationId xmlns:p14="http://schemas.microsoft.com/office/powerpoint/2010/main" val="34657088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t>Variation in outcomes provides insight into implementation challenges and helps guide more targeted improvement strategies</a:t>
            </a:r>
          </a:p>
          <a:p>
            <a:endParaRPr lang="en-US"/>
          </a:p>
        </p:txBody>
      </p:sp>
      <p:sp>
        <p:nvSpPr>
          <p:cNvPr id="4" name="Slide Number Placeholder 3"/>
          <p:cNvSpPr>
            <a:spLocks noGrp="1"/>
          </p:cNvSpPr>
          <p:nvPr>
            <p:ph type="sldNum" sz="quarter" idx="5"/>
          </p:nvPr>
        </p:nvSpPr>
        <p:spPr/>
        <p:txBody>
          <a:bodyPr/>
          <a:lstStyle/>
          <a:p>
            <a:fld id="{8E1FB665-9F59-465B-BAA2-4D7EFC3E18FD}" type="slidenum">
              <a:rPr lang="en-US" smtClean="0"/>
              <a:t>19</a:t>
            </a:fld>
            <a:endParaRPr lang="en-US"/>
          </a:p>
        </p:txBody>
      </p:sp>
    </p:spTree>
    <p:extLst>
      <p:ext uri="{BB962C8B-B14F-4D97-AF65-F5344CB8AC3E}">
        <p14:creationId xmlns:p14="http://schemas.microsoft.com/office/powerpoint/2010/main" val="3821985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6EBBA3-CCB9-4083-9A80-50CC3DD050DF}" type="slidenum">
              <a:rPr lang="en-US" smtClean="0"/>
              <a:t>23</a:t>
            </a:fld>
            <a:endParaRPr lang="en-US"/>
          </a:p>
        </p:txBody>
      </p:sp>
    </p:spTree>
    <p:extLst>
      <p:ext uri="{BB962C8B-B14F-4D97-AF65-F5344CB8AC3E}">
        <p14:creationId xmlns:p14="http://schemas.microsoft.com/office/powerpoint/2010/main" val="177388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1 Other response: How to improve scaling efforts on this topic.</a:t>
            </a:r>
          </a:p>
        </p:txBody>
      </p:sp>
      <p:sp>
        <p:nvSpPr>
          <p:cNvPr id="4" name="Slide Number Placeholder 3"/>
          <p:cNvSpPr>
            <a:spLocks noGrp="1"/>
          </p:cNvSpPr>
          <p:nvPr>
            <p:ph type="sldNum" sz="quarter" idx="5"/>
          </p:nvPr>
        </p:nvSpPr>
        <p:spPr/>
        <p:txBody>
          <a:bodyPr/>
          <a:lstStyle/>
          <a:p>
            <a:fld id="{0E6EBBA3-CCB9-4083-9A80-50CC3DD050DF}" type="slidenum">
              <a:rPr lang="en-US" smtClean="0"/>
              <a:t>25</a:t>
            </a:fld>
            <a:endParaRPr lang="en-US"/>
          </a:p>
        </p:txBody>
      </p:sp>
    </p:spTree>
    <p:extLst>
      <p:ext uri="{BB962C8B-B14F-4D97-AF65-F5344CB8AC3E}">
        <p14:creationId xmlns:p14="http://schemas.microsoft.com/office/powerpoint/2010/main" val="2124521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62E27-9382-9182-A5D9-7DB9BF352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D585C4-C729-40BE-163C-59061F6F3F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DE07C2-FAD7-3753-6325-8939167396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65F098-8EB9-1B77-713A-8C75408BE601}"/>
              </a:ext>
            </a:extLst>
          </p:cNvPr>
          <p:cNvSpPr>
            <a:spLocks noGrp="1"/>
          </p:cNvSpPr>
          <p:nvPr>
            <p:ph type="sldNum" sz="quarter" idx="5"/>
          </p:nvPr>
        </p:nvSpPr>
        <p:spPr/>
        <p:txBody>
          <a:bodyPr/>
          <a:lstStyle/>
          <a:p>
            <a:fld id="{0E6EBBA3-CCB9-4083-9A80-50CC3DD050DF}" type="slidenum">
              <a:rPr lang="en-US" smtClean="0"/>
              <a:t>26</a:t>
            </a:fld>
            <a:endParaRPr lang="en-US"/>
          </a:p>
        </p:txBody>
      </p:sp>
    </p:spTree>
    <p:extLst>
      <p:ext uri="{BB962C8B-B14F-4D97-AF65-F5344CB8AC3E}">
        <p14:creationId xmlns:p14="http://schemas.microsoft.com/office/powerpoint/2010/main" val="30242206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6EBBA3-CCB9-4083-9A80-50CC3DD050DF}" type="slidenum">
              <a:rPr lang="en-US" smtClean="0"/>
              <a:t>27</a:t>
            </a:fld>
            <a:endParaRPr lang="en-US"/>
          </a:p>
        </p:txBody>
      </p:sp>
    </p:spTree>
    <p:extLst>
      <p:ext uri="{BB962C8B-B14F-4D97-AF65-F5344CB8AC3E}">
        <p14:creationId xmlns:p14="http://schemas.microsoft.com/office/powerpoint/2010/main" val="2457502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7701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2:notes"/>
          <p:cNvSpPr>
            <a:spLocks noGrp="1" noRot="1" noChangeAspect="1"/>
          </p:cNvSpPr>
          <p:nvPr>
            <p:ph type="sldImg" idx="2"/>
          </p:nvPr>
        </p:nvSpPr>
        <p:spPr>
          <a:xfrm>
            <a:off x="719138"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2:notes"/>
          <p:cNvSpPr txBox="1">
            <a:spLocks noGrp="1"/>
          </p:cNvSpPr>
          <p:nvPr>
            <p:ph type="body" idx="1"/>
          </p:nvPr>
        </p:nvSpPr>
        <p:spPr>
          <a:xfrm>
            <a:off x="702628" y="4481532"/>
            <a:ext cx="5621020" cy="3666709"/>
          </a:xfrm>
          <a:prstGeom prst="rect">
            <a:avLst/>
          </a:prstGeom>
          <a:noFill/>
          <a:ln>
            <a:noFill/>
          </a:ln>
        </p:spPr>
        <p:txBody>
          <a:bodyPr spcFirstLastPara="1" wrap="square" lIns="93350" tIns="46675" rIns="93350" bIns="46675" anchor="t" anchorCtr="0">
            <a:noAutofit/>
          </a:bodyPr>
          <a:lstStyle/>
          <a:p>
            <a:pPr marL="0" lvl="0" indent="0" algn="l" rtl="0">
              <a:lnSpc>
                <a:spcPct val="100000"/>
              </a:lnSpc>
              <a:spcBef>
                <a:spcPts val="0"/>
              </a:spcBef>
              <a:spcAft>
                <a:spcPts val="0"/>
              </a:spcAft>
              <a:buClr>
                <a:schemeClr val="dk1"/>
              </a:buClr>
              <a:buSzPts val="1400"/>
              <a:buFont typeface="Calibri"/>
              <a:buNone/>
            </a:pPr>
            <a:endParaRPr sz="1200" b="0" i="0">
              <a:solidFill>
                <a:schemeClr val="dk1"/>
              </a:solidFill>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Calibri"/>
              <a:buNone/>
            </a:pPr>
            <a:r>
              <a:rPr lang="en-US"/>
              <a:t>Thank everyone for getting your PDSA worksheets submitted and for putting up with us as we figure out this process. Please feel free to let us know if anything is not working or is super cumbersome.</a:t>
            </a:r>
            <a:endParaRPr/>
          </a:p>
        </p:txBody>
      </p:sp>
      <p:sp>
        <p:nvSpPr>
          <p:cNvPr id="192" name="Google Shape;192;p12:notes"/>
          <p:cNvSpPr txBox="1">
            <a:spLocks noGrp="1"/>
          </p:cNvSpPr>
          <p:nvPr>
            <p:ph type="sldNum" idx="12"/>
          </p:nvPr>
        </p:nvSpPr>
        <p:spPr>
          <a:xfrm>
            <a:off x="3979930" y="8845046"/>
            <a:ext cx="3044719" cy="467230"/>
          </a:xfrm>
          <a:prstGeom prst="rect">
            <a:avLst/>
          </a:prstGeom>
          <a:noFill/>
          <a:ln>
            <a:noFill/>
          </a:ln>
        </p:spPr>
        <p:txBody>
          <a:bodyPr spcFirstLastPara="1" wrap="square" lIns="93350" tIns="46675" rIns="93350" bIns="466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7592913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F82FC-B27E-A0E7-8B57-23DBCA97E9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BB09B-CAA2-5D33-446F-41FD8E6D10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0D929-6B25-F9F4-5AFD-807B3ADAF4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38A0385-9200-FB8D-42FE-7FD42154607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5674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7D0E2-1716-C472-4A1E-4053028447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4ABE3D-84B0-6EDF-E99F-1DE6C86CC4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39A591-4DC5-75EF-7C77-779FAB87A4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D589CF-886C-2A97-3F03-8B9EDFC720BF}"/>
              </a:ext>
            </a:extLst>
          </p:cNvPr>
          <p:cNvSpPr>
            <a:spLocks noGrp="1"/>
          </p:cNvSpPr>
          <p:nvPr>
            <p:ph type="sldNum" sz="quarter" idx="5"/>
          </p:nvPr>
        </p:nvSpPr>
        <p:spPr/>
        <p:txBody>
          <a:bodyPr/>
          <a:lstStyle/>
          <a:p>
            <a:fld id="{6F492A2E-0AAD-4AA1-906B-6710F6104193}" type="slidenum">
              <a:rPr lang="en-US" smtClean="0"/>
              <a:t>39</a:t>
            </a:fld>
            <a:endParaRPr lang="en-US"/>
          </a:p>
        </p:txBody>
      </p:sp>
    </p:spTree>
    <p:extLst>
      <p:ext uri="{BB962C8B-B14F-4D97-AF65-F5344CB8AC3E}">
        <p14:creationId xmlns:p14="http://schemas.microsoft.com/office/powerpoint/2010/main" val="455026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E4967-A3EB-6A7D-8B49-BE2BB47FA2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D4608-AAE2-DCF0-BA5F-90990A8A1C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DDFF93-8978-1E30-CCDC-6FAF7D7097C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FF51C06-0BB9-25DD-3010-4D45E75BD214}"/>
              </a:ext>
            </a:extLst>
          </p:cNvPr>
          <p:cNvSpPr>
            <a:spLocks noGrp="1"/>
          </p:cNvSpPr>
          <p:nvPr>
            <p:ph type="sldNum" sz="quarter" idx="5"/>
          </p:nvPr>
        </p:nvSpPr>
        <p:spPr/>
        <p:txBody>
          <a:bodyPr/>
          <a:lstStyle/>
          <a:p>
            <a:fld id="{6F492A2E-0AAD-4AA1-906B-6710F6104193}" type="slidenum">
              <a:rPr lang="en-US" smtClean="0"/>
              <a:t>40</a:t>
            </a:fld>
            <a:endParaRPr lang="en-US"/>
          </a:p>
        </p:txBody>
      </p:sp>
    </p:spTree>
    <p:extLst>
      <p:ext uri="{BB962C8B-B14F-4D97-AF65-F5344CB8AC3E}">
        <p14:creationId xmlns:p14="http://schemas.microsoft.com/office/powerpoint/2010/main" val="12248301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29C46-663A-A3A2-47D6-7C04EC108C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EFF95-8C5D-9CF1-5C43-050EE976F2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22652-E2B7-FF3C-9ADB-B69E2EFBEB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C5CEC7-571F-04A5-6D0F-43F14A6E18F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19807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13618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1863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6278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conflicts of interest</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1130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1"/>
        <p:cNvGrpSpPr/>
        <p:nvPr/>
      </p:nvGrpSpPr>
      <p:grpSpPr>
        <a:xfrm>
          <a:off x="0" y="0"/>
          <a:ext cx="0" cy="0"/>
          <a:chOff x="0" y="0"/>
          <a:chExt cx="0" cy="0"/>
        </a:xfrm>
      </p:grpSpPr>
      <p:sp>
        <p:nvSpPr>
          <p:cNvPr id="1852" name="Google Shape;1852;p5:notes"/>
          <p:cNvSpPr>
            <a:spLocks noGrp="1" noRot="1" noChangeAspect="1"/>
          </p:cNvSpPr>
          <p:nvPr>
            <p:ph type="sldImg" idx="2"/>
          </p:nvPr>
        </p:nvSpPr>
        <p:spPr>
          <a:xfrm>
            <a:off x="719138"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3" name="Google Shape;1853;p5:notes"/>
          <p:cNvSpPr txBox="1">
            <a:spLocks noGrp="1"/>
          </p:cNvSpPr>
          <p:nvPr>
            <p:ph type="body" idx="1"/>
          </p:nvPr>
        </p:nvSpPr>
        <p:spPr>
          <a:xfrm>
            <a:off x="702628" y="4481532"/>
            <a:ext cx="5621020" cy="3666709"/>
          </a:xfrm>
          <a:prstGeom prst="rect">
            <a:avLst/>
          </a:prstGeom>
          <a:noFill/>
          <a:ln>
            <a:noFill/>
          </a:ln>
        </p:spPr>
        <p:txBody>
          <a:bodyPr spcFirstLastPara="1" wrap="square" lIns="93350" tIns="46675" rIns="93350" bIns="46675"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As always, our goal is to help the MCOs and PCMHs achieve the common expectations of the PCMH value-based payment program. </a:t>
            </a:r>
            <a:endParaRPr/>
          </a:p>
        </p:txBody>
      </p:sp>
      <p:sp>
        <p:nvSpPr>
          <p:cNvPr id="1854" name="Google Shape;1854;p5:notes"/>
          <p:cNvSpPr txBox="1">
            <a:spLocks noGrp="1"/>
          </p:cNvSpPr>
          <p:nvPr>
            <p:ph type="sldNum" idx="12"/>
          </p:nvPr>
        </p:nvSpPr>
        <p:spPr>
          <a:xfrm>
            <a:off x="3979930" y="8845046"/>
            <a:ext cx="3044719" cy="467230"/>
          </a:xfrm>
          <a:prstGeom prst="rect">
            <a:avLst/>
          </a:prstGeom>
          <a:noFill/>
          <a:ln>
            <a:noFill/>
          </a:ln>
        </p:spPr>
        <p:txBody>
          <a:bodyPr spcFirstLastPara="1" wrap="square" lIns="93350" tIns="46675" rIns="93350" bIns="466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0"/>
        <p:cNvGrpSpPr/>
        <p:nvPr/>
      </p:nvGrpSpPr>
      <p:grpSpPr>
        <a:xfrm>
          <a:off x="0" y="0"/>
          <a:ext cx="0" cy="0"/>
          <a:chOff x="0" y="0"/>
          <a:chExt cx="0" cy="0"/>
        </a:xfrm>
      </p:grpSpPr>
      <p:sp>
        <p:nvSpPr>
          <p:cNvPr id="1861" name="Google Shape;1861;p6:notes"/>
          <p:cNvSpPr txBox="1">
            <a:spLocks noGrp="1"/>
          </p:cNvSpPr>
          <p:nvPr>
            <p:ph type="body" idx="1"/>
          </p:nvPr>
        </p:nvSpPr>
        <p:spPr>
          <a:xfrm>
            <a:off x="702628" y="4481532"/>
            <a:ext cx="5621020" cy="3666709"/>
          </a:xfrm>
          <a:prstGeom prst="rect">
            <a:avLst/>
          </a:prstGeom>
          <a:noFill/>
          <a:ln>
            <a:noFill/>
          </a:ln>
        </p:spPr>
        <p:txBody>
          <a:bodyPr spcFirstLastPara="1" wrap="square" lIns="93350" tIns="46675" rIns="93350" bIns="466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862" name="Google Shape;1862;p6:notes"/>
          <p:cNvSpPr>
            <a:spLocks noGrp="1" noRot="1" noChangeAspect="1"/>
          </p:cNvSpPr>
          <p:nvPr>
            <p:ph type="sldImg" idx="2"/>
          </p:nvPr>
        </p:nvSpPr>
        <p:spPr>
          <a:xfrm>
            <a:off x="719138"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7"/>
        <p:cNvGrpSpPr/>
        <p:nvPr/>
      </p:nvGrpSpPr>
      <p:grpSpPr>
        <a:xfrm>
          <a:off x="0" y="0"/>
          <a:ext cx="0" cy="0"/>
          <a:chOff x="0" y="0"/>
          <a:chExt cx="0" cy="0"/>
        </a:xfrm>
      </p:grpSpPr>
      <p:sp>
        <p:nvSpPr>
          <p:cNvPr id="1868" name="Google Shape;1868;p7:notes"/>
          <p:cNvSpPr txBox="1">
            <a:spLocks noGrp="1"/>
          </p:cNvSpPr>
          <p:nvPr>
            <p:ph type="body" idx="1"/>
          </p:nvPr>
        </p:nvSpPr>
        <p:spPr>
          <a:xfrm>
            <a:off x="702628" y="4481532"/>
            <a:ext cx="5621020" cy="3666709"/>
          </a:xfrm>
          <a:prstGeom prst="rect">
            <a:avLst/>
          </a:prstGeom>
          <a:noFill/>
          <a:ln>
            <a:noFill/>
          </a:ln>
        </p:spPr>
        <p:txBody>
          <a:bodyPr spcFirstLastPara="1" wrap="square" lIns="93350" tIns="46675" rIns="93350" bIns="466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869" name="Google Shape;1869;p7:notes"/>
          <p:cNvSpPr>
            <a:spLocks noGrp="1" noRot="1" noChangeAspect="1"/>
          </p:cNvSpPr>
          <p:nvPr>
            <p:ph type="sldImg" idx="2"/>
          </p:nvPr>
        </p:nvSpPr>
        <p:spPr>
          <a:xfrm>
            <a:off x="719138"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2:notes"/>
          <p:cNvSpPr>
            <a:spLocks noGrp="1" noRot="1" noChangeAspect="1"/>
          </p:cNvSpPr>
          <p:nvPr>
            <p:ph type="sldImg" idx="2"/>
          </p:nvPr>
        </p:nvSpPr>
        <p:spPr>
          <a:xfrm>
            <a:off x="719138"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2:notes"/>
          <p:cNvSpPr txBox="1">
            <a:spLocks noGrp="1"/>
          </p:cNvSpPr>
          <p:nvPr>
            <p:ph type="body" idx="1"/>
          </p:nvPr>
        </p:nvSpPr>
        <p:spPr>
          <a:xfrm>
            <a:off x="702628" y="4481532"/>
            <a:ext cx="5621020" cy="3666709"/>
          </a:xfrm>
          <a:prstGeom prst="rect">
            <a:avLst/>
          </a:prstGeom>
          <a:noFill/>
          <a:ln>
            <a:noFill/>
          </a:ln>
        </p:spPr>
        <p:txBody>
          <a:bodyPr spcFirstLastPara="1" wrap="square" lIns="93350" tIns="46675" rIns="93350" bIns="46675" anchor="t" anchorCtr="0">
            <a:noAutofit/>
          </a:bodyPr>
          <a:lstStyle/>
          <a:p>
            <a:pPr marL="0" lvl="0" indent="0" algn="l" rtl="0">
              <a:lnSpc>
                <a:spcPct val="100000"/>
              </a:lnSpc>
              <a:spcBef>
                <a:spcPts val="0"/>
              </a:spcBef>
              <a:spcAft>
                <a:spcPts val="0"/>
              </a:spcAft>
              <a:buClr>
                <a:schemeClr val="dk1"/>
              </a:buClr>
              <a:buSzPts val="1400"/>
              <a:buFont typeface="Calibri"/>
              <a:buNone/>
            </a:pPr>
            <a:endParaRPr sz="1200" b="0" i="0">
              <a:solidFill>
                <a:schemeClr val="dk1"/>
              </a:solidFill>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Calibri"/>
              <a:buNone/>
            </a:pPr>
            <a:endParaRPr/>
          </a:p>
        </p:txBody>
      </p:sp>
      <p:sp>
        <p:nvSpPr>
          <p:cNvPr id="192" name="Google Shape;192;p12:notes"/>
          <p:cNvSpPr txBox="1">
            <a:spLocks noGrp="1"/>
          </p:cNvSpPr>
          <p:nvPr>
            <p:ph type="sldNum" idx="12"/>
          </p:nvPr>
        </p:nvSpPr>
        <p:spPr>
          <a:xfrm>
            <a:off x="3979930" y="8845046"/>
            <a:ext cx="3044719" cy="467230"/>
          </a:xfrm>
          <a:prstGeom prst="rect">
            <a:avLst/>
          </a:prstGeom>
          <a:noFill/>
          <a:ln>
            <a:noFill/>
          </a:ln>
        </p:spPr>
        <p:txBody>
          <a:bodyPr spcFirstLastPara="1" wrap="square" lIns="93350" tIns="46675" rIns="93350" bIns="466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9</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269060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6EBBA3-CCB9-4083-9A80-50CC3DD050DF}" type="slidenum">
              <a:rPr lang="en-US" smtClean="0"/>
              <a:t>10</a:t>
            </a:fld>
            <a:endParaRPr lang="en-US"/>
          </a:p>
        </p:txBody>
      </p:sp>
    </p:spTree>
    <p:extLst>
      <p:ext uri="{BB962C8B-B14F-4D97-AF65-F5344CB8AC3E}">
        <p14:creationId xmlns:p14="http://schemas.microsoft.com/office/powerpoint/2010/main" val="4069755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4.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5.xml"/></Relationships>
</file>

<file path=ppt/slideLayouts/_rels/slideLayout11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6.xml"/></Relationships>
</file>

<file path=ppt/slideLayouts/_rels/slideLayout11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7.xml"/></Relationships>
</file>

<file path=ppt/slideLayouts/_rels/slideLayout11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8.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9.xml"/></Relationships>
</file>

<file path=ppt/slideLayouts/_rels/slideLayout11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7.svg"/><Relationship Id="rId4" Type="http://schemas.openxmlformats.org/officeDocument/2006/relationships/image" Target="../media/image6.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17.svg"/><Relationship Id="rId4" Type="http://schemas.openxmlformats.org/officeDocument/2006/relationships/image" Target="../media/image16.sv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sv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sv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6.svg"/></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6400" spc="-51" baseline="0">
                <a:solidFill>
                  <a:srgbClr val="002060"/>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none" spc="200" baseline="0">
                <a:solidFill>
                  <a:srgbClr val="002060"/>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2023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4361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3515" y="107528"/>
            <a:ext cx="10972800" cy="731617"/>
          </a:xfrm>
        </p:spPr>
        <p:txBody>
          <a:bodyPr/>
          <a:lstStyle>
            <a:lvl1pPr>
              <a:defRPr/>
            </a:lvl1pPr>
          </a:lstStyle>
          <a:p>
            <a:r>
              <a:rPr lang="en-US"/>
              <a:t>Master title style (only changes made to the parent slide will be reflected in the app)</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
        <p:nvSpPr>
          <p:cNvPr id="8" name="Content Placeholder 7">
            <a:extLst>
              <a:ext uri="{FF2B5EF4-FFF2-40B4-BE49-F238E27FC236}">
                <a16:creationId xmlns:a16="http://schemas.microsoft.com/office/drawing/2014/main" id="{8252A03B-2D42-4DAE-8460-CF96145A8DF0}"/>
              </a:ext>
            </a:extLst>
          </p:cNvPr>
          <p:cNvSpPr>
            <a:spLocks noGrp="1"/>
          </p:cNvSpPr>
          <p:nvPr>
            <p:ph sz="quarter" idx="13" hasCustomPrompt="1"/>
          </p:nvPr>
        </p:nvSpPr>
        <p:spPr>
          <a:xfrm>
            <a:off x="153515" y="1340107"/>
            <a:ext cx="10972800" cy="4758684"/>
          </a:xfrm>
        </p:spPr>
        <p:txBody>
          <a:bodyPr/>
          <a:lstStyle>
            <a:lvl1pPr>
              <a:defRPr sz="1867">
                <a:solidFill>
                  <a:schemeClr val="tx1"/>
                </a:solidFill>
              </a:defRPr>
            </a:lvl1pPr>
            <a:lvl2pPr>
              <a:defRPr sz="1867">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67">
                <a:latin typeface="Arial" panose="020B0604020202020204" pitchFamily="34" charset="0"/>
                <a:cs typeface="Arial" panose="020B0604020202020204" pitchFamily="34" charset="0"/>
              </a:defRPr>
            </a:lvl4pPr>
            <a:lvl5pPr>
              <a:defRPr sz="1467">
                <a:latin typeface="Arial" panose="020B0604020202020204" pitchFamily="34" charset="0"/>
                <a:cs typeface="Arial" panose="020B0604020202020204" pitchFamily="34" charset="0"/>
              </a:defRPr>
            </a:lvl5pPr>
          </a:lstStyle>
          <a:p>
            <a:pPr lvl="0"/>
            <a:r>
              <a:rPr lang="en-US"/>
              <a:t>Master text style</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CB14CF1-AB9B-4870-9E5C-AD8F31C7FF68}"/>
              </a:ext>
            </a:extLst>
          </p:cNvPr>
          <p:cNvSpPr>
            <a:spLocks noGrp="1"/>
          </p:cNvSpPr>
          <p:nvPr>
            <p:ph type="body" sz="quarter" idx="14" hasCustomPrompt="1"/>
          </p:nvPr>
        </p:nvSpPr>
        <p:spPr>
          <a:xfrm>
            <a:off x="164429" y="836559"/>
            <a:ext cx="10972800" cy="319617"/>
          </a:xfrm>
        </p:spPr>
        <p:txBody>
          <a:bodyPr/>
          <a:lstStyle>
            <a:lvl1pPr>
              <a:defRPr/>
            </a:lvl1pPr>
          </a:lstStyle>
          <a:p>
            <a:pPr lvl="0"/>
            <a:r>
              <a:rPr lang="en-US"/>
              <a:t>Master text style</a:t>
            </a:r>
            <a:endParaRPr lang="en-GB"/>
          </a:p>
        </p:txBody>
      </p:sp>
      <p:sp>
        <p:nvSpPr>
          <p:cNvPr id="7" name="Footer Placeholder 3">
            <a:extLst>
              <a:ext uri="{FF2B5EF4-FFF2-40B4-BE49-F238E27FC236}">
                <a16:creationId xmlns:a16="http://schemas.microsoft.com/office/drawing/2014/main" id="{E39551A5-770E-3978-ED85-9963EA081996}"/>
              </a:ext>
            </a:extLst>
          </p:cNvPr>
          <p:cNvSpPr>
            <a:spLocks noGrp="1"/>
          </p:cNvSpPr>
          <p:nvPr>
            <p:ph type="ftr" sz="quarter" idx="3"/>
          </p:nvPr>
        </p:nvSpPr>
        <p:spPr>
          <a:xfrm>
            <a:off x="2743200" y="6415823"/>
            <a:ext cx="8452499" cy="366183"/>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a:p>
        </p:txBody>
      </p:sp>
      <p:sp>
        <p:nvSpPr>
          <p:cNvPr id="9" name="Subtitle 1">
            <a:extLst>
              <a:ext uri="{FF2B5EF4-FFF2-40B4-BE49-F238E27FC236}">
                <a16:creationId xmlns:a16="http://schemas.microsoft.com/office/drawing/2014/main" id="{598A6424-24D4-9A7A-503B-1810D9718646}"/>
              </a:ext>
            </a:extLst>
          </p:cNvPr>
          <p:cNvSpPr txBox="1">
            <a:spLocks/>
          </p:cNvSpPr>
          <p:nvPr userDrawn="1"/>
        </p:nvSpPr>
        <p:spPr>
          <a:xfrm>
            <a:off x="58814" y="6507727"/>
            <a:ext cx="1400847" cy="213603"/>
          </a:xfrm>
          <a:prstGeom prst="rect">
            <a:avLst/>
          </a:prstGeom>
        </p:spPr>
        <p:txBody>
          <a:bodyPr vert="horz" lIns="121920" tIns="60960" rIns="121920" bIns="6096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067">
                <a:solidFill>
                  <a:srgbClr val="7C878E"/>
                </a:solidFill>
                <a:latin typeface="Helvetica Neue"/>
                <a:cs typeface="Helvetica Neue"/>
              </a:rPr>
              <a:t>Powered by</a:t>
            </a:r>
          </a:p>
        </p:txBody>
      </p:sp>
      <p:pic>
        <p:nvPicPr>
          <p:cNvPr id="10" name="Picture 9">
            <a:extLst>
              <a:ext uri="{FF2B5EF4-FFF2-40B4-BE49-F238E27FC236}">
                <a16:creationId xmlns:a16="http://schemas.microsoft.com/office/drawing/2014/main" id="{E8D6880F-98FC-C70E-7434-35DAC835CC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8147" y="6447989"/>
            <a:ext cx="1618312" cy="394160"/>
          </a:xfrm>
          <a:prstGeom prst="rect">
            <a:avLst/>
          </a:prstGeom>
        </p:spPr>
      </p:pic>
    </p:spTree>
    <p:extLst>
      <p:ext uri="{BB962C8B-B14F-4D97-AF65-F5344CB8AC3E}">
        <p14:creationId xmlns:p14="http://schemas.microsoft.com/office/powerpoint/2010/main" val="10460009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Nudge slide 2">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5120F5AC-5387-E7F0-D45C-9133CBEDF587}"/>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6" name="Text Placeholder 3">
            <a:extLst>
              <a:ext uri="{FF2B5EF4-FFF2-40B4-BE49-F238E27FC236}">
                <a16:creationId xmlns:a16="http://schemas.microsoft.com/office/drawing/2014/main" id="{4C555831-20A5-772E-BBC9-BF05AD019940}"/>
              </a:ext>
            </a:extLst>
          </p:cNvPr>
          <p:cNvSpPr>
            <a:spLocks noGrp="1"/>
          </p:cNvSpPr>
          <p:nvPr>
            <p:ph type="body" sz="quarter" idx="11" hasCustomPrompt="1"/>
          </p:nvPr>
        </p:nvSpPr>
        <p:spPr>
          <a:xfrm>
            <a:off x="609600" y="896938"/>
            <a:ext cx="10972799" cy="354012"/>
          </a:xfrm>
          <a:prstGeom prst="rect">
            <a:avLst/>
          </a:prstGeom>
        </p:spPr>
        <p:txBody>
          <a:bodyPr anchor="ctr">
            <a:noAutofit/>
          </a:bodyPr>
          <a:lstStyle>
            <a:lvl1pPr marL="0" indent="0">
              <a:buNone/>
              <a:defRPr sz="2000" b="1" i="0">
                <a:solidFill>
                  <a:schemeClr val="tx2"/>
                </a:solidFill>
                <a:latin typeface="Avenir Heavy" panose="02000503020000020003" pitchFamily="2" charset="0"/>
              </a:defRPr>
            </a:lvl1pPr>
          </a:lstStyle>
          <a:p>
            <a:pPr lvl="0"/>
            <a:r>
              <a:rPr lang="en-US"/>
              <a:t>Subheading – 16pt</a:t>
            </a:r>
          </a:p>
        </p:txBody>
      </p:sp>
      <p:sp>
        <p:nvSpPr>
          <p:cNvPr id="17" name="Text Placeholder 12">
            <a:extLst>
              <a:ext uri="{FF2B5EF4-FFF2-40B4-BE49-F238E27FC236}">
                <a16:creationId xmlns:a16="http://schemas.microsoft.com/office/drawing/2014/main" id="{A560ECAF-6320-AD3D-9A36-09888618A00F}"/>
              </a:ext>
            </a:extLst>
          </p:cNvPr>
          <p:cNvSpPr>
            <a:spLocks noGrp="1"/>
          </p:cNvSpPr>
          <p:nvPr>
            <p:ph type="body" sz="quarter" idx="12" hasCustomPrompt="1"/>
          </p:nvPr>
        </p:nvSpPr>
        <p:spPr>
          <a:xfrm>
            <a:off x="609598" y="1602160"/>
            <a:ext cx="8900161" cy="4553226"/>
          </a:xfrm>
          <a:prstGeom prst="rect">
            <a:avLst/>
          </a:prstGeom>
        </p:spPr>
        <p:txBody>
          <a:bodyPr>
            <a:noAutofit/>
          </a:bodyPr>
          <a:lstStyle>
            <a:lvl1pPr marL="0" indent="0">
              <a:buNone/>
              <a:defRPr sz="28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8" name="Slide Number Placeholder 8">
            <a:extLst>
              <a:ext uri="{FF2B5EF4-FFF2-40B4-BE49-F238E27FC236}">
                <a16:creationId xmlns:a16="http://schemas.microsoft.com/office/drawing/2014/main" id="{7CCF6736-8967-697C-4B49-E5204ED604C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9" name="Text Placeholder 43">
            <a:extLst>
              <a:ext uri="{FF2B5EF4-FFF2-40B4-BE49-F238E27FC236}">
                <a16:creationId xmlns:a16="http://schemas.microsoft.com/office/drawing/2014/main" id="{EE8848D8-ADDE-B370-7AA7-F55BC013A9E5}"/>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10" name="Group 9">
            <a:extLst>
              <a:ext uri="{FF2B5EF4-FFF2-40B4-BE49-F238E27FC236}">
                <a16:creationId xmlns:a16="http://schemas.microsoft.com/office/drawing/2014/main" id="{10889434-8EC1-B669-72D1-0560A6931B6E}"/>
              </a:ext>
            </a:extLst>
          </p:cNvPr>
          <p:cNvGrpSpPr/>
          <p:nvPr userDrawn="1"/>
        </p:nvGrpSpPr>
        <p:grpSpPr>
          <a:xfrm>
            <a:off x="405472" y="409708"/>
            <a:ext cx="204127" cy="396990"/>
            <a:chOff x="921541" y="800100"/>
            <a:chExt cx="167671" cy="326091"/>
          </a:xfrm>
          <a:solidFill>
            <a:schemeClr val="accent1"/>
          </a:solidFill>
        </p:grpSpPr>
        <p:sp>
          <p:nvSpPr>
            <p:cNvPr id="11" name="Rectangle 10">
              <a:extLst>
                <a:ext uri="{FF2B5EF4-FFF2-40B4-BE49-F238E27FC236}">
                  <a16:creationId xmlns:a16="http://schemas.microsoft.com/office/drawing/2014/main" id="{AEC91F6F-B176-5F03-930D-81A8F44E0FBF}"/>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3" name="Rectangle 12">
              <a:extLst>
                <a:ext uri="{FF2B5EF4-FFF2-40B4-BE49-F238E27FC236}">
                  <a16:creationId xmlns:a16="http://schemas.microsoft.com/office/drawing/2014/main" id="{17BEA29C-9209-A149-80E8-19735B730196}"/>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680302379"/>
      </p:ext>
    </p:extLst>
  </p:cSld>
  <p:clrMapOvr>
    <a:masterClrMapping/>
  </p:clrMapOvr>
  <p:extLst>
    <p:ext uri="{DCECCB84-F9BA-43D5-87BE-67443E8EF086}">
      <p15:sldGuideLst xmlns:p15="http://schemas.microsoft.com/office/powerpoint/2012/main">
        <p15:guide id="1" orient="horz" pos="720">
          <p15:clr>
            <a:srgbClr val="FBAE40"/>
          </p15:clr>
        </p15:guide>
        <p15:guide id="3" pos="10944">
          <p15:clr>
            <a:srgbClr val="FBAE40"/>
          </p15:clr>
        </p15:guide>
        <p15:guide id="4" orient="horz" pos="432">
          <p15:clr>
            <a:srgbClr val="FBAE40"/>
          </p15:clr>
        </p15:guide>
        <p15:guide id="5" orient="horz" pos="1008">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Nudge_Thank you">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5120F5AC-5387-E7F0-D45C-9133CBEDF587}"/>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4" name="Title 1">
            <a:extLst>
              <a:ext uri="{FF2B5EF4-FFF2-40B4-BE49-F238E27FC236}">
                <a16:creationId xmlns:a16="http://schemas.microsoft.com/office/drawing/2014/main" id="{E1BF1635-CA7F-1F73-7699-75194FF7B8B5}"/>
              </a:ext>
            </a:extLst>
          </p:cNvPr>
          <p:cNvSpPr txBox="1">
            <a:spLocks/>
          </p:cNvSpPr>
          <p:nvPr userDrawn="1"/>
        </p:nvSpPr>
        <p:spPr>
          <a:xfrm>
            <a:off x="1" y="2842371"/>
            <a:ext cx="12192000" cy="780785"/>
          </a:xfrm>
          <a:prstGeom prst="rect">
            <a:avLst/>
          </a:prstGeom>
        </p:spPr>
        <p:txBody>
          <a:bodyPr vert="horz" lIns="89452" tIns="44726" rIns="89452" bIns="44726" rtlCol="0" anchor="ctr">
            <a:noAutofit/>
          </a:bodyPr>
          <a:lstStyle>
            <a:lvl1pPr algn="l" defTabSz="914400" rtl="0" eaLnBrk="1" latinLnBrk="0" hangingPunct="1">
              <a:lnSpc>
                <a:spcPct val="90000"/>
              </a:lnSpc>
              <a:spcBef>
                <a:spcPct val="0"/>
              </a:spcBef>
              <a:buNone/>
              <a:defRPr sz="4400" b="1"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sz="6000">
                <a:solidFill>
                  <a:schemeClr val="accent1"/>
                </a:solidFill>
                <a:latin typeface="Avenir Black" panose="02000503020000020003" pitchFamily="2" charset="0"/>
                <a:cs typeface="Arial" panose="020B0604020202020204" pitchFamily="34" charset="0"/>
              </a:rPr>
              <a:t>Thank you!</a:t>
            </a:r>
          </a:p>
        </p:txBody>
      </p:sp>
      <p:sp>
        <p:nvSpPr>
          <p:cNvPr id="2" name="Freeform 1">
            <a:extLst>
              <a:ext uri="{FF2B5EF4-FFF2-40B4-BE49-F238E27FC236}">
                <a16:creationId xmlns:a16="http://schemas.microsoft.com/office/drawing/2014/main" id="{020D2A8D-DD27-A5C6-13B3-3D253EBA4FE0}"/>
              </a:ext>
            </a:extLst>
          </p:cNvPr>
          <p:cNvSpPr/>
          <p:nvPr userDrawn="1"/>
        </p:nvSpPr>
        <p:spPr>
          <a:xfrm>
            <a:off x="8221926" y="0"/>
            <a:ext cx="3970075" cy="3173306"/>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accent1">
                  <a:lumMod val="67000"/>
                </a:schemeClr>
              </a:gs>
              <a:gs pos="42000">
                <a:schemeClr val="accent1">
                  <a:alpha val="78284"/>
                  <a:lumMod val="88000"/>
                </a:schemeClr>
              </a:gs>
              <a:gs pos="85000">
                <a:schemeClr val="accent1">
                  <a:lumMod val="60000"/>
                  <a:lumOff val="4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9" name="Slide Number Placeholder 8">
            <a:extLst>
              <a:ext uri="{FF2B5EF4-FFF2-40B4-BE49-F238E27FC236}">
                <a16:creationId xmlns:a16="http://schemas.microsoft.com/office/drawing/2014/main" id="{A97A079D-0FC4-8759-3517-CF27345559B7}"/>
              </a:ext>
            </a:extLst>
          </p:cNvPr>
          <p:cNvSpPr txBox="1">
            <a:spLocks/>
          </p:cNvSpPr>
          <p:nvPr userDrawn="1"/>
        </p:nvSpPr>
        <p:spPr>
          <a:xfrm>
            <a:off x="609600" y="626390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1" name="Freeform 10">
            <a:extLst>
              <a:ext uri="{FF2B5EF4-FFF2-40B4-BE49-F238E27FC236}">
                <a16:creationId xmlns:a16="http://schemas.microsoft.com/office/drawing/2014/main" id="{A782CFAC-CA1F-DB72-FC9C-0CFDC457F6A3}"/>
              </a:ext>
            </a:extLst>
          </p:cNvPr>
          <p:cNvSpPr/>
          <p:nvPr userDrawn="1"/>
        </p:nvSpPr>
        <p:spPr>
          <a:xfrm rot="10800000">
            <a:off x="0" y="3625236"/>
            <a:ext cx="4134339" cy="3232764"/>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solidFill>
            <a:sysClr val="window" lastClr="FFFFFF"/>
          </a:solidFill>
          <a:ln w="38100" cap="flat" cmpd="sng" algn="ctr">
            <a:solidFill>
              <a:srgbClr val="156082">
                <a:lumMod val="60000"/>
                <a:lumOff val="40000"/>
              </a:srgbClr>
            </a:solidFill>
            <a:prstDash val="solid"/>
            <a:miter lim="800000"/>
          </a:ln>
          <a:effectLst/>
        </p:spPr>
        <p:txBody>
          <a:bodyPr wrap="square" rtlCol="0" anchor="ctr">
            <a:noAutofit/>
          </a:bodyPr>
          <a:lstStyle/>
          <a:p>
            <a:pPr marL="0" marR="0" lvl="0" indent="0" algn="ctr" defTabSz="596383" eaLnBrk="1" fontAlgn="auto" latinLnBrk="0" hangingPunct="1">
              <a:lnSpc>
                <a:spcPct val="100000"/>
              </a:lnSpc>
              <a:spcBef>
                <a:spcPts val="0"/>
              </a:spcBef>
              <a:spcAft>
                <a:spcPts val="0"/>
              </a:spcAft>
              <a:buClrTx/>
              <a:buSzTx/>
              <a:buFontTx/>
              <a:buNone/>
              <a:tabLst/>
              <a:defRPr/>
            </a:pPr>
            <a:endParaRPr kumimoji="0" lang="en-US" sz="766" b="0" i="0" u="none" strike="noStrike" kern="0" cap="none" spc="0" normalizeH="0" baseline="0" noProof="0">
              <a:ln>
                <a:noFill/>
              </a:ln>
              <a:solidFill>
                <a:prstClr val="white"/>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2878225690"/>
      </p:ext>
    </p:extLst>
  </p:cSld>
  <p:clrMapOvr>
    <a:masterClrMapping/>
  </p:clrMapOvr>
  <p:extLst>
    <p:ext uri="{DCECCB84-F9BA-43D5-87BE-67443E8EF086}">
      <p15:sldGuideLst xmlns:p15="http://schemas.microsoft.com/office/powerpoint/2012/main">
        <p15:guide id="1" orient="horz" pos="3312">
          <p15:clr>
            <a:srgbClr val="FBAE40"/>
          </p15:clr>
        </p15:guide>
        <p15:guide id="2" pos="576">
          <p15:clr>
            <a:srgbClr val="FBAE40"/>
          </p15:clr>
        </p15:guide>
        <p15:guide id="3" pos="10944">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Penn Medicine_Deck title 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96796"/>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3" y="4689261"/>
            <a:ext cx="4198094" cy="2149348"/>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3" y="1103"/>
            <a:ext cx="5001530" cy="2601867"/>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grpSp>
        <p:nvGrpSpPr>
          <p:cNvPr id="7" name="Group 6">
            <a:extLst>
              <a:ext uri="{FF2B5EF4-FFF2-40B4-BE49-F238E27FC236}">
                <a16:creationId xmlns:a16="http://schemas.microsoft.com/office/drawing/2014/main" id="{B4D5617B-5D31-1ED5-9394-14C7F229387C}"/>
              </a:ext>
            </a:extLst>
          </p:cNvPr>
          <p:cNvGrpSpPr/>
          <p:nvPr userDrawn="1"/>
        </p:nvGrpSpPr>
        <p:grpSpPr>
          <a:xfrm>
            <a:off x="9067432" y="6254970"/>
            <a:ext cx="2384572" cy="455762"/>
            <a:chOff x="7333172" y="6254970"/>
            <a:chExt cx="2384572" cy="455762"/>
          </a:xfrm>
        </p:grpSpPr>
        <p:sp>
          <p:nvSpPr>
            <p:cNvPr id="10" name="Freeform 9">
              <a:extLst>
                <a:ext uri="{FF2B5EF4-FFF2-40B4-BE49-F238E27FC236}">
                  <a16:creationId xmlns:a16="http://schemas.microsoft.com/office/drawing/2014/main" id="{33AD1B8A-FD4A-FB27-FDEC-0BA1B3536E8E}"/>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17" name="Straight Connector 16">
              <a:extLst>
                <a:ext uri="{FF2B5EF4-FFF2-40B4-BE49-F238E27FC236}">
                  <a16:creationId xmlns:a16="http://schemas.microsoft.com/office/drawing/2014/main" id="{3E3B3274-810E-1C52-2CD7-B8467FE2E225}"/>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Graphic 18">
              <a:extLst>
                <a:ext uri="{FF2B5EF4-FFF2-40B4-BE49-F238E27FC236}">
                  <a16:creationId xmlns:a16="http://schemas.microsoft.com/office/drawing/2014/main" id="{1118D8B2-8427-0895-25F4-B2F5BD2952DD}"/>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11" name="Text Placeholder 8">
            <a:extLst>
              <a:ext uri="{FF2B5EF4-FFF2-40B4-BE49-F238E27FC236}">
                <a16:creationId xmlns:a16="http://schemas.microsoft.com/office/drawing/2014/main" id="{1963D417-FF4E-9D0E-3E34-D69E46948DDA}"/>
              </a:ext>
            </a:extLst>
          </p:cNvPr>
          <p:cNvSpPr>
            <a:spLocks noGrp="1"/>
          </p:cNvSpPr>
          <p:nvPr>
            <p:ph type="body" sz="quarter" idx="10" hasCustomPrompt="1"/>
          </p:nvPr>
        </p:nvSpPr>
        <p:spPr>
          <a:xfrm>
            <a:off x="3365437" y="2958790"/>
            <a:ext cx="8229155" cy="882412"/>
          </a:xfrm>
          <a:prstGeom prst="rect">
            <a:avLst/>
          </a:prstGeom>
        </p:spPr>
        <p:txBody>
          <a:bodyPr anchor="ctr">
            <a:norm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2" name="Text Placeholder 2">
            <a:extLst>
              <a:ext uri="{FF2B5EF4-FFF2-40B4-BE49-F238E27FC236}">
                <a16:creationId xmlns:a16="http://schemas.microsoft.com/office/drawing/2014/main" id="{FC1906B8-EC3B-8181-3321-5BD8B5EA45F8}"/>
              </a:ext>
            </a:extLst>
          </p:cNvPr>
          <p:cNvSpPr>
            <a:spLocks noGrp="1"/>
          </p:cNvSpPr>
          <p:nvPr>
            <p:ph type="body" idx="11" hasCustomPrompt="1"/>
          </p:nvPr>
        </p:nvSpPr>
        <p:spPr>
          <a:xfrm>
            <a:off x="3365437" y="3843537"/>
            <a:ext cx="6019906" cy="297092"/>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Month Year – 18pt</a:t>
            </a:r>
          </a:p>
        </p:txBody>
      </p:sp>
    </p:spTree>
    <p:extLst>
      <p:ext uri="{BB962C8B-B14F-4D97-AF65-F5344CB8AC3E}">
        <p14:creationId xmlns:p14="http://schemas.microsoft.com/office/powerpoint/2010/main" val="1700743955"/>
      </p:ext>
    </p:extLst>
  </p:cSld>
  <p:clrMapOvr>
    <a:masterClrMapping/>
  </p:clrMapOvr>
  <p:extLst>
    <p:ext uri="{DCECCB84-F9BA-43D5-87BE-67443E8EF086}">
      <p15:sldGuideLst xmlns:p15="http://schemas.microsoft.com/office/powerpoint/2012/main">
        <p15:guide id="2" orient="horz" pos="2256">
          <p15:clr>
            <a:srgbClr val="FBAE40"/>
          </p15:clr>
        </p15:guide>
        <p15:guide id="3" orient="horz" pos="2568">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Penn Medicine_Deck titl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823248EC-3FB4-D309-494B-A7FBC0191B44}"/>
              </a:ext>
            </a:extLst>
          </p:cNvPr>
          <p:cNvSpPr/>
          <p:nvPr userDrawn="1"/>
        </p:nvSpPr>
        <p:spPr>
          <a:xfrm>
            <a:off x="0" y="1256315"/>
            <a:ext cx="2306315" cy="4987473"/>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sp>
        <p:nvSpPr>
          <p:cNvPr id="10" name="Freeform 9">
            <a:extLst>
              <a:ext uri="{FF2B5EF4-FFF2-40B4-BE49-F238E27FC236}">
                <a16:creationId xmlns:a16="http://schemas.microsoft.com/office/drawing/2014/main" id="{56B07E73-4898-DDAE-874D-0E6506157B72}"/>
              </a:ext>
            </a:extLst>
          </p:cNvPr>
          <p:cNvSpPr/>
          <p:nvPr userDrawn="1"/>
        </p:nvSpPr>
        <p:spPr>
          <a:xfrm>
            <a:off x="6255" y="9252"/>
            <a:ext cx="4900964" cy="2494126"/>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grpSp>
        <p:nvGrpSpPr>
          <p:cNvPr id="4" name="Group 3">
            <a:extLst>
              <a:ext uri="{FF2B5EF4-FFF2-40B4-BE49-F238E27FC236}">
                <a16:creationId xmlns:a16="http://schemas.microsoft.com/office/drawing/2014/main" id="{0B14796C-1E02-48B8-642F-DC9814142A1A}"/>
              </a:ext>
            </a:extLst>
          </p:cNvPr>
          <p:cNvGrpSpPr/>
          <p:nvPr userDrawn="1"/>
        </p:nvGrpSpPr>
        <p:grpSpPr>
          <a:xfrm>
            <a:off x="9067432" y="6254970"/>
            <a:ext cx="2384572" cy="455762"/>
            <a:chOff x="7333172" y="6254970"/>
            <a:chExt cx="2384572" cy="455762"/>
          </a:xfrm>
        </p:grpSpPr>
        <p:sp>
          <p:nvSpPr>
            <p:cNvPr id="5" name="Freeform 4">
              <a:extLst>
                <a:ext uri="{FF2B5EF4-FFF2-40B4-BE49-F238E27FC236}">
                  <a16:creationId xmlns:a16="http://schemas.microsoft.com/office/drawing/2014/main" id="{DC66A41E-B4FD-08D1-980E-1A5ACE9E3F62}"/>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6" name="Straight Connector 5">
              <a:extLst>
                <a:ext uri="{FF2B5EF4-FFF2-40B4-BE49-F238E27FC236}">
                  <a16:creationId xmlns:a16="http://schemas.microsoft.com/office/drawing/2014/main" id="{D4379D5B-4FCE-8EA3-DAA8-40E6CD914138}"/>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58877FBA-DCB1-7B3D-7C37-C07871DBCAC8}"/>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16" name="Text Placeholder 8">
            <a:extLst>
              <a:ext uri="{FF2B5EF4-FFF2-40B4-BE49-F238E27FC236}">
                <a16:creationId xmlns:a16="http://schemas.microsoft.com/office/drawing/2014/main" id="{1EFEC0C9-C126-E2C0-362F-75ABF7BCCE1C}"/>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9" name="Text Placeholder 8">
            <a:extLst>
              <a:ext uri="{FF2B5EF4-FFF2-40B4-BE49-F238E27FC236}">
                <a16:creationId xmlns:a16="http://schemas.microsoft.com/office/drawing/2014/main" id="{62CEC2C8-BECB-09C2-6732-D2E8C9DF8F11}"/>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20" name="Text Placeholder 8">
            <a:extLst>
              <a:ext uri="{FF2B5EF4-FFF2-40B4-BE49-F238E27FC236}">
                <a16:creationId xmlns:a16="http://schemas.microsoft.com/office/drawing/2014/main" id="{7BD7505D-7B10-FAE4-8092-C799500FA141}"/>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21" name="Straight Connector 20">
            <a:extLst>
              <a:ext uri="{FF2B5EF4-FFF2-40B4-BE49-F238E27FC236}">
                <a16:creationId xmlns:a16="http://schemas.microsoft.com/office/drawing/2014/main" id="{D2DC58A7-0D1E-904E-8F80-C137D8EC9114}"/>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 Placeholder 2">
            <a:extLst>
              <a:ext uri="{FF2B5EF4-FFF2-40B4-BE49-F238E27FC236}">
                <a16:creationId xmlns:a16="http://schemas.microsoft.com/office/drawing/2014/main" id="{91D19701-F1DA-A10E-4EE4-21682B0F6F76}"/>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4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14pt</a:t>
            </a:r>
          </a:p>
          <a:p>
            <a:pPr lvl="0"/>
            <a:r>
              <a:rPr lang="en-US"/>
              <a:t>Team Member, Title</a:t>
            </a:r>
          </a:p>
          <a:p>
            <a:pPr lvl="0"/>
            <a:r>
              <a:rPr lang="en-US"/>
              <a:t>Team Member, Title</a:t>
            </a:r>
          </a:p>
        </p:txBody>
      </p:sp>
    </p:spTree>
    <p:extLst>
      <p:ext uri="{BB962C8B-B14F-4D97-AF65-F5344CB8AC3E}">
        <p14:creationId xmlns:p14="http://schemas.microsoft.com/office/powerpoint/2010/main" val="1905585700"/>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p15:clr>
            <a:srgbClr val="FBAE40"/>
          </p15:clr>
        </p15:guide>
        <p15:guide id="3" orient="horz" pos="2472">
          <p15:clr>
            <a:srgbClr val="FBAE40"/>
          </p15:clr>
        </p15:guide>
        <p15:guide id="4" orient="horz" pos="280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enn Medicine_Table of content">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DCA5D882-4921-B59E-AC30-5A6B58ABEB1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sp>
        <p:nvSpPr>
          <p:cNvPr id="2" name="Slide Number Placeholder 8">
            <a:extLst>
              <a:ext uri="{FF2B5EF4-FFF2-40B4-BE49-F238E27FC236}">
                <a16:creationId xmlns:a16="http://schemas.microsoft.com/office/drawing/2014/main" id="{012BABDE-F82A-F5F3-841F-906939A8EB0F}"/>
              </a:ext>
            </a:extLst>
          </p:cNvPr>
          <p:cNvSpPr txBox="1">
            <a:spLocks/>
          </p:cNvSpPr>
          <p:nvPr userDrawn="1"/>
        </p:nvSpPr>
        <p:spPr>
          <a:xfrm>
            <a:off x="10071654" y="6321128"/>
            <a:ext cx="1391478"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83" b="0" i="0">
                <a:latin typeface="Avenir Book" panose="02000503020000020003" pitchFamily="2" charset="0"/>
              </a:rPr>
              <a:pPr/>
              <a:t>‹#›</a:t>
            </a:fld>
            <a:endParaRPr lang="en-US" sz="7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A136B039-2255-2DC3-DEF2-9B410DF05912}"/>
              </a:ext>
            </a:extLst>
          </p:cNvPr>
          <p:cNvCxnSpPr>
            <a:cxnSpLocks/>
          </p:cNvCxnSpPr>
          <p:nvPr userDrawn="1"/>
        </p:nvCxnSpPr>
        <p:spPr>
          <a:xfrm>
            <a:off x="593657" y="176611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24B4408-7065-705F-D442-FC9CC73FBB79}"/>
              </a:ext>
            </a:extLst>
          </p:cNvPr>
          <p:cNvCxnSpPr>
            <a:cxnSpLocks/>
          </p:cNvCxnSpPr>
          <p:nvPr userDrawn="1"/>
        </p:nvCxnSpPr>
        <p:spPr>
          <a:xfrm>
            <a:off x="593657" y="2301735"/>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9F4734D-6770-A8FD-A185-CE6D4FCD1C32}"/>
              </a:ext>
            </a:extLst>
          </p:cNvPr>
          <p:cNvCxnSpPr>
            <a:cxnSpLocks/>
          </p:cNvCxnSpPr>
          <p:nvPr userDrawn="1"/>
        </p:nvCxnSpPr>
        <p:spPr>
          <a:xfrm>
            <a:off x="593657" y="283736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4129EB2-63F2-8161-507E-C614E7C48388}"/>
              </a:ext>
            </a:extLst>
          </p:cNvPr>
          <p:cNvCxnSpPr>
            <a:cxnSpLocks/>
          </p:cNvCxnSpPr>
          <p:nvPr userDrawn="1"/>
        </p:nvCxnSpPr>
        <p:spPr>
          <a:xfrm>
            <a:off x="593657" y="337298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B1EFDD0-F782-51EB-55DD-63241F880E3E}"/>
              </a:ext>
            </a:extLst>
          </p:cNvPr>
          <p:cNvCxnSpPr>
            <a:cxnSpLocks/>
          </p:cNvCxnSpPr>
          <p:nvPr userDrawn="1"/>
        </p:nvCxnSpPr>
        <p:spPr>
          <a:xfrm>
            <a:off x="593657" y="3908611"/>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9C1D3D97-37DA-18B4-A75C-E4D0838E45B1}"/>
              </a:ext>
            </a:extLst>
          </p:cNvPr>
          <p:cNvCxnSpPr>
            <a:cxnSpLocks/>
          </p:cNvCxnSpPr>
          <p:nvPr userDrawn="1"/>
        </p:nvCxnSpPr>
        <p:spPr>
          <a:xfrm>
            <a:off x="593657" y="444423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Freeform 27">
            <a:extLst>
              <a:ext uri="{FF2B5EF4-FFF2-40B4-BE49-F238E27FC236}">
                <a16:creationId xmlns:a16="http://schemas.microsoft.com/office/drawing/2014/main" id="{6A45B3E0-75E4-2BB6-04AC-4EAF61ACC8EF}"/>
              </a:ext>
            </a:extLst>
          </p:cNvPr>
          <p:cNvSpPr/>
          <p:nvPr userDrawn="1"/>
        </p:nvSpPr>
        <p:spPr>
          <a:xfrm>
            <a:off x="3594350" y="5797832"/>
            <a:ext cx="2623570" cy="1060167"/>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174" b="0" i="0">
              <a:latin typeface="Avenir Book" panose="02000503020000020003" pitchFamily="2" charset="0"/>
            </a:endParaRPr>
          </a:p>
        </p:txBody>
      </p:sp>
      <p:cxnSp>
        <p:nvCxnSpPr>
          <p:cNvPr id="31" name="Straight Connector 30">
            <a:extLst>
              <a:ext uri="{FF2B5EF4-FFF2-40B4-BE49-F238E27FC236}">
                <a16:creationId xmlns:a16="http://schemas.microsoft.com/office/drawing/2014/main" id="{616C9F3D-2AD8-0C65-F7EA-A639FFD57117}"/>
              </a:ext>
            </a:extLst>
          </p:cNvPr>
          <p:cNvCxnSpPr>
            <a:cxnSpLocks/>
          </p:cNvCxnSpPr>
          <p:nvPr userDrawn="1"/>
        </p:nvCxnSpPr>
        <p:spPr>
          <a:xfrm>
            <a:off x="593657" y="496567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7" name="Text Placeholder 45">
            <a:extLst>
              <a:ext uri="{FF2B5EF4-FFF2-40B4-BE49-F238E27FC236}">
                <a16:creationId xmlns:a16="http://schemas.microsoft.com/office/drawing/2014/main" id="{ACFF9823-DD7E-10E1-D4B7-A16294594896}"/>
              </a:ext>
            </a:extLst>
          </p:cNvPr>
          <p:cNvSpPr>
            <a:spLocks noGrp="1"/>
          </p:cNvSpPr>
          <p:nvPr>
            <p:ph type="body" sz="quarter" idx="12" hasCustomPrompt="1"/>
          </p:nvPr>
        </p:nvSpPr>
        <p:spPr>
          <a:xfrm>
            <a:off x="4732638" y="1333500"/>
            <a:ext cx="213070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1 - 4</a:t>
            </a:r>
          </a:p>
        </p:txBody>
      </p:sp>
      <p:sp>
        <p:nvSpPr>
          <p:cNvPr id="48" name="Text Placeholder 45">
            <a:extLst>
              <a:ext uri="{FF2B5EF4-FFF2-40B4-BE49-F238E27FC236}">
                <a16:creationId xmlns:a16="http://schemas.microsoft.com/office/drawing/2014/main" id="{04A652AA-271A-28DA-DB76-6C9350B68AC3}"/>
              </a:ext>
            </a:extLst>
          </p:cNvPr>
          <p:cNvSpPr>
            <a:spLocks noGrp="1"/>
          </p:cNvSpPr>
          <p:nvPr>
            <p:ph type="body" sz="quarter" idx="13" hasCustomPrompt="1"/>
          </p:nvPr>
        </p:nvSpPr>
        <p:spPr>
          <a:xfrm>
            <a:off x="593657" y="1836420"/>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49" name="Text Placeholder 45">
            <a:extLst>
              <a:ext uri="{FF2B5EF4-FFF2-40B4-BE49-F238E27FC236}">
                <a16:creationId xmlns:a16="http://schemas.microsoft.com/office/drawing/2014/main" id="{786F44CE-939D-0BD4-E49C-2A35C2123F67}"/>
              </a:ext>
            </a:extLst>
          </p:cNvPr>
          <p:cNvSpPr>
            <a:spLocks noGrp="1"/>
          </p:cNvSpPr>
          <p:nvPr>
            <p:ph type="body" sz="quarter" idx="14" hasCustomPrompt="1"/>
          </p:nvPr>
        </p:nvSpPr>
        <p:spPr>
          <a:xfrm>
            <a:off x="5184648" y="1836420"/>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0" name="Text Placeholder 45">
            <a:extLst>
              <a:ext uri="{FF2B5EF4-FFF2-40B4-BE49-F238E27FC236}">
                <a16:creationId xmlns:a16="http://schemas.microsoft.com/office/drawing/2014/main" id="{F05F1521-86C9-9A81-28E3-DC904B1D9B3F}"/>
              </a:ext>
            </a:extLst>
          </p:cNvPr>
          <p:cNvSpPr>
            <a:spLocks noGrp="1"/>
          </p:cNvSpPr>
          <p:nvPr>
            <p:ph type="body" sz="quarter" idx="15" hasCustomPrompt="1"/>
          </p:nvPr>
        </p:nvSpPr>
        <p:spPr>
          <a:xfrm>
            <a:off x="593657" y="2357628"/>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1" name="Text Placeholder 45">
            <a:extLst>
              <a:ext uri="{FF2B5EF4-FFF2-40B4-BE49-F238E27FC236}">
                <a16:creationId xmlns:a16="http://schemas.microsoft.com/office/drawing/2014/main" id="{996B7E73-B09B-4193-D745-096A22CD8111}"/>
              </a:ext>
            </a:extLst>
          </p:cNvPr>
          <p:cNvSpPr>
            <a:spLocks noGrp="1"/>
          </p:cNvSpPr>
          <p:nvPr>
            <p:ph type="body" sz="quarter" idx="16" hasCustomPrompt="1"/>
          </p:nvPr>
        </p:nvSpPr>
        <p:spPr>
          <a:xfrm>
            <a:off x="5184648" y="2357628"/>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2" name="Text Placeholder 45">
            <a:extLst>
              <a:ext uri="{FF2B5EF4-FFF2-40B4-BE49-F238E27FC236}">
                <a16:creationId xmlns:a16="http://schemas.microsoft.com/office/drawing/2014/main" id="{03716735-C3DA-6089-0C49-6C8DDA8001BC}"/>
              </a:ext>
            </a:extLst>
          </p:cNvPr>
          <p:cNvSpPr>
            <a:spLocks noGrp="1"/>
          </p:cNvSpPr>
          <p:nvPr>
            <p:ph type="body" sz="quarter" idx="17" hasCustomPrompt="1"/>
          </p:nvPr>
        </p:nvSpPr>
        <p:spPr>
          <a:xfrm>
            <a:off x="593657" y="2897124"/>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3" name="Text Placeholder 45">
            <a:extLst>
              <a:ext uri="{FF2B5EF4-FFF2-40B4-BE49-F238E27FC236}">
                <a16:creationId xmlns:a16="http://schemas.microsoft.com/office/drawing/2014/main" id="{8974769D-1FC0-E4BC-6C3A-EF601AA421DA}"/>
              </a:ext>
            </a:extLst>
          </p:cNvPr>
          <p:cNvSpPr>
            <a:spLocks noGrp="1"/>
          </p:cNvSpPr>
          <p:nvPr>
            <p:ph type="body" sz="quarter" idx="18" hasCustomPrompt="1"/>
          </p:nvPr>
        </p:nvSpPr>
        <p:spPr>
          <a:xfrm>
            <a:off x="5184648" y="2897124"/>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5" name="Text Placeholder 45">
            <a:extLst>
              <a:ext uri="{FF2B5EF4-FFF2-40B4-BE49-F238E27FC236}">
                <a16:creationId xmlns:a16="http://schemas.microsoft.com/office/drawing/2014/main" id="{01D46213-572D-5810-D505-A2DC35B476D2}"/>
              </a:ext>
            </a:extLst>
          </p:cNvPr>
          <p:cNvSpPr>
            <a:spLocks noGrp="1"/>
          </p:cNvSpPr>
          <p:nvPr>
            <p:ph type="body" sz="quarter" idx="19" hasCustomPrompt="1"/>
          </p:nvPr>
        </p:nvSpPr>
        <p:spPr>
          <a:xfrm>
            <a:off x="593657" y="3427476"/>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6" name="Text Placeholder 45">
            <a:extLst>
              <a:ext uri="{FF2B5EF4-FFF2-40B4-BE49-F238E27FC236}">
                <a16:creationId xmlns:a16="http://schemas.microsoft.com/office/drawing/2014/main" id="{9FB6800D-5A78-609C-93B4-7D2B1C8862C9}"/>
              </a:ext>
            </a:extLst>
          </p:cNvPr>
          <p:cNvSpPr>
            <a:spLocks noGrp="1"/>
          </p:cNvSpPr>
          <p:nvPr>
            <p:ph type="body" sz="quarter" idx="20" hasCustomPrompt="1"/>
          </p:nvPr>
        </p:nvSpPr>
        <p:spPr>
          <a:xfrm>
            <a:off x="5184648" y="3427476"/>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7" name="Text Placeholder 45">
            <a:extLst>
              <a:ext uri="{FF2B5EF4-FFF2-40B4-BE49-F238E27FC236}">
                <a16:creationId xmlns:a16="http://schemas.microsoft.com/office/drawing/2014/main" id="{B6A71EC8-4EE2-099D-0399-6B1601FA50C3}"/>
              </a:ext>
            </a:extLst>
          </p:cNvPr>
          <p:cNvSpPr>
            <a:spLocks noGrp="1"/>
          </p:cNvSpPr>
          <p:nvPr>
            <p:ph type="body" sz="quarter" idx="21" hasCustomPrompt="1"/>
          </p:nvPr>
        </p:nvSpPr>
        <p:spPr>
          <a:xfrm>
            <a:off x="593657" y="3966972"/>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8" name="Text Placeholder 45">
            <a:extLst>
              <a:ext uri="{FF2B5EF4-FFF2-40B4-BE49-F238E27FC236}">
                <a16:creationId xmlns:a16="http://schemas.microsoft.com/office/drawing/2014/main" id="{945A8838-D88B-8271-FAAC-F5024407C8A1}"/>
              </a:ext>
            </a:extLst>
          </p:cNvPr>
          <p:cNvSpPr>
            <a:spLocks noGrp="1"/>
          </p:cNvSpPr>
          <p:nvPr>
            <p:ph type="body" sz="quarter" idx="22" hasCustomPrompt="1"/>
          </p:nvPr>
        </p:nvSpPr>
        <p:spPr>
          <a:xfrm>
            <a:off x="5184648" y="3966972"/>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9" name="Text Placeholder 45">
            <a:extLst>
              <a:ext uri="{FF2B5EF4-FFF2-40B4-BE49-F238E27FC236}">
                <a16:creationId xmlns:a16="http://schemas.microsoft.com/office/drawing/2014/main" id="{134487C9-2624-F1F7-EBC9-50FE6F76ED6A}"/>
              </a:ext>
            </a:extLst>
          </p:cNvPr>
          <p:cNvSpPr>
            <a:spLocks noGrp="1"/>
          </p:cNvSpPr>
          <p:nvPr>
            <p:ph type="body" sz="quarter" idx="23" hasCustomPrompt="1"/>
          </p:nvPr>
        </p:nvSpPr>
        <p:spPr>
          <a:xfrm>
            <a:off x="593657" y="4497324"/>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0" name="Text Placeholder 45">
            <a:extLst>
              <a:ext uri="{FF2B5EF4-FFF2-40B4-BE49-F238E27FC236}">
                <a16:creationId xmlns:a16="http://schemas.microsoft.com/office/drawing/2014/main" id="{EDEBD357-6E16-F101-BDFA-CF572B2D2580}"/>
              </a:ext>
            </a:extLst>
          </p:cNvPr>
          <p:cNvSpPr>
            <a:spLocks noGrp="1"/>
          </p:cNvSpPr>
          <p:nvPr>
            <p:ph type="body" sz="quarter" idx="24" hasCustomPrompt="1"/>
          </p:nvPr>
        </p:nvSpPr>
        <p:spPr>
          <a:xfrm>
            <a:off x="5184648" y="4497324"/>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cxnSp>
        <p:nvCxnSpPr>
          <p:cNvPr id="61" name="Straight Connector 60">
            <a:extLst>
              <a:ext uri="{FF2B5EF4-FFF2-40B4-BE49-F238E27FC236}">
                <a16:creationId xmlns:a16="http://schemas.microsoft.com/office/drawing/2014/main" id="{01992ECB-53CB-E70C-BE3B-28320E6C53EE}"/>
              </a:ext>
            </a:extLst>
          </p:cNvPr>
          <p:cNvCxnSpPr>
            <a:cxnSpLocks/>
          </p:cNvCxnSpPr>
          <p:nvPr userDrawn="1"/>
        </p:nvCxnSpPr>
        <p:spPr>
          <a:xfrm>
            <a:off x="593657" y="5496022"/>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62" name="Text Placeholder 45">
            <a:extLst>
              <a:ext uri="{FF2B5EF4-FFF2-40B4-BE49-F238E27FC236}">
                <a16:creationId xmlns:a16="http://schemas.microsoft.com/office/drawing/2014/main" id="{86FF62B5-291D-5EF1-6E19-F2FB3489B175}"/>
              </a:ext>
            </a:extLst>
          </p:cNvPr>
          <p:cNvSpPr>
            <a:spLocks noGrp="1"/>
          </p:cNvSpPr>
          <p:nvPr>
            <p:ph type="body" sz="quarter" idx="25" hasCustomPrompt="1"/>
          </p:nvPr>
        </p:nvSpPr>
        <p:spPr>
          <a:xfrm>
            <a:off x="593657" y="5027676"/>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3" name="Text Placeholder 45">
            <a:extLst>
              <a:ext uri="{FF2B5EF4-FFF2-40B4-BE49-F238E27FC236}">
                <a16:creationId xmlns:a16="http://schemas.microsoft.com/office/drawing/2014/main" id="{73E10B27-D7BA-7FAB-81CB-F5B8003E42F5}"/>
              </a:ext>
            </a:extLst>
          </p:cNvPr>
          <p:cNvSpPr>
            <a:spLocks noGrp="1"/>
          </p:cNvSpPr>
          <p:nvPr>
            <p:ph type="body" sz="quarter" idx="26" hasCustomPrompt="1"/>
          </p:nvPr>
        </p:nvSpPr>
        <p:spPr>
          <a:xfrm>
            <a:off x="5184648" y="5027676"/>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15" name="Text Placeholder 43">
            <a:extLst>
              <a:ext uri="{FF2B5EF4-FFF2-40B4-BE49-F238E27FC236}">
                <a16:creationId xmlns:a16="http://schemas.microsoft.com/office/drawing/2014/main" id="{62217FF2-3B8F-AE95-920F-7D78A7DB0B7E}"/>
              </a:ext>
            </a:extLst>
          </p:cNvPr>
          <p:cNvSpPr>
            <a:spLocks noGrp="1"/>
          </p:cNvSpPr>
          <p:nvPr>
            <p:ph type="body" sz="quarter" idx="10" hasCustomPrompt="1"/>
          </p:nvPr>
        </p:nvSpPr>
        <p:spPr>
          <a:xfrm>
            <a:off x="593657" y="446088"/>
            <a:ext cx="4138981" cy="368878"/>
          </a:xfrm>
          <a:prstGeom prst="rect">
            <a:avLst/>
          </a:prstGeom>
        </p:spPr>
        <p:txBody>
          <a:bodyPr anchor="ctr"/>
          <a:lstStyle>
            <a:lvl1pPr marL="0" indent="0">
              <a:buNone/>
              <a:defRPr sz="2000" b="1" i="0">
                <a:solidFill>
                  <a:schemeClr val="tx1"/>
                </a:solidFill>
                <a:latin typeface="Avenir Black" panose="02000503020000020003" pitchFamily="2" charset="0"/>
              </a:defRPr>
            </a:lvl1pPr>
          </a:lstStyle>
          <a:p>
            <a:pPr lvl="0"/>
            <a:r>
              <a:rPr lang="en-US"/>
              <a:t>Title/Avenir Black – 20 pt</a:t>
            </a:r>
          </a:p>
        </p:txBody>
      </p:sp>
      <p:grpSp>
        <p:nvGrpSpPr>
          <p:cNvPr id="25" name="Group 24">
            <a:extLst>
              <a:ext uri="{FF2B5EF4-FFF2-40B4-BE49-F238E27FC236}">
                <a16:creationId xmlns:a16="http://schemas.microsoft.com/office/drawing/2014/main" id="{75027F89-DCD5-2C46-E731-A314ED4EA834}"/>
              </a:ext>
            </a:extLst>
          </p:cNvPr>
          <p:cNvGrpSpPr/>
          <p:nvPr userDrawn="1"/>
        </p:nvGrpSpPr>
        <p:grpSpPr>
          <a:xfrm>
            <a:off x="405472" y="521805"/>
            <a:ext cx="109351" cy="212668"/>
            <a:chOff x="921541" y="800100"/>
            <a:chExt cx="167671" cy="326091"/>
          </a:xfrm>
          <a:solidFill>
            <a:srgbClr val="46B1E1"/>
          </a:solidFill>
        </p:grpSpPr>
        <p:sp>
          <p:nvSpPr>
            <p:cNvPr id="29" name="Rectangle 28">
              <a:extLst>
                <a:ext uri="{FF2B5EF4-FFF2-40B4-BE49-F238E27FC236}">
                  <a16:creationId xmlns:a16="http://schemas.microsoft.com/office/drawing/2014/main" id="{EE2E64B0-A91E-8713-1010-D878D77F4576}"/>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30" name="Rectangle 29">
              <a:extLst>
                <a:ext uri="{FF2B5EF4-FFF2-40B4-BE49-F238E27FC236}">
                  <a16:creationId xmlns:a16="http://schemas.microsoft.com/office/drawing/2014/main" id="{5B37008D-9C4A-12D7-AC8C-5D0E8041FA52}"/>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2" name="Text Placeholder 2">
            <a:extLst>
              <a:ext uri="{FF2B5EF4-FFF2-40B4-BE49-F238E27FC236}">
                <a16:creationId xmlns:a16="http://schemas.microsoft.com/office/drawing/2014/main" id="{EF171694-0443-6E6A-79FA-9FE5434D45AA}"/>
              </a:ext>
            </a:extLst>
          </p:cNvPr>
          <p:cNvSpPr>
            <a:spLocks noGrp="1"/>
          </p:cNvSpPr>
          <p:nvPr>
            <p:ph type="body" idx="1" hasCustomPrompt="1"/>
          </p:nvPr>
        </p:nvSpPr>
        <p:spPr>
          <a:xfrm>
            <a:off x="609600" y="1403294"/>
            <a:ext cx="3438769" cy="278713"/>
          </a:xfrm>
          <a:prstGeom prst="rect">
            <a:avLst/>
          </a:prstGeom>
        </p:spPr>
        <p:txBody>
          <a:bodyPr anchor="ctr">
            <a:noAutofit/>
          </a:bodyPr>
          <a:lstStyle>
            <a:lvl1pPr marL="0" indent="0">
              <a:buNone/>
              <a:defRPr sz="16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16" name="Slide Number Placeholder 8">
            <a:extLst>
              <a:ext uri="{FF2B5EF4-FFF2-40B4-BE49-F238E27FC236}">
                <a16:creationId xmlns:a16="http://schemas.microsoft.com/office/drawing/2014/main" id="{4C8AC2EC-B299-AEE3-C4D1-F6C3A82167F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11" name="Group 10">
            <a:extLst>
              <a:ext uri="{FF2B5EF4-FFF2-40B4-BE49-F238E27FC236}">
                <a16:creationId xmlns:a16="http://schemas.microsoft.com/office/drawing/2014/main" id="{592B1669-ADBF-33A3-6B75-C44CE4F63642}"/>
              </a:ext>
            </a:extLst>
          </p:cNvPr>
          <p:cNvGrpSpPr/>
          <p:nvPr userDrawn="1"/>
        </p:nvGrpSpPr>
        <p:grpSpPr>
          <a:xfrm>
            <a:off x="9067432" y="6254970"/>
            <a:ext cx="2384572" cy="455762"/>
            <a:chOff x="7333172" y="6254970"/>
            <a:chExt cx="2384572" cy="455762"/>
          </a:xfrm>
        </p:grpSpPr>
        <p:sp>
          <p:nvSpPr>
            <p:cNvPr id="14" name="Freeform 13">
              <a:extLst>
                <a:ext uri="{FF2B5EF4-FFF2-40B4-BE49-F238E27FC236}">
                  <a16:creationId xmlns:a16="http://schemas.microsoft.com/office/drawing/2014/main" id="{48BEB9AE-7F5C-D69F-EF99-DE64364E12B0}"/>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17" name="Straight Connector 16">
              <a:extLst>
                <a:ext uri="{FF2B5EF4-FFF2-40B4-BE49-F238E27FC236}">
                  <a16:creationId xmlns:a16="http://schemas.microsoft.com/office/drawing/2014/main" id="{F2F31FE7-0E13-A00D-B1AD-CA17F655F0A2}"/>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423EA462-D562-B5A6-C775-69AE7946BE46}"/>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Tree>
    <p:extLst>
      <p:ext uri="{BB962C8B-B14F-4D97-AF65-F5344CB8AC3E}">
        <p14:creationId xmlns:p14="http://schemas.microsoft.com/office/powerpoint/2010/main" val="2740128180"/>
      </p:ext>
    </p:extLst>
  </p:cSld>
  <p:clrMapOvr>
    <a:masterClrMapping/>
  </p:clrMapOvr>
  <p:extLst>
    <p:ext uri="{DCECCB84-F9BA-43D5-87BE-67443E8EF086}">
      <p15:sldGuideLst xmlns:p15="http://schemas.microsoft.com/office/powerpoint/2012/main">
        <p15:guide id="1" orient="horz" pos="2328">
          <p15:clr>
            <a:srgbClr val="FBAE40"/>
          </p15:clr>
        </p15:guide>
        <p15:guide id="2" orient="horz" pos="2664">
          <p15:clr>
            <a:srgbClr val="FBAE40"/>
          </p15:clr>
        </p15:guide>
        <p15:guide id="3" orient="horz" pos="3000">
          <p15:clr>
            <a:srgbClr val="FBAE40"/>
          </p15:clr>
        </p15:guide>
        <p15:guide id="4" orient="horz" pos="3336">
          <p15:clr>
            <a:srgbClr val="FBAE40"/>
          </p15:clr>
        </p15:guide>
        <p15:guide id="5" orient="horz" pos="1992">
          <p15:clr>
            <a:srgbClr val="FBAE40"/>
          </p15:clr>
        </p15:guide>
        <p15:guide id="6" orient="horz" pos="1656">
          <p15:clr>
            <a:srgbClr val="FBAE40"/>
          </p15:clr>
        </p15:guide>
        <p15:guide id="7" orient="horz" pos="1320">
          <p15:clr>
            <a:srgbClr val="FBAE40"/>
          </p15:clr>
        </p15:guide>
        <p15:guide id="8" orient="horz" pos="1008">
          <p15:clr>
            <a:srgbClr val="FBAE40"/>
          </p15:clr>
        </p15:guide>
        <p15:guide id="9" orient="horz" pos="456">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Penn Medicine_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CEF352F-6CB7-9C90-10CD-3A1887D19AC6}"/>
              </a:ext>
            </a:extLst>
          </p:cNvPr>
          <p:cNvGrpSpPr/>
          <p:nvPr userDrawn="1"/>
        </p:nvGrpSpPr>
        <p:grpSpPr>
          <a:xfrm>
            <a:off x="9067432" y="6254970"/>
            <a:ext cx="2384572" cy="455762"/>
            <a:chOff x="7333172" y="6254970"/>
            <a:chExt cx="2384572" cy="455762"/>
          </a:xfrm>
        </p:grpSpPr>
        <p:sp>
          <p:nvSpPr>
            <p:cNvPr id="4" name="Freeform 3">
              <a:extLst>
                <a:ext uri="{FF2B5EF4-FFF2-40B4-BE49-F238E27FC236}">
                  <a16:creationId xmlns:a16="http://schemas.microsoft.com/office/drawing/2014/main" id="{C251CC2C-4D20-8CDE-C481-FC459B671D0B}"/>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E76CB9D9-6E0F-534F-87C8-C71516E67720}"/>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FD87A5C5-5028-E9D9-F66E-10B93493A7FC}"/>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8" name="Slide Number Placeholder 8">
            <a:extLst>
              <a:ext uri="{FF2B5EF4-FFF2-40B4-BE49-F238E27FC236}">
                <a16:creationId xmlns:a16="http://schemas.microsoft.com/office/drawing/2014/main" id="{D5A418C5-9738-5C0C-A340-C1CA20E5208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0" name="Freeform 9">
            <a:extLst>
              <a:ext uri="{FF2B5EF4-FFF2-40B4-BE49-F238E27FC236}">
                <a16:creationId xmlns:a16="http://schemas.microsoft.com/office/drawing/2014/main" id="{19751CB2-9AF2-CE6A-5B6D-06725B534F8A}"/>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2" name="Text Placeholder 43">
            <a:extLst>
              <a:ext uri="{FF2B5EF4-FFF2-40B4-BE49-F238E27FC236}">
                <a16:creationId xmlns:a16="http://schemas.microsoft.com/office/drawing/2014/main" id="{99E70B82-1279-DA7C-6AE7-8E3AA87335E3}"/>
              </a:ext>
            </a:extLst>
          </p:cNvPr>
          <p:cNvSpPr>
            <a:spLocks noGrp="1"/>
          </p:cNvSpPr>
          <p:nvPr>
            <p:ph type="body" sz="quarter" idx="19"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3" name="Group 12">
            <a:extLst>
              <a:ext uri="{FF2B5EF4-FFF2-40B4-BE49-F238E27FC236}">
                <a16:creationId xmlns:a16="http://schemas.microsoft.com/office/drawing/2014/main" id="{4C99172B-B438-D15A-4DC9-E938A2265818}"/>
              </a:ext>
            </a:extLst>
          </p:cNvPr>
          <p:cNvGrpSpPr/>
          <p:nvPr userDrawn="1"/>
        </p:nvGrpSpPr>
        <p:grpSpPr>
          <a:xfrm>
            <a:off x="405472" y="472377"/>
            <a:ext cx="109351" cy="212668"/>
            <a:chOff x="921541" y="800100"/>
            <a:chExt cx="167671" cy="326091"/>
          </a:xfrm>
          <a:solidFill>
            <a:schemeClr val="accent1"/>
          </a:solidFill>
        </p:grpSpPr>
        <p:sp>
          <p:nvSpPr>
            <p:cNvPr id="14" name="Rectangle 13">
              <a:extLst>
                <a:ext uri="{FF2B5EF4-FFF2-40B4-BE49-F238E27FC236}">
                  <a16:creationId xmlns:a16="http://schemas.microsoft.com/office/drawing/2014/main" id="{33B4F91F-7574-8359-F15B-94F45718762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5" name="Rectangle 14">
              <a:extLst>
                <a:ext uri="{FF2B5EF4-FFF2-40B4-BE49-F238E27FC236}">
                  <a16:creationId xmlns:a16="http://schemas.microsoft.com/office/drawing/2014/main" id="{2B4369F7-6F6B-9266-A1F4-29CC845566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1" name="Text Placeholder 3">
            <a:extLst>
              <a:ext uri="{FF2B5EF4-FFF2-40B4-BE49-F238E27FC236}">
                <a16:creationId xmlns:a16="http://schemas.microsoft.com/office/drawing/2014/main" id="{1DFBF3AF-D978-4900-51B4-3A984B4C1029}"/>
              </a:ext>
            </a:extLst>
          </p:cNvPr>
          <p:cNvSpPr>
            <a:spLocks noGrp="1"/>
          </p:cNvSpPr>
          <p:nvPr>
            <p:ph type="body" sz="quarter" idx="11" hasCustomPrompt="1"/>
          </p:nvPr>
        </p:nvSpPr>
        <p:spPr>
          <a:xfrm>
            <a:off x="609600" y="896938"/>
            <a:ext cx="10972799" cy="354012"/>
          </a:xfrm>
          <a:prstGeom prst="rect">
            <a:avLst/>
          </a:prstGeom>
        </p:spPr>
        <p:txBody>
          <a:bodyPr anchor="ctr">
            <a:normAutofit/>
          </a:bodyPr>
          <a:lstStyle>
            <a:lvl1pPr marL="0" indent="0">
              <a:buNone/>
              <a:defRPr sz="1600" b="1" i="0">
                <a:solidFill>
                  <a:schemeClr val="tx2"/>
                </a:solidFill>
                <a:latin typeface="Avenir Heavy" panose="02000503020000020003" pitchFamily="2" charset="0"/>
              </a:defRPr>
            </a:lvl1pPr>
          </a:lstStyle>
          <a:p>
            <a:pPr lvl="0"/>
            <a:r>
              <a:rPr lang="en-US"/>
              <a:t>Subheading – 16pt</a:t>
            </a:r>
          </a:p>
        </p:txBody>
      </p:sp>
      <p:sp>
        <p:nvSpPr>
          <p:cNvPr id="23" name="Text Placeholder 12">
            <a:extLst>
              <a:ext uri="{FF2B5EF4-FFF2-40B4-BE49-F238E27FC236}">
                <a16:creationId xmlns:a16="http://schemas.microsoft.com/office/drawing/2014/main" id="{FAACF856-E88A-A7FA-C808-9F39465BC902}"/>
              </a:ext>
            </a:extLst>
          </p:cNvPr>
          <p:cNvSpPr>
            <a:spLocks noGrp="1"/>
          </p:cNvSpPr>
          <p:nvPr>
            <p:ph type="body" sz="quarter" idx="20" hasCustomPrompt="1"/>
          </p:nvPr>
        </p:nvSpPr>
        <p:spPr>
          <a:xfrm>
            <a:off x="609598" y="1645024"/>
            <a:ext cx="11035551" cy="4553226"/>
          </a:xfrm>
          <a:prstGeom prst="rect">
            <a:avLst/>
          </a:prstGeom>
        </p:spPr>
        <p:txBody>
          <a:bodyPr>
            <a:normAutofit/>
          </a:bodyPr>
          <a:lstStyle>
            <a:lvl1pPr marL="0" inden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a:t>
            </a:r>
          </a:p>
        </p:txBody>
      </p:sp>
    </p:spTree>
    <p:extLst>
      <p:ext uri="{BB962C8B-B14F-4D97-AF65-F5344CB8AC3E}">
        <p14:creationId xmlns:p14="http://schemas.microsoft.com/office/powerpoint/2010/main" val="155394759"/>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032">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Penn Medicine_text and images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97B5EB-C341-4C6F-1A41-00436462BB2E}"/>
              </a:ext>
            </a:extLst>
          </p:cNvPr>
          <p:cNvSpPr>
            <a:spLocks noGrp="1" noRot="1" noMove="1" noResize="1" noEditPoints="1" noAdjustHandles="1" noChangeArrowheads="1" noChangeShapeType="1"/>
          </p:cNvSpPr>
          <p:nvPr userDrawn="1"/>
        </p:nvSpPr>
        <p:spPr>
          <a:xfrm>
            <a:off x="6096001"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grpSp>
        <p:nvGrpSpPr>
          <p:cNvPr id="16" name="Group 15">
            <a:extLst>
              <a:ext uri="{FF2B5EF4-FFF2-40B4-BE49-F238E27FC236}">
                <a16:creationId xmlns:a16="http://schemas.microsoft.com/office/drawing/2014/main" id="{043A8216-D24D-7A21-213E-6B36C5590105}"/>
              </a:ext>
            </a:extLst>
          </p:cNvPr>
          <p:cNvGrpSpPr/>
          <p:nvPr userDrawn="1"/>
        </p:nvGrpSpPr>
        <p:grpSpPr>
          <a:xfrm>
            <a:off x="9105794" y="6285450"/>
            <a:ext cx="2355077" cy="387427"/>
            <a:chOff x="9105794" y="6285450"/>
            <a:chExt cx="2355077" cy="387427"/>
          </a:xfrm>
        </p:grpSpPr>
        <p:cxnSp>
          <p:nvCxnSpPr>
            <p:cNvPr id="11" name="Straight Connector 10">
              <a:extLst>
                <a:ext uri="{FF2B5EF4-FFF2-40B4-BE49-F238E27FC236}">
                  <a16:creationId xmlns:a16="http://schemas.microsoft.com/office/drawing/2014/main" id="{CE85ACF0-2B2F-96A2-8F86-B0E605ACBE9E}"/>
                </a:ext>
              </a:extLst>
            </p:cNvPr>
            <p:cNvCxnSpPr>
              <a:cxnSpLocks/>
            </p:cNvCxnSpPr>
            <p:nvPr userDrawn="1"/>
          </p:nvCxnSpPr>
          <p:spPr>
            <a:xfrm flipH="1">
              <a:off x="9966660"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Placeholder 11" descr="A white logo on a black background&#10;&#10;AI-generated content may be incorrect.">
              <a:extLst>
                <a:ext uri="{FF2B5EF4-FFF2-40B4-BE49-F238E27FC236}">
                  <a16:creationId xmlns:a16="http://schemas.microsoft.com/office/drawing/2014/main" id="{4C0983FC-6EB1-3EAF-9F25-CB8B1D45D49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105794" y="6285450"/>
              <a:ext cx="696102" cy="387427"/>
            </a:xfrm>
            <a:prstGeom prst="rect">
              <a:avLst/>
            </a:prstGeom>
          </p:spPr>
        </p:pic>
        <p:pic>
          <p:nvPicPr>
            <p:cNvPr id="15" name="Graphic 14">
              <a:extLst>
                <a:ext uri="{FF2B5EF4-FFF2-40B4-BE49-F238E27FC236}">
                  <a16:creationId xmlns:a16="http://schemas.microsoft.com/office/drawing/2014/main" id="{69A0721F-D64B-BF3F-FBC7-B273E713005B}"/>
                </a:ext>
              </a:extLst>
            </p:cNvPr>
            <p:cNvPicPr>
              <a:picLocks noChangeAspect="1"/>
            </p:cNvPicPr>
            <p:nvPr userDrawn="1"/>
          </p:nvPicPr>
          <p:blipFill>
            <a:blip>
              <a:extLst>
                <a:ext uri="{96DAC541-7B7A-43D3-8B79-37D633B846F1}">
                  <asvg:svgBlip xmlns:asvg="http://schemas.microsoft.com/office/drawing/2016/SVG/main" r:embed="rId3"/>
                </a:ext>
              </a:extLst>
            </a:blip>
            <a:srcRect l="4271" t="12118" r="3819" b="17700"/>
            <a:stretch/>
          </p:blipFill>
          <p:spPr>
            <a:xfrm>
              <a:off x="10071532" y="6347544"/>
              <a:ext cx="1389339" cy="257393"/>
            </a:xfrm>
            <a:prstGeom prst="rect">
              <a:avLst/>
            </a:prstGeom>
          </p:spPr>
        </p:pic>
      </p:grpSp>
      <p:sp>
        <p:nvSpPr>
          <p:cNvPr id="4" name="Slide Number Placeholder 8">
            <a:extLst>
              <a:ext uri="{FF2B5EF4-FFF2-40B4-BE49-F238E27FC236}">
                <a16:creationId xmlns:a16="http://schemas.microsoft.com/office/drawing/2014/main" id="{636FBA3A-806D-CD0A-7CEE-09C81AC5EF78}"/>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9" name="Text Placeholder 43">
            <a:extLst>
              <a:ext uri="{FF2B5EF4-FFF2-40B4-BE49-F238E27FC236}">
                <a16:creationId xmlns:a16="http://schemas.microsoft.com/office/drawing/2014/main" id="{2401DE5F-2AE8-EF87-2AE4-CD05B1CBBBF1}"/>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20" name="Group 19">
            <a:extLst>
              <a:ext uri="{FF2B5EF4-FFF2-40B4-BE49-F238E27FC236}">
                <a16:creationId xmlns:a16="http://schemas.microsoft.com/office/drawing/2014/main" id="{5D802F54-516C-3F8C-1E92-57116C0E4E91}"/>
              </a:ext>
            </a:extLst>
          </p:cNvPr>
          <p:cNvGrpSpPr/>
          <p:nvPr userDrawn="1"/>
        </p:nvGrpSpPr>
        <p:grpSpPr>
          <a:xfrm>
            <a:off x="405472" y="472377"/>
            <a:ext cx="109351" cy="212668"/>
            <a:chOff x="921541" y="800100"/>
            <a:chExt cx="167671" cy="326091"/>
          </a:xfrm>
          <a:solidFill>
            <a:schemeClr val="accent1"/>
          </a:solidFill>
        </p:grpSpPr>
        <p:sp>
          <p:nvSpPr>
            <p:cNvPr id="22" name="Rectangle 21">
              <a:extLst>
                <a:ext uri="{FF2B5EF4-FFF2-40B4-BE49-F238E27FC236}">
                  <a16:creationId xmlns:a16="http://schemas.microsoft.com/office/drawing/2014/main" id="{98974573-0814-B4B0-767A-698AC35C16F4}"/>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3" name="Rectangle 22">
              <a:extLst>
                <a:ext uri="{FF2B5EF4-FFF2-40B4-BE49-F238E27FC236}">
                  <a16:creationId xmlns:a16="http://schemas.microsoft.com/office/drawing/2014/main" id="{412D5619-7345-547F-8384-DF6B7F12E144}"/>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6" name="Picture Placeholder 21">
            <a:extLst>
              <a:ext uri="{FF2B5EF4-FFF2-40B4-BE49-F238E27FC236}">
                <a16:creationId xmlns:a16="http://schemas.microsoft.com/office/drawing/2014/main" id="{1D00593F-B5E3-CF5D-A27F-69F3E7FED6C1}"/>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bg1"/>
                </a:solidFill>
                <a:latin typeface="Avenir Book" panose="02000503020000020003" pitchFamily="2" charset="0"/>
              </a:defRPr>
            </a:lvl1pPr>
          </a:lstStyle>
          <a:p>
            <a:r>
              <a:rPr lang="en-US"/>
              <a:t>Picture</a:t>
            </a:r>
          </a:p>
        </p:txBody>
      </p:sp>
      <p:sp>
        <p:nvSpPr>
          <p:cNvPr id="3" name="Text Placeholder 12">
            <a:extLst>
              <a:ext uri="{FF2B5EF4-FFF2-40B4-BE49-F238E27FC236}">
                <a16:creationId xmlns:a16="http://schemas.microsoft.com/office/drawing/2014/main" id="{1B0A5D5C-295F-35AC-4534-B693E1B3882F}"/>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5" name="Text Placeholder 3">
            <a:extLst>
              <a:ext uri="{FF2B5EF4-FFF2-40B4-BE49-F238E27FC236}">
                <a16:creationId xmlns:a16="http://schemas.microsoft.com/office/drawing/2014/main" id="{F4A6E925-1E9A-81DE-5095-517CCCBD9AF3}"/>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893188551"/>
      </p:ext>
    </p:extLst>
  </p:cSld>
  <p:clrMapOvr>
    <a:masterClrMapping/>
  </p:clrMapOvr>
  <p:extLst>
    <p:ext uri="{DCECCB84-F9BA-43D5-87BE-67443E8EF086}">
      <p15:sldGuideLst xmlns:p15="http://schemas.microsoft.com/office/powerpoint/2012/main">
        <p15:guide id="1" orient="horz" pos="1008">
          <p15:clr>
            <a:srgbClr val="FBAE40"/>
          </p15:clr>
        </p15:guide>
        <p15:guide id="2" orient="horz" pos="720">
          <p15:clr>
            <a:srgbClr val="FBAE40"/>
          </p15:clr>
        </p15:guide>
        <p15:guide id="3" orient="horz" pos="432">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Penn Medicine_text and images 2">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74F0845-E012-759E-BA73-68591B1BDF70}"/>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4" name="Slide Number Placeholder 8">
            <a:extLst>
              <a:ext uri="{FF2B5EF4-FFF2-40B4-BE49-F238E27FC236}">
                <a16:creationId xmlns:a16="http://schemas.microsoft.com/office/drawing/2014/main" id="{0416D692-96FC-D944-9861-B7C7E772551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4" name="Group 3">
            <a:extLst>
              <a:ext uri="{FF2B5EF4-FFF2-40B4-BE49-F238E27FC236}">
                <a16:creationId xmlns:a16="http://schemas.microsoft.com/office/drawing/2014/main" id="{08C3818A-DFBE-8638-190A-4385D0B03D37}"/>
              </a:ext>
            </a:extLst>
          </p:cNvPr>
          <p:cNvGrpSpPr/>
          <p:nvPr userDrawn="1"/>
        </p:nvGrpSpPr>
        <p:grpSpPr>
          <a:xfrm>
            <a:off x="9067432" y="6254970"/>
            <a:ext cx="2384572" cy="455762"/>
            <a:chOff x="7333172" y="6254970"/>
            <a:chExt cx="2384572" cy="455762"/>
          </a:xfrm>
        </p:grpSpPr>
        <p:sp>
          <p:nvSpPr>
            <p:cNvPr id="5" name="Freeform 4">
              <a:extLst>
                <a:ext uri="{FF2B5EF4-FFF2-40B4-BE49-F238E27FC236}">
                  <a16:creationId xmlns:a16="http://schemas.microsoft.com/office/drawing/2014/main" id="{46E4DBE4-923F-1A34-C342-40E6C3E82BFA}"/>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6" name="Straight Connector 5">
              <a:extLst>
                <a:ext uri="{FF2B5EF4-FFF2-40B4-BE49-F238E27FC236}">
                  <a16:creationId xmlns:a16="http://schemas.microsoft.com/office/drawing/2014/main" id="{176C8D72-C1A4-2BF8-B94D-B1399DA841AF}"/>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0DF45689-2B0C-E911-8FAA-8A775251949E}"/>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2" name="Text Placeholder 12">
            <a:extLst>
              <a:ext uri="{FF2B5EF4-FFF2-40B4-BE49-F238E27FC236}">
                <a16:creationId xmlns:a16="http://schemas.microsoft.com/office/drawing/2014/main" id="{71027146-6CD7-8C7F-560C-5407A2E2A124}"/>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9" name="Text Placeholder 3">
            <a:extLst>
              <a:ext uri="{FF2B5EF4-FFF2-40B4-BE49-F238E27FC236}">
                <a16:creationId xmlns:a16="http://schemas.microsoft.com/office/drawing/2014/main" id="{0107A798-0874-92EF-252C-C1C286A46F2E}"/>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1575608535"/>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008">
          <p15:clr>
            <a:srgbClr val="FBAE40"/>
          </p15:clr>
        </p15:guide>
        <p15:guide id="4" pos="3648">
          <p15:clr>
            <a:srgbClr val="FBAE40"/>
          </p15:clr>
        </p15:guide>
        <p15:guide id="5" pos="4224">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Penn Medicine_text and images 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0F78ACE-509C-A95F-66BE-9F5F7DDA5999}"/>
              </a:ext>
            </a:extLst>
          </p:cNvPr>
          <p:cNvGrpSpPr/>
          <p:nvPr userDrawn="1"/>
        </p:nvGrpSpPr>
        <p:grpSpPr>
          <a:xfrm>
            <a:off x="9067432" y="6254970"/>
            <a:ext cx="2384572" cy="455762"/>
            <a:chOff x="7333172" y="6254970"/>
            <a:chExt cx="2384572" cy="455762"/>
          </a:xfrm>
        </p:grpSpPr>
        <p:sp>
          <p:nvSpPr>
            <p:cNvPr id="4" name="Freeform 3">
              <a:extLst>
                <a:ext uri="{FF2B5EF4-FFF2-40B4-BE49-F238E27FC236}">
                  <a16:creationId xmlns:a16="http://schemas.microsoft.com/office/drawing/2014/main" id="{81922713-C7E5-C501-E97E-E8A12DAA1A27}"/>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7069765B-52C8-6DB9-9902-21DE95BA3D2B}"/>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EE6413A6-79F7-B9C1-C10D-88D61575D54F}"/>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8" name="Slide Number Placeholder 8">
            <a:extLst>
              <a:ext uri="{FF2B5EF4-FFF2-40B4-BE49-F238E27FC236}">
                <a16:creationId xmlns:a16="http://schemas.microsoft.com/office/drawing/2014/main" id="{857E45CD-452D-F961-94B3-2F963835F9A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0" name="Text Placeholder 43">
            <a:extLst>
              <a:ext uri="{FF2B5EF4-FFF2-40B4-BE49-F238E27FC236}">
                <a16:creationId xmlns:a16="http://schemas.microsoft.com/office/drawing/2014/main" id="{B75A5979-1E98-53B2-96CD-D8696BAB682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1" name="Group 10">
            <a:extLst>
              <a:ext uri="{FF2B5EF4-FFF2-40B4-BE49-F238E27FC236}">
                <a16:creationId xmlns:a16="http://schemas.microsoft.com/office/drawing/2014/main" id="{2A915170-B8FF-B11C-1E49-D59F0428F8EF}"/>
              </a:ext>
            </a:extLst>
          </p:cNvPr>
          <p:cNvGrpSpPr/>
          <p:nvPr userDrawn="1"/>
        </p:nvGrpSpPr>
        <p:grpSpPr>
          <a:xfrm>
            <a:off x="405472" y="472377"/>
            <a:ext cx="109351" cy="212668"/>
            <a:chOff x="921541" y="800100"/>
            <a:chExt cx="167671" cy="326091"/>
          </a:xfrm>
          <a:solidFill>
            <a:schemeClr val="accent1"/>
          </a:solidFill>
        </p:grpSpPr>
        <p:sp>
          <p:nvSpPr>
            <p:cNvPr id="12" name="Rectangle 11">
              <a:extLst>
                <a:ext uri="{FF2B5EF4-FFF2-40B4-BE49-F238E27FC236}">
                  <a16:creationId xmlns:a16="http://schemas.microsoft.com/office/drawing/2014/main" id="{3978C365-6B97-7CA5-5458-527023346F2B}"/>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3" name="Rectangle 12">
              <a:extLst>
                <a:ext uri="{FF2B5EF4-FFF2-40B4-BE49-F238E27FC236}">
                  <a16:creationId xmlns:a16="http://schemas.microsoft.com/office/drawing/2014/main" id="{A1A3F7E6-AB98-B974-FCAC-659489995FC0}"/>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9" name="Picture Placeholder 15">
            <a:extLst>
              <a:ext uri="{FF2B5EF4-FFF2-40B4-BE49-F238E27FC236}">
                <a16:creationId xmlns:a16="http://schemas.microsoft.com/office/drawing/2014/main" id="{7EB9388A-3128-2E85-A270-A1EBEBD3A843}"/>
              </a:ext>
            </a:extLst>
          </p:cNvPr>
          <p:cNvSpPr>
            <a:spLocks noGrp="1"/>
          </p:cNvSpPr>
          <p:nvPr>
            <p:ph type="pic" sz="quarter" idx="13"/>
          </p:nvPr>
        </p:nvSpPr>
        <p:spPr>
          <a:xfrm>
            <a:off x="6697662" y="1601788"/>
            <a:ext cx="4884733" cy="4484687"/>
          </a:xfrm>
          <a:prstGeom prst="rect">
            <a:avLst/>
          </a:prstGeom>
        </p:spPr>
        <p:txBody>
          <a:bodyPr/>
          <a:lstStyle>
            <a:lvl1pPr>
              <a:defRPr>
                <a:solidFill>
                  <a:schemeClr val="tx2"/>
                </a:solidFill>
                <a:latin typeface="Avenir Book" panose="02000503020000020003" pitchFamily="2" charset="0"/>
              </a:defRPr>
            </a:lvl1pPr>
          </a:lstStyle>
          <a:p>
            <a:endParaRPr lang="en-US"/>
          </a:p>
        </p:txBody>
      </p:sp>
      <p:sp>
        <p:nvSpPr>
          <p:cNvPr id="2" name="Text Placeholder 12">
            <a:extLst>
              <a:ext uri="{FF2B5EF4-FFF2-40B4-BE49-F238E27FC236}">
                <a16:creationId xmlns:a16="http://schemas.microsoft.com/office/drawing/2014/main" id="{A3E98C99-FEEE-9F5B-D9A6-E423C4B093D5}"/>
              </a:ext>
            </a:extLst>
          </p:cNvPr>
          <p:cNvSpPr>
            <a:spLocks noGrp="1"/>
          </p:cNvSpPr>
          <p:nvPr>
            <p:ph type="body" sz="quarter" idx="11" hasCustomPrompt="1"/>
          </p:nvPr>
        </p:nvSpPr>
        <p:spPr>
          <a:xfrm>
            <a:off x="609598" y="1639230"/>
            <a:ext cx="5829301" cy="4553226"/>
          </a:xfrm>
          <a:prstGeom prst="rect">
            <a:avLst/>
          </a:prstGeom>
        </p:spPr>
        <p:txBody>
          <a:bodyPr>
            <a:noAutofit/>
          </a:bodyPr>
          <a:lstStyle>
            <a:lvl1pPr marL="0" indent="0">
              <a:buClr>
                <a:schemeClr val="tx2"/>
              </a:buClr>
              <a:buFont typeface="Arial" panose="020B0604020202020204" pitchFamily="34" charse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a:p>
            <a:pPr lvl="0"/>
            <a:endParaRPr lang="en-US"/>
          </a:p>
        </p:txBody>
      </p:sp>
      <p:sp>
        <p:nvSpPr>
          <p:cNvPr id="7" name="Text Placeholder 3">
            <a:extLst>
              <a:ext uri="{FF2B5EF4-FFF2-40B4-BE49-F238E27FC236}">
                <a16:creationId xmlns:a16="http://schemas.microsoft.com/office/drawing/2014/main" id="{D315AE4B-98B9-69B9-6941-0EC158646E23}"/>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2703498801"/>
      </p:ext>
    </p:extLst>
  </p:cSld>
  <p:clrMapOvr>
    <a:masterClrMapping/>
  </p:clrMapOvr>
  <p:extLst>
    <p:ext uri="{DCECCB84-F9BA-43D5-87BE-67443E8EF086}">
      <p15:sldGuideLst xmlns:p15="http://schemas.microsoft.com/office/powerpoint/2012/main">
        <p15:guide id="1" orient="horz" pos="1008">
          <p15:clr>
            <a:srgbClr val="FBAE40"/>
          </p15:clr>
        </p15:guide>
        <p15:guide id="2" orient="horz" pos="720">
          <p15:clr>
            <a:srgbClr val="FBAE40"/>
          </p15:clr>
        </p15:guide>
        <p15:guide id="3" orient="horz" pos="432">
          <p15:clr>
            <a:srgbClr val="FBAE40"/>
          </p15:clr>
        </p15:guide>
        <p15:guide id="4" pos="4056">
          <p15:clr>
            <a:srgbClr val="FBAE40"/>
          </p15:clr>
        </p15:guide>
        <p15:guide id="5" pos="4224">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Penn Medicine_Thank you">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BF1635-CA7F-1F73-7699-75194FF7B8B5}"/>
              </a:ext>
            </a:extLst>
          </p:cNvPr>
          <p:cNvSpPr txBox="1">
            <a:spLocks/>
          </p:cNvSpPr>
          <p:nvPr userDrawn="1"/>
        </p:nvSpPr>
        <p:spPr>
          <a:xfrm>
            <a:off x="1" y="2842371"/>
            <a:ext cx="12192000" cy="780785"/>
          </a:xfrm>
          <a:prstGeom prst="rect">
            <a:avLst/>
          </a:prstGeom>
        </p:spPr>
        <p:txBody>
          <a:bodyPr vert="horz" lIns="89452" tIns="44726" rIns="89452" bIns="44726" rtlCol="0" anchor="ctr">
            <a:noAutofit/>
          </a:bodyPr>
          <a:lstStyle>
            <a:lvl1pPr algn="l" defTabSz="914400" rtl="0" eaLnBrk="1" latinLnBrk="0" hangingPunct="1">
              <a:lnSpc>
                <a:spcPct val="90000"/>
              </a:lnSpc>
              <a:spcBef>
                <a:spcPct val="0"/>
              </a:spcBef>
              <a:buNone/>
              <a:defRPr sz="4400" b="1"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sz="6000">
                <a:solidFill>
                  <a:schemeClr val="tx1"/>
                </a:solidFill>
                <a:latin typeface="Avenir Black" panose="02000503020000020003" pitchFamily="2" charset="0"/>
                <a:cs typeface="Arial" panose="020B0604020202020204" pitchFamily="34" charset="0"/>
              </a:rPr>
              <a:t>Thank you!</a:t>
            </a:r>
          </a:p>
        </p:txBody>
      </p:sp>
      <p:sp>
        <p:nvSpPr>
          <p:cNvPr id="9" name="Slide Number Placeholder 8">
            <a:extLst>
              <a:ext uri="{FF2B5EF4-FFF2-40B4-BE49-F238E27FC236}">
                <a16:creationId xmlns:a16="http://schemas.microsoft.com/office/drawing/2014/main" id="{A97A079D-0FC4-8759-3517-CF27345559B7}"/>
              </a:ext>
            </a:extLst>
          </p:cNvPr>
          <p:cNvSpPr txBox="1">
            <a:spLocks/>
          </p:cNvSpPr>
          <p:nvPr userDrawn="1"/>
        </p:nvSpPr>
        <p:spPr>
          <a:xfrm>
            <a:off x="609600" y="626390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1" name="Freeform 10">
            <a:extLst>
              <a:ext uri="{FF2B5EF4-FFF2-40B4-BE49-F238E27FC236}">
                <a16:creationId xmlns:a16="http://schemas.microsoft.com/office/drawing/2014/main" id="{A782CFAC-CA1F-DB72-FC9C-0CFDC457F6A3}"/>
              </a:ext>
            </a:extLst>
          </p:cNvPr>
          <p:cNvSpPr/>
          <p:nvPr userDrawn="1"/>
        </p:nvSpPr>
        <p:spPr>
          <a:xfrm rot="10800000">
            <a:off x="0" y="3625236"/>
            <a:ext cx="4134339" cy="3232764"/>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solidFill>
            <a:sysClr val="window" lastClr="FFFFFF"/>
          </a:solidFill>
          <a:ln w="38100" cap="flat" cmpd="sng" algn="ctr">
            <a:solidFill>
              <a:schemeClr val="accent2"/>
            </a:solidFill>
            <a:prstDash val="solid"/>
            <a:miter lim="800000"/>
          </a:ln>
          <a:effectLst/>
        </p:spPr>
        <p:txBody>
          <a:bodyPr wrap="square" rtlCol="0" anchor="ctr">
            <a:noAutofit/>
          </a:bodyPr>
          <a:lstStyle/>
          <a:p>
            <a:pPr marL="0" marR="0" lvl="0" indent="0" algn="ctr" defTabSz="596383" eaLnBrk="1" fontAlgn="auto" latinLnBrk="0" hangingPunct="1">
              <a:lnSpc>
                <a:spcPct val="100000"/>
              </a:lnSpc>
              <a:spcBef>
                <a:spcPts val="0"/>
              </a:spcBef>
              <a:spcAft>
                <a:spcPts val="0"/>
              </a:spcAft>
              <a:buClrTx/>
              <a:buSzTx/>
              <a:buFontTx/>
              <a:buNone/>
              <a:tabLst/>
              <a:defRPr/>
            </a:pPr>
            <a:endParaRPr kumimoji="0" lang="en-US" sz="766" b="0" i="0" u="none" strike="noStrike" kern="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3" name="Freeform 2">
            <a:extLst>
              <a:ext uri="{FF2B5EF4-FFF2-40B4-BE49-F238E27FC236}">
                <a16:creationId xmlns:a16="http://schemas.microsoft.com/office/drawing/2014/main" id="{B0BD9EF7-2362-7573-13D7-044BA7B8629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grpSp>
        <p:nvGrpSpPr>
          <p:cNvPr id="2" name="Group 1">
            <a:extLst>
              <a:ext uri="{FF2B5EF4-FFF2-40B4-BE49-F238E27FC236}">
                <a16:creationId xmlns:a16="http://schemas.microsoft.com/office/drawing/2014/main" id="{1538222B-6F98-1BE4-DD00-6E50CCBE1E58}"/>
              </a:ext>
            </a:extLst>
          </p:cNvPr>
          <p:cNvGrpSpPr/>
          <p:nvPr userDrawn="1"/>
        </p:nvGrpSpPr>
        <p:grpSpPr>
          <a:xfrm>
            <a:off x="9067432" y="6254970"/>
            <a:ext cx="2384572" cy="455762"/>
            <a:chOff x="7333172" y="6254970"/>
            <a:chExt cx="2384572" cy="455762"/>
          </a:xfrm>
        </p:grpSpPr>
        <p:sp>
          <p:nvSpPr>
            <p:cNvPr id="7" name="Freeform 6">
              <a:extLst>
                <a:ext uri="{FF2B5EF4-FFF2-40B4-BE49-F238E27FC236}">
                  <a16:creationId xmlns:a16="http://schemas.microsoft.com/office/drawing/2014/main" id="{9765D32B-9B84-B704-A069-96E3332F75BE}"/>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14" name="Straight Connector 13">
              <a:extLst>
                <a:ext uri="{FF2B5EF4-FFF2-40B4-BE49-F238E27FC236}">
                  <a16:creationId xmlns:a16="http://schemas.microsoft.com/office/drawing/2014/main" id="{E922DC93-68BE-7DE0-38C3-EFAD4537B150}"/>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BE31725F-6A45-150A-B908-6B27D3330631}"/>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Tree>
    <p:extLst>
      <p:ext uri="{BB962C8B-B14F-4D97-AF65-F5344CB8AC3E}">
        <p14:creationId xmlns:p14="http://schemas.microsoft.com/office/powerpoint/2010/main" val="1406120811"/>
      </p:ext>
    </p:extLst>
  </p:cSld>
  <p:clrMapOvr>
    <a:masterClrMapping/>
  </p:clrMapOvr>
  <p:extLst>
    <p:ext uri="{DCECCB84-F9BA-43D5-87BE-67443E8EF086}">
      <p15:sldGuideLst xmlns:p15="http://schemas.microsoft.com/office/powerpoint/2012/main">
        <p15:guide id="1" orient="horz" pos="3312">
          <p15:clr>
            <a:srgbClr val="FBAE40"/>
          </p15:clr>
        </p15:guide>
        <p15:guide id="2" pos="576">
          <p15:clr>
            <a:srgbClr val="FBAE40"/>
          </p15:clr>
        </p15:guide>
        <p15:guide id="3" pos="1094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3515" y="107528"/>
            <a:ext cx="10972800" cy="774857"/>
          </a:xfrm>
        </p:spPr>
        <p:txBody>
          <a:bodyPr/>
          <a:lstStyle/>
          <a:p>
            <a:r>
              <a:rPr lang="en-US"/>
              <a:t>Master title style (only changes made to the parent slide will be reflected in the app)</a:t>
            </a:r>
          </a:p>
        </p:txBody>
      </p:sp>
      <p:sp>
        <p:nvSpPr>
          <p:cNvPr id="3" name="Content Placeholder 2"/>
          <p:cNvSpPr>
            <a:spLocks noGrp="1"/>
          </p:cNvSpPr>
          <p:nvPr>
            <p:ph idx="1" hasCustomPrompt="1"/>
          </p:nvPr>
        </p:nvSpPr>
        <p:spPr>
          <a:xfrm>
            <a:off x="163427" y="888467"/>
            <a:ext cx="7110008" cy="332192"/>
          </a:xfrm>
        </p:spPr>
        <p:txBody>
          <a:bodyPr/>
          <a:lstStyle/>
          <a:p>
            <a:pPr lvl="0"/>
            <a:r>
              <a:rPr lang="en-US"/>
              <a:t>Master text style</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
        <p:nvSpPr>
          <p:cNvPr id="5" name="Footer Placeholder 3">
            <a:extLst>
              <a:ext uri="{FF2B5EF4-FFF2-40B4-BE49-F238E27FC236}">
                <a16:creationId xmlns:a16="http://schemas.microsoft.com/office/drawing/2014/main" id="{9FE2B938-E785-E802-7A9A-5AD4FEF6088C}"/>
              </a:ext>
            </a:extLst>
          </p:cNvPr>
          <p:cNvSpPr>
            <a:spLocks noGrp="1"/>
          </p:cNvSpPr>
          <p:nvPr>
            <p:ph type="ftr" sz="quarter" idx="3"/>
          </p:nvPr>
        </p:nvSpPr>
        <p:spPr>
          <a:xfrm>
            <a:off x="2791968" y="6415823"/>
            <a:ext cx="8403731" cy="366183"/>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a:p>
        </p:txBody>
      </p:sp>
      <p:sp>
        <p:nvSpPr>
          <p:cNvPr id="7" name="Subtitle 1">
            <a:extLst>
              <a:ext uri="{FF2B5EF4-FFF2-40B4-BE49-F238E27FC236}">
                <a16:creationId xmlns:a16="http://schemas.microsoft.com/office/drawing/2014/main" id="{13756DC3-62A3-EAD0-0902-502D886CC750}"/>
              </a:ext>
            </a:extLst>
          </p:cNvPr>
          <p:cNvSpPr txBox="1">
            <a:spLocks/>
          </p:cNvSpPr>
          <p:nvPr userDrawn="1"/>
        </p:nvSpPr>
        <p:spPr>
          <a:xfrm>
            <a:off x="58814" y="6507727"/>
            <a:ext cx="1400847" cy="213603"/>
          </a:xfrm>
          <a:prstGeom prst="rect">
            <a:avLst/>
          </a:prstGeom>
        </p:spPr>
        <p:txBody>
          <a:bodyPr vert="horz" lIns="121920" tIns="60960" rIns="121920" bIns="6096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067">
                <a:solidFill>
                  <a:srgbClr val="7C878E"/>
                </a:solidFill>
                <a:latin typeface="Helvetica Neue"/>
                <a:cs typeface="Helvetica Neue"/>
              </a:rPr>
              <a:t>Powered by</a:t>
            </a:r>
          </a:p>
        </p:txBody>
      </p:sp>
      <p:pic>
        <p:nvPicPr>
          <p:cNvPr id="8" name="Picture 7">
            <a:extLst>
              <a:ext uri="{FF2B5EF4-FFF2-40B4-BE49-F238E27FC236}">
                <a16:creationId xmlns:a16="http://schemas.microsoft.com/office/drawing/2014/main" id="{91750C52-00F9-42B7-9AC0-F5417C88D4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8147" y="6447989"/>
            <a:ext cx="1618312" cy="394160"/>
          </a:xfrm>
          <a:prstGeom prst="rect">
            <a:avLst/>
          </a:prstGeom>
        </p:spPr>
      </p:pic>
    </p:spTree>
    <p:extLst>
      <p:ext uri="{BB962C8B-B14F-4D97-AF65-F5344CB8AC3E}">
        <p14:creationId xmlns:p14="http://schemas.microsoft.com/office/powerpoint/2010/main" val="27085416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Nudge_Quotes">
    <p:spTree>
      <p:nvGrpSpPr>
        <p:cNvPr id="1" name=""/>
        <p:cNvGrpSpPr/>
        <p:nvPr/>
      </p:nvGrpSpPr>
      <p:grpSpPr>
        <a:xfrm>
          <a:off x="0" y="0"/>
          <a:ext cx="0" cy="0"/>
          <a:chOff x="0" y="0"/>
          <a:chExt cx="0" cy="0"/>
        </a:xfrm>
      </p:grpSpPr>
      <p:sp>
        <p:nvSpPr>
          <p:cNvPr id="2" name="Slide Number Placeholder 8">
            <a:extLst>
              <a:ext uri="{FF2B5EF4-FFF2-40B4-BE49-F238E27FC236}">
                <a16:creationId xmlns:a16="http://schemas.microsoft.com/office/drawing/2014/main" id="{3FED648B-E77C-6AB2-6109-4E8775F9C900}"/>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3" name="Freeform 3">
            <a:extLst>
              <a:ext uri="{FF2B5EF4-FFF2-40B4-BE49-F238E27FC236}">
                <a16:creationId xmlns:a16="http://schemas.microsoft.com/office/drawing/2014/main" id="{0E3DD9F4-1D6A-0293-4577-017F452A1DDD}"/>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8" name="Text Placeholder 43">
            <a:extLst>
              <a:ext uri="{FF2B5EF4-FFF2-40B4-BE49-F238E27FC236}">
                <a16:creationId xmlns:a16="http://schemas.microsoft.com/office/drawing/2014/main" id="{149E032E-60C6-CECB-F054-42364B54A8CC}"/>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Segoe UI Semibold" panose="020B0702040204020203" pitchFamily="34" charset="0"/>
                <a:cs typeface="Segoe UI Semibold" panose="020B0702040204020203" pitchFamily="34" charset="0"/>
              </a:defRPr>
            </a:lvl1pPr>
          </a:lstStyle>
          <a:p>
            <a:pPr lvl="0"/>
            <a:r>
              <a:rPr lang="en-US"/>
              <a:t>Title</a:t>
            </a:r>
          </a:p>
        </p:txBody>
      </p:sp>
      <p:grpSp>
        <p:nvGrpSpPr>
          <p:cNvPr id="9" name="Group 8">
            <a:extLst>
              <a:ext uri="{FF2B5EF4-FFF2-40B4-BE49-F238E27FC236}">
                <a16:creationId xmlns:a16="http://schemas.microsoft.com/office/drawing/2014/main" id="{EDA7EC08-10FF-2292-EA2E-F65E46CE2F8A}"/>
              </a:ext>
            </a:extLst>
          </p:cNvPr>
          <p:cNvGrpSpPr/>
          <p:nvPr userDrawn="1"/>
        </p:nvGrpSpPr>
        <p:grpSpPr>
          <a:xfrm>
            <a:off x="405472" y="409708"/>
            <a:ext cx="204127" cy="396990"/>
            <a:chOff x="921541" y="800100"/>
            <a:chExt cx="167671" cy="326091"/>
          </a:xfrm>
          <a:solidFill>
            <a:schemeClr val="accent1"/>
          </a:solidFill>
        </p:grpSpPr>
        <p:sp>
          <p:nvSpPr>
            <p:cNvPr id="10" name="Rectangle 9">
              <a:extLst>
                <a:ext uri="{FF2B5EF4-FFF2-40B4-BE49-F238E27FC236}">
                  <a16:creationId xmlns:a16="http://schemas.microsoft.com/office/drawing/2014/main" id="{C2260CB2-E58D-B4BA-6EB6-735BD5844FC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1" name="Rectangle 10">
              <a:extLst>
                <a:ext uri="{FF2B5EF4-FFF2-40B4-BE49-F238E27FC236}">
                  <a16:creationId xmlns:a16="http://schemas.microsoft.com/office/drawing/2014/main" id="{76A0533B-883A-2DBC-91A6-C9192929693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76661061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8">
            <a:extLst>
              <a:ext uri="{FF2B5EF4-FFF2-40B4-BE49-F238E27FC236}">
                <a16:creationId xmlns:a16="http://schemas.microsoft.com/office/drawing/2014/main" id="{0881396E-FB70-1603-647D-3CFFB9DA7D0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359444326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Column Content with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401A3-9575-864C-1751-0D6214ACB404}"/>
              </a:ext>
            </a:extLst>
          </p:cNvPr>
          <p:cNvSpPr>
            <a:spLocks noGrp="1"/>
          </p:cNvSpPr>
          <p:nvPr>
            <p:ph type="title"/>
          </p:nvPr>
        </p:nvSpPr>
        <p:spPr>
          <a:xfrm>
            <a:off x="719138" y="720000"/>
            <a:ext cx="10753724" cy="561600"/>
          </a:xfrm>
        </p:spPr>
        <p:txBody>
          <a:bodyPr/>
          <a:lstStyle/>
          <a:p>
            <a:endParaRPr lang="en-GB"/>
          </a:p>
        </p:txBody>
      </p:sp>
      <p:sp>
        <p:nvSpPr>
          <p:cNvPr id="3" name="Content Placeholder 2">
            <a:extLst>
              <a:ext uri="{FF2B5EF4-FFF2-40B4-BE49-F238E27FC236}">
                <a16:creationId xmlns:a16="http://schemas.microsoft.com/office/drawing/2014/main" id="{B051CD4D-601B-F33C-64C0-24F7E54A84C4}"/>
              </a:ext>
            </a:extLst>
          </p:cNvPr>
          <p:cNvSpPr>
            <a:spLocks noGrp="1"/>
          </p:cNvSpPr>
          <p:nvPr>
            <p:ph idx="1" hasCustomPrompt="1"/>
          </p:nvPr>
        </p:nvSpPr>
        <p:spPr>
          <a:xfrm>
            <a:off x="720000" y="1839600"/>
            <a:ext cx="5196000" cy="4297675"/>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p:txBody>
          <a:bodyPr/>
          <a:lstStyle/>
          <a:p>
            <a:fld id="{225DD426-AAE1-694B-8458-9EFAF930BCFB}" type="datetime4">
              <a:rPr lang="en-US" noProof="0"/>
              <a:t>July 9,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4" name="Content Placeholder 2">
            <a:extLst>
              <a:ext uri="{FF2B5EF4-FFF2-40B4-BE49-F238E27FC236}">
                <a16:creationId xmlns:a16="http://schemas.microsoft.com/office/drawing/2014/main" id="{5529DAC8-8D82-A64D-864B-A5A72A8A096F}"/>
              </a:ext>
            </a:extLst>
          </p:cNvPr>
          <p:cNvSpPr>
            <a:spLocks noGrp="1"/>
          </p:cNvSpPr>
          <p:nvPr>
            <p:ph idx="12" hasCustomPrompt="1"/>
          </p:nvPr>
        </p:nvSpPr>
        <p:spPr>
          <a:xfrm>
            <a:off x="6275999" y="1839600"/>
            <a:ext cx="5196000" cy="4297675"/>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8">
            <a:extLst>
              <a:ext uri="{FF2B5EF4-FFF2-40B4-BE49-F238E27FC236}">
                <a16:creationId xmlns:a16="http://schemas.microsoft.com/office/drawing/2014/main" id="{3A3CAC84-4261-E4FA-B805-4CB5CA0FAFD3}"/>
              </a:ext>
            </a:extLst>
          </p:cNvPr>
          <p:cNvSpPr>
            <a:spLocks noGrp="1"/>
          </p:cNvSpPr>
          <p:nvPr>
            <p:ph type="body" sz="quarter" idx="13" hasCustomPrompt="1"/>
          </p:nvPr>
        </p:nvSpPr>
        <p:spPr>
          <a:xfrm>
            <a:off x="720000" y="1279218"/>
            <a:ext cx="1075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Tree>
    <p:extLst>
      <p:ext uri="{BB962C8B-B14F-4D97-AF65-F5344CB8AC3E}">
        <p14:creationId xmlns:p14="http://schemas.microsoft.com/office/powerpoint/2010/main" val="2619054533"/>
      </p:ext>
    </p:extLst>
  </p:cSld>
  <p:clrMapOvr>
    <a:masterClrMapping/>
  </p:clrMapOvr>
  <p:extLst>
    <p:ext uri="{DCECCB84-F9BA-43D5-87BE-67443E8EF086}">
      <p15:sldGuideLst xmlns:p15="http://schemas.microsoft.com/office/powerpoint/2012/main">
        <p15:guide id="1" orient="horz" pos="453">
          <p15:clr>
            <a:srgbClr val="8F8F8F"/>
          </p15:clr>
        </p15:guide>
        <p15:guide id="2" orient="horz" pos="1025">
          <p15:clr>
            <a:srgbClr val="8F8F8F"/>
          </p15:clr>
        </p15:guide>
        <p15:guide id="3" orient="horz" pos="1162">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with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771BA-DEC6-F3CD-0966-439080AF1576}"/>
              </a:ext>
            </a:extLst>
          </p:cNvPr>
          <p:cNvSpPr>
            <a:spLocks noGrp="1"/>
          </p:cNvSpPr>
          <p:nvPr>
            <p:ph type="title"/>
          </p:nvPr>
        </p:nvSpPr>
        <p:spPr>
          <a:xfrm>
            <a:off x="719138" y="720000"/>
            <a:ext cx="10753724" cy="561600"/>
          </a:xfrm>
        </p:spPr>
        <p:txBody>
          <a:bodyPr/>
          <a:lstStyle/>
          <a:p>
            <a:endParaRPr lang="en-GB"/>
          </a:p>
        </p:txBody>
      </p:sp>
      <p:sp>
        <p:nvSpPr>
          <p:cNvPr id="3" name="Date Placeholder 2">
            <a:extLst>
              <a:ext uri="{FF2B5EF4-FFF2-40B4-BE49-F238E27FC236}">
                <a16:creationId xmlns:a16="http://schemas.microsoft.com/office/drawing/2014/main" id="{FD54B0AC-EFAA-1FCE-1F40-2E60B6B6702F}"/>
              </a:ext>
            </a:extLst>
          </p:cNvPr>
          <p:cNvSpPr>
            <a:spLocks noGrp="1"/>
          </p:cNvSpPr>
          <p:nvPr>
            <p:ph type="dt" sz="half" idx="10"/>
          </p:nvPr>
        </p:nvSpPr>
        <p:spPr/>
        <p:txBody>
          <a:bodyPr/>
          <a:lstStyle/>
          <a:p>
            <a:fld id="{9542A3E1-5A7C-9D48-8D77-D109D8F58155}" type="datetime4">
              <a:rPr lang="en-US" noProof="0"/>
              <a:t>July 9, 2026</a:t>
            </a:fld>
            <a:endParaRPr lang="en-US" noProof="0"/>
          </a:p>
        </p:txBody>
      </p:sp>
      <p:sp>
        <p:nvSpPr>
          <p:cNvPr id="4" name="Slide Number Placeholder 3">
            <a:extLst>
              <a:ext uri="{FF2B5EF4-FFF2-40B4-BE49-F238E27FC236}">
                <a16:creationId xmlns:a16="http://schemas.microsoft.com/office/drawing/2014/main" id="{BCC6BC50-3655-09A2-54D0-991FCCB4D171}"/>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5" name="Text Placeholder 8">
            <a:extLst>
              <a:ext uri="{FF2B5EF4-FFF2-40B4-BE49-F238E27FC236}">
                <a16:creationId xmlns:a16="http://schemas.microsoft.com/office/drawing/2014/main" id="{98E7446D-1AC7-A43F-ADC3-99ABFBDE93F6}"/>
              </a:ext>
            </a:extLst>
          </p:cNvPr>
          <p:cNvSpPr>
            <a:spLocks noGrp="1"/>
          </p:cNvSpPr>
          <p:nvPr>
            <p:ph type="body" sz="quarter" idx="13" hasCustomPrompt="1"/>
          </p:nvPr>
        </p:nvSpPr>
        <p:spPr>
          <a:xfrm>
            <a:off x="720000" y="1279218"/>
            <a:ext cx="1075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6" name="Guides" hidden="1">
            <a:extLst>
              <a:ext uri="{FF2B5EF4-FFF2-40B4-BE49-F238E27FC236}">
                <a16:creationId xmlns:a16="http://schemas.microsoft.com/office/drawing/2014/main" id="{C47EC7B5-5579-B015-84D6-CEA96A4D5E9C}"/>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1677122333"/>
      </p:ext>
    </p:extLst>
  </p:cSld>
  <p:clrMapOvr>
    <a:masterClrMapping/>
  </p:clrMapOvr>
  <p:extLst>
    <p:ext uri="{DCECCB84-F9BA-43D5-87BE-67443E8EF086}">
      <p15:sldGuideLst xmlns:p15="http://schemas.microsoft.com/office/powerpoint/2012/main">
        <p15:guide id="1" orient="horz" pos="453">
          <p15:clr>
            <a:srgbClr val="8F8F8F"/>
          </p15:clr>
        </p15:guide>
        <p15:guide id="2" orient="horz" pos="1025">
          <p15:clr>
            <a:srgbClr val="8F8F8F"/>
          </p15:clr>
        </p15:guide>
        <p15:guide id="3" orient="horz" pos="1162">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6CF56-797D-76D1-938F-9E4AB58EBE90}"/>
              </a:ext>
            </a:extLst>
          </p:cNvPr>
          <p:cNvSpPr>
            <a:spLocks noGrp="1"/>
          </p:cNvSpPr>
          <p:nvPr>
            <p:ph type="title"/>
          </p:nvPr>
        </p:nvSpPr>
        <p:spPr/>
        <p:txBody>
          <a:bodyPr/>
          <a:lstStyle/>
          <a:p>
            <a:endParaRPr lang="en-GB"/>
          </a:p>
        </p:txBody>
      </p:sp>
      <p:sp>
        <p:nvSpPr>
          <p:cNvPr id="3" name="Date Placeholder 2">
            <a:extLst>
              <a:ext uri="{FF2B5EF4-FFF2-40B4-BE49-F238E27FC236}">
                <a16:creationId xmlns:a16="http://schemas.microsoft.com/office/drawing/2014/main" id="{CA6DD9D7-320B-688A-C7E1-3A0DA32461F1}"/>
              </a:ext>
            </a:extLst>
          </p:cNvPr>
          <p:cNvSpPr>
            <a:spLocks noGrp="1"/>
          </p:cNvSpPr>
          <p:nvPr>
            <p:ph type="dt" sz="half" idx="10"/>
          </p:nvPr>
        </p:nvSpPr>
        <p:spPr/>
        <p:txBody>
          <a:bodyPr/>
          <a:lstStyle/>
          <a:p>
            <a:fld id="{1BD75387-D4E7-8D44-AC57-90559E1D50C6}" type="datetime4">
              <a:rPr lang="en-US" noProof="0"/>
              <a:t>July 9, 2026</a:t>
            </a:fld>
            <a:endParaRPr lang="en-US" noProof="0"/>
          </a:p>
        </p:txBody>
      </p:sp>
      <p:sp>
        <p:nvSpPr>
          <p:cNvPr id="4" name="Slide Number Placeholder 3">
            <a:extLst>
              <a:ext uri="{FF2B5EF4-FFF2-40B4-BE49-F238E27FC236}">
                <a16:creationId xmlns:a16="http://schemas.microsoft.com/office/drawing/2014/main" id="{30508826-EFB1-9253-4DD9-529D28A14BB1}"/>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5" name="Guides" hidden="1">
            <a:extLst>
              <a:ext uri="{FF2B5EF4-FFF2-40B4-BE49-F238E27FC236}">
                <a16:creationId xmlns:a16="http://schemas.microsoft.com/office/drawing/2014/main" id="{65832291-D52E-BC28-A4EE-FF28DF7F69C5}"/>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3327798216"/>
      </p:ext>
    </p:extLst>
  </p:cSld>
  <p:clrMapOvr>
    <a:masterClrMapping/>
  </p:clrMapOvr>
  <p:extLst>
    <p:ext uri="{DCECCB84-F9BA-43D5-87BE-67443E8EF086}">
      <p15:sldGuideLst xmlns:p15="http://schemas.microsoft.com/office/powerpoint/2012/main">
        <p15:guide id="1" orient="horz" pos="453">
          <p15:clr>
            <a:srgbClr val="8F8F8F"/>
          </p15:clr>
        </p15:guide>
        <p15:guide id="3" orient="horz" pos="1079">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Blank with Footer in Blu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E71BF0-5156-4399-18F9-DC04A1A13E84}"/>
              </a:ext>
            </a:extLst>
          </p:cNvPr>
          <p:cNvSpPr>
            <a:spLocks noGrp="1"/>
          </p:cNvSpPr>
          <p:nvPr>
            <p:ph type="dt" sz="half" idx="10"/>
          </p:nvPr>
        </p:nvSpPr>
        <p:spPr/>
        <p:txBody>
          <a:bodyPr/>
          <a:lstStyle/>
          <a:p>
            <a:fld id="{8EA7C55A-0720-674D-B591-4F14C71E2AA5}" type="datetime4">
              <a:rPr lang="en-US" noProof="0"/>
              <a:t>July 9, 2026</a:t>
            </a:fld>
            <a:endParaRPr lang="en-US" noProof="0"/>
          </a:p>
        </p:txBody>
      </p:sp>
      <p:sp>
        <p:nvSpPr>
          <p:cNvPr id="4" name="Slide Number Placeholder 3">
            <a:extLst>
              <a:ext uri="{FF2B5EF4-FFF2-40B4-BE49-F238E27FC236}">
                <a16:creationId xmlns:a16="http://schemas.microsoft.com/office/drawing/2014/main" id="{E295A234-FFCB-0330-7A76-CE07764E0D16}"/>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2" name="Guides" hidden="1">
            <a:extLst>
              <a:ext uri="{FF2B5EF4-FFF2-40B4-BE49-F238E27FC236}">
                <a16:creationId xmlns:a16="http://schemas.microsoft.com/office/drawing/2014/main" id="{701F89E3-1860-5814-889C-8F8203A4F6D4}"/>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3455825585"/>
      </p:ext>
    </p:extLst>
  </p:cSld>
  <p:clrMapOvr>
    <a:masterClrMapping/>
  </p:clrMapOvr>
  <p:extLst>
    <p:ext uri="{DCECCB84-F9BA-43D5-87BE-67443E8EF086}">
      <p15:sldGuideLst xmlns:p15="http://schemas.microsoft.com/office/powerpoint/2012/main">
        <p15:guide id="1" orient="horz" pos="453">
          <p15:clr>
            <a:srgbClr val="8F8F8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Subhead and 1 Content">
    <p:spTree>
      <p:nvGrpSpPr>
        <p:cNvPr id="1" name=""/>
        <p:cNvGrpSpPr/>
        <p:nvPr/>
      </p:nvGrpSpPr>
      <p:grpSpPr>
        <a:xfrm>
          <a:off x="0" y="0"/>
          <a:ext cx="0" cy="0"/>
          <a:chOff x="0" y="0"/>
          <a:chExt cx="0" cy="0"/>
        </a:xfrm>
      </p:grpSpPr>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p:txBody>
          <a:bodyPr/>
          <a:lstStyle/>
          <a:p>
            <a:fld id="{6B761CCD-5C71-7A4A-8F5D-6B26D9394AB4}" type="datetime4">
              <a:rPr lang="en-US" noProof="0"/>
              <a:t>July 9,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Text Placeholder 8">
            <a:extLst>
              <a:ext uri="{FF2B5EF4-FFF2-40B4-BE49-F238E27FC236}">
                <a16:creationId xmlns:a16="http://schemas.microsoft.com/office/drawing/2014/main" id="{7F4A814F-0C98-DB9E-FF43-763E7CC5813E}"/>
              </a:ext>
            </a:extLst>
          </p:cNvPr>
          <p:cNvSpPr>
            <a:spLocks noGrp="1"/>
          </p:cNvSpPr>
          <p:nvPr>
            <p:ph type="body" sz="quarter" idx="12" hasCustomPrompt="1"/>
          </p:nvPr>
        </p:nvSpPr>
        <p:spPr>
          <a:xfrm>
            <a:off x="720000" y="1279218"/>
            <a:ext cx="1075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14" name="Content Placeholder 13">
            <a:extLst>
              <a:ext uri="{FF2B5EF4-FFF2-40B4-BE49-F238E27FC236}">
                <a16:creationId xmlns:a16="http://schemas.microsoft.com/office/drawing/2014/main" id="{6A4FA1D6-7ADD-AD22-37E9-D78AE1E297DA}"/>
              </a:ext>
            </a:extLst>
          </p:cNvPr>
          <p:cNvSpPr>
            <a:spLocks noGrp="1"/>
          </p:cNvSpPr>
          <p:nvPr>
            <p:ph sz="quarter" idx="13" hasCustomPrompt="1"/>
          </p:nvPr>
        </p:nvSpPr>
        <p:spPr>
          <a:xfrm>
            <a:off x="720000" y="1839600"/>
            <a:ext cx="10752000" cy="4298400"/>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9843E914-DF48-3630-DBA8-2075914F7380}"/>
              </a:ext>
            </a:extLst>
          </p:cNvPr>
          <p:cNvSpPr>
            <a:spLocks noGrp="1"/>
          </p:cNvSpPr>
          <p:nvPr>
            <p:ph type="title"/>
          </p:nvPr>
        </p:nvSpPr>
        <p:spPr>
          <a:xfrm>
            <a:off x="719138" y="720000"/>
            <a:ext cx="10753724" cy="561600"/>
          </a:xfrm>
        </p:spPr>
        <p:txBody>
          <a:bodyPr/>
          <a:lstStyle/>
          <a:p>
            <a:endParaRPr lang="en-GB"/>
          </a:p>
        </p:txBody>
      </p:sp>
    </p:spTree>
    <p:extLst>
      <p:ext uri="{BB962C8B-B14F-4D97-AF65-F5344CB8AC3E}">
        <p14:creationId xmlns:p14="http://schemas.microsoft.com/office/powerpoint/2010/main" val="3811121520"/>
      </p:ext>
    </p:extLst>
  </p:cSld>
  <p:clrMapOvr>
    <a:masterClrMapping/>
  </p:clrMapOvr>
  <p:extLst>
    <p:ext uri="{DCECCB84-F9BA-43D5-87BE-67443E8EF086}">
      <p15:sldGuideLst xmlns:p15="http://schemas.microsoft.com/office/powerpoint/2012/main">
        <p15:guide id="1" orient="horz" pos="453">
          <p15:clr>
            <a:srgbClr val="8F8F8F"/>
          </p15:clr>
        </p15:guide>
        <p15:guide id="2" orient="horz" pos="1025">
          <p15:clr>
            <a:srgbClr val="8F8F8F"/>
          </p15:clr>
        </p15:guide>
        <p15:guide id="3" orient="horz" pos="1162">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Nudge_Table of content">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38EFAACF-EA14-D200-F53A-7D901FEEA4DB}"/>
              </a:ext>
            </a:extLst>
          </p:cNvPr>
          <p:cNvSpPr/>
          <p:nvPr userDrawn="1"/>
        </p:nvSpPr>
        <p:spPr>
          <a:xfrm>
            <a:off x="8221926" y="0"/>
            <a:ext cx="3970075" cy="3173306"/>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accent1">
                  <a:lumMod val="67000"/>
                </a:schemeClr>
              </a:gs>
              <a:gs pos="42000">
                <a:schemeClr val="accent1">
                  <a:alpha val="78284"/>
                  <a:lumMod val="88000"/>
                </a:schemeClr>
              </a:gs>
              <a:gs pos="85000">
                <a:schemeClr val="accent1">
                  <a:lumMod val="60000"/>
                  <a:lumOff val="4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9" name="Freeform 8">
            <a:extLst>
              <a:ext uri="{FF2B5EF4-FFF2-40B4-BE49-F238E27FC236}">
                <a16:creationId xmlns:a16="http://schemas.microsoft.com/office/drawing/2014/main" id="{C9A64DA3-CCC7-DD31-38C2-4974AF79C691}"/>
              </a:ext>
            </a:extLst>
          </p:cNvPr>
          <p:cNvSpPr/>
          <p:nvPr userDrawn="1"/>
        </p:nvSpPr>
        <p:spPr>
          <a:xfrm>
            <a:off x="5953739" y="5290910"/>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cxnSp>
        <p:nvCxnSpPr>
          <p:cNvPr id="10" name="Straight Connector 9">
            <a:extLst>
              <a:ext uri="{FF2B5EF4-FFF2-40B4-BE49-F238E27FC236}">
                <a16:creationId xmlns:a16="http://schemas.microsoft.com/office/drawing/2014/main" id="{5DF71E6F-F7E1-AA68-1D3A-CEA016FC81E2}"/>
              </a:ext>
            </a:extLst>
          </p:cNvPr>
          <p:cNvCxnSpPr>
            <a:cxnSpLocks/>
          </p:cNvCxnSpPr>
          <p:nvPr userDrawn="1"/>
        </p:nvCxnSpPr>
        <p:spPr>
          <a:xfrm>
            <a:off x="614362" y="1762935"/>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B295502-0ECC-10BC-C726-6C3E1E6D2B76}"/>
              </a:ext>
            </a:extLst>
          </p:cNvPr>
          <p:cNvCxnSpPr>
            <a:cxnSpLocks/>
          </p:cNvCxnSpPr>
          <p:nvPr userDrawn="1"/>
        </p:nvCxnSpPr>
        <p:spPr>
          <a:xfrm>
            <a:off x="614362" y="2298560"/>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11C766E4-E6B9-316B-71FF-6A1ABBE335F5}"/>
              </a:ext>
            </a:extLst>
          </p:cNvPr>
          <p:cNvCxnSpPr>
            <a:cxnSpLocks/>
          </p:cNvCxnSpPr>
          <p:nvPr userDrawn="1"/>
        </p:nvCxnSpPr>
        <p:spPr>
          <a:xfrm>
            <a:off x="614362" y="2834185"/>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867BC495-2B0B-F43B-F60B-B6F60A55E5FB}"/>
              </a:ext>
            </a:extLst>
          </p:cNvPr>
          <p:cNvCxnSpPr>
            <a:cxnSpLocks/>
          </p:cNvCxnSpPr>
          <p:nvPr userDrawn="1"/>
        </p:nvCxnSpPr>
        <p:spPr>
          <a:xfrm>
            <a:off x="614362" y="3369811"/>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6E900EA-07D8-5252-A576-E0C2D4689E73}"/>
              </a:ext>
            </a:extLst>
          </p:cNvPr>
          <p:cNvCxnSpPr>
            <a:cxnSpLocks/>
          </p:cNvCxnSpPr>
          <p:nvPr userDrawn="1"/>
        </p:nvCxnSpPr>
        <p:spPr>
          <a:xfrm>
            <a:off x="614362" y="3905436"/>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68D1B49-52C7-DD15-644C-86A49DC6D04C}"/>
              </a:ext>
            </a:extLst>
          </p:cNvPr>
          <p:cNvCxnSpPr>
            <a:cxnSpLocks/>
          </p:cNvCxnSpPr>
          <p:nvPr userDrawn="1"/>
        </p:nvCxnSpPr>
        <p:spPr>
          <a:xfrm>
            <a:off x="614362" y="4441061"/>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44" name="Text Placeholder 2">
            <a:extLst>
              <a:ext uri="{FF2B5EF4-FFF2-40B4-BE49-F238E27FC236}">
                <a16:creationId xmlns:a16="http://schemas.microsoft.com/office/drawing/2014/main" id="{484A7AD8-C448-9868-5DBA-F2D7AE699FC3}"/>
              </a:ext>
            </a:extLst>
          </p:cNvPr>
          <p:cNvSpPr>
            <a:spLocks noGrp="1"/>
          </p:cNvSpPr>
          <p:nvPr>
            <p:ph type="body" idx="1" hasCustomPrompt="1"/>
          </p:nvPr>
        </p:nvSpPr>
        <p:spPr>
          <a:xfrm>
            <a:off x="609600" y="1386516"/>
            <a:ext cx="4598020" cy="278713"/>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45" name="Text Placeholder 2">
            <a:extLst>
              <a:ext uri="{FF2B5EF4-FFF2-40B4-BE49-F238E27FC236}">
                <a16:creationId xmlns:a16="http://schemas.microsoft.com/office/drawing/2014/main" id="{69BE51C3-515F-5633-E6EC-6E3A12D3AEBA}"/>
              </a:ext>
            </a:extLst>
          </p:cNvPr>
          <p:cNvSpPr>
            <a:spLocks noGrp="1"/>
          </p:cNvSpPr>
          <p:nvPr>
            <p:ph type="body" idx="10" hasCustomPrompt="1"/>
          </p:nvPr>
        </p:nvSpPr>
        <p:spPr>
          <a:xfrm>
            <a:off x="5809785" y="1386516"/>
            <a:ext cx="1216246"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1 - 4</a:t>
            </a:r>
          </a:p>
        </p:txBody>
      </p:sp>
      <p:sp>
        <p:nvSpPr>
          <p:cNvPr id="47" name="Text Placeholder 2">
            <a:extLst>
              <a:ext uri="{FF2B5EF4-FFF2-40B4-BE49-F238E27FC236}">
                <a16:creationId xmlns:a16="http://schemas.microsoft.com/office/drawing/2014/main" id="{31164308-F9CF-245F-A8CD-15363DEA35A3}"/>
              </a:ext>
            </a:extLst>
          </p:cNvPr>
          <p:cNvSpPr>
            <a:spLocks noGrp="1"/>
          </p:cNvSpPr>
          <p:nvPr>
            <p:ph type="body" idx="12" hasCustomPrompt="1"/>
          </p:nvPr>
        </p:nvSpPr>
        <p:spPr>
          <a:xfrm>
            <a:off x="5673970" y="1901891"/>
            <a:ext cx="1352061"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0 - 0</a:t>
            </a:r>
          </a:p>
        </p:txBody>
      </p:sp>
      <p:sp>
        <p:nvSpPr>
          <p:cNvPr id="49" name="Text Placeholder 2">
            <a:extLst>
              <a:ext uri="{FF2B5EF4-FFF2-40B4-BE49-F238E27FC236}">
                <a16:creationId xmlns:a16="http://schemas.microsoft.com/office/drawing/2014/main" id="{3D5885AB-8829-E225-DE83-C0DCD0968137}"/>
              </a:ext>
            </a:extLst>
          </p:cNvPr>
          <p:cNvSpPr>
            <a:spLocks noGrp="1"/>
          </p:cNvSpPr>
          <p:nvPr>
            <p:ph type="body" idx="14" hasCustomPrompt="1"/>
          </p:nvPr>
        </p:nvSpPr>
        <p:spPr>
          <a:xfrm>
            <a:off x="5673970" y="2453473"/>
            <a:ext cx="1352061"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0 - 0</a:t>
            </a:r>
          </a:p>
        </p:txBody>
      </p:sp>
      <p:sp>
        <p:nvSpPr>
          <p:cNvPr id="51" name="Text Placeholder 2">
            <a:extLst>
              <a:ext uri="{FF2B5EF4-FFF2-40B4-BE49-F238E27FC236}">
                <a16:creationId xmlns:a16="http://schemas.microsoft.com/office/drawing/2014/main" id="{DFB2A810-87D9-4F9A-07C3-B9C8321819F2}"/>
              </a:ext>
            </a:extLst>
          </p:cNvPr>
          <p:cNvSpPr>
            <a:spLocks noGrp="1"/>
          </p:cNvSpPr>
          <p:nvPr>
            <p:ph type="body" idx="16" hasCustomPrompt="1"/>
          </p:nvPr>
        </p:nvSpPr>
        <p:spPr>
          <a:xfrm>
            <a:off x="5673970" y="2980829"/>
            <a:ext cx="1352061"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0 - 0</a:t>
            </a:r>
          </a:p>
        </p:txBody>
      </p:sp>
      <p:sp>
        <p:nvSpPr>
          <p:cNvPr id="53" name="Text Placeholder 2">
            <a:extLst>
              <a:ext uri="{FF2B5EF4-FFF2-40B4-BE49-F238E27FC236}">
                <a16:creationId xmlns:a16="http://schemas.microsoft.com/office/drawing/2014/main" id="{1819B247-AEED-8A84-78C1-88A72B44BF39}"/>
              </a:ext>
            </a:extLst>
          </p:cNvPr>
          <p:cNvSpPr>
            <a:spLocks noGrp="1"/>
          </p:cNvSpPr>
          <p:nvPr>
            <p:ph type="body" idx="18" hasCustomPrompt="1"/>
          </p:nvPr>
        </p:nvSpPr>
        <p:spPr>
          <a:xfrm>
            <a:off x="5673970" y="3492720"/>
            <a:ext cx="1352061"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0 - 0</a:t>
            </a:r>
          </a:p>
        </p:txBody>
      </p:sp>
      <p:sp>
        <p:nvSpPr>
          <p:cNvPr id="55" name="Text Placeholder 2">
            <a:extLst>
              <a:ext uri="{FF2B5EF4-FFF2-40B4-BE49-F238E27FC236}">
                <a16:creationId xmlns:a16="http://schemas.microsoft.com/office/drawing/2014/main" id="{AB550A0E-F7C1-95F0-415C-F282BAC0381B}"/>
              </a:ext>
            </a:extLst>
          </p:cNvPr>
          <p:cNvSpPr>
            <a:spLocks noGrp="1"/>
          </p:cNvSpPr>
          <p:nvPr>
            <p:ph type="body" idx="20" hasCustomPrompt="1"/>
          </p:nvPr>
        </p:nvSpPr>
        <p:spPr>
          <a:xfrm>
            <a:off x="5673970" y="4018369"/>
            <a:ext cx="1352061"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0 - 0</a:t>
            </a:r>
          </a:p>
        </p:txBody>
      </p:sp>
      <p:cxnSp>
        <p:nvCxnSpPr>
          <p:cNvPr id="56" name="Straight Connector 55">
            <a:extLst>
              <a:ext uri="{FF2B5EF4-FFF2-40B4-BE49-F238E27FC236}">
                <a16:creationId xmlns:a16="http://schemas.microsoft.com/office/drawing/2014/main" id="{0F5994D9-F0DC-59D1-3B58-F0CC18BCDD67}"/>
              </a:ext>
            </a:extLst>
          </p:cNvPr>
          <p:cNvCxnSpPr>
            <a:cxnSpLocks/>
          </p:cNvCxnSpPr>
          <p:nvPr userDrawn="1"/>
        </p:nvCxnSpPr>
        <p:spPr>
          <a:xfrm>
            <a:off x="614362" y="4976686"/>
            <a:ext cx="640900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58" name="Text Placeholder 2">
            <a:extLst>
              <a:ext uri="{FF2B5EF4-FFF2-40B4-BE49-F238E27FC236}">
                <a16:creationId xmlns:a16="http://schemas.microsoft.com/office/drawing/2014/main" id="{D858D183-59E3-1050-4497-2BA3954CAA91}"/>
              </a:ext>
            </a:extLst>
          </p:cNvPr>
          <p:cNvSpPr>
            <a:spLocks noGrp="1"/>
          </p:cNvSpPr>
          <p:nvPr>
            <p:ph type="body" idx="22" hasCustomPrompt="1"/>
          </p:nvPr>
        </p:nvSpPr>
        <p:spPr>
          <a:xfrm>
            <a:off x="5673970" y="4590499"/>
            <a:ext cx="1352061" cy="278713"/>
          </a:xfrm>
          <a:prstGeom prst="rect">
            <a:avLst/>
          </a:prstGeom>
        </p:spPr>
        <p:txBody>
          <a:bodyPr anchor="ctr">
            <a:noAutofit/>
          </a:bodyPr>
          <a:lstStyle>
            <a:lvl1pPr marL="0" indent="0" algn="r">
              <a:buNone/>
              <a:defRPr sz="1600" b="1"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0 - 0</a:t>
            </a:r>
          </a:p>
        </p:txBody>
      </p:sp>
      <p:sp>
        <p:nvSpPr>
          <p:cNvPr id="3" name="Freeform 3">
            <a:extLst>
              <a:ext uri="{FF2B5EF4-FFF2-40B4-BE49-F238E27FC236}">
                <a16:creationId xmlns:a16="http://schemas.microsoft.com/office/drawing/2014/main" id="{D8660678-5374-7871-D3C8-DFD1B0ED426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 name="Text Placeholder 2">
            <a:extLst>
              <a:ext uri="{FF2B5EF4-FFF2-40B4-BE49-F238E27FC236}">
                <a16:creationId xmlns:a16="http://schemas.microsoft.com/office/drawing/2014/main" id="{9F069E93-E691-8395-DDFF-710F71C4446A}"/>
              </a:ext>
            </a:extLst>
          </p:cNvPr>
          <p:cNvSpPr>
            <a:spLocks noGrp="1"/>
          </p:cNvSpPr>
          <p:nvPr>
            <p:ph type="body" idx="25" hasCustomPrompt="1"/>
          </p:nvPr>
        </p:nvSpPr>
        <p:spPr>
          <a:xfrm>
            <a:off x="609600" y="1901891"/>
            <a:ext cx="4598020" cy="278713"/>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5" name="Text Placeholder 2">
            <a:extLst>
              <a:ext uri="{FF2B5EF4-FFF2-40B4-BE49-F238E27FC236}">
                <a16:creationId xmlns:a16="http://schemas.microsoft.com/office/drawing/2014/main" id="{F4DACE5E-7E56-E85C-5833-4CE46C7150F5}"/>
              </a:ext>
            </a:extLst>
          </p:cNvPr>
          <p:cNvSpPr>
            <a:spLocks noGrp="1"/>
          </p:cNvSpPr>
          <p:nvPr>
            <p:ph type="body" idx="26" hasCustomPrompt="1"/>
          </p:nvPr>
        </p:nvSpPr>
        <p:spPr>
          <a:xfrm>
            <a:off x="609600" y="2394944"/>
            <a:ext cx="4598020" cy="337242"/>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6" name="Text Placeholder 2">
            <a:extLst>
              <a:ext uri="{FF2B5EF4-FFF2-40B4-BE49-F238E27FC236}">
                <a16:creationId xmlns:a16="http://schemas.microsoft.com/office/drawing/2014/main" id="{BB2CD533-3436-4A2A-1655-33AE91719160}"/>
              </a:ext>
            </a:extLst>
          </p:cNvPr>
          <p:cNvSpPr>
            <a:spLocks noGrp="1"/>
          </p:cNvSpPr>
          <p:nvPr>
            <p:ph type="body" idx="27" hasCustomPrompt="1"/>
          </p:nvPr>
        </p:nvSpPr>
        <p:spPr>
          <a:xfrm>
            <a:off x="609600" y="2943816"/>
            <a:ext cx="4598020" cy="337242"/>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7" name="Text Placeholder 2">
            <a:extLst>
              <a:ext uri="{FF2B5EF4-FFF2-40B4-BE49-F238E27FC236}">
                <a16:creationId xmlns:a16="http://schemas.microsoft.com/office/drawing/2014/main" id="{DB54DBC4-1E1E-6D18-3D28-BF5F03B09128}"/>
              </a:ext>
            </a:extLst>
          </p:cNvPr>
          <p:cNvSpPr>
            <a:spLocks noGrp="1"/>
          </p:cNvSpPr>
          <p:nvPr>
            <p:ph type="body" idx="28" hasCustomPrompt="1"/>
          </p:nvPr>
        </p:nvSpPr>
        <p:spPr>
          <a:xfrm>
            <a:off x="609600" y="3492720"/>
            <a:ext cx="4598020" cy="278713"/>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16" name="Text Placeholder 2">
            <a:extLst>
              <a:ext uri="{FF2B5EF4-FFF2-40B4-BE49-F238E27FC236}">
                <a16:creationId xmlns:a16="http://schemas.microsoft.com/office/drawing/2014/main" id="{9257975A-131F-1584-3029-CB3B840BB504}"/>
              </a:ext>
            </a:extLst>
          </p:cNvPr>
          <p:cNvSpPr>
            <a:spLocks noGrp="1"/>
          </p:cNvSpPr>
          <p:nvPr>
            <p:ph type="body" idx="29" hasCustomPrompt="1"/>
          </p:nvPr>
        </p:nvSpPr>
        <p:spPr>
          <a:xfrm>
            <a:off x="609600" y="4018369"/>
            <a:ext cx="4598020" cy="278713"/>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17" name="Text Placeholder 2">
            <a:extLst>
              <a:ext uri="{FF2B5EF4-FFF2-40B4-BE49-F238E27FC236}">
                <a16:creationId xmlns:a16="http://schemas.microsoft.com/office/drawing/2014/main" id="{16D5D910-B0AA-A026-B2A9-ADC144B87909}"/>
              </a:ext>
            </a:extLst>
          </p:cNvPr>
          <p:cNvSpPr>
            <a:spLocks noGrp="1"/>
          </p:cNvSpPr>
          <p:nvPr>
            <p:ph type="body" idx="30" hasCustomPrompt="1"/>
          </p:nvPr>
        </p:nvSpPr>
        <p:spPr>
          <a:xfrm>
            <a:off x="609600" y="4531970"/>
            <a:ext cx="4598020" cy="337242"/>
          </a:xfrm>
          <a:prstGeom prst="rect">
            <a:avLst/>
          </a:prstGeom>
        </p:spPr>
        <p:txBody>
          <a:bodyPr anchor="ctr">
            <a:noAutofit/>
          </a:bodyPr>
          <a:lstStyle>
            <a:lvl1pPr marL="0" indent="0">
              <a:buNone/>
              <a:defRPr sz="1600" b="0" i="0">
                <a:solidFill>
                  <a:schemeClr val="tx2"/>
                </a:solidFill>
                <a:latin typeface="Arial" panose="020B0604020202020204" pitchFamily="34" charset="0"/>
                <a:cs typeface="Arial" panose="020B0604020202020204" pitchFamily="34"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23" name="Slide Number Placeholder 8">
            <a:extLst>
              <a:ext uri="{FF2B5EF4-FFF2-40B4-BE49-F238E27FC236}">
                <a16:creationId xmlns:a16="http://schemas.microsoft.com/office/drawing/2014/main" id="{0E36C48F-739B-9B91-FF2F-8BAA450BC526}"/>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43">
            <a:extLst>
              <a:ext uri="{FF2B5EF4-FFF2-40B4-BE49-F238E27FC236}">
                <a16:creationId xmlns:a16="http://schemas.microsoft.com/office/drawing/2014/main" id="{00F5078D-CB72-42F0-9380-4446DF36EFA1}"/>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24" name="Group 23">
            <a:extLst>
              <a:ext uri="{FF2B5EF4-FFF2-40B4-BE49-F238E27FC236}">
                <a16:creationId xmlns:a16="http://schemas.microsoft.com/office/drawing/2014/main" id="{63E869D4-A850-6AD1-08C6-66F3D5C755C9}"/>
              </a:ext>
            </a:extLst>
          </p:cNvPr>
          <p:cNvGrpSpPr/>
          <p:nvPr userDrawn="1"/>
        </p:nvGrpSpPr>
        <p:grpSpPr>
          <a:xfrm>
            <a:off x="405472" y="409708"/>
            <a:ext cx="204127" cy="396990"/>
            <a:chOff x="921541" y="800100"/>
            <a:chExt cx="167671" cy="326091"/>
          </a:xfrm>
          <a:solidFill>
            <a:schemeClr val="accent1"/>
          </a:solidFill>
        </p:grpSpPr>
        <p:sp>
          <p:nvSpPr>
            <p:cNvPr id="25" name="Rectangle 24">
              <a:extLst>
                <a:ext uri="{FF2B5EF4-FFF2-40B4-BE49-F238E27FC236}">
                  <a16:creationId xmlns:a16="http://schemas.microsoft.com/office/drawing/2014/main" id="{58CB153A-E943-CB4D-D3E9-3B111C156EB1}"/>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6" name="Rectangle 25">
              <a:extLst>
                <a:ext uri="{FF2B5EF4-FFF2-40B4-BE49-F238E27FC236}">
                  <a16:creationId xmlns:a16="http://schemas.microsoft.com/office/drawing/2014/main" id="{8003E3A1-2F74-9D57-3AA3-6D753C938303}"/>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3342096175"/>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1008">
          <p15:clr>
            <a:srgbClr val="FBAE40"/>
          </p15:clr>
        </p15:guide>
        <p15:guide id="3" orient="horz" pos="1680">
          <p15:clr>
            <a:srgbClr val="FBAE40"/>
          </p15:clr>
        </p15:guide>
        <p15:guide id="4" orient="horz" pos="2352">
          <p15:clr>
            <a:srgbClr val="FBAE40"/>
          </p15:clr>
        </p15:guide>
        <p15:guide id="5" orient="horz" pos="2664">
          <p15:clr>
            <a:srgbClr val="FBAE40"/>
          </p15:clr>
        </p15:guide>
        <p15:guide id="6" orient="horz" pos="3024">
          <p15:clr>
            <a:srgbClr val="FBAE40"/>
          </p15:clr>
        </p15:guide>
        <p15:guide id="7" orient="horz" pos="1344">
          <p15:clr>
            <a:srgbClr val="FBAE40"/>
          </p15:clr>
        </p15:guide>
        <p15:guide id="9" orient="horz" pos="3360">
          <p15:clr>
            <a:srgbClr val="FBAE40"/>
          </p15:clr>
        </p15:guide>
        <p15:guide id="10" orient="horz" pos="2016">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hoto Left - Content Right">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C0E66B85-A497-806D-1EDC-07151561F037}"/>
              </a:ext>
            </a:extLst>
          </p:cNvPr>
          <p:cNvSpPr>
            <a:spLocks noGrp="1"/>
          </p:cNvSpPr>
          <p:nvPr>
            <p:ph type="pic" sz="quarter" idx="14"/>
          </p:nvPr>
        </p:nvSpPr>
        <p:spPr>
          <a:xfrm>
            <a:off x="0" y="0"/>
            <a:ext cx="4991100" cy="6858000"/>
          </a:xfrm>
          <a:solidFill>
            <a:schemeClr val="accent6"/>
          </a:solidFill>
        </p:spPr>
        <p:txBody>
          <a:bodyPr tIns="648000" anchor="ctr" anchorCtr="0"/>
          <a:lstStyle>
            <a:lvl1pPr algn="ctr">
              <a:defRPr/>
            </a:lvl1pPr>
          </a:lstStyle>
          <a:p>
            <a:endParaRPr lang="en-GB"/>
          </a:p>
        </p:txBody>
      </p:sp>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a:xfrm>
            <a:off x="1115138" y="6439469"/>
            <a:ext cx="2024062" cy="180000"/>
          </a:xfrm>
        </p:spPr>
        <p:txBody>
          <a:bodyPr/>
          <a:lstStyle/>
          <a:p>
            <a:fld id="{149EB574-D334-1445-83E2-890C9F6FAB41}" type="datetime4">
              <a:rPr lang="en-US" noProof="0"/>
              <a:t>July 9,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Text Placeholder 8">
            <a:extLst>
              <a:ext uri="{FF2B5EF4-FFF2-40B4-BE49-F238E27FC236}">
                <a16:creationId xmlns:a16="http://schemas.microsoft.com/office/drawing/2014/main" id="{7F4A814F-0C98-DB9E-FF43-763E7CC5813E}"/>
              </a:ext>
            </a:extLst>
          </p:cNvPr>
          <p:cNvSpPr>
            <a:spLocks noGrp="1"/>
          </p:cNvSpPr>
          <p:nvPr>
            <p:ph type="body" sz="quarter" idx="12" hasCustomPrompt="1"/>
          </p:nvPr>
        </p:nvSpPr>
        <p:spPr>
          <a:xfrm>
            <a:off x="5349275" y="1279218"/>
            <a:ext cx="612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14" name="Content Placeholder 13">
            <a:extLst>
              <a:ext uri="{FF2B5EF4-FFF2-40B4-BE49-F238E27FC236}">
                <a16:creationId xmlns:a16="http://schemas.microsoft.com/office/drawing/2014/main" id="{6A4FA1D6-7ADD-AD22-37E9-D78AE1E297DA}"/>
              </a:ext>
            </a:extLst>
          </p:cNvPr>
          <p:cNvSpPr>
            <a:spLocks noGrp="1"/>
          </p:cNvSpPr>
          <p:nvPr>
            <p:ph sz="quarter" idx="13" hasCustomPrompt="1"/>
          </p:nvPr>
        </p:nvSpPr>
        <p:spPr>
          <a:xfrm>
            <a:off x="5349275" y="1839600"/>
            <a:ext cx="6122000" cy="4298400"/>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9843E914-DF48-3630-DBA8-2075914F7380}"/>
              </a:ext>
            </a:extLst>
          </p:cNvPr>
          <p:cNvSpPr>
            <a:spLocks noGrp="1"/>
          </p:cNvSpPr>
          <p:nvPr>
            <p:ph type="title"/>
          </p:nvPr>
        </p:nvSpPr>
        <p:spPr>
          <a:xfrm>
            <a:off x="5349275" y="720000"/>
            <a:ext cx="6122000" cy="561600"/>
          </a:xfrm>
        </p:spPr>
        <p:txBody>
          <a:bodyPr/>
          <a:lstStyle/>
          <a:p>
            <a:endParaRPr lang="en-GB"/>
          </a:p>
        </p:txBody>
      </p:sp>
    </p:spTree>
    <p:extLst>
      <p:ext uri="{BB962C8B-B14F-4D97-AF65-F5344CB8AC3E}">
        <p14:creationId xmlns:p14="http://schemas.microsoft.com/office/powerpoint/2010/main" val="4011747711"/>
      </p:ext>
    </p:extLst>
  </p:cSld>
  <p:clrMapOvr>
    <a:masterClrMapping/>
  </p:clrMapOvr>
  <p:extLst>
    <p:ext uri="{DCECCB84-F9BA-43D5-87BE-67443E8EF086}">
      <p15:sldGuideLst xmlns:p15="http://schemas.microsoft.com/office/powerpoint/2012/main">
        <p15:guide id="1" orient="horz" pos="453">
          <p15:clr>
            <a:srgbClr val="8F8F8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Content Left - Photo Righ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614FC3F-8ED6-0751-6C51-3B2BEC1277DD}"/>
              </a:ext>
            </a:extLst>
          </p:cNvPr>
          <p:cNvSpPr>
            <a:spLocks noGrp="1"/>
          </p:cNvSpPr>
          <p:nvPr>
            <p:ph type="pic" sz="quarter" idx="14"/>
          </p:nvPr>
        </p:nvSpPr>
        <p:spPr>
          <a:xfrm>
            <a:off x="7200900" y="0"/>
            <a:ext cx="4991100" cy="6858000"/>
          </a:xfrm>
          <a:solidFill>
            <a:schemeClr val="accent6"/>
          </a:solidFill>
        </p:spPr>
        <p:txBody>
          <a:bodyPr tIns="648000" anchor="ctr" anchorCtr="0"/>
          <a:lstStyle>
            <a:lvl1pPr algn="ctr">
              <a:defRPr/>
            </a:lvl1pPr>
          </a:lstStyle>
          <a:p>
            <a:endParaRPr lang="en-GB"/>
          </a:p>
        </p:txBody>
      </p:sp>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p:txBody>
          <a:bodyPr/>
          <a:lstStyle/>
          <a:p>
            <a:fld id="{96A1E3D4-D950-5D45-AB79-D54814BCF01F}" type="datetime4">
              <a:rPr lang="en-US" noProof="0"/>
              <a:t>July 9,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Text Placeholder 8">
            <a:extLst>
              <a:ext uri="{FF2B5EF4-FFF2-40B4-BE49-F238E27FC236}">
                <a16:creationId xmlns:a16="http://schemas.microsoft.com/office/drawing/2014/main" id="{7F4A814F-0C98-DB9E-FF43-763E7CC5813E}"/>
              </a:ext>
            </a:extLst>
          </p:cNvPr>
          <p:cNvSpPr>
            <a:spLocks noGrp="1"/>
          </p:cNvSpPr>
          <p:nvPr>
            <p:ph type="body" sz="quarter" idx="12" hasCustomPrompt="1"/>
          </p:nvPr>
        </p:nvSpPr>
        <p:spPr>
          <a:xfrm>
            <a:off x="720000" y="1279218"/>
            <a:ext cx="612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14" name="Content Placeholder 13">
            <a:extLst>
              <a:ext uri="{FF2B5EF4-FFF2-40B4-BE49-F238E27FC236}">
                <a16:creationId xmlns:a16="http://schemas.microsoft.com/office/drawing/2014/main" id="{6A4FA1D6-7ADD-AD22-37E9-D78AE1E297DA}"/>
              </a:ext>
            </a:extLst>
          </p:cNvPr>
          <p:cNvSpPr>
            <a:spLocks noGrp="1"/>
          </p:cNvSpPr>
          <p:nvPr>
            <p:ph sz="quarter" idx="13" hasCustomPrompt="1"/>
          </p:nvPr>
        </p:nvSpPr>
        <p:spPr>
          <a:xfrm>
            <a:off x="720000" y="1839600"/>
            <a:ext cx="6122000" cy="4298400"/>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9843E914-DF48-3630-DBA8-2075914F7380}"/>
              </a:ext>
            </a:extLst>
          </p:cNvPr>
          <p:cNvSpPr>
            <a:spLocks noGrp="1"/>
          </p:cNvSpPr>
          <p:nvPr>
            <p:ph type="title"/>
          </p:nvPr>
        </p:nvSpPr>
        <p:spPr>
          <a:xfrm>
            <a:off x="719138" y="720000"/>
            <a:ext cx="6122000" cy="561600"/>
          </a:xfrm>
        </p:spPr>
        <p:txBody>
          <a:bodyPr/>
          <a:lstStyle/>
          <a:p>
            <a:endParaRPr lang="en-GB"/>
          </a:p>
        </p:txBody>
      </p:sp>
      <p:sp>
        <p:nvSpPr>
          <p:cNvPr id="4" name="Footers" descr="{&quot;templafy&quot;:{&quot;id&quot;:&quot;fe8e1a07-4725-46e9-b27d-111515b6a4b0&quot;}}">
            <a:extLst>
              <a:ext uri="{FF2B5EF4-FFF2-40B4-BE49-F238E27FC236}">
                <a16:creationId xmlns:a16="http://schemas.microsoft.com/office/drawing/2014/main" id="{F9EC4DD8-B03D-E94C-E682-0A9B26DCBF89}"/>
              </a:ext>
            </a:extLst>
          </p:cNvPr>
          <p:cNvSpPr/>
          <p:nvPr userDrawn="1"/>
        </p:nvSpPr>
        <p:spPr>
          <a:xfrm>
            <a:off x="9055102" y="6439469"/>
            <a:ext cx="2412997" cy="180000"/>
          </a:xfrm>
          <a:prstGeom prst="rect">
            <a:avLst/>
          </a:prstGeom>
          <a:ln>
            <a:noFill/>
          </a:ln>
        </p:spPr>
        <p:txBody>
          <a:bodyPr vert="horz" lIns="0" tIns="0" rIns="0" bIns="0" rtlCol="0" anchor="b" anchorCtr="0"/>
          <a:lstStyle/>
          <a:p>
            <a:pPr lvl="0" algn="r"/>
            <a:r>
              <a:rPr lang="en-GB" sz="800" noProof="0">
                <a:solidFill>
                  <a:schemeClr val="accent1"/>
                </a:solidFill>
              </a:rPr>
              <a:t>Penn Medicine</a:t>
            </a:r>
          </a:p>
        </p:txBody>
      </p:sp>
    </p:spTree>
    <p:extLst>
      <p:ext uri="{BB962C8B-B14F-4D97-AF65-F5344CB8AC3E}">
        <p14:creationId xmlns:p14="http://schemas.microsoft.com/office/powerpoint/2010/main" val="3347281169"/>
      </p:ext>
    </p:extLst>
  </p:cSld>
  <p:clrMapOvr>
    <a:masterClrMapping/>
  </p:clrMapOvr>
  <p:extLst>
    <p:ext uri="{DCECCB84-F9BA-43D5-87BE-67443E8EF086}">
      <p15:sldGuideLst xmlns:p15="http://schemas.microsoft.com/office/powerpoint/2012/main">
        <p15:guide id="1" orient="horz" pos="453">
          <p15:clr>
            <a:srgbClr val="8F8F8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8" name="Rectangle 7"/>
          <p:cNvSpPr/>
          <p:nvPr/>
        </p:nvSpPr>
        <p:spPr>
          <a:xfrm>
            <a:off x="17" y="6334316"/>
            <a:ext cx="12188825" cy="640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6400" spc="-51" baseline="0">
                <a:solidFill>
                  <a:srgbClr val="002060"/>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none" spc="200" baseline="0">
                <a:solidFill>
                  <a:srgbClr val="002060"/>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38138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cSld name="Agenda">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44F67C3-312C-E04C-BDB3-32C2169C564F}"/>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6448A672-6504-BF42-9E6F-3342E14A963C}"/>
              </a:ext>
            </a:extLst>
          </p:cNvPr>
          <p:cNvSpPr>
            <a:spLocks noGrp="1"/>
          </p:cNvSpPr>
          <p:nvPr>
            <p:ph type="sldNum" sz="quarter" idx="11"/>
          </p:nvPr>
        </p:nvSpPr>
        <p:spPr/>
        <p:txBody>
          <a:bodyPr/>
          <a:lstStyle/>
          <a:p>
            <a:fld id="{73318BA2-1F0E-4233-8219-0E16BCAA9680}" type="slidenum">
              <a:rPr lang="en-US" smtClean="0"/>
              <a:t>‹#›</a:t>
            </a:fld>
            <a:endParaRPr lang="en-US"/>
          </a:p>
        </p:txBody>
      </p:sp>
      <p:sp>
        <p:nvSpPr>
          <p:cNvPr id="5" name="Заголовок 1">
            <a:extLst>
              <a:ext uri="{FF2B5EF4-FFF2-40B4-BE49-F238E27FC236}">
                <a16:creationId xmlns:a16="http://schemas.microsoft.com/office/drawing/2014/main" id="{1E256679-EB72-4C47-A374-C1B663262E75}"/>
              </a:ext>
            </a:extLst>
          </p:cNvPr>
          <p:cNvSpPr>
            <a:spLocks noGrp="1"/>
          </p:cNvSpPr>
          <p:nvPr>
            <p:ph type="title" hasCustomPrompt="1"/>
          </p:nvPr>
        </p:nvSpPr>
        <p:spPr>
          <a:xfrm>
            <a:off x="530235" y="609600"/>
            <a:ext cx="7848600" cy="658282"/>
          </a:xfrm>
          <a:prstGeom prst="rect">
            <a:avLst/>
          </a:prstGeom>
        </p:spPr>
        <p:txBody>
          <a:bodyPr lIns="0" tIns="0" rIns="0" bIns="0" anchor="t">
            <a:noAutofit/>
          </a:bodyPr>
          <a:lstStyle>
            <a:lvl1pPr marL="0" marR="0" indent="0" algn="l" defTabSz="2438645" rtl="0" eaLnBrk="1" fontAlgn="auto" latinLnBrk="0" hangingPunct="1">
              <a:lnSpc>
                <a:spcPct val="85000"/>
              </a:lnSpc>
              <a:spcBef>
                <a:spcPct val="0"/>
              </a:spcBef>
              <a:spcAft>
                <a:spcPts val="0"/>
              </a:spcAft>
              <a:buClrTx/>
              <a:buSzTx/>
              <a:buFontTx/>
              <a:buNone/>
              <a:tabLst>
                <a:tab pos="3641907" algn="l"/>
              </a:tabLst>
              <a:defRPr lang="ru-RU" sz="3600" b="0" i="0" kern="1200" spc="0" baseline="0" dirty="0">
                <a:solidFill>
                  <a:schemeClr val="tx2"/>
                </a:solidFill>
                <a:latin typeface="+mj-lt"/>
                <a:ea typeface="Tahoma" charset="0"/>
                <a:cs typeface="Tahoma" charset="0"/>
              </a:defRPr>
            </a:lvl1pPr>
          </a:lstStyle>
          <a:p>
            <a:r>
              <a:rPr lang="en-US"/>
              <a:t>AGENDA</a:t>
            </a:r>
            <a:endParaRPr lang="ru-RU"/>
          </a:p>
        </p:txBody>
      </p:sp>
      <p:sp>
        <p:nvSpPr>
          <p:cNvPr id="6" name="Прямоугольник 11">
            <a:extLst>
              <a:ext uri="{FF2B5EF4-FFF2-40B4-BE49-F238E27FC236}">
                <a16:creationId xmlns:a16="http://schemas.microsoft.com/office/drawing/2014/main" id="{A3A8EA59-FF71-4047-B9B3-B58E5D36C509}"/>
              </a:ext>
            </a:extLst>
          </p:cNvPr>
          <p:cNvSpPr/>
          <p:nvPr/>
        </p:nvSpPr>
        <p:spPr>
          <a:xfrm>
            <a:off x="530235" y="0"/>
            <a:ext cx="2533779" cy="1524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6372227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obj">
  <p:cSld name="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399679" y="332308"/>
            <a:ext cx="11253667" cy="909921"/>
          </a:xfr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02336" y="1488931"/>
            <a:ext cx="11253668" cy="4700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C889C35-F31B-4EAB-A4E6-687A63844314}" type="datetime1">
              <a:rPr lang="en-US" smtClean="0"/>
              <a:t>7/9/2026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530352"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1810295"/>
      </p:ext>
    </p:extLst>
  </p:cSld>
  <p:clrMapOvr>
    <a:overrideClrMapping bg1="lt1" tx1="dk1" bg2="lt2" tx2="dk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cSld name="Content with Picture 8">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848555" y="512011"/>
            <a:ext cx="6792069" cy="1259920"/>
          </a:xfrm>
        </p:spPr>
        <p:txBody>
          <a:bodyPr anchor="b"/>
          <a:lstStyle/>
          <a:p>
            <a:r>
              <a:rPr lang="en-US"/>
              <a:t>Click to edit Master title style</a:t>
            </a:r>
          </a:p>
        </p:txBody>
      </p:sp>
      <p:sp>
        <p:nvSpPr>
          <p:cNvPr id="10" name="Picture Placeholder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3400" y="533399"/>
            <a:ext cx="3886200" cy="5791201"/>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4137143" cy="365125"/>
          </a:xfrm>
        </p:spPr>
        <p:txBody>
          <a:bodyPr/>
          <a:lstStyle/>
          <a:p>
            <a:r>
              <a:rPr lang="en-US"/>
              <a:t>Sample Footer Text</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848555" y="2148840"/>
            <a:ext cx="6792069" cy="4162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BCB8B90-98AD-44EA-88CB-87E0482D47C5}" type="datetime1">
              <a:rPr lang="en-US" smtClean="0"/>
              <a:t>7/9/2026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89C51D6-8120-DE83-0A77-B4C479640664}"/>
              </a:ext>
            </a:extLst>
          </p:cNvPr>
          <p:cNvCxnSpPr>
            <a:cxnSpLocks/>
          </p:cNvCxnSpPr>
          <p:nvPr/>
        </p:nvCxnSpPr>
        <p:spPr>
          <a:xfrm>
            <a:off x="4953000" y="1892587"/>
            <a:ext cx="67056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4171303"/>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DE9FF-25C4-3324-165B-88D6A4D6C274}"/>
              </a:ext>
            </a:extLst>
          </p:cNvPr>
          <p:cNvSpPr>
            <a:spLocks noGrp="1"/>
          </p:cNvSpPr>
          <p:nvPr>
            <p:ph type="ctrTitle"/>
          </p:nvPr>
        </p:nvSpPr>
        <p:spPr>
          <a:xfrm>
            <a:off x="1524000" y="1121833"/>
            <a:ext cx="9144000" cy="2387600"/>
          </a:xfrm>
        </p:spPr>
        <p:txBody>
          <a:bodyPr anchor="b">
            <a:normAutofit/>
          </a:bodyPr>
          <a:lstStyle>
            <a:lvl1pPr algn="ctr">
              <a:defRPr sz="6667"/>
            </a:lvl1pPr>
          </a:lstStyle>
          <a:p>
            <a:r>
              <a:rPr lang="en-US"/>
              <a:t>Click to edit Master title style</a:t>
            </a:r>
          </a:p>
        </p:txBody>
      </p:sp>
      <p:sp>
        <p:nvSpPr>
          <p:cNvPr id="3" name="Subtitle 2">
            <a:extLst>
              <a:ext uri="{FF2B5EF4-FFF2-40B4-BE49-F238E27FC236}">
                <a16:creationId xmlns:a16="http://schemas.microsoft.com/office/drawing/2014/main" id="{E2BA0264-BDAB-E1B6-227E-8AA2192CD305}"/>
              </a:ext>
            </a:extLst>
          </p:cNvPr>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A7D084F9-206A-C6BF-9B2B-7862B2FE48B6}"/>
              </a:ext>
            </a:extLst>
          </p:cNvPr>
          <p:cNvSpPr>
            <a:spLocks noGrp="1"/>
          </p:cNvSpPr>
          <p:nvPr>
            <p:ph type="dt" sz="half" idx="10"/>
          </p:nvPr>
        </p:nvSpPr>
        <p:spPr/>
        <p:txBody>
          <a:bodyPr/>
          <a:lstStyle/>
          <a:p>
            <a:fld id="{AEA9A4A8-AB62-C64B-8EC7-1A266786C424}" type="datetimeFigureOut">
              <a:rPr lang="en-US" smtClean="0"/>
              <a:t>7/9/2026</a:t>
            </a:fld>
            <a:endParaRPr lang="en-US"/>
          </a:p>
        </p:txBody>
      </p:sp>
      <p:sp>
        <p:nvSpPr>
          <p:cNvPr id="5" name="Footer Placeholder 4">
            <a:extLst>
              <a:ext uri="{FF2B5EF4-FFF2-40B4-BE49-F238E27FC236}">
                <a16:creationId xmlns:a16="http://schemas.microsoft.com/office/drawing/2014/main" id="{424B9279-1124-DC90-005E-046836724C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F5ED8D-06CD-6B0C-1D59-8AFAC22EE890}"/>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404769709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C1E58-4C6C-C997-C011-E661BCBCD1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47CF78-EE08-C6F5-B481-B4A0A9CED5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665DD1-FA59-D075-7C9B-5CDEB79D0E7B}"/>
              </a:ext>
            </a:extLst>
          </p:cNvPr>
          <p:cNvSpPr>
            <a:spLocks noGrp="1"/>
          </p:cNvSpPr>
          <p:nvPr>
            <p:ph type="dt" sz="half" idx="10"/>
          </p:nvPr>
        </p:nvSpPr>
        <p:spPr/>
        <p:txBody>
          <a:bodyPr/>
          <a:lstStyle/>
          <a:p>
            <a:fld id="{AEA9A4A8-AB62-C64B-8EC7-1A266786C424}" type="datetimeFigureOut">
              <a:rPr lang="en-US" smtClean="0"/>
              <a:t>7/9/2026</a:t>
            </a:fld>
            <a:endParaRPr lang="en-US"/>
          </a:p>
        </p:txBody>
      </p:sp>
      <p:sp>
        <p:nvSpPr>
          <p:cNvPr id="5" name="Footer Placeholder 4">
            <a:extLst>
              <a:ext uri="{FF2B5EF4-FFF2-40B4-BE49-F238E27FC236}">
                <a16:creationId xmlns:a16="http://schemas.microsoft.com/office/drawing/2014/main" id="{8DD37675-6C28-475A-1274-7C2E4F6135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45879-7B6A-76F4-31F8-980375CE933D}"/>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192880755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9756A-E234-BAED-B790-418BF723F156}"/>
              </a:ext>
            </a:extLst>
          </p:cNvPr>
          <p:cNvSpPr>
            <a:spLocks noGrp="1"/>
          </p:cNvSpPr>
          <p:nvPr>
            <p:ph type="title"/>
          </p:nvPr>
        </p:nvSpPr>
        <p:spPr>
          <a:xfrm>
            <a:off x="831851" y="1710267"/>
            <a:ext cx="10515600" cy="2853267"/>
          </a:xfr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8B2BAEFD-DDCD-34BD-8C22-6A088519EB2D}"/>
              </a:ext>
            </a:extLst>
          </p:cNvPr>
          <p:cNvSpPr>
            <a:spLocks noGrp="1"/>
          </p:cNvSpPr>
          <p:nvPr>
            <p:ph type="body" idx="1"/>
          </p:nvPr>
        </p:nvSpPr>
        <p:spPr>
          <a:xfrm>
            <a:off x="831851" y="4588934"/>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DF76E1-8F3F-FA68-72DC-6F889A8B2FFD}"/>
              </a:ext>
            </a:extLst>
          </p:cNvPr>
          <p:cNvSpPr>
            <a:spLocks noGrp="1"/>
          </p:cNvSpPr>
          <p:nvPr>
            <p:ph type="dt" sz="half" idx="10"/>
          </p:nvPr>
        </p:nvSpPr>
        <p:spPr/>
        <p:txBody>
          <a:bodyPr/>
          <a:lstStyle/>
          <a:p>
            <a:fld id="{AEA9A4A8-AB62-C64B-8EC7-1A266786C424}" type="datetimeFigureOut">
              <a:rPr lang="en-US" smtClean="0"/>
              <a:t>7/9/2026</a:t>
            </a:fld>
            <a:endParaRPr lang="en-US"/>
          </a:p>
        </p:txBody>
      </p:sp>
      <p:sp>
        <p:nvSpPr>
          <p:cNvPr id="5" name="Footer Placeholder 4">
            <a:extLst>
              <a:ext uri="{FF2B5EF4-FFF2-40B4-BE49-F238E27FC236}">
                <a16:creationId xmlns:a16="http://schemas.microsoft.com/office/drawing/2014/main" id="{09122228-67D9-785D-F693-5CD6C1F1CF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61F6C1-F263-A95A-13DF-3A4CF4F9300F}"/>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318774574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51B59-F040-A54A-5019-A7D6BEF2ED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F5E980-F2F4-3C34-5374-45A44E3CAD70}"/>
              </a:ext>
            </a:extLst>
          </p:cNvPr>
          <p:cNvSpPr>
            <a:spLocks noGrp="1"/>
          </p:cNvSpPr>
          <p:nvPr>
            <p:ph sz="half" idx="1"/>
          </p:nvPr>
        </p:nvSpPr>
        <p:spPr>
          <a:xfrm>
            <a:off x="8382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E52FB5-9F0E-DD15-6E88-29F57458F41E}"/>
              </a:ext>
            </a:extLst>
          </p:cNvPr>
          <p:cNvSpPr>
            <a:spLocks noGrp="1"/>
          </p:cNvSpPr>
          <p:nvPr>
            <p:ph sz="half" idx="2"/>
          </p:nvPr>
        </p:nvSpPr>
        <p:spPr>
          <a:xfrm>
            <a:off x="61976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228129-AB37-FF85-4FF8-4F03F3D0CBDB}"/>
              </a:ext>
            </a:extLst>
          </p:cNvPr>
          <p:cNvSpPr>
            <a:spLocks noGrp="1"/>
          </p:cNvSpPr>
          <p:nvPr>
            <p:ph type="dt" sz="half" idx="10"/>
          </p:nvPr>
        </p:nvSpPr>
        <p:spPr/>
        <p:txBody>
          <a:bodyPr/>
          <a:lstStyle/>
          <a:p>
            <a:fld id="{AEA9A4A8-AB62-C64B-8EC7-1A266786C424}" type="datetimeFigureOut">
              <a:rPr lang="en-US" smtClean="0"/>
              <a:t>7/9/2026</a:t>
            </a:fld>
            <a:endParaRPr lang="en-US"/>
          </a:p>
        </p:txBody>
      </p:sp>
      <p:sp>
        <p:nvSpPr>
          <p:cNvPr id="6" name="Footer Placeholder 5">
            <a:extLst>
              <a:ext uri="{FF2B5EF4-FFF2-40B4-BE49-F238E27FC236}">
                <a16:creationId xmlns:a16="http://schemas.microsoft.com/office/drawing/2014/main" id="{416290A8-2168-87C6-9955-44CC3ED6C6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DD0631-DEE7-A8F4-6C98-701F0AE1FF6A}"/>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145750196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A06E7-8A2B-BCD2-B466-E68D6E3196A3}"/>
              </a:ext>
            </a:extLst>
          </p:cNvPr>
          <p:cNvSpPr>
            <a:spLocks noGrp="1"/>
          </p:cNvSpPr>
          <p:nvPr>
            <p:ph type="title"/>
          </p:nvPr>
        </p:nvSpPr>
        <p:spPr>
          <a:xfrm>
            <a:off x="840317" y="366185"/>
            <a:ext cx="10515600" cy="132503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1023E1-2F9A-DF83-BFAF-F4A35728C923}"/>
              </a:ext>
            </a:extLst>
          </p:cNvPr>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8B03BA5D-A707-4BB6-B1E7-A0F62E2B797D}"/>
              </a:ext>
            </a:extLst>
          </p:cNvPr>
          <p:cNvSpPr>
            <a:spLocks noGrp="1"/>
          </p:cNvSpPr>
          <p:nvPr>
            <p:ph sz="half" idx="2"/>
          </p:nvPr>
        </p:nvSpPr>
        <p:spPr>
          <a:xfrm>
            <a:off x="840318" y="2506133"/>
            <a:ext cx="5158316"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DE7F053-099C-466C-8F27-28FC96AE61CE}"/>
              </a:ext>
            </a:extLst>
          </p:cNvPr>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AF798845-624E-169F-6826-12239D62A3C5}"/>
              </a:ext>
            </a:extLst>
          </p:cNvPr>
          <p:cNvSpPr>
            <a:spLocks noGrp="1"/>
          </p:cNvSpPr>
          <p:nvPr>
            <p:ph sz="quarter" idx="4"/>
          </p:nvPr>
        </p:nvSpPr>
        <p:spPr>
          <a:xfrm>
            <a:off x="6172200" y="2506133"/>
            <a:ext cx="5183717"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C3ECF8-9E1D-7EBB-C443-AE9C35A1FA4B}"/>
              </a:ext>
            </a:extLst>
          </p:cNvPr>
          <p:cNvSpPr>
            <a:spLocks noGrp="1"/>
          </p:cNvSpPr>
          <p:nvPr>
            <p:ph type="dt" sz="half" idx="10"/>
          </p:nvPr>
        </p:nvSpPr>
        <p:spPr/>
        <p:txBody>
          <a:bodyPr/>
          <a:lstStyle/>
          <a:p>
            <a:fld id="{AEA9A4A8-AB62-C64B-8EC7-1A266786C424}" type="datetimeFigureOut">
              <a:rPr lang="en-US" smtClean="0"/>
              <a:t>7/9/2026</a:t>
            </a:fld>
            <a:endParaRPr lang="en-US"/>
          </a:p>
        </p:txBody>
      </p:sp>
      <p:sp>
        <p:nvSpPr>
          <p:cNvPr id="8" name="Footer Placeholder 7">
            <a:extLst>
              <a:ext uri="{FF2B5EF4-FFF2-40B4-BE49-F238E27FC236}">
                <a16:creationId xmlns:a16="http://schemas.microsoft.com/office/drawing/2014/main" id="{88AC2190-2CD8-6A60-A3BD-FD1B677EC2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76A3A0-E977-3F76-D23B-6AC00A54E6A0}"/>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288461373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E1696-A2A4-5C6E-7675-CD47CD02BAF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440297F-88C2-CB0D-5A39-B6D68891DEE4}"/>
              </a:ext>
            </a:extLst>
          </p:cNvPr>
          <p:cNvSpPr>
            <a:spLocks noGrp="1"/>
          </p:cNvSpPr>
          <p:nvPr>
            <p:ph type="dt" sz="half" idx="10"/>
          </p:nvPr>
        </p:nvSpPr>
        <p:spPr/>
        <p:txBody>
          <a:bodyPr/>
          <a:lstStyle/>
          <a:p>
            <a:fld id="{AEA9A4A8-AB62-C64B-8EC7-1A266786C424}" type="datetimeFigureOut">
              <a:rPr lang="en-US" smtClean="0"/>
              <a:t>7/9/2026</a:t>
            </a:fld>
            <a:endParaRPr lang="en-US"/>
          </a:p>
        </p:txBody>
      </p:sp>
      <p:sp>
        <p:nvSpPr>
          <p:cNvPr id="4" name="Footer Placeholder 3">
            <a:extLst>
              <a:ext uri="{FF2B5EF4-FFF2-40B4-BE49-F238E27FC236}">
                <a16:creationId xmlns:a16="http://schemas.microsoft.com/office/drawing/2014/main" id="{9EA34B7B-DCEF-CE99-3F0A-3EE57A9B92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AD9E628-CA66-6F30-D0EA-58C902DC5112}"/>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276180768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4A1F8C-5492-2BE3-DD71-BF28790857F7}"/>
              </a:ext>
            </a:extLst>
          </p:cNvPr>
          <p:cNvSpPr>
            <a:spLocks noGrp="1"/>
          </p:cNvSpPr>
          <p:nvPr>
            <p:ph type="dt" sz="half" idx="10"/>
          </p:nvPr>
        </p:nvSpPr>
        <p:spPr/>
        <p:txBody>
          <a:bodyPr/>
          <a:lstStyle/>
          <a:p>
            <a:fld id="{AEA9A4A8-AB62-C64B-8EC7-1A266786C424}" type="datetimeFigureOut">
              <a:rPr lang="en-US" smtClean="0"/>
              <a:t>7/9/2026</a:t>
            </a:fld>
            <a:endParaRPr lang="en-US"/>
          </a:p>
        </p:txBody>
      </p:sp>
      <p:sp>
        <p:nvSpPr>
          <p:cNvPr id="3" name="Footer Placeholder 2">
            <a:extLst>
              <a:ext uri="{FF2B5EF4-FFF2-40B4-BE49-F238E27FC236}">
                <a16:creationId xmlns:a16="http://schemas.microsoft.com/office/drawing/2014/main" id="{5430BD20-C482-35E4-9827-0BBC279AB8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5EFFD7-8B70-D2EC-5E7F-91FF97C8E248}"/>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588351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14650792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E369F-7B7E-45BF-D707-1ECA1C2DE264}"/>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7F648C1C-F63E-00CE-B216-DA21A1B8C352}"/>
              </a:ext>
            </a:extLst>
          </p:cNvPr>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BC4684-7960-FE0F-22ED-860143BFA1D9}"/>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A4603344-FB77-64A8-98B8-FF9C86341A89}"/>
              </a:ext>
            </a:extLst>
          </p:cNvPr>
          <p:cNvSpPr>
            <a:spLocks noGrp="1"/>
          </p:cNvSpPr>
          <p:nvPr>
            <p:ph type="dt" sz="half" idx="10"/>
          </p:nvPr>
        </p:nvSpPr>
        <p:spPr/>
        <p:txBody>
          <a:bodyPr/>
          <a:lstStyle/>
          <a:p>
            <a:fld id="{AEA9A4A8-AB62-C64B-8EC7-1A266786C424}" type="datetimeFigureOut">
              <a:rPr lang="en-US" smtClean="0"/>
              <a:t>7/9/2026</a:t>
            </a:fld>
            <a:endParaRPr lang="en-US"/>
          </a:p>
        </p:txBody>
      </p:sp>
      <p:sp>
        <p:nvSpPr>
          <p:cNvPr id="6" name="Footer Placeholder 5">
            <a:extLst>
              <a:ext uri="{FF2B5EF4-FFF2-40B4-BE49-F238E27FC236}">
                <a16:creationId xmlns:a16="http://schemas.microsoft.com/office/drawing/2014/main" id="{B27C9B12-3E2D-C8D1-ED11-C0AD0428FB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B5C9A8-079A-F383-8A34-EF9DE441B449}"/>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408700496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FBEE1-A766-C063-68AC-024BFFCE3049}"/>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7CD7DDF2-778D-0E76-3E35-EAAEEC30AAD0}"/>
              </a:ext>
            </a:extLst>
          </p:cNvPr>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4" name="Text Placeholder 3">
            <a:extLst>
              <a:ext uri="{FF2B5EF4-FFF2-40B4-BE49-F238E27FC236}">
                <a16:creationId xmlns:a16="http://schemas.microsoft.com/office/drawing/2014/main" id="{8E55A115-A071-C429-BB3B-F5006780E0D4}"/>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177CED46-B469-8D04-7CE2-B794150E4095}"/>
              </a:ext>
            </a:extLst>
          </p:cNvPr>
          <p:cNvSpPr>
            <a:spLocks noGrp="1"/>
          </p:cNvSpPr>
          <p:nvPr>
            <p:ph type="dt" sz="half" idx="10"/>
          </p:nvPr>
        </p:nvSpPr>
        <p:spPr/>
        <p:txBody>
          <a:bodyPr/>
          <a:lstStyle/>
          <a:p>
            <a:fld id="{AEA9A4A8-AB62-C64B-8EC7-1A266786C424}" type="datetimeFigureOut">
              <a:rPr lang="en-US" smtClean="0"/>
              <a:t>7/9/2026</a:t>
            </a:fld>
            <a:endParaRPr lang="en-US"/>
          </a:p>
        </p:txBody>
      </p:sp>
      <p:sp>
        <p:nvSpPr>
          <p:cNvPr id="6" name="Footer Placeholder 5">
            <a:extLst>
              <a:ext uri="{FF2B5EF4-FFF2-40B4-BE49-F238E27FC236}">
                <a16:creationId xmlns:a16="http://schemas.microsoft.com/office/drawing/2014/main" id="{8EF0FF39-DDCF-7A57-243B-25755F649B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4AD15B-5D06-E9C4-DA32-95602E191498}"/>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298099452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9E72-34A7-DE44-8427-FDDEE51DEA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C3032F-29B3-57CD-0F73-3196731890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A28DE0-B8C2-B0A2-9FE8-0F016BCB80D7}"/>
              </a:ext>
            </a:extLst>
          </p:cNvPr>
          <p:cNvSpPr>
            <a:spLocks noGrp="1"/>
          </p:cNvSpPr>
          <p:nvPr>
            <p:ph type="dt" sz="half" idx="10"/>
          </p:nvPr>
        </p:nvSpPr>
        <p:spPr/>
        <p:txBody>
          <a:bodyPr/>
          <a:lstStyle/>
          <a:p>
            <a:fld id="{AEA9A4A8-AB62-C64B-8EC7-1A266786C424}" type="datetimeFigureOut">
              <a:rPr lang="en-US" smtClean="0"/>
              <a:t>7/9/2026</a:t>
            </a:fld>
            <a:endParaRPr lang="en-US"/>
          </a:p>
        </p:txBody>
      </p:sp>
      <p:sp>
        <p:nvSpPr>
          <p:cNvPr id="5" name="Footer Placeholder 4">
            <a:extLst>
              <a:ext uri="{FF2B5EF4-FFF2-40B4-BE49-F238E27FC236}">
                <a16:creationId xmlns:a16="http://schemas.microsoft.com/office/drawing/2014/main" id="{80036E33-2E24-AFE3-5900-DA38E82923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224058-891E-A265-04E0-C1F904388040}"/>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217993039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C112B8-B4F1-4473-CAB4-84580754E0B4}"/>
              </a:ext>
            </a:extLst>
          </p:cNvPr>
          <p:cNvSpPr>
            <a:spLocks noGrp="1"/>
          </p:cNvSpPr>
          <p:nvPr>
            <p:ph type="title" orient="vert"/>
          </p:nvPr>
        </p:nvSpPr>
        <p:spPr>
          <a:xfrm>
            <a:off x="8724901" y="366185"/>
            <a:ext cx="2628900" cy="581024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337A1A-3E65-6A73-916A-73569F98EE07}"/>
              </a:ext>
            </a:extLst>
          </p:cNvPr>
          <p:cNvSpPr>
            <a:spLocks noGrp="1"/>
          </p:cNvSpPr>
          <p:nvPr>
            <p:ph type="body" orient="vert" idx="1"/>
          </p:nvPr>
        </p:nvSpPr>
        <p:spPr>
          <a:xfrm>
            <a:off x="838201" y="366185"/>
            <a:ext cx="7683500" cy="58102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12A300-9AAF-AC30-B391-BA28DAC79399}"/>
              </a:ext>
            </a:extLst>
          </p:cNvPr>
          <p:cNvSpPr>
            <a:spLocks noGrp="1"/>
          </p:cNvSpPr>
          <p:nvPr>
            <p:ph type="dt" sz="half" idx="10"/>
          </p:nvPr>
        </p:nvSpPr>
        <p:spPr/>
        <p:txBody>
          <a:bodyPr/>
          <a:lstStyle/>
          <a:p>
            <a:fld id="{AEA9A4A8-AB62-C64B-8EC7-1A266786C424}" type="datetimeFigureOut">
              <a:rPr lang="en-US" smtClean="0"/>
              <a:t>7/9/2026</a:t>
            </a:fld>
            <a:endParaRPr lang="en-US"/>
          </a:p>
        </p:txBody>
      </p:sp>
      <p:sp>
        <p:nvSpPr>
          <p:cNvPr id="5" name="Footer Placeholder 4">
            <a:extLst>
              <a:ext uri="{FF2B5EF4-FFF2-40B4-BE49-F238E27FC236}">
                <a16:creationId xmlns:a16="http://schemas.microsoft.com/office/drawing/2014/main" id="{E32FD9B8-2894-5855-39B5-C18FCBBC35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F1EC5D-2EDB-C818-4448-1D8ADB4917B2}"/>
              </a:ext>
            </a:extLst>
          </p:cNvPr>
          <p:cNvSpPr>
            <a:spLocks noGrp="1"/>
          </p:cNvSpPr>
          <p:nvPr>
            <p:ph type="sldNum" sz="quarter" idx="12"/>
          </p:nvPr>
        </p:nvSpPr>
        <p:spPr/>
        <p:txBody>
          <a:bodyPr/>
          <a:lstStyle/>
          <a:p>
            <a:fld id="{0F293617-6B15-2146-B957-8121A52748C4}" type="slidenum">
              <a:rPr lang="en-US" smtClean="0"/>
              <a:t>‹#›</a:t>
            </a:fld>
            <a:endParaRPr lang="en-US"/>
          </a:p>
        </p:txBody>
      </p:sp>
    </p:spTree>
    <p:extLst>
      <p:ext uri="{BB962C8B-B14F-4D97-AF65-F5344CB8AC3E}">
        <p14:creationId xmlns:p14="http://schemas.microsoft.com/office/powerpoint/2010/main" val="75293855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Slide Number Placeholder 6"/>
          <p:cNvSpPr>
            <a:spLocks noGrp="1"/>
          </p:cNvSpPr>
          <p:nvPr>
            <p:ph type="sldNum" sz="quarter" idx="4"/>
          </p:nvPr>
        </p:nvSpPr>
        <p:spPr>
          <a:xfrm>
            <a:off x="334833" y="6356351"/>
            <a:ext cx="2844800" cy="365125"/>
          </a:xfrm>
          <a:prstGeom prst="rect">
            <a:avLst/>
          </a:prstGeom>
        </p:spPr>
        <p:txBody>
          <a:bodyPr/>
          <a:lstStyle/>
          <a:p>
            <a:fld id="{8A38FAF8-786F-7C4F-9F1B-B820815ED72A}" type="slidenum">
              <a:rPr lang="en-US" smtClean="0"/>
              <a:t>‹#›</a:t>
            </a:fld>
            <a:endParaRPr lang="en-US"/>
          </a:p>
        </p:txBody>
      </p:sp>
    </p:spTree>
    <p:extLst>
      <p:ext uri="{BB962C8B-B14F-4D97-AF65-F5344CB8AC3E}">
        <p14:creationId xmlns:p14="http://schemas.microsoft.com/office/powerpoint/2010/main" val="191115462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chemeClr val="tx2"/>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74057456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Blank">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0">
            <a:extLst>
              <a:ext uri="{FF2B5EF4-FFF2-40B4-BE49-F238E27FC236}">
                <a16:creationId xmlns:a16="http://schemas.microsoft.com/office/drawing/2014/main" id="{05CBD2CC-B0BF-014A-9086-844CF5C30C14}"/>
              </a:ext>
            </a:extLst>
          </p:cNvPr>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latin typeface="Arial" panose="020B0604020202020204" pitchFamily="34" charset="0"/>
                <a:cs typeface="Arial" panose="020B0604020202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F33B6938-B3F8-894F-AEFC-AE8AE5B99BC5}"/>
              </a:ext>
            </a:extLst>
          </p:cNvPr>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chemeClr val="tx2"/>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933297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7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chemeClr val="tx2"/>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07063251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_Blank">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0">
            <a:extLst>
              <a:ext uri="{FF2B5EF4-FFF2-40B4-BE49-F238E27FC236}">
                <a16:creationId xmlns:a16="http://schemas.microsoft.com/office/drawing/2014/main" id="{05CBD2CC-B0BF-014A-9086-844CF5C30C14}"/>
              </a:ext>
            </a:extLst>
          </p:cNvPr>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latin typeface="Arial" panose="020B0604020202020204" pitchFamily="34" charset="0"/>
                <a:cs typeface="Arial" panose="020B0604020202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F33B6938-B3F8-894F-AEFC-AE8AE5B99BC5}"/>
              </a:ext>
            </a:extLst>
          </p:cNvPr>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chemeClr val="tx2"/>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90055870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8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chemeClr val="tx2"/>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004764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5867" b="0">
                <a:solidFill>
                  <a:srgbClr val="002060"/>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none" spc="200" baseline="0">
                <a:solidFill>
                  <a:srgbClr val="002060"/>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678096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3_Blank">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0">
            <a:extLst>
              <a:ext uri="{FF2B5EF4-FFF2-40B4-BE49-F238E27FC236}">
                <a16:creationId xmlns:a16="http://schemas.microsoft.com/office/drawing/2014/main" id="{05CBD2CC-B0BF-014A-9086-844CF5C30C14}"/>
              </a:ext>
            </a:extLst>
          </p:cNvPr>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latin typeface="Arial" panose="020B0604020202020204" pitchFamily="34" charset="0"/>
                <a:cs typeface="Arial" panose="020B0604020202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F33B6938-B3F8-894F-AEFC-AE8AE5B99BC5}"/>
              </a:ext>
            </a:extLst>
          </p:cNvPr>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chemeClr val="tx2"/>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51576227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solidFill>
                  <a:srgbClr val="FFFFFF"/>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75770296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4_Blank">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64B37CB2-B3B7-A441-A8D0-FA38AADBDF0B}"/>
              </a:ext>
            </a:extLst>
          </p:cNvPr>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solidFill>
                  <a:srgbClr val="FFFFFF"/>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5C3EFCC1-8DF3-4645-8FBB-43C7F6DB7687}"/>
              </a:ext>
            </a:extLst>
          </p:cNvPr>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0503578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5212701" y="2040294"/>
            <a:ext cx="6220408" cy="2090057"/>
          </a:xfrm>
          <a:prstGeom prst="rect">
            <a:avLst/>
          </a:prstGeom>
        </p:spPr>
        <p:txBody>
          <a:bodyPr vert="horz" anchor="ctr" anchorCtr="0"/>
          <a:lstStyle>
            <a:lvl1pPr algn="l">
              <a:defRPr sz="4267" b="0" i="0">
                <a:solidFill>
                  <a:srgbClr val="FFFFFF"/>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5212701" y="4130351"/>
            <a:ext cx="6344816" cy="1024812"/>
          </a:xfrm>
          <a:prstGeom prst="rect">
            <a:avLst/>
          </a:prstGeom>
        </p:spPr>
        <p:txBody>
          <a:bodyPr/>
          <a:lstStyle>
            <a:lvl1pPr marL="0" indent="0" algn="l">
              <a:buNone/>
              <a:defRPr sz="3200"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69333675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6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8343" y="2040294"/>
            <a:ext cx="10935477" cy="2090057"/>
          </a:xfrm>
          <a:prstGeom prst="rect">
            <a:avLst/>
          </a:prstGeom>
        </p:spPr>
        <p:txBody>
          <a:bodyPr vert="horz" anchor="ctr" anchorCtr="0"/>
          <a:lstStyle>
            <a:lvl1pPr algn="l">
              <a:defRPr sz="4267" b="0" i="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348343" y="4130351"/>
            <a:ext cx="10935477" cy="1024812"/>
          </a:xfrm>
          <a:prstGeom prst="rect">
            <a:avLst/>
          </a:prstGeom>
        </p:spPr>
        <p:txBody>
          <a:bodyPr/>
          <a:lstStyle>
            <a:lvl1pPr marL="0" indent="0" algn="l">
              <a:buNone/>
              <a:defRPr sz="3200" b="0" i="0">
                <a:solidFill>
                  <a:srgbClr val="798083"/>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6724026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8342" y="2040294"/>
            <a:ext cx="10674220" cy="2090057"/>
          </a:xfrm>
          <a:prstGeom prst="rect">
            <a:avLst/>
          </a:prstGeom>
        </p:spPr>
        <p:txBody>
          <a:bodyPr vert="horz" anchor="ctr" anchorCtr="0"/>
          <a:lstStyle>
            <a:lvl1pPr algn="l">
              <a:defRPr sz="4267" b="0" i="0">
                <a:solidFill>
                  <a:srgbClr val="FFFFFF"/>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348343" y="4130351"/>
            <a:ext cx="10674219" cy="1024812"/>
          </a:xfrm>
          <a:prstGeom prst="rect">
            <a:avLst/>
          </a:prstGeom>
        </p:spPr>
        <p:txBody>
          <a:bodyPr/>
          <a:lstStyle>
            <a:lvl1pPr marL="0" indent="0" algn="l">
              <a:buNone/>
              <a:defRPr sz="3200"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07255881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9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8343" y="2040294"/>
            <a:ext cx="10935477" cy="2090057"/>
          </a:xfrm>
          <a:prstGeom prst="rect">
            <a:avLst/>
          </a:prstGeom>
        </p:spPr>
        <p:txBody>
          <a:bodyPr vert="horz" anchor="ctr" anchorCtr="0"/>
          <a:lstStyle>
            <a:lvl1pPr algn="l">
              <a:defRPr sz="4267" b="0" i="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348343" y="4130351"/>
            <a:ext cx="10935477" cy="1024812"/>
          </a:xfrm>
          <a:prstGeom prst="rect">
            <a:avLst/>
          </a:prstGeom>
        </p:spPr>
        <p:txBody>
          <a:bodyPr/>
          <a:lstStyle>
            <a:lvl1pPr marL="0" indent="0" algn="l">
              <a:buNone/>
              <a:defRPr sz="3200" b="0" i="0">
                <a:solidFill>
                  <a:srgbClr val="798083"/>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6799799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0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8342" y="2040294"/>
            <a:ext cx="10674220" cy="2090057"/>
          </a:xfrm>
          <a:prstGeom prst="rect">
            <a:avLst/>
          </a:prstGeom>
        </p:spPr>
        <p:txBody>
          <a:bodyPr vert="horz" anchor="ctr" anchorCtr="0"/>
          <a:lstStyle>
            <a:lvl1pPr algn="l">
              <a:defRPr sz="4267" b="0" i="0">
                <a:solidFill>
                  <a:srgbClr val="FFFFFF"/>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348343" y="4130351"/>
            <a:ext cx="10674219" cy="1024812"/>
          </a:xfrm>
          <a:prstGeom prst="rect">
            <a:avLst/>
          </a:prstGeom>
        </p:spPr>
        <p:txBody>
          <a:bodyPr/>
          <a:lstStyle>
            <a:lvl1pPr marL="0" indent="0" algn="l">
              <a:buNone/>
              <a:defRPr sz="3200"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27714867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1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8343" y="2040294"/>
            <a:ext cx="10935477" cy="2090057"/>
          </a:xfrm>
          <a:prstGeom prst="rect">
            <a:avLst/>
          </a:prstGeom>
        </p:spPr>
        <p:txBody>
          <a:bodyPr vert="horz" anchor="ctr" anchorCtr="0"/>
          <a:lstStyle>
            <a:lvl1pPr algn="l">
              <a:defRPr sz="4267" b="0" i="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348343" y="4130351"/>
            <a:ext cx="10935477" cy="1024812"/>
          </a:xfrm>
          <a:prstGeom prst="rect">
            <a:avLst/>
          </a:prstGeom>
        </p:spPr>
        <p:txBody>
          <a:bodyPr/>
          <a:lstStyle>
            <a:lvl1pPr marL="0" indent="0" algn="l">
              <a:buNone/>
              <a:defRPr sz="3200" b="0" i="0">
                <a:solidFill>
                  <a:srgbClr val="798083"/>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20570248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2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348342" y="2040294"/>
            <a:ext cx="10674220" cy="2090057"/>
          </a:xfrm>
          <a:prstGeom prst="rect">
            <a:avLst/>
          </a:prstGeom>
        </p:spPr>
        <p:txBody>
          <a:bodyPr vert="horz" anchor="ctr" anchorCtr="0"/>
          <a:lstStyle>
            <a:lvl1pPr algn="l">
              <a:defRPr sz="4267" b="0" i="0">
                <a:solidFill>
                  <a:srgbClr val="FFFFFF"/>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Subtitle 2"/>
          <p:cNvSpPr>
            <a:spLocks noGrp="1"/>
          </p:cNvSpPr>
          <p:nvPr>
            <p:ph type="subTitle" idx="1"/>
          </p:nvPr>
        </p:nvSpPr>
        <p:spPr>
          <a:xfrm>
            <a:off x="348343" y="4130351"/>
            <a:ext cx="10674219" cy="1024812"/>
          </a:xfrm>
          <a:prstGeom prst="rect">
            <a:avLst/>
          </a:prstGeom>
        </p:spPr>
        <p:txBody>
          <a:bodyPr/>
          <a:lstStyle>
            <a:lvl1pPr marL="0" indent="0" algn="l">
              <a:buNone/>
              <a:defRPr sz="3200" b="0" i="0">
                <a:solidFill>
                  <a:srgbClr val="FFFFFF"/>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7704803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 2026 JHF, PRHI, HCF, HFP</a:t>
            </a:r>
          </a:p>
        </p:txBody>
      </p:sp>
      <p:sp>
        <p:nvSpPr>
          <p:cNvPr id="7" name="Slide Number Placeholder 6"/>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7523443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lvl1pPr algn="l">
              <a:defRPr sz="4800" b="0" i="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lvl1pPr marL="0" indent="0">
              <a:buNone/>
              <a:defRPr sz="2133" b="0" i="0">
                <a:solidFill>
                  <a:schemeClr val="bg2">
                    <a:lumMod val="10000"/>
                  </a:schemeClr>
                </a:solidFill>
                <a:latin typeface="+mn-lt"/>
                <a:cs typeface="Arial" panose="020B0604020202020204" pitchFamily="34" charset="0"/>
              </a:defRPr>
            </a:lvl1pPr>
            <a:lvl2pPr marL="609585" indent="0">
              <a:buNone/>
              <a:defRPr sz="2133">
                <a:solidFill>
                  <a:schemeClr val="bg2">
                    <a:lumMod val="10000"/>
                  </a:schemeClr>
                </a:solidFill>
                <a:latin typeface="+mn-lt"/>
              </a:defRPr>
            </a:lvl2pPr>
            <a:lvl3pPr marL="1219170" indent="0">
              <a:buNone/>
              <a:defRPr sz="2133">
                <a:solidFill>
                  <a:schemeClr val="bg2">
                    <a:lumMod val="10000"/>
                  </a:schemeClr>
                </a:solidFill>
                <a:latin typeface="+mn-lt"/>
              </a:defRPr>
            </a:lvl3pPr>
            <a:lvl4pPr marL="1828754" indent="0">
              <a:buNone/>
              <a:defRPr sz="2133">
                <a:solidFill>
                  <a:schemeClr val="bg2">
                    <a:lumMod val="10000"/>
                  </a:schemeClr>
                </a:solidFill>
                <a:latin typeface="+mn-lt"/>
              </a:defRPr>
            </a:lvl4pPr>
            <a:lvl5pPr marL="2438339" indent="0">
              <a:buNone/>
              <a:defRPr sz="2133">
                <a:solidFill>
                  <a:schemeClr val="bg2">
                    <a:lumMod val="10000"/>
                  </a:schemeClr>
                </a:solidFill>
                <a:latin typeface="+mn-lt"/>
              </a:defRPr>
            </a:lvl5pPr>
          </a:lstStyle>
          <a:p>
            <a:pPr lvl="0"/>
            <a:r>
              <a:rPr lang="en-US"/>
              <a:t>Click to edit Master text styles</a:t>
            </a:r>
          </a:p>
        </p:txBody>
      </p:sp>
      <p:sp>
        <p:nvSpPr>
          <p:cNvPr id="4" name="Slide Number Placeholder 6"/>
          <p:cNvSpPr>
            <a:spLocks noGrp="1"/>
          </p:cNvSpPr>
          <p:nvPr>
            <p:ph type="sldNum" sz="quarter" idx="12"/>
          </p:nvPr>
        </p:nvSpPr>
        <p:spPr>
          <a:xfrm>
            <a:off x="334833" y="6356351"/>
            <a:ext cx="2844800" cy="365125"/>
          </a:xfrm>
          <a:prstGeom prst="rect">
            <a:avLst/>
          </a:prstGeom>
        </p:spPr>
        <p:txBody>
          <a:bodyPr/>
          <a:lstStyle/>
          <a:p>
            <a:fld id="{8A38FAF8-786F-7C4F-9F1B-B820815ED72A}" type="slidenum">
              <a:rPr lang="en-US" smtClean="0"/>
              <a:t>‹#›</a:t>
            </a:fld>
            <a:endParaRPr lang="en-US"/>
          </a:p>
        </p:txBody>
      </p:sp>
    </p:spTree>
    <p:extLst>
      <p:ext uri="{BB962C8B-B14F-4D97-AF65-F5344CB8AC3E}">
        <p14:creationId xmlns:p14="http://schemas.microsoft.com/office/powerpoint/2010/main" val="316082565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13_Title and Content">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lvl1pPr algn="l">
              <a:defRPr sz="4800" b="0" i="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hasCustomPrompt="1"/>
          </p:nvPr>
        </p:nvSpPr>
        <p:spPr>
          <a:xfrm>
            <a:off x="609600" y="1600202"/>
            <a:ext cx="10972800" cy="4097692"/>
          </a:xfrm>
          <a:prstGeom prst="rect">
            <a:avLst/>
          </a:prstGeom>
        </p:spPr>
        <p:txBody>
          <a:bodyPr numCol="2"/>
          <a:lstStyle>
            <a:lvl1pPr marL="0" indent="0">
              <a:buNone/>
              <a:defRPr sz="2133" b="0" i="0">
                <a:solidFill>
                  <a:schemeClr val="bg2">
                    <a:lumMod val="10000"/>
                  </a:schemeClr>
                </a:solidFill>
                <a:latin typeface="Arial" panose="020B0604020202020204" pitchFamily="34" charset="0"/>
                <a:cs typeface="Arial" panose="020B0604020202020204" pitchFamily="34" charset="0"/>
              </a:defRPr>
            </a:lvl1pPr>
            <a:lvl2pPr marL="609585" indent="0">
              <a:buNone/>
              <a:defRPr sz="1867">
                <a:solidFill>
                  <a:schemeClr val="bg2">
                    <a:lumMod val="10000"/>
                  </a:schemeClr>
                </a:solidFill>
              </a:defRPr>
            </a:lvl2pPr>
            <a:lvl3pPr marL="1219170" indent="0">
              <a:buNone/>
              <a:defRPr sz="1867">
                <a:solidFill>
                  <a:schemeClr val="bg2">
                    <a:lumMod val="10000"/>
                  </a:schemeClr>
                </a:solidFill>
              </a:defRPr>
            </a:lvl3pPr>
            <a:lvl4pPr marL="1828754" indent="0">
              <a:buNone/>
              <a:defRPr sz="1867">
                <a:solidFill>
                  <a:schemeClr val="bg2">
                    <a:lumMod val="10000"/>
                  </a:schemeClr>
                </a:solidFill>
              </a:defRPr>
            </a:lvl4pPr>
            <a:lvl5pPr marL="2438339" indent="0">
              <a:buNone/>
              <a:defRPr sz="2133">
                <a:solidFill>
                  <a:schemeClr val="bg2">
                    <a:lumMod val="10000"/>
                  </a:schemeClr>
                </a:solidFill>
              </a:defRPr>
            </a:lvl5pPr>
          </a:lstStyle>
          <a:p>
            <a:pPr lvl="0"/>
            <a:r>
              <a:rPr lang="en-US"/>
              <a:t>Column one</a:t>
            </a:r>
          </a:p>
          <a:p>
            <a:pPr lvl="0"/>
            <a:br>
              <a:rPr lang="en-US"/>
            </a:br>
            <a:endParaRPr lang="en-US"/>
          </a:p>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Column Two</a:t>
            </a:r>
          </a:p>
          <a:p>
            <a:pPr lvl="4"/>
            <a:endParaRPr lang="en-US"/>
          </a:p>
        </p:txBody>
      </p:sp>
      <p:sp>
        <p:nvSpPr>
          <p:cNvPr id="4" name="Slide Number Placeholder 6"/>
          <p:cNvSpPr>
            <a:spLocks noGrp="1"/>
          </p:cNvSpPr>
          <p:nvPr>
            <p:ph type="sldNum" sz="quarter" idx="12"/>
          </p:nvPr>
        </p:nvSpPr>
        <p:spPr>
          <a:xfrm>
            <a:off x="334833" y="6356351"/>
            <a:ext cx="2844800" cy="365125"/>
          </a:xfrm>
          <a:prstGeom prst="rect">
            <a:avLst/>
          </a:prstGeom>
        </p:spPr>
        <p:txBody>
          <a:bodyPr/>
          <a:lstStyle/>
          <a:p>
            <a:fld id="{8A38FAF8-786F-7C4F-9F1B-B820815ED72A}" type="slidenum">
              <a:rPr lang="en-US" smtClean="0"/>
              <a:t>‹#›</a:t>
            </a:fld>
            <a:endParaRPr lang="en-US"/>
          </a:p>
        </p:txBody>
      </p:sp>
    </p:spTree>
    <p:extLst>
      <p:ext uri="{BB962C8B-B14F-4D97-AF65-F5344CB8AC3E}">
        <p14:creationId xmlns:p14="http://schemas.microsoft.com/office/powerpoint/2010/main" val="242342405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3515" y="107528"/>
            <a:ext cx="10972800" cy="731617"/>
          </a:xfrm>
        </p:spPr>
        <p:txBody>
          <a:bodyPr/>
          <a:lstStyle>
            <a:lvl1pPr>
              <a:defRPr/>
            </a:lvl1pPr>
          </a:lstStyle>
          <a:p>
            <a:r>
              <a:rPr lang="en-US"/>
              <a:t>Master title style (only changes made to the parent slide will be reflected in the app)</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
        <p:nvSpPr>
          <p:cNvPr id="8" name="Content Placeholder 7">
            <a:extLst>
              <a:ext uri="{FF2B5EF4-FFF2-40B4-BE49-F238E27FC236}">
                <a16:creationId xmlns:a16="http://schemas.microsoft.com/office/drawing/2014/main" id="{8252A03B-2D42-4DAE-8460-CF96145A8DF0}"/>
              </a:ext>
            </a:extLst>
          </p:cNvPr>
          <p:cNvSpPr>
            <a:spLocks noGrp="1"/>
          </p:cNvSpPr>
          <p:nvPr>
            <p:ph sz="quarter" idx="13" hasCustomPrompt="1"/>
          </p:nvPr>
        </p:nvSpPr>
        <p:spPr>
          <a:xfrm>
            <a:off x="153515" y="1340107"/>
            <a:ext cx="10972800" cy="4758684"/>
          </a:xfrm>
        </p:spPr>
        <p:txBody>
          <a:bodyPr/>
          <a:lstStyle>
            <a:lvl1pPr>
              <a:defRPr sz="1867">
                <a:solidFill>
                  <a:schemeClr val="tx1"/>
                </a:solidFill>
              </a:defRPr>
            </a:lvl1pPr>
            <a:lvl2pPr>
              <a:defRPr sz="1867">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67">
                <a:latin typeface="Arial" panose="020B0604020202020204" pitchFamily="34" charset="0"/>
                <a:cs typeface="Arial" panose="020B0604020202020204" pitchFamily="34" charset="0"/>
              </a:defRPr>
            </a:lvl4pPr>
            <a:lvl5pPr>
              <a:defRPr sz="1467">
                <a:latin typeface="Arial" panose="020B0604020202020204" pitchFamily="34" charset="0"/>
                <a:cs typeface="Arial" panose="020B0604020202020204" pitchFamily="34" charset="0"/>
              </a:defRPr>
            </a:lvl5pPr>
          </a:lstStyle>
          <a:p>
            <a:pPr lvl="0"/>
            <a:r>
              <a:rPr lang="en-US"/>
              <a:t>Master text style</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CB14CF1-AB9B-4870-9E5C-AD8F31C7FF68}"/>
              </a:ext>
            </a:extLst>
          </p:cNvPr>
          <p:cNvSpPr>
            <a:spLocks noGrp="1"/>
          </p:cNvSpPr>
          <p:nvPr>
            <p:ph type="body" sz="quarter" idx="14" hasCustomPrompt="1"/>
          </p:nvPr>
        </p:nvSpPr>
        <p:spPr>
          <a:xfrm>
            <a:off x="164429" y="836559"/>
            <a:ext cx="10972800" cy="319617"/>
          </a:xfrm>
        </p:spPr>
        <p:txBody>
          <a:bodyPr/>
          <a:lstStyle>
            <a:lvl1pPr>
              <a:defRPr/>
            </a:lvl1pPr>
          </a:lstStyle>
          <a:p>
            <a:pPr lvl="0"/>
            <a:r>
              <a:rPr lang="en-US"/>
              <a:t>Master text style</a:t>
            </a:r>
            <a:endParaRPr lang="en-GB"/>
          </a:p>
        </p:txBody>
      </p:sp>
      <p:sp>
        <p:nvSpPr>
          <p:cNvPr id="7" name="Footer Placeholder 3">
            <a:extLst>
              <a:ext uri="{FF2B5EF4-FFF2-40B4-BE49-F238E27FC236}">
                <a16:creationId xmlns:a16="http://schemas.microsoft.com/office/drawing/2014/main" id="{E39551A5-770E-3978-ED85-9963EA081996}"/>
              </a:ext>
            </a:extLst>
          </p:cNvPr>
          <p:cNvSpPr>
            <a:spLocks noGrp="1"/>
          </p:cNvSpPr>
          <p:nvPr>
            <p:ph type="ftr" sz="quarter" idx="3"/>
          </p:nvPr>
        </p:nvSpPr>
        <p:spPr>
          <a:xfrm>
            <a:off x="2743200" y="6415823"/>
            <a:ext cx="8452499" cy="366183"/>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a:p>
        </p:txBody>
      </p:sp>
      <p:sp>
        <p:nvSpPr>
          <p:cNvPr id="9" name="Subtitle 1">
            <a:extLst>
              <a:ext uri="{FF2B5EF4-FFF2-40B4-BE49-F238E27FC236}">
                <a16:creationId xmlns:a16="http://schemas.microsoft.com/office/drawing/2014/main" id="{598A6424-24D4-9A7A-503B-1810D9718646}"/>
              </a:ext>
            </a:extLst>
          </p:cNvPr>
          <p:cNvSpPr txBox="1">
            <a:spLocks/>
          </p:cNvSpPr>
          <p:nvPr userDrawn="1"/>
        </p:nvSpPr>
        <p:spPr>
          <a:xfrm>
            <a:off x="58814" y="6507727"/>
            <a:ext cx="1400847" cy="213603"/>
          </a:xfrm>
          <a:prstGeom prst="rect">
            <a:avLst/>
          </a:prstGeom>
        </p:spPr>
        <p:txBody>
          <a:bodyPr vert="horz" lIns="121920" tIns="60960" rIns="121920" bIns="6096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067">
                <a:solidFill>
                  <a:srgbClr val="7C878E"/>
                </a:solidFill>
                <a:latin typeface="Helvetica Neue"/>
                <a:cs typeface="Helvetica Neue"/>
              </a:rPr>
              <a:t>Powered by</a:t>
            </a:r>
          </a:p>
        </p:txBody>
      </p:sp>
      <p:pic>
        <p:nvPicPr>
          <p:cNvPr id="10" name="Picture 9">
            <a:extLst>
              <a:ext uri="{FF2B5EF4-FFF2-40B4-BE49-F238E27FC236}">
                <a16:creationId xmlns:a16="http://schemas.microsoft.com/office/drawing/2014/main" id="{E8D6880F-98FC-C70E-7434-35DAC835CC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8147" y="6447989"/>
            <a:ext cx="1618312" cy="394160"/>
          </a:xfrm>
          <a:prstGeom prst="rect">
            <a:avLst/>
          </a:prstGeom>
        </p:spPr>
      </p:pic>
    </p:spTree>
    <p:extLst>
      <p:ext uri="{BB962C8B-B14F-4D97-AF65-F5344CB8AC3E}">
        <p14:creationId xmlns:p14="http://schemas.microsoft.com/office/powerpoint/2010/main" val="5964430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1" hasCustomPrompt="1"/>
          </p:nvPr>
        </p:nvSpPr>
        <p:spPr>
          <a:xfrm>
            <a:off x="341992" y="3326145"/>
            <a:ext cx="10383003" cy="1646307"/>
          </a:xfrm>
        </p:spPr>
        <p:txBody>
          <a:bodyPr anchor="b">
            <a:normAutofit/>
          </a:bodyPr>
          <a:lstStyle>
            <a:lvl1pPr marL="0" indent="0">
              <a:buNone/>
              <a:defRPr sz="4267" b="1" baseline="0">
                <a:solidFill>
                  <a:schemeClr val="bg1"/>
                </a:solidFill>
              </a:defRPr>
            </a:lvl1pPr>
          </a:lstStyle>
          <a:p>
            <a:pPr lvl="0"/>
            <a:r>
              <a:rPr lang="en-US"/>
              <a:t>Title style (only changes made to the parent slide will be reflected in the app)</a:t>
            </a:r>
          </a:p>
        </p:txBody>
      </p:sp>
      <p:sp>
        <p:nvSpPr>
          <p:cNvPr id="3" name="Text Placeholder 2"/>
          <p:cNvSpPr>
            <a:spLocks noGrp="1"/>
          </p:cNvSpPr>
          <p:nvPr>
            <p:ph type="body" sz="quarter" idx="12" hasCustomPrompt="1"/>
          </p:nvPr>
        </p:nvSpPr>
        <p:spPr>
          <a:xfrm>
            <a:off x="354883" y="4972051"/>
            <a:ext cx="3917951" cy="514349"/>
          </a:xfrm>
        </p:spPr>
        <p:txBody>
          <a:bodyPr>
            <a:normAutofit/>
          </a:bodyPr>
          <a:lstStyle>
            <a:lvl1pPr>
              <a:defRPr sz="1600" baseline="0">
                <a:solidFill>
                  <a:schemeClr val="bg1"/>
                </a:solidFill>
              </a:defRPr>
            </a:lvl1pPr>
          </a:lstStyle>
          <a:p>
            <a:pPr lvl="0"/>
            <a:r>
              <a:rPr lang="en-US"/>
              <a:t>Title slide subtitle style</a:t>
            </a:r>
          </a:p>
        </p:txBody>
      </p:sp>
      <p:sp>
        <p:nvSpPr>
          <p:cNvPr id="5" name="Subtitle 1">
            <a:extLst>
              <a:ext uri="{FF2B5EF4-FFF2-40B4-BE49-F238E27FC236}">
                <a16:creationId xmlns:a16="http://schemas.microsoft.com/office/drawing/2014/main" id="{B397FB30-D0E6-47F8-D354-616B0E20A00C}"/>
              </a:ext>
            </a:extLst>
          </p:cNvPr>
          <p:cNvSpPr txBox="1">
            <a:spLocks/>
          </p:cNvSpPr>
          <p:nvPr userDrawn="1"/>
        </p:nvSpPr>
        <p:spPr>
          <a:xfrm>
            <a:off x="4519855" y="6482697"/>
            <a:ext cx="1400847" cy="213603"/>
          </a:xfrm>
          <a:prstGeom prst="rect">
            <a:avLst/>
          </a:prstGeom>
        </p:spPr>
        <p:txBody>
          <a:bodyPr vert="horz" lIns="121920" tIns="60960" rIns="121920" bIns="6096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067">
                <a:solidFill>
                  <a:srgbClr val="FFFFFF"/>
                </a:solidFill>
                <a:latin typeface="Helvetica Neue"/>
                <a:cs typeface="Helvetica Neue"/>
              </a:rPr>
              <a:t>Powered by</a:t>
            </a:r>
          </a:p>
        </p:txBody>
      </p:sp>
      <p:pic>
        <p:nvPicPr>
          <p:cNvPr id="6" name="Picture 5">
            <a:extLst>
              <a:ext uri="{FF2B5EF4-FFF2-40B4-BE49-F238E27FC236}">
                <a16:creationId xmlns:a16="http://schemas.microsoft.com/office/drawing/2014/main" id="{664C1F35-7934-3723-FBBD-74C99BCA9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1353" y="6388544"/>
            <a:ext cx="1842324" cy="448721"/>
          </a:xfrm>
          <a:prstGeom prst="rect">
            <a:avLst/>
          </a:prstGeom>
        </p:spPr>
      </p:pic>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Response Summary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7B593F9-7B30-274B-BFFF-492683631E49}" type="slidenum">
              <a:rPr lang="en-US" smtClean="0"/>
              <a:t>‹#›</a:t>
            </a:fld>
            <a:endParaRPr lang="en-US"/>
          </a:p>
        </p:txBody>
      </p:sp>
      <p:sp>
        <p:nvSpPr>
          <p:cNvPr id="13" name="Text Placeholder 12"/>
          <p:cNvSpPr>
            <a:spLocks noGrp="1"/>
          </p:cNvSpPr>
          <p:nvPr>
            <p:ph type="body" sz="quarter" idx="13" hasCustomPrompt="1"/>
          </p:nvPr>
        </p:nvSpPr>
        <p:spPr>
          <a:xfrm>
            <a:off x="281870" y="4852525"/>
            <a:ext cx="6101851" cy="467783"/>
          </a:xfrm>
        </p:spPr>
        <p:txBody>
          <a:bodyPr/>
          <a:lstStyle>
            <a:lvl1pPr>
              <a:defRPr b="0"/>
            </a:lvl1pPr>
          </a:lstStyle>
          <a:p>
            <a:pPr lvl="0"/>
            <a:r>
              <a:rPr lang="en-US"/>
              <a:t>Master text style</a:t>
            </a:r>
          </a:p>
        </p:txBody>
      </p:sp>
      <p:sp>
        <p:nvSpPr>
          <p:cNvPr id="17" name="Title 16"/>
          <p:cNvSpPr>
            <a:spLocks noGrp="1"/>
          </p:cNvSpPr>
          <p:nvPr>
            <p:ph type="title" hasCustomPrompt="1"/>
          </p:nvPr>
        </p:nvSpPr>
        <p:spPr>
          <a:xfrm>
            <a:off x="273051" y="3113001"/>
            <a:ext cx="10972800" cy="1143000"/>
          </a:xfrm>
        </p:spPr>
        <p:txBody>
          <a:bodyPr/>
          <a:lstStyle/>
          <a:p>
            <a:r>
              <a:rPr lang="en-US"/>
              <a:t>Master title style (only changes made to the parent slide will be reflected in the app)</a:t>
            </a:r>
          </a:p>
        </p:txBody>
      </p:sp>
      <p:sp>
        <p:nvSpPr>
          <p:cNvPr id="16" name="Text Placeholder 5"/>
          <p:cNvSpPr>
            <a:spLocks noGrp="1"/>
          </p:cNvSpPr>
          <p:nvPr>
            <p:ph type="body" sz="quarter" idx="17" hasCustomPrompt="1"/>
          </p:nvPr>
        </p:nvSpPr>
        <p:spPr>
          <a:xfrm>
            <a:off x="273051" y="4211512"/>
            <a:ext cx="5145616" cy="374649"/>
          </a:xfrm>
        </p:spPr>
        <p:txBody>
          <a:bodyPr/>
          <a:lstStyle>
            <a:lvl2pPr marL="6351" indent="0">
              <a:buNone/>
              <a:defRPr sz="2133">
                <a:solidFill>
                  <a:schemeClr val="bg1">
                    <a:lumMod val="50000"/>
                  </a:schemeClr>
                </a:solidFill>
                <a:latin typeface="Arial"/>
                <a:cs typeface="Arial"/>
              </a:defRPr>
            </a:lvl2pPr>
          </a:lstStyle>
          <a:p>
            <a:pPr lvl="1"/>
            <a:r>
              <a:rPr lang="en-US"/>
              <a:t>Total Responses style</a:t>
            </a:r>
          </a:p>
        </p:txBody>
      </p:sp>
      <p:sp>
        <p:nvSpPr>
          <p:cNvPr id="7" name="Text Placeholder 12"/>
          <p:cNvSpPr>
            <a:spLocks noGrp="1"/>
          </p:cNvSpPr>
          <p:nvPr>
            <p:ph type="body" sz="quarter" idx="18" hasCustomPrompt="1"/>
          </p:nvPr>
        </p:nvSpPr>
        <p:spPr>
          <a:xfrm>
            <a:off x="281870" y="5397121"/>
            <a:ext cx="6101851" cy="467783"/>
          </a:xfrm>
        </p:spPr>
        <p:txBody>
          <a:bodyPr/>
          <a:lstStyle>
            <a:lvl1pPr>
              <a:defRPr b="0"/>
            </a:lvl1pPr>
          </a:lstStyle>
          <a:p>
            <a:pPr lvl="0"/>
            <a:r>
              <a:rPr lang="en-US"/>
              <a:t>Master text style</a:t>
            </a:r>
          </a:p>
        </p:txBody>
      </p:sp>
      <p:sp>
        <p:nvSpPr>
          <p:cNvPr id="8" name="Footer Placeholder 3">
            <a:extLst>
              <a:ext uri="{FF2B5EF4-FFF2-40B4-BE49-F238E27FC236}">
                <a16:creationId xmlns:a16="http://schemas.microsoft.com/office/drawing/2014/main" id="{CDF05C82-1244-9CA3-984A-2EEF32F7964F}"/>
              </a:ext>
            </a:extLst>
          </p:cNvPr>
          <p:cNvSpPr>
            <a:spLocks noGrp="1"/>
          </p:cNvSpPr>
          <p:nvPr>
            <p:ph type="ftr" sz="quarter" idx="3"/>
          </p:nvPr>
        </p:nvSpPr>
        <p:spPr>
          <a:xfrm>
            <a:off x="2743200" y="6415823"/>
            <a:ext cx="8408019" cy="366183"/>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a:p>
        </p:txBody>
      </p:sp>
      <p:sp>
        <p:nvSpPr>
          <p:cNvPr id="9" name="Subtitle 1">
            <a:extLst>
              <a:ext uri="{FF2B5EF4-FFF2-40B4-BE49-F238E27FC236}">
                <a16:creationId xmlns:a16="http://schemas.microsoft.com/office/drawing/2014/main" id="{95CE0200-F192-0824-3C26-E467CCA0AF48}"/>
              </a:ext>
            </a:extLst>
          </p:cNvPr>
          <p:cNvSpPr txBox="1">
            <a:spLocks/>
          </p:cNvSpPr>
          <p:nvPr userDrawn="1"/>
        </p:nvSpPr>
        <p:spPr>
          <a:xfrm>
            <a:off x="58814" y="6507727"/>
            <a:ext cx="1400847" cy="213603"/>
          </a:xfrm>
          <a:prstGeom prst="rect">
            <a:avLst/>
          </a:prstGeom>
        </p:spPr>
        <p:txBody>
          <a:bodyPr vert="horz" lIns="121920" tIns="60960" rIns="121920" bIns="6096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067">
                <a:solidFill>
                  <a:srgbClr val="7C878E"/>
                </a:solidFill>
                <a:latin typeface="Helvetica Neue"/>
                <a:cs typeface="Helvetica Neue"/>
              </a:rPr>
              <a:t>Powered by</a:t>
            </a:r>
          </a:p>
        </p:txBody>
      </p:sp>
      <p:pic>
        <p:nvPicPr>
          <p:cNvPr id="10" name="Picture 9">
            <a:extLst>
              <a:ext uri="{FF2B5EF4-FFF2-40B4-BE49-F238E27FC236}">
                <a16:creationId xmlns:a16="http://schemas.microsoft.com/office/drawing/2014/main" id="{EEAE7EF1-F906-EB3F-7B2E-99EE2BAA37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8147" y="6447989"/>
            <a:ext cx="1618312" cy="394160"/>
          </a:xfrm>
          <a:prstGeom prst="rect">
            <a:avLst/>
          </a:prstGeom>
        </p:spPr>
      </p:pic>
    </p:spTree>
    <p:extLst>
      <p:ext uri="{BB962C8B-B14F-4D97-AF65-F5344CB8AC3E}">
        <p14:creationId xmlns:p14="http://schemas.microsoft.com/office/powerpoint/2010/main" val="29648302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7/9/2026</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279397479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2D3E9E-A95C-48F2-B4BF-A71542E0BE9A}" type="datetimeFigureOut">
              <a:rPr lang="en-US" dirty="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72783951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87464301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2952B5-7A2F-4CC8-B7CE-9234E21C2837}" type="datetimeFigureOut">
              <a:rPr lang="en-US" dirty="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91321059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E1DA07A-9201-4B4B-BAF2-015AFA30F520}" type="datetimeFigureOut">
              <a:rPr lang="en-US" dirty="0"/>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977863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5"/>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 2026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75218176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D7E00A-486F-4252-8B1D-E32645521F49}" type="datetimeFigureOut">
              <a:rPr lang="en-US" dirty="0"/>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418442684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dirty="0"/>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8159701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AF6E2C9B-5FA2-460D-9BE7-B0812FC2A6FF}" type="datetimeFigureOut">
              <a:rPr lang="en-US" dirty="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401526947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7/9/2026</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374496108"/>
      </p:ext>
    </p:extLst>
  </p:cSld>
  <p:clrMapOvr>
    <a:overrideClrMapping bg1="lt1" tx1="dk1" bg2="lt2" tx2="dk2" accent1="accent1" accent2="accent2" accent3="accent3" accent4="accent4" accent5="accent5" accent6="accent6" hlink="hlink" folHlink="folHlink"/>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4E5243-F52A-4D37-9694-EB26C6C31910}" type="datetimeFigureOut">
              <a:rPr lang="en-US" dirty="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82029522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77B6E1-634A-48DC-9E8B-D894023267EF}" type="datetimeFigureOut">
              <a:rPr lang="en-US" dirty="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394061614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0" name="Right Triangle 9"/>
          <p:cNvSpPr/>
          <p:nvPr/>
        </p:nvSpPr>
        <p:spPr>
          <a:xfrm>
            <a:off x="-1"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Title 8"/>
          <p:cNvSpPr>
            <a:spLocks noGrp="1"/>
          </p:cNvSpPr>
          <p:nvPr>
            <p:ph type="ctrTitle"/>
          </p:nvPr>
        </p:nvSpPr>
        <p:spPr>
          <a:xfrm>
            <a:off x="914400" y="1752604"/>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5019" y="4953001"/>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8618481-7158-48AA-B968-A51F7948E268}" type="datetimeFigureOut">
              <a:rPr lang="en-US" smtClean="0"/>
              <a:t>7/9/2026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9FF0DF0-A021-4C5C-9890-512A72DB1A36}" type="slidenum">
              <a:rPr lang="en-US" smtClean="0"/>
              <a:t>‹#›</a:t>
            </a:fld>
            <a:endParaRPr 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8618481-7158-48AA-B968-A51F7948E268}"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FF0DF0-A021-4C5C-9890-512A72DB1A36}"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B8618481-7158-48AA-B968-A51F7948E268}"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FF0DF0-A021-4C5C-9890-512A72DB1A36}" type="slidenum">
              <a:rPr lang="en-US" smtClean="0"/>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31"/>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31"/>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8618481-7158-48AA-B968-A51F7948E268}"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FF0DF0-A021-4C5C-9890-512A72DB1A36}" type="slidenum">
              <a:rPr lang="en-US" smtClean="0"/>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 2026 JHF, PRHI, HCF, HFP</a:t>
            </a:r>
          </a:p>
        </p:txBody>
      </p:sp>
      <p:sp>
        <p:nvSpPr>
          <p:cNvPr id="5" name="Slide Number Placeholder 4"/>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135840477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3"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73"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3" y="1444296"/>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70" y="1444296"/>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B8618481-7158-48AA-B968-A51F7948E268}" type="datetimeFigureOut">
              <a:rPr lang="en-US" smtClean="0"/>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FF0DF0-A021-4C5C-9890-512A72DB1A3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8618481-7158-48AA-B968-A51F7948E268}" type="datetimeFigureOut">
              <a:rPr lang="en-US" smtClean="0"/>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FF0DF0-A021-4C5C-9890-512A72DB1A36}" type="slidenum">
              <a:rPr lang="en-US" smtClean="0"/>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618481-7158-48AA-B968-A51F7948E268}" type="datetimeFigureOut">
              <a:rPr lang="en-US" smtClean="0"/>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FF0DF0-A021-4C5C-9890-512A72DB1A36}" type="slidenum">
              <a:rPr lang="en-US" smtClean="0"/>
              <a:t>‹#›</a:t>
            </a:fld>
            <a:endParaRPr lang="en-US"/>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10363200"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711200" y="685800"/>
            <a:ext cx="10871200" cy="416052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B8618481-7158-48AA-B968-A51F7948E268}"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FF0DF0-A021-4C5C-9890-512A72DB1A3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picTx">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4"/>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800" y="228600"/>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p>
        </p:txBody>
      </p:sp>
      <p:sp>
        <p:nvSpPr>
          <p:cNvPr id="5" name="Date Placeholder 4"/>
          <p:cNvSpPr>
            <a:spLocks noGrp="1"/>
          </p:cNvSpPr>
          <p:nvPr>
            <p:ph type="dt" sz="half" idx="10"/>
          </p:nvPr>
        </p:nvSpPr>
        <p:spPr/>
        <p:txBody>
          <a:bodyPr/>
          <a:lstStyle>
            <a:lvl1pPr>
              <a:defRPr>
                <a:solidFill>
                  <a:schemeClr val="tx1"/>
                </a:solidFill>
              </a:defRPr>
            </a:lvl1pPr>
            <a:extLst/>
          </a:lstStyle>
          <a:p>
            <a:fld id="{B8618481-7158-48AA-B968-A51F7948E268}" type="datetimeFigureOut">
              <a:rPr lang="en-US" smtClean="0"/>
              <a:t>7/9/2026</a:t>
            </a:fld>
            <a:endParaRPr lang="en-US"/>
          </a:p>
        </p:txBody>
      </p:sp>
      <p:sp>
        <p:nvSpPr>
          <p:cNvPr id="6" name="Footer Placeholder 5"/>
          <p:cNvSpPr>
            <a:spLocks noGrp="1"/>
          </p:cNvSpPr>
          <p:nvPr>
            <p:ph type="ftr" sz="quarter" idx="11"/>
          </p:nvPr>
        </p:nvSpPr>
        <p:spPr>
          <a:xfrm>
            <a:off x="5840100" y="6407947"/>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9FF0DF0-A021-4C5C-9890-512A72DB1A36}" type="slidenum">
              <a:rPr lang="en-US" smtClean="0"/>
              <a:t>‹#›</a:t>
            </a:fld>
            <a:endParaRPr lang="en-US"/>
          </a:p>
        </p:txBody>
      </p:sp>
      <p:sp>
        <p:nvSpPr>
          <p:cNvPr id="2" name="Title 1"/>
          <p:cNvSpPr>
            <a:spLocks noGrp="1"/>
          </p:cNvSpPr>
          <p:nvPr>
            <p:ph type="title"/>
          </p:nvPr>
        </p:nvSpPr>
        <p:spPr>
          <a:xfrm>
            <a:off x="304800" y="4865124"/>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665697" y="5944938"/>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Right Triangle 9"/>
          <p:cNvSpPr>
            <a:spLocks/>
          </p:cNvSpPr>
          <p:nvPr/>
        </p:nvSpPr>
        <p:spPr bwMode="auto">
          <a:xfrm>
            <a:off x="-8057" y="5791254"/>
            <a:ext cx="4536420"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1" name="Straight Connector 10"/>
          <p:cNvCxnSpPr/>
          <p:nvPr/>
        </p:nvCxnSpPr>
        <p:spPr>
          <a:xfrm>
            <a:off x="-12316" y="5787741"/>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2"/>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8618481-7158-48AA-B968-A51F7948E268}"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FF0DF0-A021-4C5C-9890-512A72DB1A36}" type="slidenum">
              <a:rPr lang="en-US" smtClean="0"/>
              <a:t>‹#›</a:t>
            </a:fld>
            <a:endParaRPr lang="en-US"/>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06400" y="304800"/>
            <a:ext cx="2369961"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rot="16200000">
            <a:off x="4432300" y="-698500"/>
            <a:ext cx="5562600" cy="83312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8618481-7158-48AA-B968-A51F7948E268}"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FF0DF0-A021-4C5C-9890-512A72DB1A36}"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2026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2494559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2193661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2023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693405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TI_Deck Title 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58984"/>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2" y="4153304"/>
            <a:ext cx="5244923" cy="2685305"/>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2" y="19391"/>
            <a:ext cx="5465661" cy="2843315"/>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grpSp>
        <p:nvGrpSpPr>
          <p:cNvPr id="2" name="Group 1">
            <a:extLst>
              <a:ext uri="{FF2B5EF4-FFF2-40B4-BE49-F238E27FC236}">
                <a16:creationId xmlns:a16="http://schemas.microsoft.com/office/drawing/2014/main" id="{4B629FE1-8DA0-3121-64AF-F1B1A9AA15BB}"/>
              </a:ext>
            </a:extLst>
          </p:cNvPr>
          <p:cNvGrpSpPr/>
          <p:nvPr userDrawn="1"/>
        </p:nvGrpSpPr>
        <p:grpSpPr>
          <a:xfrm>
            <a:off x="7333172" y="6254970"/>
            <a:ext cx="4138103" cy="455762"/>
            <a:chOff x="6854678" y="6222358"/>
            <a:chExt cx="4912324" cy="541033"/>
          </a:xfrm>
        </p:grpSpPr>
        <p:sp>
          <p:nvSpPr>
            <p:cNvPr id="3" name="Freeform 2">
              <a:extLst>
                <a:ext uri="{FF2B5EF4-FFF2-40B4-BE49-F238E27FC236}">
                  <a16:creationId xmlns:a16="http://schemas.microsoft.com/office/drawing/2014/main" id="{3BD40DC5-684E-BF89-6DEA-1561FFED6D74}"/>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7" name="Picture 6" descr="Blue text on a black background&#10;&#10;AI-generated content may be incorrect.">
              <a:extLst>
                <a:ext uri="{FF2B5EF4-FFF2-40B4-BE49-F238E27FC236}">
                  <a16:creationId xmlns:a16="http://schemas.microsoft.com/office/drawing/2014/main" id="{4EC1FB64-B2E3-F560-54A1-5D325FBE76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8" name="CHTI">
              <a:extLst>
                <a:ext uri="{FF2B5EF4-FFF2-40B4-BE49-F238E27FC236}">
                  <a16:creationId xmlns:a16="http://schemas.microsoft.com/office/drawing/2014/main" id="{B8E749CB-B032-FFBC-66C6-0FC319B4C5F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0" name="Straight Connector 9">
              <a:extLst>
                <a:ext uri="{FF2B5EF4-FFF2-40B4-BE49-F238E27FC236}">
                  <a16:creationId xmlns:a16="http://schemas.microsoft.com/office/drawing/2014/main" id="{B3A9BFB8-2D42-E45B-B073-775725E9238B}"/>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F764F0D-E681-D227-0F8B-B491BA3774BD}"/>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2" name="Text Placeholder 8">
            <a:extLst>
              <a:ext uri="{FF2B5EF4-FFF2-40B4-BE49-F238E27FC236}">
                <a16:creationId xmlns:a16="http://schemas.microsoft.com/office/drawing/2014/main" id="{796AF3FF-08EB-276A-3432-49D46E948BCB}"/>
              </a:ext>
            </a:extLst>
          </p:cNvPr>
          <p:cNvSpPr>
            <a:spLocks noGrp="1"/>
          </p:cNvSpPr>
          <p:nvPr>
            <p:ph type="body" sz="quarter" idx="10" hasCustomPrompt="1"/>
          </p:nvPr>
        </p:nvSpPr>
        <p:spPr>
          <a:xfrm>
            <a:off x="3365437" y="2813456"/>
            <a:ext cx="8229155" cy="882412"/>
          </a:xfrm>
          <a:prstGeom prst="rect">
            <a:avLst/>
          </a:prstGeom>
        </p:spPr>
        <p:txBody>
          <a:bodyPr anchor="ctr">
            <a:norm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3" name="Text Placeholder 2">
            <a:extLst>
              <a:ext uri="{FF2B5EF4-FFF2-40B4-BE49-F238E27FC236}">
                <a16:creationId xmlns:a16="http://schemas.microsoft.com/office/drawing/2014/main" id="{A24BEAC0-0F60-FF6F-089F-97D71C61EC00}"/>
              </a:ext>
            </a:extLst>
          </p:cNvPr>
          <p:cNvSpPr>
            <a:spLocks noGrp="1"/>
          </p:cNvSpPr>
          <p:nvPr>
            <p:ph type="body" idx="11" hasCustomPrompt="1"/>
          </p:nvPr>
        </p:nvSpPr>
        <p:spPr>
          <a:xfrm>
            <a:off x="3365437" y="3698203"/>
            <a:ext cx="6019906" cy="297092"/>
          </a:xfrm>
          <a:prstGeom prst="rect">
            <a:avLst/>
          </a:prstGeom>
        </p:spPr>
        <p:txBody>
          <a:bodyPr anchor="ctr">
            <a:noAutofit/>
          </a:bodyPr>
          <a:lstStyle>
            <a:lvl1pPr marL="0" indent="0">
              <a:buNone/>
              <a:defRPr sz="1800" b="1"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Month Year – 18pt</a:t>
            </a:r>
          </a:p>
        </p:txBody>
      </p:sp>
    </p:spTree>
    <p:extLst>
      <p:ext uri="{BB962C8B-B14F-4D97-AF65-F5344CB8AC3E}">
        <p14:creationId xmlns:p14="http://schemas.microsoft.com/office/powerpoint/2010/main" val="2231048099"/>
      </p:ext>
    </p:extLst>
  </p:cSld>
  <p:clrMapOvr>
    <a:masterClrMapping/>
  </p:clrMapOvr>
  <p:extLst>
    <p:ext uri="{DCECCB84-F9BA-43D5-87BE-67443E8EF086}">
      <p15:sldGuideLst xmlns:p15="http://schemas.microsoft.com/office/powerpoint/2012/main">
        <p15:guide id="1" orient="horz" pos="2184"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TI_Deck title 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96796"/>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3" y="4689261"/>
            <a:ext cx="4198094" cy="2149348"/>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3" y="1103"/>
            <a:ext cx="5001530" cy="2601867"/>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9" name="Text Placeholder 8">
            <a:extLst>
              <a:ext uri="{FF2B5EF4-FFF2-40B4-BE49-F238E27FC236}">
                <a16:creationId xmlns:a16="http://schemas.microsoft.com/office/drawing/2014/main" id="{E96D6D63-6400-E1E8-9BB5-04BBFB422AD1}"/>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2" name="Text Placeholder 8">
            <a:extLst>
              <a:ext uri="{FF2B5EF4-FFF2-40B4-BE49-F238E27FC236}">
                <a16:creationId xmlns:a16="http://schemas.microsoft.com/office/drawing/2014/main" id="{5645D0A5-3485-1FD0-AC38-D89E93B50F83}"/>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3" name="Text Placeholder 8">
            <a:extLst>
              <a:ext uri="{FF2B5EF4-FFF2-40B4-BE49-F238E27FC236}">
                <a16:creationId xmlns:a16="http://schemas.microsoft.com/office/drawing/2014/main" id="{2F159CFE-2DF8-8753-00A6-0FE17B8942A9}"/>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8" name="Straight Connector 7">
            <a:extLst>
              <a:ext uri="{FF2B5EF4-FFF2-40B4-BE49-F238E27FC236}">
                <a16:creationId xmlns:a16="http://schemas.microsoft.com/office/drawing/2014/main" id="{5A271B86-27D7-50C3-1EB3-1641D108891A}"/>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007A5D42-CFDB-974F-16D0-B76BA88C0172}"/>
              </a:ext>
            </a:extLst>
          </p:cNvPr>
          <p:cNvGrpSpPr/>
          <p:nvPr userDrawn="1"/>
        </p:nvGrpSpPr>
        <p:grpSpPr>
          <a:xfrm>
            <a:off x="7333172" y="6254970"/>
            <a:ext cx="4138103" cy="455762"/>
            <a:chOff x="6854678" y="6222358"/>
            <a:chExt cx="4912324" cy="541033"/>
          </a:xfrm>
        </p:grpSpPr>
        <p:sp>
          <p:nvSpPr>
            <p:cNvPr id="12" name="Freeform 11">
              <a:extLst>
                <a:ext uri="{FF2B5EF4-FFF2-40B4-BE49-F238E27FC236}">
                  <a16:creationId xmlns:a16="http://schemas.microsoft.com/office/drawing/2014/main" id="{C9812183-D17F-8FFF-E395-BF7DB115ABBB}"/>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3" name="Picture 12" descr="Blue text on a black background&#10;&#10;AI-generated content may be incorrect.">
              <a:extLst>
                <a:ext uri="{FF2B5EF4-FFF2-40B4-BE49-F238E27FC236}">
                  <a16:creationId xmlns:a16="http://schemas.microsoft.com/office/drawing/2014/main" id="{0D3EEF74-FF83-482A-39EE-31257C1BFF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06DF08B4-38F8-7D4C-F6BC-B09076EC9C0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27B18D0-AA9D-DB36-EA05-F8FBACC26BB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984A1F-4DF4-7B95-FD9E-16A8B85AC93B}"/>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7" name="Text Placeholder 2">
            <a:extLst>
              <a:ext uri="{FF2B5EF4-FFF2-40B4-BE49-F238E27FC236}">
                <a16:creationId xmlns:a16="http://schemas.microsoft.com/office/drawing/2014/main" id="{7F50FB32-DF2B-E6BF-075C-2A7AA70B40AE}"/>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2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12pt</a:t>
            </a:r>
          </a:p>
          <a:p>
            <a:pPr lvl="0"/>
            <a:r>
              <a:rPr lang="en-US"/>
              <a:t>Team Member, Title</a:t>
            </a:r>
          </a:p>
          <a:p>
            <a:pPr lvl="0"/>
            <a:r>
              <a:rPr lang="en-US"/>
              <a:t>Team Member, Title</a:t>
            </a:r>
          </a:p>
        </p:txBody>
      </p:sp>
    </p:spTree>
    <p:extLst>
      <p:ext uri="{BB962C8B-B14F-4D97-AF65-F5344CB8AC3E}">
        <p14:creationId xmlns:p14="http://schemas.microsoft.com/office/powerpoint/2010/main" val="737117476"/>
      </p:ext>
    </p:extLst>
  </p:cSld>
  <p:clrMapOvr>
    <a:masterClrMapping/>
  </p:clrMapOvr>
  <p:extLst>
    <p:ext uri="{DCECCB84-F9BA-43D5-87BE-67443E8EF086}">
      <p15:sldGuideLst xmlns:p15="http://schemas.microsoft.com/office/powerpoint/2012/main">
        <p15:guide id="1" orient="horz" pos="1824" userDrawn="1">
          <p15:clr>
            <a:srgbClr val="FBAE40"/>
          </p15:clr>
        </p15:guide>
        <p15:guide id="2" orient="horz" pos="2208" userDrawn="1">
          <p15:clr>
            <a:srgbClr val="FBAE40"/>
          </p15:clr>
        </p15:guide>
        <p15:guide id="3" orient="horz" pos="2448" userDrawn="1">
          <p15:clr>
            <a:srgbClr val="FBAE40"/>
          </p15:clr>
        </p15:guide>
        <p15:guide id="4" orient="horz" pos="280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TI_Deck title 3">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07A5D42-CFDB-974F-16D0-B76BA88C0172}"/>
              </a:ext>
            </a:extLst>
          </p:cNvPr>
          <p:cNvGrpSpPr/>
          <p:nvPr userDrawn="1"/>
        </p:nvGrpSpPr>
        <p:grpSpPr>
          <a:xfrm>
            <a:off x="7333172" y="6254970"/>
            <a:ext cx="4138103" cy="455762"/>
            <a:chOff x="6854678" y="6222358"/>
            <a:chExt cx="4912324" cy="541033"/>
          </a:xfrm>
        </p:grpSpPr>
        <p:sp>
          <p:nvSpPr>
            <p:cNvPr id="12" name="Freeform 11">
              <a:extLst>
                <a:ext uri="{FF2B5EF4-FFF2-40B4-BE49-F238E27FC236}">
                  <a16:creationId xmlns:a16="http://schemas.microsoft.com/office/drawing/2014/main" id="{C9812183-D17F-8FFF-E395-BF7DB115ABBB}"/>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3" name="Picture 12" descr="Blue text on a black background&#10;&#10;AI-generated content may be incorrect.">
              <a:extLst>
                <a:ext uri="{FF2B5EF4-FFF2-40B4-BE49-F238E27FC236}">
                  <a16:creationId xmlns:a16="http://schemas.microsoft.com/office/drawing/2014/main" id="{0D3EEF74-FF83-482A-39EE-31257C1BFF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06DF08B4-38F8-7D4C-F6BC-B09076EC9C0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27B18D0-AA9D-DB36-EA05-F8FBACC26BB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984A1F-4DF4-7B95-FD9E-16A8B85AC93B}"/>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7" name="Freeform 6">
            <a:extLst>
              <a:ext uri="{FF2B5EF4-FFF2-40B4-BE49-F238E27FC236}">
                <a16:creationId xmlns:a16="http://schemas.microsoft.com/office/drawing/2014/main" id="{823248EC-3FB4-D309-494B-A7FBC0191B44}"/>
              </a:ext>
            </a:extLst>
          </p:cNvPr>
          <p:cNvSpPr/>
          <p:nvPr userDrawn="1"/>
        </p:nvSpPr>
        <p:spPr>
          <a:xfrm>
            <a:off x="0" y="1256315"/>
            <a:ext cx="2306315" cy="4987473"/>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sp>
        <p:nvSpPr>
          <p:cNvPr id="10" name="Freeform 9">
            <a:extLst>
              <a:ext uri="{FF2B5EF4-FFF2-40B4-BE49-F238E27FC236}">
                <a16:creationId xmlns:a16="http://schemas.microsoft.com/office/drawing/2014/main" id="{56B07E73-4898-DDAE-874D-0E6506157B72}"/>
              </a:ext>
            </a:extLst>
          </p:cNvPr>
          <p:cNvSpPr/>
          <p:nvPr userDrawn="1"/>
        </p:nvSpPr>
        <p:spPr>
          <a:xfrm>
            <a:off x="6255" y="9252"/>
            <a:ext cx="4900964" cy="2494126"/>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sp>
        <p:nvSpPr>
          <p:cNvPr id="4" name="Text Placeholder 8">
            <a:extLst>
              <a:ext uri="{FF2B5EF4-FFF2-40B4-BE49-F238E27FC236}">
                <a16:creationId xmlns:a16="http://schemas.microsoft.com/office/drawing/2014/main" id="{A2E92D5D-2AD9-3E39-B12F-5B40F24BAFF9}"/>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6" name="Text Placeholder 8">
            <a:extLst>
              <a:ext uri="{FF2B5EF4-FFF2-40B4-BE49-F238E27FC236}">
                <a16:creationId xmlns:a16="http://schemas.microsoft.com/office/drawing/2014/main" id="{7A57C463-05BD-1112-4646-506E3378B2C4}"/>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17" name="Text Placeholder 8">
            <a:extLst>
              <a:ext uri="{FF2B5EF4-FFF2-40B4-BE49-F238E27FC236}">
                <a16:creationId xmlns:a16="http://schemas.microsoft.com/office/drawing/2014/main" id="{00744480-88C4-92F1-6CE5-5568344C2355}"/>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18" name="Straight Connector 17">
            <a:extLst>
              <a:ext uri="{FF2B5EF4-FFF2-40B4-BE49-F238E27FC236}">
                <a16:creationId xmlns:a16="http://schemas.microsoft.com/office/drawing/2014/main" id="{E17DFDF3-039A-094B-6ECB-4E2FF96064A5}"/>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id="{49CBCCAA-7AD5-7E61-886F-7E33D84FDE09}"/>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4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14pt</a:t>
            </a:r>
          </a:p>
          <a:p>
            <a:pPr lvl="0"/>
            <a:r>
              <a:rPr lang="en-US"/>
              <a:t>Team Member, Title</a:t>
            </a:r>
          </a:p>
          <a:p>
            <a:pPr lvl="0"/>
            <a:r>
              <a:rPr lang="en-US"/>
              <a:t>Team Member, Title</a:t>
            </a:r>
          </a:p>
        </p:txBody>
      </p:sp>
    </p:spTree>
    <p:extLst>
      <p:ext uri="{BB962C8B-B14F-4D97-AF65-F5344CB8AC3E}">
        <p14:creationId xmlns:p14="http://schemas.microsoft.com/office/powerpoint/2010/main" val="1997366749"/>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userDrawn="1">
          <p15:clr>
            <a:srgbClr val="FBAE40"/>
          </p15:clr>
        </p15:guide>
        <p15:guide id="3" orient="horz" pos="2472" userDrawn="1">
          <p15:clr>
            <a:srgbClr val="FBAE40"/>
          </p15:clr>
        </p15:guide>
        <p15:guide id="4" orient="horz" pos="280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HTI_category 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CBC333-24E1-3F4E-A4CE-3514DEED8C84}"/>
              </a:ext>
            </a:extLst>
          </p:cNvPr>
          <p:cNvSpPr/>
          <p:nvPr userDrawn="1"/>
        </p:nvSpPr>
        <p:spPr>
          <a:xfrm>
            <a:off x="0" y="1"/>
            <a:ext cx="12192000" cy="6858000"/>
          </a:xfrm>
          <a:prstGeom prst="rect">
            <a:avLst/>
          </a:prstGeom>
          <a:gradFill flip="none" rotWithShape="1">
            <a:gsLst>
              <a:gs pos="0">
                <a:srgbClr val="1C3052">
                  <a:shade val="30000"/>
                  <a:satMod val="115000"/>
                </a:srgbClr>
              </a:gs>
              <a:gs pos="50000">
                <a:srgbClr val="1C3052">
                  <a:shade val="67500"/>
                  <a:satMod val="115000"/>
                </a:srgbClr>
              </a:gs>
              <a:gs pos="100000">
                <a:srgbClr val="1C3052">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8" name="Text Placeholder 3">
            <a:extLst>
              <a:ext uri="{FF2B5EF4-FFF2-40B4-BE49-F238E27FC236}">
                <a16:creationId xmlns:a16="http://schemas.microsoft.com/office/drawing/2014/main" id="{C84759EE-2B5B-8541-ADDC-940BF0E0D573}"/>
              </a:ext>
            </a:extLst>
          </p:cNvPr>
          <p:cNvSpPr>
            <a:spLocks noGrp="1"/>
          </p:cNvSpPr>
          <p:nvPr>
            <p:ph type="body" sz="half" idx="2" hasCustomPrompt="1"/>
          </p:nvPr>
        </p:nvSpPr>
        <p:spPr>
          <a:xfrm>
            <a:off x="609601" y="2528120"/>
            <a:ext cx="10575472" cy="1801761"/>
          </a:xfrm>
          <a:prstGeom prst="rect">
            <a:avLst/>
          </a:prstGeom>
        </p:spPr>
        <p:txBody>
          <a:bodyPr anchor="ctr">
            <a:normAutofit/>
          </a:bodyPr>
          <a:lstStyle>
            <a:lvl1pPr marL="0" indent="0" algn="l">
              <a:buNone/>
              <a:defRPr sz="6000" b="1" i="0">
                <a:solidFill>
                  <a:schemeClr val="accent4"/>
                </a:solidFill>
                <a:latin typeface="Avenir Black" panose="02000503020000020003"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Title/Avenir Black-60pt</a:t>
            </a:r>
          </a:p>
        </p:txBody>
      </p:sp>
      <p:sp>
        <p:nvSpPr>
          <p:cNvPr id="2" name="Freeform 1">
            <a:extLst>
              <a:ext uri="{FF2B5EF4-FFF2-40B4-BE49-F238E27FC236}">
                <a16:creationId xmlns:a16="http://schemas.microsoft.com/office/drawing/2014/main" id="{65B8DA26-BA86-CFCC-F24D-3AC5AD3834BB}"/>
              </a:ext>
            </a:extLst>
          </p:cNvPr>
          <p:cNvSpPr/>
          <p:nvPr userDrawn="1"/>
        </p:nvSpPr>
        <p:spPr>
          <a:xfrm>
            <a:off x="8843753" y="3671947"/>
            <a:ext cx="3348247" cy="3186053"/>
          </a:xfrm>
          <a:custGeom>
            <a:avLst/>
            <a:gdLst>
              <a:gd name="connsiteX0" fmla="*/ 2411869 w 3348247"/>
              <a:gd name="connsiteY0" fmla="*/ 1354 h 3186053"/>
              <a:gd name="connsiteX1" fmla="*/ 2817243 w 3348247"/>
              <a:gd name="connsiteY1" fmla="*/ 202283 h 3186053"/>
              <a:gd name="connsiteX2" fmla="*/ 3348247 w 3348247"/>
              <a:gd name="connsiteY2" fmla="*/ 810254 h 3186053"/>
              <a:gd name="connsiteX3" fmla="*/ 3348247 w 3348247"/>
              <a:gd name="connsiteY3" fmla="*/ 3186053 h 3186053"/>
              <a:gd name="connsiteX4" fmla="*/ 714178 w 3348247"/>
              <a:gd name="connsiteY4" fmla="*/ 3186053 h 3186053"/>
              <a:gd name="connsiteX5" fmla="*/ 145918 w 3348247"/>
              <a:gd name="connsiteY5" fmla="*/ 2535426 h 3186053"/>
              <a:gd name="connsiteX6" fmla="*/ 202283 w 3348247"/>
              <a:gd name="connsiteY6" fmla="*/ 1701331 h 3186053"/>
              <a:gd name="connsiteX7" fmla="*/ 1983149 w 3348247"/>
              <a:gd name="connsiteY7" fmla="*/ 145918 h 3186053"/>
              <a:gd name="connsiteX8" fmla="*/ 2411869 w 3348247"/>
              <a:gd name="connsiteY8" fmla="*/ 1354 h 3186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247" h="3186053">
                <a:moveTo>
                  <a:pt x="2411869" y="1354"/>
                </a:moveTo>
                <a:cubicBezTo>
                  <a:pt x="2562811" y="11554"/>
                  <a:pt x="2709861" y="79336"/>
                  <a:pt x="2817243" y="202283"/>
                </a:cubicBezTo>
                <a:lnTo>
                  <a:pt x="3348247" y="810254"/>
                </a:lnTo>
                <a:lnTo>
                  <a:pt x="3348247" y="3186053"/>
                </a:lnTo>
                <a:lnTo>
                  <a:pt x="714178" y="3186053"/>
                </a:lnTo>
                <a:lnTo>
                  <a:pt x="145918" y="2535426"/>
                </a:lnTo>
                <a:cubicBezTo>
                  <a:pt x="-68846" y="2289532"/>
                  <a:pt x="-43611" y="1916095"/>
                  <a:pt x="202283" y="1701331"/>
                </a:cubicBezTo>
                <a:lnTo>
                  <a:pt x="1983149" y="145918"/>
                </a:lnTo>
                <a:cubicBezTo>
                  <a:pt x="2106096" y="38536"/>
                  <a:pt x="2260928" y="-8846"/>
                  <a:pt x="2411869" y="1354"/>
                </a:cubicBezTo>
                <a:close/>
              </a:path>
            </a:pathLst>
          </a:cu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sp>
        <p:nvSpPr>
          <p:cNvPr id="5" name="Slide Number Placeholder 8">
            <a:extLst>
              <a:ext uri="{FF2B5EF4-FFF2-40B4-BE49-F238E27FC236}">
                <a16:creationId xmlns:a16="http://schemas.microsoft.com/office/drawing/2014/main" id="{29B212B5-0C9B-F855-6353-016E28D9E48F}"/>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Tree>
    <p:extLst>
      <p:ext uri="{BB962C8B-B14F-4D97-AF65-F5344CB8AC3E}">
        <p14:creationId xmlns:p14="http://schemas.microsoft.com/office/powerpoint/2010/main" val="1688228906"/>
      </p:ext>
    </p:extLst>
  </p:cSld>
  <p:clrMapOvr>
    <a:masterClrMapping/>
  </p:clrMapOvr>
  <p:extLst>
    <p:ext uri="{DCECCB84-F9BA-43D5-87BE-67443E8EF086}">
      <p15:sldGuideLst xmlns:p15="http://schemas.microsoft.com/office/powerpoint/2012/main">
        <p15:guide id="1" orient="horz" pos="2304">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TI_Table of content">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DCA5D882-4921-B59E-AC30-5A6B58ABEB1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sp>
        <p:nvSpPr>
          <p:cNvPr id="2" name="Slide Number Placeholder 8">
            <a:extLst>
              <a:ext uri="{FF2B5EF4-FFF2-40B4-BE49-F238E27FC236}">
                <a16:creationId xmlns:a16="http://schemas.microsoft.com/office/drawing/2014/main" id="{012BABDE-F82A-F5F3-841F-906939A8EB0F}"/>
              </a:ext>
            </a:extLst>
          </p:cNvPr>
          <p:cNvSpPr txBox="1">
            <a:spLocks/>
          </p:cNvSpPr>
          <p:nvPr userDrawn="1"/>
        </p:nvSpPr>
        <p:spPr>
          <a:xfrm>
            <a:off x="10071654" y="6321128"/>
            <a:ext cx="1391478"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83" b="0" i="0">
                <a:latin typeface="Avenir Book" panose="02000503020000020003" pitchFamily="2" charset="0"/>
              </a:rPr>
              <a:pPr/>
              <a:t>‹#›</a:t>
            </a:fld>
            <a:endParaRPr lang="en-US" sz="7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A136B039-2255-2DC3-DEF2-9B410DF05912}"/>
              </a:ext>
            </a:extLst>
          </p:cNvPr>
          <p:cNvCxnSpPr>
            <a:cxnSpLocks/>
          </p:cNvCxnSpPr>
          <p:nvPr userDrawn="1"/>
        </p:nvCxnSpPr>
        <p:spPr>
          <a:xfrm>
            <a:off x="593657" y="176611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24B4408-7065-705F-D442-FC9CC73FBB79}"/>
              </a:ext>
            </a:extLst>
          </p:cNvPr>
          <p:cNvCxnSpPr>
            <a:cxnSpLocks/>
          </p:cNvCxnSpPr>
          <p:nvPr userDrawn="1"/>
        </p:nvCxnSpPr>
        <p:spPr>
          <a:xfrm>
            <a:off x="593657" y="2301735"/>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9F4734D-6770-A8FD-A185-CE6D4FCD1C32}"/>
              </a:ext>
            </a:extLst>
          </p:cNvPr>
          <p:cNvCxnSpPr>
            <a:cxnSpLocks/>
          </p:cNvCxnSpPr>
          <p:nvPr userDrawn="1"/>
        </p:nvCxnSpPr>
        <p:spPr>
          <a:xfrm>
            <a:off x="593657" y="283736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4129EB2-63F2-8161-507E-C614E7C48388}"/>
              </a:ext>
            </a:extLst>
          </p:cNvPr>
          <p:cNvCxnSpPr>
            <a:cxnSpLocks/>
          </p:cNvCxnSpPr>
          <p:nvPr userDrawn="1"/>
        </p:nvCxnSpPr>
        <p:spPr>
          <a:xfrm>
            <a:off x="593657" y="337298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B1EFDD0-F782-51EB-55DD-63241F880E3E}"/>
              </a:ext>
            </a:extLst>
          </p:cNvPr>
          <p:cNvCxnSpPr>
            <a:cxnSpLocks/>
          </p:cNvCxnSpPr>
          <p:nvPr userDrawn="1"/>
        </p:nvCxnSpPr>
        <p:spPr>
          <a:xfrm>
            <a:off x="593657" y="3908611"/>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9C1D3D97-37DA-18B4-A75C-E4D0838E45B1}"/>
              </a:ext>
            </a:extLst>
          </p:cNvPr>
          <p:cNvCxnSpPr>
            <a:cxnSpLocks/>
          </p:cNvCxnSpPr>
          <p:nvPr userDrawn="1"/>
        </p:nvCxnSpPr>
        <p:spPr>
          <a:xfrm>
            <a:off x="593657" y="444423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Freeform 27">
            <a:extLst>
              <a:ext uri="{FF2B5EF4-FFF2-40B4-BE49-F238E27FC236}">
                <a16:creationId xmlns:a16="http://schemas.microsoft.com/office/drawing/2014/main" id="{6A45B3E0-75E4-2BB6-04AC-4EAF61ACC8EF}"/>
              </a:ext>
            </a:extLst>
          </p:cNvPr>
          <p:cNvSpPr/>
          <p:nvPr userDrawn="1"/>
        </p:nvSpPr>
        <p:spPr>
          <a:xfrm>
            <a:off x="3594350" y="5797832"/>
            <a:ext cx="2623570" cy="1060167"/>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174" b="0" i="0">
              <a:latin typeface="Avenir Book" panose="02000503020000020003" pitchFamily="2" charset="0"/>
            </a:endParaRPr>
          </a:p>
        </p:txBody>
      </p:sp>
      <p:cxnSp>
        <p:nvCxnSpPr>
          <p:cNvPr id="31" name="Straight Connector 30">
            <a:extLst>
              <a:ext uri="{FF2B5EF4-FFF2-40B4-BE49-F238E27FC236}">
                <a16:creationId xmlns:a16="http://schemas.microsoft.com/office/drawing/2014/main" id="{616C9F3D-2AD8-0C65-F7EA-A639FFD57117}"/>
              </a:ext>
            </a:extLst>
          </p:cNvPr>
          <p:cNvCxnSpPr>
            <a:cxnSpLocks/>
          </p:cNvCxnSpPr>
          <p:nvPr userDrawn="1"/>
        </p:nvCxnSpPr>
        <p:spPr>
          <a:xfrm>
            <a:off x="593657" y="496567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7" name="Text Placeholder 45">
            <a:extLst>
              <a:ext uri="{FF2B5EF4-FFF2-40B4-BE49-F238E27FC236}">
                <a16:creationId xmlns:a16="http://schemas.microsoft.com/office/drawing/2014/main" id="{ACFF9823-DD7E-10E1-D4B7-A16294594896}"/>
              </a:ext>
            </a:extLst>
          </p:cNvPr>
          <p:cNvSpPr>
            <a:spLocks noGrp="1"/>
          </p:cNvSpPr>
          <p:nvPr>
            <p:ph type="body" sz="quarter" idx="12" hasCustomPrompt="1"/>
          </p:nvPr>
        </p:nvSpPr>
        <p:spPr>
          <a:xfrm>
            <a:off x="4732638" y="1333500"/>
            <a:ext cx="213070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1 - 4</a:t>
            </a:r>
          </a:p>
        </p:txBody>
      </p:sp>
      <p:sp>
        <p:nvSpPr>
          <p:cNvPr id="48" name="Text Placeholder 45">
            <a:extLst>
              <a:ext uri="{FF2B5EF4-FFF2-40B4-BE49-F238E27FC236}">
                <a16:creationId xmlns:a16="http://schemas.microsoft.com/office/drawing/2014/main" id="{04A652AA-271A-28DA-DB76-6C9350B68AC3}"/>
              </a:ext>
            </a:extLst>
          </p:cNvPr>
          <p:cNvSpPr>
            <a:spLocks noGrp="1"/>
          </p:cNvSpPr>
          <p:nvPr>
            <p:ph type="body" sz="quarter" idx="13" hasCustomPrompt="1"/>
          </p:nvPr>
        </p:nvSpPr>
        <p:spPr>
          <a:xfrm>
            <a:off x="593657" y="1836420"/>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49" name="Text Placeholder 45">
            <a:extLst>
              <a:ext uri="{FF2B5EF4-FFF2-40B4-BE49-F238E27FC236}">
                <a16:creationId xmlns:a16="http://schemas.microsoft.com/office/drawing/2014/main" id="{786F44CE-939D-0BD4-E49C-2A35C2123F67}"/>
              </a:ext>
            </a:extLst>
          </p:cNvPr>
          <p:cNvSpPr>
            <a:spLocks noGrp="1"/>
          </p:cNvSpPr>
          <p:nvPr>
            <p:ph type="body" sz="quarter" idx="14" hasCustomPrompt="1"/>
          </p:nvPr>
        </p:nvSpPr>
        <p:spPr>
          <a:xfrm>
            <a:off x="5184648" y="1836420"/>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0" name="Text Placeholder 45">
            <a:extLst>
              <a:ext uri="{FF2B5EF4-FFF2-40B4-BE49-F238E27FC236}">
                <a16:creationId xmlns:a16="http://schemas.microsoft.com/office/drawing/2014/main" id="{F05F1521-86C9-9A81-28E3-DC904B1D9B3F}"/>
              </a:ext>
            </a:extLst>
          </p:cNvPr>
          <p:cNvSpPr>
            <a:spLocks noGrp="1"/>
          </p:cNvSpPr>
          <p:nvPr>
            <p:ph type="body" sz="quarter" idx="15" hasCustomPrompt="1"/>
          </p:nvPr>
        </p:nvSpPr>
        <p:spPr>
          <a:xfrm>
            <a:off x="593657" y="2357628"/>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1" name="Text Placeholder 45">
            <a:extLst>
              <a:ext uri="{FF2B5EF4-FFF2-40B4-BE49-F238E27FC236}">
                <a16:creationId xmlns:a16="http://schemas.microsoft.com/office/drawing/2014/main" id="{996B7E73-B09B-4193-D745-096A22CD8111}"/>
              </a:ext>
            </a:extLst>
          </p:cNvPr>
          <p:cNvSpPr>
            <a:spLocks noGrp="1"/>
          </p:cNvSpPr>
          <p:nvPr>
            <p:ph type="body" sz="quarter" idx="16" hasCustomPrompt="1"/>
          </p:nvPr>
        </p:nvSpPr>
        <p:spPr>
          <a:xfrm>
            <a:off x="5184648" y="2357628"/>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2" name="Text Placeholder 45">
            <a:extLst>
              <a:ext uri="{FF2B5EF4-FFF2-40B4-BE49-F238E27FC236}">
                <a16:creationId xmlns:a16="http://schemas.microsoft.com/office/drawing/2014/main" id="{03716735-C3DA-6089-0C49-6C8DDA8001BC}"/>
              </a:ext>
            </a:extLst>
          </p:cNvPr>
          <p:cNvSpPr>
            <a:spLocks noGrp="1"/>
          </p:cNvSpPr>
          <p:nvPr>
            <p:ph type="body" sz="quarter" idx="17" hasCustomPrompt="1"/>
          </p:nvPr>
        </p:nvSpPr>
        <p:spPr>
          <a:xfrm>
            <a:off x="593657" y="2897124"/>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3" name="Text Placeholder 45">
            <a:extLst>
              <a:ext uri="{FF2B5EF4-FFF2-40B4-BE49-F238E27FC236}">
                <a16:creationId xmlns:a16="http://schemas.microsoft.com/office/drawing/2014/main" id="{8974769D-1FC0-E4BC-6C3A-EF601AA421DA}"/>
              </a:ext>
            </a:extLst>
          </p:cNvPr>
          <p:cNvSpPr>
            <a:spLocks noGrp="1"/>
          </p:cNvSpPr>
          <p:nvPr>
            <p:ph type="body" sz="quarter" idx="18" hasCustomPrompt="1"/>
          </p:nvPr>
        </p:nvSpPr>
        <p:spPr>
          <a:xfrm>
            <a:off x="5184648" y="2897124"/>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5" name="Text Placeholder 45">
            <a:extLst>
              <a:ext uri="{FF2B5EF4-FFF2-40B4-BE49-F238E27FC236}">
                <a16:creationId xmlns:a16="http://schemas.microsoft.com/office/drawing/2014/main" id="{01D46213-572D-5810-D505-A2DC35B476D2}"/>
              </a:ext>
            </a:extLst>
          </p:cNvPr>
          <p:cNvSpPr>
            <a:spLocks noGrp="1"/>
          </p:cNvSpPr>
          <p:nvPr>
            <p:ph type="body" sz="quarter" idx="19" hasCustomPrompt="1"/>
          </p:nvPr>
        </p:nvSpPr>
        <p:spPr>
          <a:xfrm>
            <a:off x="593657" y="3427476"/>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6" name="Text Placeholder 45">
            <a:extLst>
              <a:ext uri="{FF2B5EF4-FFF2-40B4-BE49-F238E27FC236}">
                <a16:creationId xmlns:a16="http://schemas.microsoft.com/office/drawing/2014/main" id="{9FB6800D-5A78-609C-93B4-7D2B1C8862C9}"/>
              </a:ext>
            </a:extLst>
          </p:cNvPr>
          <p:cNvSpPr>
            <a:spLocks noGrp="1"/>
          </p:cNvSpPr>
          <p:nvPr>
            <p:ph type="body" sz="quarter" idx="20" hasCustomPrompt="1"/>
          </p:nvPr>
        </p:nvSpPr>
        <p:spPr>
          <a:xfrm>
            <a:off x="5184648" y="3427476"/>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7" name="Text Placeholder 45">
            <a:extLst>
              <a:ext uri="{FF2B5EF4-FFF2-40B4-BE49-F238E27FC236}">
                <a16:creationId xmlns:a16="http://schemas.microsoft.com/office/drawing/2014/main" id="{B6A71EC8-4EE2-099D-0399-6B1601FA50C3}"/>
              </a:ext>
            </a:extLst>
          </p:cNvPr>
          <p:cNvSpPr>
            <a:spLocks noGrp="1"/>
          </p:cNvSpPr>
          <p:nvPr>
            <p:ph type="body" sz="quarter" idx="21" hasCustomPrompt="1"/>
          </p:nvPr>
        </p:nvSpPr>
        <p:spPr>
          <a:xfrm>
            <a:off x="593657" y="3966972"/>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8" name="Text Placeholder 45">
            <a:extLst>
              <a:ext uri="{FF2B5EF4-FFF2-40B4-BE49-F238E27FC236}">
                <a16:creationId xmlns:a16="http://schemas.microsoft.com/office/drawing/2014/main" id="{945A8838-D88B-8271-FAAC-F5024407C8A1}"/>
              </a:ext>
            </a:extLst>
          </p:cNvPr>
          <p:cNvSpPr>
            <a:spLocks noGrp="1"/>
          </p:cNvSpPr>
          <p:nvPr>
            <p:ph type="body" sz="quarter" idx="22" hasCustomPrompt="1"/>
          </p:nvPr>
        </p:nvSpPr>
        <p:spPr>
          <a:xfrm>
            <a:off x="5184648" y="3966972"/>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9" name="Text Placeholder 45">
            <a:extLst>
              <a:ext uri="{FF2B5EF4-FFF2-40B4-BE49-F238E27FC236}">
                <a16:creationId xmlns:a16="http://schemas.microsoft.com/office/drawing/2014/main" id="{134487C9-2624-F1F7-EBC9-50FE6F76ED6A}"/>
              </a:ext>
            </a:extLst>
          </p:cNvPr>
          <p:cNvSpPr>
            <a:spLocks noGrp="1"/>
          </p:cNvSpPr>
          <p:nvPr>
            <p:ph type="body" sz="quarter" idx="23" hasCustomPrompt="1"/>
          </p:nvPr>
        </p:nvSpPr>
        <p:spPr>
          <a:xfrm>
            <a:off x="593657" y="4497324"/>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0" name="Text Placeholder 45">
            <a:extLst>
              <a:ext uri="{FF2B5EF4-FFF2-40B4-BE49-F238E27FC236}">
                <a16:creationId xmlns:a16="http://schemas.microsoft.com/office/drawing/2014/main" id="{EDEBD357-6E16-F101-BDFA-CF572B2D2580}"/>
              </a:ext>
            </a:extLst>
          </p:cNvPr>
          <p:cNvSpPr>
            <a:spLocks noGrp="1"/>
          </p:cNvSpPr>
          <p:nvPr>
            <p:ph type="body" sz="quarter" idx="24" hasCustomPrompt="1"/>
          </p:nvPr>
        </p:nvSpPr>
        <p:spPr>
          <a:xfrm>
            <a:off x="5184648" y="4497324"/>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cxnSp>
        <p:nvCxnSpPr>
          <p:cNvPr id="61" name="Straight Connector 60">
            <a:extLst>
              <a:ext uri="{FF2B5EF4-FFF2-40B4-BE49-F238E27FC236}">
                <a16:creationId xmlns:a16="http://schemas.microsoft.com/office/drawing/2014/main" id="{01992ECB-53CB-E70C-BE3B-28320E6C53EE}"/>
              </a:ext>
            </a:extLst>
          </p:cNvPr>
          <p:cNvCxnSpPr>
            <a:cxnSpLocks/>
          </p:cNvCxnSpPr>
          <p:nvPr userDrawn="1"/>
        </p:nvCxnSpPr>
        <p:spPr>
          <a:xfrm>
            <a:off x="593657" y="5496022"/>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62" name="Text Placeholder 45">
            <a:extLst>
              <a:ext uri="{FF2B5EF4-FFF2-40B4-BE49-F238E27FC236}">
                <a16:creationId xmlns:a16="http://schemas.microsoft.com/office/drawing/2014/main" id="{86FF62B5-291D-5EF1-6E19-F2FB3489B175}"/>
              </a:ext>
            </a:extLst>
          </p:cNvPr>
          <p:cNvSpPr>
            <a:spLocks noGrp="1"/>
          </p:cNvSpPr>
          <p:nvPr>
            <p:ph type="body" sz="quarter" idx="25" hasCustomPrompt="1"/>
          </p:nvPr>
        </p:nvSpPr>
        <p:spPr>
          <a:xfrm>
            <a:off x="593657" y="5027676"/>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3" name="Text Placeholder 45">
            <a:extLst>
              <a:ext uri="{FF2B5EF4-FFF2-40B4-BE49-F238E27FC236}">
                <a16:creationId xmlns:a16="http://schemas.microsoft.com/office/drawing/2014/main" id="{73E10B27-D7BA-7FAB-81CB-F5B8003E42F5}"/>
              </a:ext>
            </a:extLst>
          </p:cNvPr>
          <p:cNvSpPr>
            <a:spLocks noGrp="1"/>
          </p:cNvSpPr>
          <p:nvPr>
            <p:ph type="body" sz="quarter" idx="26" hasCustomPrompt="1"/>
          </p:nvPr>
        </p:nvSpPr>
        <p:spPr>
          <a:xfrm>
            <a:off x="5184648" y="5027676"/>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grpSp>
        <p:nvGrpSpPr>
          <p:cNvPr id="3" name="Group 2">
            <a:extLst>
              <a:ext uri="{FF2B5EF4-FFF2-40B4-BE49-F238E27FC236}">
                <a16:creationId xmlns:a16="http://schemas.microsoft.com/office/drawing/2014/main" id="{553CB8BE-7FB8-DDAB-C6B0-AC3F5BD04072}"/>
              </a:ext>
            </a:extLst>
          </p:cNvPr>
          <p:cNvGrpSpPr/>
          <p:nvPr userDrawn="1"/>
        </p:nvGrpSpPr>
        <p:grpSpPr>
          <a:xfrm>
            <a:off x="7333172" y="6254970"/>
            <a:ext cx="4138103" cy="455762"/>
            <a:chOff x="6854678" y="6222358"/>
            <a:chExt cx="4912324" cy="541033"/>
          </a:xfrm>
        </p:grpSpPr>
        <p:sp>
          <p:nvSpPr>
            <p:cNvPr id="4" name="Freeform 3">
              <a:extLst>
                <a:ext uri="{FF2B5EF4-FFF2-40B4-BE49-F238E27FC236}">
                  <a16:creationId xmlns:a16="http://schemas.microsoft.com/office/drawing/2014/main" id="{7085F0DA-EDB4-E6AE-4C8C-E7316FAF56A0}"/>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6" name="Picture 5" descr="Blue text on a black background&#10;&#10;AI-generated content may be incorrect.">
              <a:extLst>
                <a:ext uri="{FF2B5EF4-FFF2-40B4-BE49-F238E27FC236}">
                  <a16:creationId xmlns:a16="http://schemas.microsoft.com/office/drawing/2014/main" id="{F0099B58-2B93-E58A-D295-CCA40C9674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7" name="CHTI">
              <a:extLst>
                <a:ext uri="{FF2B5EF4-FFF2-40B4-BE49-F238E27FC236}">
                  <a16:creationId xmlns:a16="http://schemas.microsoft.com/office/drawing/2014/main" id="{30265666-BE5F-4DD3-4A8A-EB905A5416AF}"/>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8" name="Straight Connector 7">
              <a:extLst>
                <a:ext uri="{FF2B5EF4-FFF2-40B4-BE49-F238E27FC236}">
                  <a16:creationId xmlns:a16="http://schemas.microsoft.com/office/drawing/2014/main" id="{46B0A2B0-D191-993A-6E0A-F8FC4291D26C}"/>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78945D6-C928-BFC5-2C0F-F2EFF371AC45}"/>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5" name="Text Placeholder 43">
            <a:extLst>
              <a:ext uri="{FF2B5EF4-FFF2-40B4-BE49-F238E27FC236}">
                <a16:creationId xmlns:a16="http://schemas.microsoft.com/office/drawing/2014/main" id="{62217FF2-3B8F-AE95-920F-7D78A7DB0B7E}"/>
              </a:ext>
            </a:extLst>
          </p:cNvPr>
          <p:cNvSpPr>
            <a:spLocks noGrp="1"/>
          </p:cNvSpPr>
          <p:nvPr>
            <p:ph type="body" sz="quarter" idx="10" hasCustomPrompt="1"/>
          </p:nvPr>
        </p:nvSpPr>
        <p:spPr>
          <a:xfrm>
            <a:off x="593657" y="446088"/>
            <a:ext cx="4138981" cy="368878"/>
          </a:xfrm>
          <a:prstGeom prst="rect">
            <a:avLst/>
          </a:prstGeom>
        </p:spPr>
        <p:txBody>
          <a:bodyPr anchor="ctr"/>
          <a:lstStyle>
            <a:lvl1pPr marL="0" indent="0">
              <a:buNone/>
              <a:defRPr sz="2000" b="1" i="0">
                <a:solidFill>
                  <a:schemeClr val="tx1"/>
                </a:solidFill>
                <a:latin typeface="Avenir Black" panose="02000503020000020003" pitchFamily="2" charset="0"/>
              </a:defRPr>
            </a:lvl1pPr>
          </a:lstStyle>
          <a:p>
            <a:pPr lvl="0"/>
            <a:r>
              <a:rPr lang="en-US"/>
              <a:t>Title/Avenir Black – 20 pt</a:t>
            </a:r>
          </a:p>
        </p:txBody>
      </p:sp>
      <p:grpSp>
        <p:nvGrpSpPr>
          <p:cNvPr id="25" name="Group 24">
            <a:extLst>
              <a:ext uri="{FF2B5EF4-FFF2-40B4-BE49-F238E27FC236}">
                <a16:creationId xmlns:a16="http://schemas.microsoft.com/office/drawing/2014/main" id="{75027F89-DCD5-2C46-E731-A314ED4EA834}"/>
              </a:ext>
            </a:extLst>
          </p:cNvPr>
          <p:cNvGrpSpPr/>
          <p:nvPr userDrawn="1"/>
        </p:nvGrpSpPr>
        <p:grpSpPr>
          <a:xfrm>
            <a:off x="405472" y="521805"/>
            <a:ext cx="109351" cy="212668"/>
            <a:chOff x="921541" y="800100"/>
            <a:chExt cx="167671" cy="326091"/>
          </a:xfrm>
          <a:solidFill>
            <a:srgbClr val="46B1E1"/>
          </a:solidFill>
        </p:grpSpPr>
        <p:sp>
          <p:nvSpPr>
            <p:cNvPr id="29" name="Rectangle 28">
              <a:extLst>
                <a:ext uri="{FF2B5EF4-FFF2-40B4-BE49-F238E27FC236}">
                  <a16:creationId xmlns:a16="http://schemas.microsoft.com/office/drawing/2014/main" id="{EE2E64B0-A91E-8713-1010-D878D77F4576}"/>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30" name="Rectangle 29">
              <a:extLst>
                <a:ext uri="{FF2B5EF4-FFF2-40B4-BE49-F238E27FC236}">
                  <a16:creationId xmlns:a16="http://schemas.microsoft.com/office/drawing/2014/main" id="{5B37008D-9C4A-12D7-AC8C-5D0E8041FA52}"/>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2" name="Text Placeholder 2">
            <a:extLst>
              <a:ext uri="{FF2B5EF4-FFF2-40B4-BE49-F238E27FC236}">
                <a16:creationId xmlns:a16="http://schemas.microsoft.com/office/drawing/2014/main" id="{EF171694-0443-6E6A-79FA-9FE5434D45AA}"/>
              </a:ext>
            </a:extLst>
          </p:cNvPr>
          <p:cNvSpPr>
            <a:spLocks noGrp="1"/>
          </p:cNvSpPr>
          <p:nvPr>
            <p:ph type="body" idx="1" hasCustomPrompt="1"/>
          </p:nvPr>
        </p:nvSpPr>
        <p:spPr>
          <a:xfrm>
            <a:off x="609600" y="1403294"/>
            <a:ext cx="3438769" cy="278713"/>
          </a:xfrm>
          <a:prstGeom prst="rect">
            <a:avLst/>
          </a:prstGeom>
        </p:spPr>
        <p:txBody>
          <a:bodyPr anchor="ctr">
            <a:noAutofit/>
          </a:bodyPr>
          <a:lstStyle>
            <a:lvl1pPr marL="0" indent="0">
              <a:buNone/>
              <a:defRPr sz="16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16" name="Slide Number Placeholder 8">
            <a:extLst>
              <a:ext uri="{FF2B5EF4-FFF2-40B4-BE49-F238E27FC236}">
                <a16:creationId xmlns:a16="http://schemas.microsoft.com/office/drawing/2014/main" id="{4C8AC2EC-B299-AEE3-C4D1-F6C3A82167F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2712149025"/>
      </p:ext>
    </p:extLst>
  </p:cSld>
  <p:clrMapOvr>
    <a:masterClrMapping/>
  </p:clrMapOvr>
  <p:extLst>
    <p:ext uri="{DCECCB84-F9BA-43D5-87BE-67443E8EF086}">
      <p15:sldGuideLst xmlns:p15="http://schemas.microsoft.com/office/powerpoint/2012/main">
        <p15:guide id="1" orient="horz" pos="2328" userDrawn="1">
          <p15:clr>
            <a:srgbClr val="FBAE40"/>
          </p15:clr>
        </p15:guide>
        <p15:guide id="2" orient="horz" pos="2664" userDrawn="1">
          <p15:clr>
            <a:srgbClr val="FBAE40"/>
          </p15:clr>
        </p15:guide>
        <p15:guide id="3" orient="horz" pos="3000" userDrawn="1">
          <p15:clr>
            <a:srgbClr val="FBAE40"/>
          </p15:clr>
        </p15:guide>
        <p15:guide id="4" orient="horz" pos="3336" userDrawn="1">
          <p15:clr>
            <a:srgbClr val="FBAE40"/>
          </p15:clr>
        </p15:guide>
        <p15:guide id="5" orient="horz" pos="1992" userDrawn="1">
          <p15:clr>
            <a:srgbClr val="FBAE40"/>
          </p15:clr>
        </p15:guide>
        <p15:guide id="6" orient="horz" pos="1656" userDrawn="1">
          <p15:clr>
            <a:srgbClr val="FBAE40"/>
          </p15:clr>
        </p15:guide>
        <p15:guide id="7" orient="horz" pos="1320" userDrawn="1">
          <p15:clr>
            <a:srgbClr val="FBAE40"/>
          </p15:clr>
        </p15:guide>
        <p15:guide id="8" orient="horz" pos="1008" userDrawn="1">
          <p15:clr>
            <a:srgbClr val="FBAE40"/>
          </p15:clr>
        </p15:guide>
        <p15:guide id="9" orient="horz" pos="456"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TI_Few bullet poin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67862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ext Placeholder 6">
            <a:extLst>
              <a:ext uri="{FF2B5EF4-FFF2-40B4-BE49-F238E27FC236}">
                <a16:creationId xmlns:a16="http://schemas.microsoft.com/office/drawing/2014/main" id="{6E325D9D-4BCB-BCE5-50B8-7CD1A9850B0B}"/>
              </a:ext>
            </a:extLst>
          </p:cNvPr>
          <p:cNvSpPr>
            <a:spLocks noGrp="1"/>
          </p:cNvSpPr>
          <p:nvPr>
            <p:ph type="body" sz="quarter" idx="12" hasCustomPrompt="1"/>
          </p:nvPr>
        </p:nvSpPr>
        <p:spPr>
          <a:xfrm>
            <a:off x="3962401" y="1993936"/>
            <a:ext cx="7407348" cy="2054583"/>
          </a:xfrm>
          <a:prstGeom prst="rect">
            <a:avLst/>
          </a:prstGeom>
        </p:spPr>
        <p:txBody>
          <a:bodyPr>
            <a:noAutofit/>
          </a:bodyPr>
          <a:lstStyle>
            <a:lvl1pPr marL="285750" indent="-285750">
              <a:lnSpc>
                <a:spcPct val="150000"/>
              </a:lnSpc>
              <a:buClr>
                <a:schemeClr val="tx2"/>
              </a:buClr>
              <a:buFont typeface="Arial" panose="020B0604020202020204" pitchFamily="34" charset="0"/>
              <a:buChar char="•"/>
              <a:defRPr sz="2400" b="0" i="0">
                <a:solidFill>
                  <a:schemeClr val="tx2"/>
                </a:solidFill>
                <a:latin typeface="Avenir Book" panose="02000503020000020003" pitchFamily="2" charset="0"/>
              </a:defRPr>
            </a:lvl1pPr>
          </a:lstStyle>
          <a:p>
            <a:pPr lvl="0"/>
            <a:r>
              <a:rPr lang="en-US"/>
              <a:t>Text here – 24 pt</a:t>
            </a:r>
          </a:p>
          <a:p>
            <a:pPr lvl="0"/>
            <a:r>
              <a:rPr lang="en-US"/>
              <a:t>Text here – 24 pt</a:t>
            </a:r>
          </a:p>
          <a:p>
            <a:pPr marL="285750" marR="0" lvl="0" indent="-285750" algn="l" defTabSz="914400" rtl="0" eaLnBrk="1" fontAlgn="auto" latinLnBrk="0" hangingPunct="1">
              <a:lnSpc>
                <a:spcPct val="150000"/>
              </a:lnSpc>
              <a:spcBef>
                <a:spcPts val="250"/>
              </a:spcBef>
              <a:spcAft>
                <a:spcPts val="600"/>
              </a:spcAft>
              <a:buClr>
                <a:schemeClr val="tx2"/>
              </a:buClr>
              <a:buSzTx/>
              <a:buFont typeface="Arial" panose="020B0604020202020204" pitchFamily="34" charset="0"/>
              <a:buChar char="•"/>
              <a:tabLst/>
              <a:defRPr/>
            </a:pPr>
            <a:r>
              <a:rPr lang="en-US"/>
              <a:t>Text here – 24 pt</a:t>
            </a:r>
          </a:p>
          <a:p>
            <a:pPr lvl="0"/>
            <a:endParaRPr lang="en-US"/>
          </a:p>
        </p:txBody>
      </p:sp>
      <p:grpSp>
        <p:nvGrpSpPr>
          <p:cNvPr id="3" name="Group 2">
            <a:extLst>
              <a:ext uri="{FF2B5EF4-FFF2-40B4-BE49-F238E27FC236}">
                <a16:creationId xmlns:a16="http://schemas.microsoft.com/office/drawing/2014/main" id="{5D528C69-14A0-72A8-9265-80CB7891FF7C}"/>
              </a:ext>
            </a:extLst>
          </p:cNvPr>
          <p:cNvGrpSpPr/>
          <p:nvPr userDrawn="1"/>
        </p:nvGrpSpPr>
        <p:grpSpPr>
          <a:xfrm>
            <a:off x="416850" y="2770414"/>
            <a:ext cx="134134" cy="465162"/>
            <a:chOff x="413675" y="2572979"/>
            <a:chExt cx="134134" cy="465162"/>
          </a:xfrm>
        </p:grpSpPr>
        <p:sp>
          <p:nvSpPr>
            <p:cNvPr id="5" name="Rectangle 4">
              <a:extLst>
                <a:ext uri="{FF2B5EF4-FFF2-40B4-BE49-F238E27FC236}">
                  <a16:creationId xmlns:a16="http://schemas.microsoft.com/office/drawing/2014/main" id="{34AE7F1F-4F75-F8B8-1C44-C5C7C83BAABE}"/>
                </a:ext>
              </a:extLst>
            </p:cNvPr>
            <p:cNvSpPr/>
            <p:nvPr/>
          </p:nvSpPr>
          <p:spPr>
            <a:xfrm>
              <a:off x="413675" y="2572979"/>
              <a:ext cx="45719" cy="46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13" name="Rectangle 12">
              <a:extLst>
                <a:ext uri="{FF2B5EF4-FFF2-40B4-BE49-F238E27FC236}">
                  <a16:creationId xmlns:a16="http://schemas.microsoft.com/office/drawing/2014/main" id="{9C6FA023-E0EF-8D38-8C45-9A8896029CEF}"/>
                </a:ext>
              </a:extLst>
            </p:cNvPr>
            <p:cNvSpPr/>
            <p:nvPr/>
          </p:nvSpPr>
          <p:spPr>
            <a:xfrm>
              <a:off x="502090" y="2572979"/>
              <a:ext cx="45719" cy="46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16" name="Text Placeholder 6">
            <a:extLst>
              <a:ext uri="{FF2B5EF4-FFF2-40B4-BE49-F238E27FC236}">
                <a16:creationId xmlns:a16="http://schemas.microsoft.com/office/drawing/2014/main" id="{93425F59-3C57-13A8-27E8-782FF9AAF32B}"/>
              </a:ext>
            </a:extLst>
          </p:cNvPr>
          <p:cNvSpPr>
            <a:spLocks noGrp="1"/>
          </p:cNvSpPr>
          <p:nvPr>
            <p:ph type="body" sz="quarter" idx="13" hasCustomPrompt="1"/>
          </p:nvPr>
        </p:nvSpPr>
        <p:spPr>
          <a:xfrm>
            <a:off x="3962401" y="5714089"/>
            <a:ext cx="7384607" cy="540881"/>
          </a:xfrm>
          <a:prstGeom prst="rect">
            <a:avLst/>
          </a:prstGeom>
        </p:spPr>
        <p:txBody>
          <a:bodyPr>
            <a:noAutofit/>
          </a:bodyPr>
          <a:lstStyle>
            <a:lvl1pPr marL="0" indent="0">
              <a:lnSpc>
                <a:spcPct val="150000"/>
              </a:lnSpc>
              <a:buClr>
                <a:schemeClr val="tx2"/>
              </a:buClr>
              <a:buFont typeface="Arial" panose="020B0604020202020204" pitchFamily="34" charset="0"/>
              <a:buNone/>
              <a:defRPr sz="1800" b="1" i="1">
                <a:solidFill>
                  <a:schemeClr val="tx2"/>
                </a:solidFill>
                <a:latin typeface="Avenir Book" panose="02000503020000020003" pitchFamily="2" charset="0"/>
              </a:defRPr>
            </a:lvl1pPr>
          </a:lstStyle>
          <a:p>
            <a:pPr lvl="0"/>
            <a:r>
              <a:rPr lang="en-US"/>
              <a:t>Use this template if you have a few bullet points</a:t>
            </a:r>
          </a:p>
        </p:txBody>
      </p:sp>
      <p:sp>
        <p:nvSpPr>
          <p:cNvPr id="4" name="Slide Number Placeholder 8">
            <a:extLst>
              <a:ext uri="{FF2B5EF4-FFF2-40B4-BE49-F238E27FC236}">
                <a16:creationId xmlns:a16="http://schemas.microsoft.com/office/drawing/2014/main" id="{230830A8-53DA-34AB-F534-CEE6568C6101}"/>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11" name="Text Placeholder 18">
            <a:extLst>
              <a:ext uri="{FF2B5EF4-FFF2-40B4-BE49-F238E27FC236}">
                <a16:creationId xmlns:a16="http://schemas.microsoft.com/office/drawing/2014/main" id="{A778C7D5-2B03-9E03-04F3-F099384B26AC}"/>
              </a:ext>
            </a:extLst>
          </p:cNvPr>
          <p:cNvSpPr>
            <a:spLocks noGrp="1"/>
          </p:cNvSpPr>
          <p:nvPr>
            <p:ph type="body" sz="quarter" idx="15" hasCustomPrompt="1"/>
          </p:nvPr>
        </p:nvSpPr>
        <p:spPr>
          <a:xfrm>
            <a:off x="609600" y="2703052"/>
            <a:ext cx="2496854" cy="477910"/>
          </a:xfrm>
          <a:prstGeom prst="rect">
            <a:avLst/>
          </a:prstGeom>
        </p:spPr>
        <p:txBody>
          <a:bodyPr anchor="t"/>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Goals</a:t>
            </a:r>
          </a:p>
        </p:txBody>
      </p:sp>
    </p:spTree>
    <p:extLst>
      <p:ext uri="{BB962C8B-B14F-4D97-AF65-F5344CB8AC3E}">
        <p14:creationId xmlns:p14="http://schemas.microsoft.com/office/powerpoint/2010/main" val="85333016"/>
      </p:ext>
    </p:extLst>
  </p:cSld>
  <p:clrMapOvr>
    <a:masterClrMapping/>
  </p:clrMapOvr>
  <p:extLst>
    <p:ext uri="{DCECCB84-F9BA-43D5-87BE-67443E8EF086}">
      <p15:sldGuideLst xmlns:p15="http://schemas.microsoft.com/office/powerpoint/2012/main">
        <p15:guide id="1" pos="2496">
          <p15:clr>
            <a:srgbClr val="FBAE40"/>
          </p15:clr>
        </p15:guide>
        <p15:guide id="2" orient="horz" pos="1968" userDrawn="1">
          <p15:clr>
            <a:srgbClr val="FBAE40"/>
          </p15:clr>
        </p15:guide>
        <p15:guide id="3" orient="horz" pos="124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TI_Few bullet point slid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67862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ext Placeholder 6">
            <a:extLst>
              <a:ext uri="{FF2B5EF4-FFF2-40B4-BE49-F238E27FC236}">
                <a16:creationId xmlns:a16="http://schemas.microsoft.com/office/drawing/2014/main" id="{6E325D9D-4BCB-BCE5-50B8-7CD1A9850B0B}"/>
              </a:ext>
            </a:extLst>
          </p:cNvPr>
          <p:cNvSpPr>
            <a:spLocks noGrp="1"/>
          </p:cNvSpPr>
          <p:nvPr>
            <p:ph type="body" sz="quarter" idx="12" hasCustomPrompt="1"/>
          </p:nvPr>
        </p:nvSpPr>
        <p:spPr>
          <a:xfrm>
            <a:off x="3962401" y="1993936"/>
            <a:ext cx="7407348" cy="2054583"/>
          </a:xfrm>
          <a:prstGeom prst="rect">
            <a:avLst/>
          </a:prstGeom>
        </p:spPr>
        <p:txBody>
          <a:bodyPr>
            <a:noAutofit/>
          </a:bodyPr>
          <a:lstStyle>
            <a:lvl1pPr marL="285750" indent="-285750">
              <a:lnSpc>
                <a:spcPct val="150000"/>
              </a:lnSpc>
              <a:buClr>
                <a:schemeClr val="tx2"/>
              </a:buClr>
              <a:buFont typeface="Arial" panose="020B0604020202020204" pitchFamily="34" charset="0"/>
              <a:buChar char="•"/>
              <a:defRPr sz="2400" b="0" i="0">
                <a:solidFill>
                  <a:schemeClr val="tx2"/>
                </a:solidFill>
                <a:latin typeface="Avenir Book" panose="02000503020000020003" pitchFamily="2" charset="0"/>
              </a:defRPr>
            </a:lvl1pPr>
          </a:lstStyle>
          <a:p>
            <a:pPr lvl="0"/>
            <a:r>
              <a:rPr lang="en-US"/>
              <a:t>Text here – 24 pt</a:t>
            </a:r>
          </a:p>
          <a:p>
            <a:pPr lvl="0"/>
            <a:r>
              <a:rPr lang="en-US"/>
              <a:t>Text here – 24 pt</a:t>
            </a:r>
          </a:p>
          <a:p>
            <a:pPr marL="285750" marR="0" lvl="0" indent="-285750" algn="l" defTabSz="914400" rtl="0" eaLnBrk="1" fontAlgn="auto" latinLnBrk="0" hangingPunct="1">
              <a:lnSpc>
                <a:spcPct val="150000"/>
              </a:lnSpc>
              <a:spcBef>
                <a:spcPts val="250"/>
              </a:spcBef>
              <a:spcAft>
                <a:spcPts val="600"/>
              </a:spcAft>
              <a:buClr>
                <a:schemeClr val="tx2"/>
              </a:buClr>
              <a:buSzTx/>
              <a:buFont typeface="Arial" panose="020B0604020202020204" pitchFamily="34" charset="0"/>
              <a:buChar char="•"/>
              <a:tabLst/>
              <a:defRPr/>
            </a:pPr>
            <a:r>
              <a:rPr lang="en-US"/>
              <a:t>Text here – 24 pt</a:t>
            </a:r>
          </a:p>
          <a:p>
            <a:pPr lvl="0"/>
            <a:endParaRPr lang="en-US"/>
          </a:p>
        </p:txBody>
      </p:sp>
      <p:sp>
        <p:nvSpPr>
          <p:cNvPr id="16" name="Text Placeholder 6">
            <a:extLst>
              <a:ext uri="{FF2B5EF4-FFF2-40B4-BE49-F238E27FC236}">
                <a16:creationId xmlns:a16="http://schemas.microsoft.com/office/drawing/2014/main" id="{93425F59-3C57-13A8-27E8-782FF9AAF32B}"/>
              </a:ext>
            </a:extLst>
          </p:cNvPr>
          <p:cNvSpPr>
            <a:spLocks noGrp="1"/>
          </p:cNvSpPr>
          <p:nvPr>
            <p:ph type="body" sz="quarter" idx="13" hasCustomPrompt="1"/>
          </p:nvPr>
        </p:nvSpPr>
        <p:spPr>
          <a:xfrm>
            <a:off x="3962401" y="5714089"/>
            <a:ext cx="7384607" cy="540881"/>
          </a:xfrm>
          <a:prstGeom prst="rect">
            <a:avLst/>
          </a:prstGeom>
        </p:spPr>
        <p:txBody>
          <a:bodyPr>
            <a:noAutofit/>
          </a:bodyPr>
          <a:lstStyle>
            <a:lvl1pPr marL="0" indent="0">
              <a:lnSpc>
                <a:spcPct val="150000"/>
              </a:lnSpc>
              <a:buClr>
                <a:schemeClr val="tx2"/>
              </a:buClr>
              <a:buFont typeface="Arial" panose="020B0604020202020204" pitchFamily="34" charset="0"/>
              <a:buNone/>
              <a:defRPr sz="1800" b="1" i="1">
                <a:solidFill>
                  <a:schemeClr val="tx2"/>
                </a:solidFill>
                <a:latin typeface="Avenir Book" panose="02000503020000020003" pitchFamily="2" charset="0"/>
              </a:defRPr>
            </a:lvl1pPr>
          </a:lstStyle>
          <a:p>
            <a:pPr lvl="0"/>
            <a:r>
              <a:rPr lang="en-US"/>
              <a:t>Use this template if you have a few bullet points</a:t>
            </a:r>
          </a:p>
        </p:txBody>
      </p:sp>
      <p:sp>
        <p:nvSpPr>
          <p:cNvPr id="4" name="Slide Number Placeholder 8">
            <a:extLst>
              <a:ext uri="{FF2B5EF4-FFF2-40B4-BE49-F238E27FC236}">
                <a16:creationId xmlns:a16="http://schemas.microsoft.com/office/drawing/2014/main" id="{230830A8-53DA-34AB-F534-CEE6568C6101}"/>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grpSp>
        <p:nvGrpSpPr>
          <p:cNvPr id="2" name="Group 1">
            <a:extLst>
              <a:ext uri="{FF2B5EF4-FFF2-40B4-BE49-F238E27FC236}">
                <a16:creationId xmlns:a16="http://schemas.microsoft.com/office/drawing/2014/main" id="{076AFD90-43FF-6AEB-6B22-274189F8559E}"/>
              </a:ext>
            </a:extLst>
          </p:cNvPr>
          <p:cNvGrpSpPr/>
          <p:nvPr userDrawn="1"/>
        </p:nvGrpSpPr>
        <p:grpSpPr>
          <a:xfrm>
            <a:off x="420823" y="2641195"/>
            <a:ext cx="134134" cy="807709"/>
            <a:chOff x="420823" y="2522866"/>
            <a:chExt cx="134134" cy="807709"/>
          </a:xfrm>
        </p:grpSpPr>
        <p:sp>
          <p:nvSpPr>
            <p:cNvPr id="6" name="Rectangle 5">
              <a:extLst>
                <a:ext uri="{FF2B5EF4-FFF2-40B4-BE49-F238E27FC236}">
                  <a16:creationId xmlns:a16="http://schemas.microsoft.com/office/drawing/2014/main" id="{8DBA30F4-A7CF-4F42-E515-81C821BBB831}"/>
                </a:ext>
              </a:extLst>
            </p:cNvPr>
            <p:cNvSpPr/>
            <p:nvPr/>
          </p:nvSpPr>
          <p:spPr>
            <a:xfrm>
              <a:off x="420823"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7" name="Rectangle 6">
              <a:extLst>
                <a:ext uri="{FF2B5EF4-FFF2-40B4-BE49-F238E27FC236}">
                  <a16:creationId xmlns:a16="http://schemas.microsoft.com/office/drawing/2014/main" id="{D90B5624-F79B-7C0E-4D3F-8E064247926B}"/>
                </a:ext>
              </a:extLst>
            </p:cNvPr>
            <p:cNvSpPr/>
            <p:nvPr/>
          </p:nvSpPr>
          <p:spPr>
            <a:xfrm>
              <a:off x="509238"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9" name="Text Placeholder 18">
            <a:extLst>
              <a:ext uri="{FF2B5EF4-FFF2-40B4-BE49-F238E27FC236}">
                <a16:creationId xmlns:a16="http://schemas.microsoft.com/office/drawing/2014/main" id="{98A12229-7EF2-A396-2C72-B0231E62E9BC}"/>
              </a:ext>
            </a:extLst>
          </p:cNvPr>
          <p:cNvSpPr>
            <a:spLocks noGrp="1"/>
          </p:cNvSpPr>
          <p:nvPr>
            <p:ph type="body" sz="quarter" idx="15" hasCustomPrompt="1"/>
          </p:nvPr>
        </p:nvSpPr>
        <p:spPr>
          <a:xfrm>
            <a:off x="609600" y="2529669"/>
            <a:ext cx="2496854" cy="1018106"/>
          </a:xfrm>
          <a:prstGeom prst="rect">
            <a:avLst/>
          </a:prstGeom>
        </p:spPr>
        <p:txBody>
          <a:bodyPr anchor="t"/>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Rapid</a:t>
            </a:r>
          </a:p>
          <a:p>
            <a:pPr lvl="0"/>
            <a:r>
              <a:rPr lang="en-US"/>
              <a:t>Validation</a:t>
            </a:r>
          </a:p>
        </p:txBody>
      </p:sp>
    </p:spTree>
    <p:extLst>
      <p:ext uri="{BB962C8B-B14F-4D97-AF65-F5344CB8AC3E}">
        <p14:creationId xmlns:p14="http://schemas.microsoft.com/office/powerpoint/2010/main" val="1933267507"/>
      </p:ext>
    </p:extLst>
  </p:cSld>
  <p:clrMapOvr>
    <a:masterClrMapping/>
  </p:clrMapOvr>
  <p:extLst>
    <p:ext uri="{DCECCB84-F9BA-43D5-87BE-67443E8EF086}">
      <p15:sldGuideLst xmlns:p15="http://schemas.microsoft.com/office/powerpoint/2012/main">
        <p15:guide id="1" pos="2496">
          <p15:clr>
            <a:srgbClr val="FBAE40"/>
          </p15:clr>
        </p15:guide>
        <p15:guide id="2" orient="horz" pos="1848" userDrawn="1">
          <p15:clr>
            <a:srgbClr val="FBAE40"/>
          </p15:clr>
        </p15:guide>
        <p15:guide id="3" orient="horz" pos="124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Ti_Insigh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31778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ext Placeholder 6">
            <a:extLst>
              <a:ext uri="{FF2B5EF4-FFF2-40B4-BE49-F238E27FC236}">
                <a16:creationId xmlns:a16="http://schemas.microsoft.com/office/drawing/2014/main" id="{6E325D9D-4BCB-BCE5-50B8-7CD1A9850B0B}"/>
              </a:ext>
            </a:extLst>
          </p:cNvPr>
          <p:cNvSpPr>
            <a:spLocks noGrp="1"/>
          </p:cNvSpPr>
          <p:nvPr>
            <p:ph type="body" sz="quarter" idx="12" hasCustomPrompt="1"/>
          </p:nvPr>
        </p:nvSpPr>
        <p:spPr>
          <a:xfrm>
            <a:off x="3962400" y="1374416"/>
            <a:ext cx="7619999" cy="4085489"/>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Text here – 16 pt</a:t>
            </a:r>
          </a:p>
          <a:p>
            <a:pPr lvl="0"/>
            <a:r>
              <a:rPr lang="en-US"/>
              <a:t>Text here – 16pt</a:t>
            </a:r>
          </a:p>
        </p:txBody>
      </p:sp>
      <p:sp>
        <p:nvSpPr>
          <p:cNvPr id="3" name="Text Placeholder 43">
            <a:extLst>
              <a:ext uri="{FF2B5EF4-FFF2-40B4-BE49-F238E27FC236}">
                <a16:creationId xmlns:a16="http://schemas.microsoft.com/office/drawing/2014/main" id="{83CC18A0-BD10-F53E-4D4F-89FD4BE53A9A}"/>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bg1"/>
                </a:solidFill>
                <a:latin typeface="Avenir Black" panose="02000503020000020003" pitchFamily="2" charset="0"/>
              </a:defRPr>
            </a:lvl1pPr>
          </a:lstStyle>
          <a:p>
            <a:pPr lvl="0"/>
            <a:r>
              <a:rPr lang="en-US"/>
              <a:t>Title – 20 pt</a:t>
            </a:r>
          </a:p>
        </p:txBody>
      </p:sp>
      <p:pic>
        <p:nvPicPr>
          <p:cNvPr id="5" name="Graphic 4" descr="Brainstorm outline">
            <a:extLst>
              <a:ext uri="{FF2B5EF4-FFF2-40B4-BE49-F238E27FC236}">
                <a16:creationId xmlns:a16="http://schemas.microsoft.com/office/drawing/2014/main" id="{86685BC5-C194-66EB-12BE-5AB5409B14B7}"/>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93657" y="2474199"/>
            <a:ext cx="1909602" cy="1909602"/>
          </a:xfrm>
          <a:prstGeom prst="rect">
            <a:avLst/>
          </a:prstGeom>
        </p:spPr>
      </p:pic>
      <p:grpSp>
        <p:nvGrpSpPr>
          <p:cNvPr id="13" name="Group 12">
            <a:extLst>
              <a:ext uri="{FF2B5EF4-FFF2-40B4-BE49-F238E27FC236}">
                <a16:creationId xmlns:a16="http://schemas.microsoft.com/office/drawing/2014/main" id="{33A8CE42-B567-A075-3949-0C3676452B04}"/>
              </a:ext>
            </a:extLst>
          </p:cNvPr>
          <p:cNvGrpSpPr/>
          <p:nvPr userDrawn="1"/>
        </p:nvGrpSpPr>
        <p:grpSpPr>
          <a:xfrm>
            <a:off x="405472" y="472377"/>
            <a:ext cx="109351" cy="212668"/>
            <a:chOff x="921541" y="800100"/>
            <a:chExt cx="167671" cy="326091"/>
          </a:xfrm>
          <a:solidFill>
            <a:schemeClr val="bg1"/>
          </a:solidFill>
        </p:grpSpPr>
        <p:sp>
          <p:nvSpPr>
            <p:cNvPr id="14" name="Rectangle 13">
              <a:extLst>
                <a:ext uri="{FF2B5EF4-FFF2-40B4-BE49-F238E27FC236}">
                  <a16:creationId xmlns:a16="http://schemas.microsoft.com/office/drawing/2014/main" id="{5339C940-10BF-C72F-E7CF-80CFE722623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5" name="Rectangle 14">
              <a:extLst>
                <a:ext uri="{FF2B5EF4-FFF2-40B4-BE49-F238E27FC236}">
                  <a16:creationId xmlns:a16="http://schemas.microsoft.com/office/drawing/2014/main" id="{A7892AB9-68ED-1D06-DC94-21DDB9774F97}"/>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6" name="Text Placeholder 6">
            <a:extLst>
              <a:ext uri="{FF2B5EF4-FFF2-40B4-BE49-F238E27FC236}">
                <a16:creationId xmlns:a16="http://schemas.microsoft.com/office/drawing/2014/main" id="{AAA2805A-9F9A-AAB9-4348-6983DEDDA742}"/>
              </a:ext>
            </a:extLst>
          </p:cNvPr>
          <p:cNvSpPr>
            <a:spLocks noGrp="1"/>
          </p:cNvSpPr>
          <p:nvPr>
            <p:ph type="body" sz="quarter" idx="13" hasCustomPrompt="1"/>
          </p:nvPr>
        </p:nvSpPr>
        <p:spPr>
          <a:xfrm>
            <a:off x="3962401" y="5779601"/>
            <a:ext cx="7407348" cy="611436"/>
          </a:xfrm>
          <a:prstGeom prst="rect">
            <a:avLst/>
          </a:prstGeom>
        </p:spPr>
        <p:txBody>
          <a:bodyPr>
            <a:normAutofit/>
          </a:bodyPr>
          <a:lstStyle>
            <a:lvl1pPr marL="0" indent="0">
              <a:buClr>
                <a:schemeClr val="tx2"/>
              </a:buClr>
              <a:buFont typeface="Arial" panose="020B0604020202020204" pitchFamily="34" charset="0"/>
              <a:buNone/>
              <a:defRPr sz="1600" b="1" i="1">
                <a:solidFill>
                  <a:schemeClr val="tx2"/>
                </a:solidFill>
                <a:latin typeface="Avenir Book" panose="02000503020000020003" pitchFamily="2" charset="0"/>
              </a:defRPr>
            </a:lvl1pPr>
          </a:lstStyle>
          <a:p>
            <a:pPr lvl="0"/>
            <a:r>
              <a:rPr lang="en-US"/>
              <a:t>NOTE: Keep the text concise and to the point. In case the content is too much, reduce the point size to 14pt</a:t>
            </a:r>
          </a:p>
        </p:txBody>
      </p:sp>
      <p:sp>
        <p:nvSpPr>
          <p:cNvPr id="4" name="Slide Number Placeholder 8">
            <a:extLst>
              <a:ext uri="{FF2B5EF4-FFF2-40B4-BE49-F238E27FC236}">
                <a16:creationId xmlns:a16="http://schemas.microsoft.com/office/drawing/2014/main" id="{F8574AAF-04F7-B86B-7C0F-DE0BA010BAB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2" name="Text Placeholder 6">
            <a:extLst>
              <a:ext uri="{FF2B5EF4-FFF2-40B4-BE49-F238E27FC236}">
                <a16:creationId xmlns:a16="http://schemas.microsoft.com/office/drawing/2014/main" id="{F6187025-00C7-5356-6DCE-B31ABA9F650A}"/>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Tree>
    <p:extLst>
      <p:ext uri="{BB962C8B-B14F-4D97-AF65-F5344CB8AC3E}">
        <p14:creationId xmlns:p14="http://schemas.microsoft.com/office/powerpoint/2010/main" val="30139196"/>
      </p:ext>
    </p:extLst>
  </p:cSld>
  <p:clrMapOvr>
    <a:masterClrMapping/>
  </p:clrMapOvr>
  <p:extLst>
    <p:ext uri="{DCECCB84-F9BA-43D5-87BE-67443E8EF086}">
      <p15:sldGuideLst xmlns:p15="http://schemas.microsoft.com/office/powerpoint/2012/main">
        <p15:guide id="1" pos="2496">
          <p15:clr>
            <a:srgbClr val="FBAE40"/>
          </p15:clr>
        </p15:guide>
        <p15:guide id="2" orient="horz" pos="432">
          <p15:clr>
            <a:srgbClr val="FBAE40"/>
          </p15:clr>
        </p15:guide>
        <p15:guide id="3" orient="horz" pos="86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Ti_Insight slid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31778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83CC18A0-BD10-F53E-4D4F-89FD4BE53A9A}"/>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bg1"/>
                </a:solidFill>
                <a:latin typeface="Avenir Black" panose="02000503020000020003" pitchFamily="2" charset="0"/>
              </a:defRPr>
            </a:lvl1pPr>
          </a:lstStyle>
          <a:p>
            <a:pPr lvl="0"/>
            <a:r>
              <a:rPr lang="en-US"/>
              <a:t>Title – 20 pt</a:t>
            </a:r>
          </a:p>
        </p:txBody>
      </p:sp>
      <p:grpSp>
        <p:nvGrpSpPr>
          <p:cNvPr id="13" name="Group 12">
            <a:extLst>
              <a:ext uri="{FF2B5EF4-FFF2-40B4-BE49-F238E27FC236}">
                <a16:creationId xmlns:a16="http://schemas.microsoft.com/office/drawing/2014/main" id="{33A8CE42-B567-A075-3949-0C3676452B04}"/>
              </a:ext>
            </a:extLst>
          </p:cNvPr>
          <p:cNvGrpSpPr/>
          <p:nvPr userDrawn="1"/>
        </p:nvGrpSpPr>
        <p:grpSpPr>
          <a:xfrm>
            <a:off x="405472" y="472377"/>
            <a:ext cx="109351" cy="212668"/>
            <a:chOff x="921541" y="800100"/>
            <a:chExt cx="167671" cy="326091"/>
          </a:xfrm>
          <a:solidFill>
            <a:schemeClr val="bg1"/>
          </a:solidFill>
        </p:grpSpPr>
        <p:sp>
          <p:nvSpPr>
            <p:cNvPr id="14" name="Rectangle 13">
              <a:extLst>
                <a:ext uri="{FF2B5EF4-FFF2-40B4-BE49-F238E27FC236}">
                  <a16:creationId xmlns:a16="http://schemas.microsoft.com/office/drawing/2014/main" id="{5339C940-10BF-C72F-E7CF-80CFE722623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5" name="Rectangle 14">
              <a:extLst>
                <a:ext uri="{FF2B5EF4-FFF2-40B4-BE49-F238E27FC236}">
                  <a16:creationId xmlns:a16="http://schemas.microsoft.com/office/drawing/2014/main" id="{A7892AB9-68ED-1D06-DC94-21DDB9774F97}"/>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4" name="Freeform 3">
            <a:extLst>
              <a:ext uri="{FF2B5EF4-FFF2-40B4-BE49-F238E27FC236}">
                <a16:creationId xmlns:a16="http://schemas.microsoft.com/office/drawing/2014/main" id="{556DD458-0CFA-DEEC-A5AE-A0CA63191D3E}"/>
              </a:ext>
            </a:extLst>
          </p:cNvPr>
          <p:cNvSpPr/>
          <p:nvPr userDrawn="1"/>
        </p:nvSpPr>
        <p:spPr>
          <a:xfrm>
            <a:off x="683178" y="2341646"/>
            <a:ext cx="1710316" cy="1915170"/>
          </a:xfrm>
          <a:custGeom>
            <a:avLst/>
            <a:gdLst>
              <a:gd name="connsiteX0" fmla="*/ 761458 w 1710316"/>
              <a:gd name="connsiteY0" fmla="*/ 1754040 h 1915170"/>
              <a:gd name="connsiteX1" fmla="*/ 752072 w 1710316"/>
              <a:gd name="connsiteY1" fmla="*/ 1754040 h 1915170"/>
              <a:gd name="connsiteX2" fmla="*/ 727901 w 1710316"/>
              <a:gd name="connsiteY2" fmla="*/ 1754123 h 1915170"/>
              <a:gd name="connsiteX3" fmla="*/ 727901 w 1710316"/>
              <a:gd name="connsiteY3" fmla="*/ 1807227 h 1915170"/>
              <a:gd name="connsiteX4" fmla="*/ 744680 w 1710316"/>
              <a:gd name="connsiteY4" fmla="*/ 1847742 h 1915170"/>
              <a:gd name="connsiteX5" fmla="*/ 785049 w 1710316"/>
              <a:gd name="connsiteY5" fmla="*/ 1864582 h 1915170"/>
              <a:gd name="connsiteX6" fmla="*/ 925345 w 1710316"/>
              <a:gd name="connsiteY6" fmla="*/ 1864582 h 1915170"/>
              <a:gd name="connsiteX7" fmla="*/ 965715 w 1710316"/>
              <a:gd name="connsiteY7" fmla="*/ 1847742 h 1915170"/>
              <a:gd name="connsiteX8" fmla="*/ 982493 w 1710316"/>
              <a:gd name="connsiteY8" fmla="*/ 1807227 h 1915170"/>
              <a:gd name="connsiteX9" fmla="*/ 982493 w 1710316"/>
              <a:gd name="connsiteY9" fmla="*/ 1754123 h 1915170"/>
              <a:gd name="connsiteX10" fmla="*/ 958239 w 1710316"/>
              <a:gd name="connsiteY10" fmla="*/ 1754040 h 1915170"/>
              <a:gd name="connsiteX11" fmla="*/ 238561 w 1710316"/>
              <a:gd name="connsiteY11" fmla="*/ 1436245 h 1915170"/>
              <a:gd name="connsiteX12" fmla="*/ 238561 w 1710316"/>
              <a:gd name="connsiteY12" fmla="*/ 1400397 h 1915170"/>
              <a:gd name="connsiteX13" fmla="*/ 274280 w 1710316"/>
              <a:gd name="connsiteY13" fmla="*/ 1400397 h 1915170"/>
              <a:gd name="connsiteX14" fmla="*/ 360999 w 1710316"/>
              <a:gd name="connsiteY14" fmla="*/ 1487430 h 1915170"/>
              <a:gd name="connsiteX15" fmla="*/ 529953 w 1710316"/>
              <a:gd name="connsiteY15" fmla="*/ 1317866 h 1915170"/>
              <a:gd name="connsiteX16" fmla="*/ 565671 w 1710316"/>
              <a:gd name="connsiteY16" fmla="*/ 1317866 h 1915170"/>
              <a:gd name="connsiteX17" fmla="*/ 565671 w 1710316"/>
              <a:gd name="connsiteY17" fmla="*/ 1353713 h 1915170"/>
              <a:gd name="connsiteX18" fmla="*/ 378857 w 1710316"/>
              <a:gd name="connsiteY18" fmla="*/ 1541202 h 1915170"/>
              <a:gd name="connsiteX19" fmla="*/ 343139 w 1710316"/>
              <a:gd name="connsiteY19" fmla="*/ 1541202 h 1915170"/>
              <a:gd name="connsiteX20" fmla="*/ 431438 w 1710316"/>
              <a:gd name="connsiteY20" fmla="*/ 1135544 h 1915170"/>
              <a:gd name="connsiteX21" fmla="*/ 610192 w 1710316"/>
              <a:gd name="connsiteY21" fmla="*/ 1220660 h 1915170"/>
              <a:gd name="connsiteX22" fmla="*/ 673986 w 1710316"/>
              <a:gd name="connsiteY22" fmla="*/ 1316280 h 1915170"/>
              <a:gd name="connsiteX23" fmla="*/ 1141149 w 1710316"/>
              <a:gd name="connsiteY23" fmla="*/ 1321699 h 1915170"/>
              <a:gd name="connsiteX24" fmla="*/ 1149454 w 1710316"/>
              <a:gd name="connsiteY24" fmla="*/ 1301608 h 1915170"/>
              <a:gd name="connsiteX25" fmla="*/ 1199209 w 1710316"/>
              <a:gd name="connsiteY25" fmla="*/ 1233915 h 1915170"/>
              <a:gd name="connsiteX26" fmla="*/ 1200456 w 1710316"/>
              <a:gd name="connsiteY26" fmla="*/ 1232581 h 1915170"/>
              <a:gd name="connsiteX27" fmla="*/ 1313921 w 1710316"/>
              <a:gd name="connsiteY27" fmla="*/ 1067684 h 1915170"/>
              <a:gd name="connsiteX28" fmla="*/ 1353544 w 1710316"/>
              <a:gd name="connsiteY28" fmla="*/ 871860 h 1915170"/>
              <a:gd name="connsiteX29" fmla="*/ 1207598 w 1710316"/>
              <a:gd name="connsiteY29" fmla="*/ 518146 h 1915170"/>
              <a:gd name="connsiteX30" fmla="*/ 855159 w 1710316"/>
              <a:gd name="connsiteY30" fmla="*/ 371674 h 1915170"/>
              <a:gd name="connsiteX31" fmla="*/ 502719 w 1710316"/>
              <a:gd name="connsiteY31" fmla="*/ 518146 h 1915170"/>
              <a:gd name="connsiteX32" fmla="*/ 356774 w 1710316"/>
              <a:gd name="connsiteY32" fmla="*/ 871860 h 1915170"/>
              <a:gd name="connsiteX33" fmla="*/ 377458 w 1710316"/>
              <a:gd name="connsiteY33" fmla="*/ 1014997 h 1915170"/>
              <a:gd name="connsiteX34" fmla="*/ 431451 w 1710316"/>
              <a:gd name="connsiteY34" fmla="*/ 1135542 h 1915170"/>
              <a:gd name="connsiteX35" fmla="*/ 689845 w 1710316"/>
              <a:gd name="connsiteY35" fmla="*/ 1366970 h 1915170"/>
              <a:gd name="connsiteX36" fmla="*/ 694247 w 1710316"/>
              <a:gd name="connsiteY36" fmla="*/ 1392896 h 1915170"/>
              <a:gd name="connsiteX37" fmla="*/ 694330 w 1710316"/>
              <a:gd name="connsiteY37" fmla="*/ 1393897 h 1915170"/>
              <a:gd name="connsiteX38" fmla="*/ 694747 w 1710316"/>
              <a:gd name="connsiteY38" fmla="*/ 1397815 h 1915170"/>
              <a:gd name="connsiteX39" fmla="*/ 694830 w 1710316"/>
              <a:gd name="connsiteY39" fmla="*/ 1398814 h 1915170"/>
              <a:gd name="connsiteX40" fmla="*/ 694996 w 1710316"/>
              <a:gd name="connsiteY40" fmla="*/ 1400566 h 1915170"/>
              <a:gd name="connsiteX41" fmla="*/ 694996 w 1710316"/>
              <a:gd name="connsiteY41" fmla="*/ 1400816 h 1915170"/>
              <a:gd name="connsiteX42" fmla="*/ 695162 w 1710316"/>
              <a:gd name="connsiteY42" fmla="*/ 1402815 h 1915170"/>
              <a:gd name="connsiteX43" fmla="*/ 695245 w 1710316"/>
              <a:gd name="connsiteY43" fmla="*/ 1403234 h 1915170"/>
              <a:gd name="connsiteX44" fmla="*/ 695327 w 1710316"/>
              <a:gd name="connsiteY44" fmla="*/ 1403816 h 1915170"/>
              <a:gd name="connsiteX45" fmla="*/ 695576 w 1710316"/>
              <a:gd name="connsiteY45" fmla="*/ 1406817 h 1915170"/>
              <a:gd name="connsiteX46" fmla="*/ 695576 w 1710316"/>
              <a:gd name="connsiteY46" fmla="*/ 1406983 h 1915170"/>
              <a:gd name="connsiteX47" fmla="*/ 695659 w 1710316"/>
              <a:gd name="connsiteY47" fmla="*/ 1407735 h 1915170"/>
              <a:gd name="connsiteX48" fmla="*/ 696159 w 1710316"/>
              <a:gd name="connsiteY48" fmla="*/ 1413738 h 1915170"/>
              <a:gd name="connsiteX49" fmla="*/ 696242 w 1710316"/>
              <a:gd name="connsiteY49" fmla="*/ 1414570 h 1915170"/>
              <a:gd name="connsiteX50" fmla="*/ 696242 w 1710316"/>
              <a:gd name="connsiteY50" fmla="*/ 1414737 h 1915170"/>
              <a:gd name="connsiteX51" fmla="*/ 696491 w 1710316"/>
              <a:gd name="connsiteY51" fmla="*/ 1417737 h 1915170"/>
              <a:gd name="connsiteX52" fmla="*/ 696491 w 1710316"/>
              <a:gd name="connsiteY52" fmla="*/ 1418738 h 1915170"/>
              <a:gd name="connsiteX53" fmla="*/ 696574 w 1710316"/>
              <a:gd name="connsiteY53" fmla="*/ 1419739 h 1915170"/>
              <a:gd name="connsiteX54" fmla="*/ 696574 w 1710316"/>
              <a:gd name="connsiteY54" fmla="*/ 1423741 h 1915170"/>
              <a:gd name="connsiteX55" fmla="*/ 696408 w 1710316"/>
              <a:gd name="connsiteY55" fmla="*/ 1424492 h 1915170"/>
              <a:gd name="connsiteX56" fmla="*/ 696408 w 1710316"/>
              <a:gd name="connsiteY56" fmla="*/ 1433411 h 1915170"/>
              <a:gd name="connsiteX57" fmla="*/ 696325 w 1710316"/>
              <a:gd name="connsiteY57" fmla="*/ 1435995 h 1915170"/>
              <a:gd name="connsiteX58" fmla="*/ 696325 w 1710316"/>
              <a:gd name="connsiteY58" fmla="*/ 1439747 h 1915170"/>
              <a:gd name="connsiteX59" fmla="*/ 696242 w 1710316"/>
              <a:gd name="connsiteY59" fmla="*/ 1440914 h 1915170"/>
              <a:gd name="connsiteX60" fmla="*/ 696242 w 1710316"/>
              <a:gd name="connsiteY60" fmla="*/ 1441081 h 1915170"/>
              <a:gd name="connsiteX61" fmla="*/ 696076 w 1710316"/>
              <a:gd name="connsiteY61" fmla="*/ 1443582 h 1915170"/>
              <a:gd name="connsiteX62" fmla="*/ 695993 w 1710316"/>
              <a:gd name="connsiteY62" fmla="*/ 1444666 h 1915170"/>
              <a:gd name="connsiteX63" fmla="*/ 695993 w 1710316"/>
              <a:gd name="connsiteY63" fmla="*/ 1444833 h 1915170"/>
              <a:gd name="connsiteX64" fmla="*/ 695825 w 1710316"/>
              <a:gd name="connsiteY64" fmla="*/ 1447334 h 1915170"/>
              <a:gd name="connsiteX65" fmla="*/ 695742 w 1710316"/>
              <a:gd name="connsiteY65" fmla="*/ 1448418 h 1915170"/>
              <a:gd name="connsiteX66" fmla="*/ 695742 w 1710316"/>
              <a:gd name="connsiteY66" fmla="*/ 1448668 h 1915170"/>
              <a:gd name="connsiteX67" fmla="*/ 695659 w 1710316"/>
              <a:gd name="connsiteY67" fmla="*/ 1449918 h 1915170"/>
              <a:gd name="connsiteX68" fmla="*/ 695659 w 1710316"/>
              <a:gd name="connsiteY68" fmla="*/ 1451252 h 1915170"/>
              <a:gd name="connsiteX69" fmla="*/ 695576 w 1710316"/>
              <a:gd name="connsiteY69" fmla="*/ 1452251 h 1915170"/>
              <a:gd name="connsiteX70" fmla="*/ 695576 w 1710316"/>
              <a:gd name="connsiteY70" fmla="*/ 1452503 h 1915170"/>
              <a:gd name="connsiteX71" fmla="*/ 695410 w 1710316"/>
              <a:gd name="connsiteY71" fmla="*/ 1455002 h 1915170"/>
              <a:gd name="connsiteX72" fmla="*/ 695327 w 1710316"/>
              <a:gd name="connsiteY72" fmla="*/ 1455919 h 1915170"/>
              <a:gd name="connsiteX73" fmla="*/ 695327 w 1710316"/>
              <a:gd name="connsiteY73" fmla="*/ 1456252 h 1915170"/>
              <a:gd name="connsiteX74" fmla="*/ 695245 w 1710316"/>
              <a:gd name="connsiteY74" fmla="*/ 1457503 h 1915170"/>
              <a:gd name="connsiteX75" fmla="*/ 695079 w 1710316"/>
              <a:gd name="connsiteY75" fmla="*/ 1458753 h 1915170"/>
              <a:gd name="connsiteX76" fmla="*/ 694996 w 1710316"/>
              <a:gd name="connsiteY76" fmla="*/ 1460004 h 1915170"/>
              <a:gd name="connsiteX77" fmla="*/ 694164 w 1710316"/>
              <a:gd name="connsiteY77" fmla="*/ 1466257 h 1915170"/>
              <a:gd name="connsiteX78" fmla="*/ 694081 w 1710316"/>
              <a:gd name="connsiteY78" fmla="*/ 1467092 h 1915170"/>
              <a:gd name="connsiteX79" fmla="*/ 693998 w 1710316"/>
              <a:gd name="connsiteY79" fmla="*/ 1467508 h 1915170"/>
              <a:gd name="connsiteX80" fmla="*/ 693335 w 1710316"/>
              <a:gd name="connsiteY80" fmla="*/ 1472510 h 1915170"/>
              <a:gd name="connsiteX81" fmla="*/ 685692 w 1710316"/>
              <a:gd name="connsiteY81" fmla="*/ 1508940 h 1915170"/>
              <a:gd name="connsiteX82" fmla="*/ 1132249 w 1710316"/>
              <a:gd name="connsiteY82" fmla="*/ 1508940 h 1915170"/>
              <a:gd name="connsiteX83" fmla="*/ 1132249 w 1710316"/>
              <a:gd name="connsiteY83" fmla="*/ 1375639 h 1915170"/>
              <a:gd name="connsiteX84" fmla="*/ 1132332 w 1710316"/>
              <a:gd name="connsiteY84" fmla="*/ 1375639 h 1915170"/>
              <a:gd name="connsiteX85" fmla="*/ 1132332 w 1710316"/>
              <a:gd name="connsiteY85" fmla="*/ 1372054 h 1915170"/>
              <a:gd name="connsiteX86" fmla="*/ 666420 w 1710316"/>
              <a:gd name="connsiteY86" fmla="*/ 1559626 h 1915170"/>
              <a:gd name="connsiteX87" fmla="*/ 610186 w 1710316"/>
              <a:gd name="connsiteY87" fmla="*/ 1638406 h 1915170"/>
              <a:gd name="connsiteX88" fmla="*/ 590916 w 1710316"/>
              <a:gd name="connsiteY88" fmla="*/ 1656079 h 1915170"/>
              <a:gd name="connsiteX89" fmla="*/ 611100 w 1710316"/>
              <a:gd name="connsiteY89" fmla="*/ 1681338 h 1915170"/>
              <a:gd name="connsiteX90" fmla="*/ 652135 w 1710316"/>
              <a:gd name="connsiteY90" fmla="*/ 1703847 h 1915170"/>
              <a:gd name="connsiteX91" fmla="*/ 698071 w 1710316"/>
              <a:gd name="connsiteY91" fmla="*/ 1703681 h 1915170"/>
              <a:gd name="connsiteX92" fmla="*/ 702555 w 1710316"/>
              <a:gd name="connsiteY92" fmla="*/ 1703265 h 1915170"/>
              <a:gd name="connsiteX93" fmla="*/ 1007660 w 1710316"/>
              <a:gd name="connsiteY93" fmla="*/ 1703265 h 1915170"/>
              <a:gd name="connsiteX94" fmla="*/ 1012145 w 1710316"/>
              <a:gd name="connsiteY94" fmla="*/ 1703681 h 1915170"/>
              <a:gd name="connsiteX95" fmla="*/ 1058083 w 1710316"/>
              <a:gd name="connsiteY95" fmla="*/ 1703847 h 1915170"/>
              <a:gd name="connsiteX96" fmla="*/ 1109664 w 1710316"/>
              <a:gd name="connsiteY96" fmla="*/ 1670168 h 1915170"/>
              <a:gd name="connsiteX97" fmla="*/ 1132175 w 1710316"/>
              <a:gd name="connsiteY97" fmla="*/ 1611646 h 1915170"/>
              <a:gd name="connsiteX98" fmla="*/ 1132260 w 1710316"/>
              <a:gd name="connsiteY98" fmla="*/ 1559626 h 1915170"/>
              <a:gd name="connsiteX99" fmla="*/ 549631 w 1710316"/>
              <a:gd name="connsiteY99" fmla="*/ 1685174 h 1915170"/>
              <a:gd name="connsiteX100" fmla="*/ 402025 w 1710316"/>
              <a:gd name="connsiteY100" fmla="*/ 1724939 h 1915170"/>
              <a:gd name="connsiteX101" fmla="*/ 193863 w 1710316"/>
              <a:gd name="connsiteY101" fmla="*/ 1638406 h 1915170"/>
              <a:gd name="connsiteX102" fmla="*/ 107642 w 1710316"/>
              <a:gd name="connsiteY102" fmla="*/ 1429492 h 1915170"/>
              <a:gd name="connsiteX103" fmla="*/ 193863 w 1710316"/>
              <a:gd name="connsiteY103" fmla="*/ 1220579 h 1915170"/>
              <a:gd name="connsiteX104" fmla="*/ 373035 w 1710316"/>
              <a:gd name="connsiteY104" fmla="*/ 1135463 h 1915170"/>
              <a:gd name="connsiteX105" fmla="*/ 329011 w 1710316"/>
              <a:gd name="connsiteY105" fmla="*/ 1029421 h 1915170"/>
              <a:gd name="connsiteX106" fmla="*/ 306168 w 1710316"/>
              <a:gd name="connsiteY106" fmla="*/ 871862 h 1915170"/>
              <a:gd name="connsiteX107" fmla="*/ 466982 w 1710316"/>
              <a:gd name="connsiteY107" fmla="*/ 482295 h 1915170"/>
              <a:gd name="connsiteX108" fmla="*/ 855146 w 1710316"/>
              <a:gd name="connsiteY108" fmla="*/ 320983 h 1915170"/>
              <a:gd name="connsiteX109" fmla="*/ 1243310 w 1710316"/>
              <a:gd name="connsiteY109" fmla="*/ 482295 h 1915170"/>
              <a:gd name="connsiteX110" fmla="*/ 1404041 w 1710316"/>
              <a:gd name="connsiteY110" fmla="*/ 871862 h 1915170"/>
              <a:gd name="connsiteX111" fmla="*/ 1360265 w 1710316"/>
              <a:gd name="connsiteY111" fmla="*/ 1087517 h 1915170"/>
              <a:gd name="connsiteX112" fmla="*/ 1236499 w 1710316"/>
              <a:gd name="connsiteY112" fmla="*/ 1267918 h 1915170"/>
              <a:gd name="connsiteX113" fmla="*/ 1235087 w 1710316"/>
              <a:gd name="connsiteY113" fmla="*/ 1269335 h 1915170"/>
              <a:gd name="connsiteX114" fmla="*/ 1194884 w 1710316"/>
              <a:gd name="connsiteY114" fmla="*/ 1323773 h 1915170"/>
              <a:gd name="connsiteX115" fmla="*/ 1182591 w 1710316"/>
              <a:gd name="connsiteY115" fmla="*/ 1375377 h 1915170"/>
              <a:gd name="connsiteX116" fmla="*/ 1182591 w 1710316"/>
              <a:gd name="connsiteY116" fmla="*/ 1375710 h 1915170"/>
              <a:gd name="connsiteX117" fmla="*/ 1182674 w 1710316"/>
              <a:gd name="connsiteY117" fmla="*/ 1375710 h 1915170"/>
              <a:gd name="connsiteX118" fmla="*/ 1182674 w 1710316"/>
              <a:gd name="connsiteY118" fmla="*/ 1610636 h 1915170"/>
              <a:gd name="connsiteX119" fmla="*/ 1182508 w 1710316"/>
              <a:gd name="connsiteY119" fmla="*/ 1613889 h 1915170"/>
              <a:gd name="connsiteX120" fmla="*/ 1148785 w 1710316"/>
              <a:gd name="connsiteY120" fmla="*/ 1702089 h 1915170"/>
              <a:gd name="connsiteX121" fmla="*/ 1067216 w 1710316"/>
              <a:gd name="connsiteY121" fmla="*/ 1753692 h 1915170"/>
              <a:gd name="connsiteX122" fmla="*/ 1060320 w 1710316"/>
              <a:gd name="connsiteY122" fmla="*/ 1754358 h 1915170"/>
              <a:gd name="connsiteX123" fmla="*/ 1032990 w 1710316"/>
              <a:gd name="connsiteY123" fmla="*/ 1754275 h 1915170"/>
              <a:gd name="connsiteX124" fmla="*/ 1032990 w 1710316"/>
              <a:gd name="connsiteY124" fmla="*/ 1807212 h 1915170"/>
              <a:gd name="connsiteX125" fmla="*/ 1001342 w 1710316"/>
              <a:gd name="connsiteY125" fmla="*/ 1883491 h 1915170"/>
              <a:gd name="connsiteX126" fmla="*/ 925338 w 1710316"/>
              <a:gd name="connsiteY126" fmla="*/ 1915170 h 1915170"/>
              <a:gd name="connsiteX127" fmla="*/ 785041 w 1710316"/>
              <a:gd name="connsiteY127" fmla="*/ 1915170 h 1915170"/>
              <a:gd name="connsiteX128" fmla="*/ 709037 w 1710316"/>
              <a:gd name="connsiteY128" fmla="*/ 1883491 h 1915170"/>
              <a:gd name="connsiteX129" fmla="*/ 677472 w 1710316"/>
              <a:gd name="connsiteY129" fmla="*/ 1807212 h 1915170"/>
              <a:gd name="connsiteX130" fmla="*/ 677472 w 1710316"/>
              <a:gd name="connsiteY130" fmla="*/ 1754275 h 1915170"/>
              <a:gd name="connsiteX131" fmla="*/ 649147 w 1710316"/>
              <a:gd name="connsiteY131" fmla="*/ 1754358 h 1915170"/>
              <a:gd name="connsiteX132" fmla="*/ 643167 w 1710316"/>
              <a:gd name="connsiteY132" fmla="*/ 1753692 h 1915170"/>
              <a:gd name="connsiteX133" fmla="*/ 577464 w 1710316"/>
              <a:gd name="connsiteY133" fmla="*/ 1718846 h 1915170"/>
              <a:gd name="connsiteX134" fmla="*/ 549637 w 1710316"/>
              <a:gd name="connsiteY134" fmla="*/ 1685167 h 1915170"/>
              <a:gd name="connsiteX135" fmla="*/ 574551 w 1710316"/>
              <a:gd name="connsiteY135" fmla="*/ 1256424 h 1915170"/>
              <a:gd name="connsiteX136" fmla="*/ 402108 w 1710316"/>
              <a:gd name="connsiteY136" fmla="*/ 1184729 h 1915170"/>
              <a:gd name="connsiteX137" fmla="*/ 229664 w 1710316"/>
              <a:gd name="connsiteY137" fmla="*/ 1256424 h 1915170"/>
              <a:gd name="connsiteX138" fmla="*/ 158228 w 1710316"/>
              <a:gd name="connsiteY138" fmla="*/ 1429490 h 1915170"/>
              <a:gd name="connsiteX139" fmla="*/ 229664 w 1710316"/>
              <a:gd name="connsiteY139" fmla="*/ 1602557 h 1915170"/>
              <a:gd name="connsiteX140" fmla="*/ 402108 w 1710316"/>
              <a:gd name="connsiteY140" fmla="*/ 1674251 h 1915170"/>
              <a:gd name="connsiteX141" fmla="*/ 574551 w 1710316"/>
              <a:gd name="connsiteY141" fmla="*/ 1602557 h 1915170"/>
              <a:gd name="connsiteX142" fmla="*/ 643163 w 1710316"/>
              <a:gd name="connsiteY142" fmla="*/ 1466754 h 1915170"/>
              <a:gd name="connsiteX143" fmla="*/ 643246 w 1710316"/>
              <a:gd name="connsiteY143" fmla="*/ 1466255 h 1915170"/>
              <a:gd name="connsiteX144" fmla="*/ 643995 w 1710316"/>
              <a:gd name="connsiteY144" fmla="*/ 1460836 h 1915170"/>
              <a:gd name="connsiteX145" fmla="*/ 643995 w 1710316"/>
              <a:gd name="connsiteY145" fmla="*/ 1460585 h 1915170"/>
              <a:gd name="connsiteX146" fmla="*/ 644409 w 1710316"/>
              <a:gd name="connsiteY146" fmla="*/ 1457501 h 1915170"/>
              <a:gd name="connsiteX147" fmla="*/ 644492 w 1710316"/>
              <a:gd name="connsiteY147" fmla="*/ 1457168 h 1915170"/>
              <a:gd name="connsiteX148" fmla="*/ 645073 w 1710316"/>
              <a:gd name="connsiteY148" fmla="*/ 1451666 h 1915170"/>
              <a:gd name="connsiteX149" fmla="*/ 645073 w 1710316"/>
              <a:gd name="connsiteY149" fmla="*/ 1451331 h 1915170"/>
              <a:gd name="connsiteX150" fmla="*/ 645324 w 1710316"/>
              <a:gd name="connsiteY150" fmla="*/ 1448247 h 1915170"/>
              <a:gd name="connsiteX151" fmla="*/ 645324 w 1710316"/>
              <a:gd name="connsiteY151" fmla="*/ 1447914 h 1915170"/>
              <a:gd name="connsiteX152" fmla="*/ 645490 w 1710316"/>
              <a:gd name="connsiteY152" fmla="*/ 1446079 h 1915170"/>
              <a:gd name="connsiteX153" fmla="*/ 645572 w 1710316"/>
              <a:gd name="connsiteY153" fmla="*/ 1445080 h 1915170"/>
              <a:gd name="connsiteX154" fmla="*/ 645738 w 1710316"/>
              <a:gd name="connsiteY154" fmla="*/ 1442412 h 1915170"/>
              <a:gd name="connsiteX155" fmla="*/ 645738 w 1710316"/>
              <a:gd name="connsiteY155" fmla="*/ 1441911 h 1915170"/>
              <a:gd name="connsiteX156" fmla="*/ 645821 w 1710316"/>
              <a:gd name="connsiteY156" fmla="*/ 1440494 h 1915170"/>
              <a:gd name="connsiteX157" fmla="*/ 645904 w 1710316"/>
              <a:gd name="connsiteY157" fmla="*/ 1438744 h 1915170"/>
              <a:gd name="connsiteX158" fmla="*/ 645904 w 1710316"/>
              <a:gd name="connsiteY158" fmla="*/ 1438661 h 1915170"/>
              <a:gd name="connsiteX159" fmla="*/ 645987 w 1710316"/>
              <a:gd name="connsiteY159" fmla="*/ 1436827 h 1915170"/>
              <a:gd name="connsiteX160" fmla="*/ 645987 w 1710316"/>
              <a:gd name="connsiteY160" fmla="*/ 1436575 h 1915170"/>
              <a:gd name="connsiteX161" fmla="*/ 646070 w 1710316"/>
              <a:gd name="connsiteY161" fmla="*/ 1434992 h 1915170"/>
              <a:gd name="connsiteX162" fmla="*/ 646153 w 1710316"/>
              <a:gd name="connsiteY162" fmla="*/ 1433159 h 1915170"/>
              <a:gd name="connsiteX163" fmla="*/ 646153 w 1710316"/>
              <a:gd name="connsiteY163" fmla="*/ 1426323 h 1915170"/>
              <a:gd name="connsiteX164" fmla="*/ 646070 w 1710316"/>
              <a:gd name="connsiteY164" fmla="*/ 1423404 h 1915170"/>
              <a:gd name="connsiteX165" fmla="*/ 646070 w 1710316"/>
              <a:gd name="connsiteY165" fmla="*/ 1423154 h 1915170"/>
              <a:gd name="connsiteX166" fmla="*/ 645987 w 1710316"/>
              <a:gd name="connsiteY166" fmla="*/ 1420320 h 1915170"/>
              <a:gd name="connsiteX167" fmla="*/ 645987 w 1710316"/>
              <a:gd name="connsiteY167" fmla="*/ 1419987 h 1915170"/>
              <a:gd name="connsiteX168" fmla="*/ 645904 w 1710316"/>
              <a:gd name="connsiteY168" fmla="*/ 1417236 h 1915170"/>
              <a:gd name="connsiteX169" fmla="*/ 645904 w 1710316"/>
              <a:gd name="connsiteY169" fmla="*/ 1416820 h 1915170"/>
              <a:gd name="connsiteX170" fmla="*/ 645738 w 1710316"/>
              <a:gd name="connsiteY170" fmla="*/ 1414235 h 1915170"/>
              <a:gd name="connsiteX171" fmla="*/ 645655 w 1710316"/>
              <a:gd name="connsiteY171" fmla="*/ 1413651 h 1915170"/>
              <a:gd name="connsiteX172" fmla="*/ 645490 w 1710316"/>
              <a:gd name="connsiteY172" fmla="*/ 1411149 h 1915170"/>
              <a:gd name="connsiteX173" fmla="*/ 645407 w 1710316"/>
              <a:gd name="connsiteY173" fmla="*/ 1410484 h 1915170"/>
              <a:gd name="connsiteX174" fmla="*/ 645407 w 1710316"/>
              <a:gd name="connsiteY174" fmla="*/ 1409982 h 1915170"/>
              <a:gd name="connsiteX175" fmla="*/ 574553 w 1710316"/>
              <a:gd name="connsiteY175" fmla="*/ 1256424 h 1915170"/>
              <a:gd name="connsiteX176" fmla="*/ 855137 w 1710316"/>
              <a:gd name="connsiteY176" fmla="*/ 685796 h 1915170"/>
              <a:gd name="connsiteX177" fmla="*/ 985715 w 1710316"/>
              <a:gd name="connsiteY177" fmla="*/ 740068 h 1915170"/>
              <a:gd name="connsiteX178" fmla="*/ 1039791 w 1710316"/>
              <a:gd name="connsiteY178" fmla="*/ 871117 h 1915170"/>
              <a:gd name="connsiteX179" fmla="*/ 985715 w 1710316"/>
              <a:gd name="connsiteY179" fmla="*/ 1002166 h 1915170"/>
              <a:gd name="connsiteX180" fmla="*/ 855137 w 1710316"/>
              <a:gd name="connsiteY180" fmla="*/ 1056437 h 1915170"/>
              <a:gd name="connsiteX181" fmla="*/ 724560 w 1710316"/>
              <a:gd name="connsiteY181" fmla="*/ 1002166 h 1915170"/>
              <a:gd name="connsiteX182" fmla="*/ 670484 w 1710316"/>
              <a:gd name="connsiteY182" fmla="*/ 871117 h 1915170"/>
              <a:gd name="connsiteX183" fmla="*/ 724560 w 1710316"/>
              <a:gd name="connsiteY183" fmla="*/ 740068 h 1915170"/>
              <a:gd name="connsiteX184" fmla="*/ 855137 w 1710316"/>
              <a:gd name="connsiteY184" fmla="*/ 685796 h 1915170"/>
              <a:gd name="connsiteX185" fmla="*/ 949997 w 1710316"/>
              <a:gd name="connsiteY185" fmla="*/ 775915 h 1915170"/>
              <a:gd name="connsiteX186" fmla="*/ 989287 w 1710316"/>
              <a:gd name="connsiteY186" fmla="*/ 871117 h 1915170"/>
              <a:gd name="connsiteX187" fmla="*/ 949997 w 1710316"/>
              <a:gd name="connsiteY187" fmla="*/ 966319 h 1915170"/>
              <a:gd name="connsiteX188" fmla="*/ 855137 w 1710316"/>
              <a:gd name="connsiteY188" fmla="*/ 1005751 h 1915170"/>
              <a:gd name="connsiteX189" fmla="*/ 760278 w 1710316"/>
              <a:gd name="connsiteY189" fmla="*/ 966319 h 1915170"/>
              <a:gd name="connsiteX190" fmla="*/ 720987 w 1710316"/>
              <a:gd name="connsiteY190" fmla="*/ 871117 h 1915170"/>
              <a:gd name="connsiteX191" fmla="*/ 760278 w 1710316"/>
              <a:gd name="connsiteY191" fmla="*/ 775915 h 1915170"/>
              <a:gd name="connsiteX192" fmla="*/ 855137 w 1710316"/>
              <a:gd name="connsiteY192" fmla="*/ 736482 h 1915170"/>
              <a:gd name="connsiteX193" fmla="*/ 949997 w 1710316"/>
              <a:gd name="connsiteY193" fmla="*/ 775915 h 1915170"/>
              <a:gd name="connsiteX194" fmla="*/ 597727 w 1710316"/>
              <a:gd name="connsiteY194" fmla="*/ 659371 h 1915170"/>
              <a:gd name="connsiteX195" fmla="*/ 644824 w 1710316"/>
              <a:gd name="connsiteY195" fmla="*/ 612271 h 1915170"/>
              <a:gd name="connsiteX196" fmla="*/ 688350 w 1710316"/>
              <a:gd name="connsiteY196" fmla="*/ 637364 h 1915170"/>
              <a:gd name="connsiteX197" fmla="*/ 694996 w 1710316"/>
              <a:gd name="connsiteY197" fmla="*/ 641282 h 1915170"/>
              <a:gd name="connsiteX198" fmla="*/ 722325 w 1710316"/>
              <a:gd name="connsiteY198" fmla="*/ 647535 h 1915170"/>
              <a:gd name="connsiteX199" fmla="*/ 736944 w 1710316"/>
              <a:gd name="connsiteY199" fmla="*/ 641698 h 1915170"/>
              <a:gd name="connsiteX200" fmla="*/ 751398 w 1710316"/>
              <a:gd name="connsiteY200" fmla="*/ 634613 h 1915170"/>
              <a:gd name="connsiteX201" fmla="*/ 762279 w 1710316"/>
              <a:gd name="connsiteY201" fmla="*/ 630695 h 1915170"/>
              <a:gd name="connsiteX202" fmla="*/ 796585 w 1710316"/>
              <a:gd name="connsiteY202" fmla="*/ 614106 h 1915170"/>
              <a:gd name="connsiteX203" fmla="*/ 798246 w 1710316"/>
              <a:gd name="connsiteY203" fmla="*/ 612271 h 1915170"/>
              <a:gd name="connsiteX204" fmla="*/ 815275 w 1710316"/>
              <a:gd name="connsiteY204" fmla="*/ 562167 h 1915170"/>
              <a:gd name="connsiteX205" fmla="*/ 820840 w 1710316"/>
              <a:gd name="connsiteY205" fmla="*/ 539409 h 1915170"/>
              <a:gd name="connsiteX206" fmla="*/ 888952 w 1710316"/>
              <a:gd name="connsiteY206" fmla="*/ 539409 h 1915170"/>
              <a:gd name="connsiteX207" fmla="*/ 899419 w 1710316"/>
              <a:gd name="connsiteY207" fmla="*/ 579091 h 1915170"/>
              <a:gd name="connsiteX208" fmla="*/ 903823 w 1710316"/>
              <a:gd name="connsiteY208" fmla="*/ 595848 h 1915170"/>
              <a:gd name="connsiteX209" fmla="*/ 935637 w 1710316"/>
              <a:gd name="connsiteY209" fmla="*/ 626111 h 1915170"/>
              <a:gd name="connsiteX210" fmla="*/ 957482 w 1710316"/>
              <a:gd name="connsiteY210" fmla="*/ 634114 h 1915170"/>
              <a:gd name="connsiteX211" fmla="*/ 970855 w 1710316"/>
              <a:gd name="connsiteY211" fmla="*/ 640616 h 1915170"/>
              <a:gd name="connsiteX212" fmla="*/ 994695 w 1710316"/>
              <a:gd name="connsiteY212" fmla="*/ 647868 h 1915170"/>
              <a:gd name="connsiteX213" fmla="*/ 1022273 w 1710316"/>
              <a:gd name="connsiteY213" fmla="*/ 637447 h 1915170"/>
              <a:gd name="connsiteX214" fmla="*/ 1038470 w 1710316"/>
              <a:gd name="connsiteY214" fmla="*/ 628027 h 1915170"/>
              <a:gd name="connsiteX215" fmla="*/ 1065466 w 1710316"/>
              <a:gd name="connsiteY215" fmla="*/ 612439 h 1915170"/>
              <a:gd name="connsiteX216" fmla="*/ 1112148 w 1710316"/>
              <a:gd name="connsiteY216" fmla="*/ 659373 h 1915170"/>
              <a:gd name="connsiteX217" fmla="*/ 1089554 w 1710316"/>
              <a:gd name="connsiteY217" fmla="*/ 700556 h 1915170"/>
              <a:gd name="connsiteX218" fmla="*/ 1077676 w 1710316"/>
              <a:gd name="connsiteY218" fmla="*/ 736070 h 1915170"/>
              <a:gd name="connsiteX219" fmla="*/ 1084570 w 1710316"/>
              <a:gd name="connsiteY219" fmla="*/ 754492 h 1915170"/>
              <a:gd name="connsiteX220" fmla="*/ 1100269 w 1710316"/>
              <a:gd name="connsiteY220" fmla="*/ 792422 h 1915170"/>
              <a:gd name="connsiteX221" fmla="*/ 1101184 w 1710316"/>
              <a:gd name="connsiteY221" fmla="*/ 795675 h 1915170"/>
              <a:gd name="connsiteX222" fmla="*/ 1124941 w 1710316"/>
              <a:gd name="connsiteY222" fmla="*/ 820851 h 1915170"/>
              <a:gd name="connsiteX223" fmla="*/ 1137068 w 1710316"/>
              <a:gd name="connsiteY223" fmla="*/ 824268 h 1915170"/>
              <a:gd name="connsiteX224" fmla="*/ 1142301 w 1710316"/>
              <a:gd name="connsiteY224" fmla="*/ 825685 h 1915170"/>
              <a:gd name="connsiteX225" fmla="*/ 1159827 w 1710316"/>
              <a:gd name="connsiteY225" fmla="*/ 830271 h 1915170"/>
              <a:gd name="connsiteX226" fmla="*/ 1185745 w 1710316"/>
              <a:gd name="connsiteY226" fmla="*/ 837024 h 1915170"/>
              <a:gd name="connsiteX227" fmla="*/ 1185910 w 1710316"/>
              <a:gd name="connsiteY227" fmla="*/ 905216 h 1915170"/>
              <a:gd name="connsiteX228" fmla="*/ 1150109 w 1710316"/>
              <a:gd name="connsiteY228" fmla="*/ 914720 h 1915170"/>
              <a:gd name="connsiteX229" fmla="*/ 1148032 w 1710316"/>
              <a:gd name="connsiteY229" fmla="*/ 915136 h 1915170"/>
              <a:gd name="connsiteX230" fmla="*/ 1129342 w 1710316"/>
              <a:gd name="connsiteY230" fmla="*/ 920138 h 1915170"/>
              <a:gd name="connsiteX231" fmla="*/ 1099023 w 1710316"/>
              <a:gd name="connsiteY231" fmla="*/ 952317 h 1915170"/>
              <a:gd name="connsiteX232" fmla="*/ 1091132 w 1710316"/>
              <a:gd name="connsiteY232" fmla="*/ 974158 h 1915170"/>
              <a:gd name="connsiteX233" fmla="*/ 1084904 w 1710316"/>
              <a:gd name="connsiteY233" fmla="*/ 987329 h 1915170"/>
              <a:gd name="connsiteX234" fmla="*/ 1084155 w 1710316"/>
              <a:gd name="connsiteY234" fmla="*/ 988580 h 1915170"/>
              <a:gd name="connsiteX235" fmla="*/ 1077344 w 1710316"/>
              <a:gd name="connsiteY235" fmla="*/ 1011089 h 1915170"/>
              <a:gd name="connsiteX236" fmla="*/ 1086481 w 1710316"/>
              <a:gd name="connsiteY236" fmla="*/ 1036515 h 1915170"/>
              <a:gd name="connsiteX237" fmla="*/ 1092878 w 1710316"/>
              <a:gd name="connsiteY237" fmla="*/ 1047768 h 1915170"/>
              <a:gd name="connsiteX238" fmla="*/ 1102098 w 1710316"/>
              <a:gd name="connsiteY238" fmla="*/ 1063608 h 1915170"/>
              <a:gd name="connsiteX239" fmla="*/ 1113062 w 1710316"/>
              <a:gd name="connsiteY239" fmla="*/ 1082115 h 1915170"/>
              <a:gd name="connsiteX240" fmla="*/ 1065466 w 1710316"/>
              <a:gd name="connsiteY240" fmla="*/ 1129884 h 1915170"/>
              <a:gd name="connsiteX241" fmla="*/ 1051012 w 1710316"/>
              <a:gd name="connsiteY241" fmla="*/ 1121215 h 1915170"/>
              <a:gd name="connsiteX242" fmla="*/ 1045945 w 1710316"/>
              <a:gd name="connsiteY242" fmla="*/ 1118212 h 1915170"/>
              <a:gd name="connsiteX243" fmla="*/ 1029913 w 1710316"/>
              <a:gd name="connsiteY243" fmla="*/ 1108459 h 1915170"/>
              <a:gd name="connsiteX244" fmla="*/ 998765 w 1710316"/>
              <a:gd name="connsiteY244" fmla="*/ 1094372 h 1915170"/>
              <a:gd name="connsiteX245" fmla="*/ 969775 w 1710316"/>
              <a:gd name="connsiteY245" fmla="*/ 1102123 h 1915170"/>
              <a:gd name="connsiteX246" fmla="*/ 954241 w 1710316"/>
              <a:gd name="connsiteY246" fmla="*/ 1109543 h 1915170"/>
              <a:gd name="connsiteX247" fmla="*/ 945355 w 1710316"/>
              <a:gd name="connsiteY247" fmla="*/ 1112544 h 1915170"/>
              <a:gd name="connsiteX248" fmla="*/ 913541 w 1710316"/>
              <a:gd name="connsiteY248" fmla="*/ 1128051 h 1915170"/>
              <a:gd name="connsiteX249" fmla="*/ 911712 w 1710316"/>
              <a:gd name="connsiteY249" fmla="*/ 1130050 h 1915170"/>
              <a:gd name="connsiteX250" fmla="*/ 894683 w 1710316"/>
              <a:gd name="connsiteY250" fmla="*/ 1179985 h 1915170"/>
              <a:gd name="connsiteX251" fmla="*/ 889035 w 1710316"/>
              <a:gd name="connsiteY251" fmla="*/ 1202993 h 1915170"/>
              <a:gd name="connsiteX252" fmla="*/ 820923 w 1710316"/>
              <a:gd name="connsiteY252" fmla="*/ 1203160 h 1915170"/>
              <a:gd name="connsiteX253" fmla="*/ 815358 w 1710316"/>
              <a:gd name="connsiteY253" fmla="*/ 1180485 h 1915170"/>
              <a:gd name="connsiteX254" fmla="*/ 798080 w 1710316"/>
              <a:gd name="connsiteY254" fmla="*/ 1129799 h 1915170"/>
              <a:gd name="connsiteX255" fmla="*/ 796502 w 1710316"/>
              <a:gd name="connsiteY255" fmla="*/ 1128049 h 1915170"/>
              <a:gd name="connsiteX256" fmla="*/ 764771 w 1710316"/>
              <a:gd name="connsiteY256" fmla="*/ 1112711 h 1915170"/>
              <a:gd name="connsiteX257" fmla="*/ 764688 w 1710316"/>
              <a:gd name="connsiteY257" fmla="*/ 1112711 h 1915170"/>
              <a:gd name="connsiteX258" fmla="*/ 756797 w 1710316"/>
              <a:gd name="connsiteY258" fmla="*/ 1110126 h 1915170"/>
              <a:gd name="connsiteX259" fmla="*/ 739188 w 1710316"/>
              <a:gd name="connsiteY259" fmla="*/ 1101705 h 1915170"/>
              <a:gd name="connsiteX260" fmla="*/ 711944 w 1710316"/>
              <a:gd name="connsiteY260" fmla="*/ 1094370 h 1915170"/>
              <a:gd name="connsiteX261" fmla="*/ 683119 w 1710316"/>
              <a:gd name="connsiteY261" fmla="*/ 1107040 h 1915170"/>
              <a:gd name="connsiteX262" fmla="*/ 665010 w 1710316"/>
              <a:gd name="connsiteY262" fmla="*/ 1117963 h 1915170"/>
              <a:gd name="connsiteX263" fmla="*/ 658697 w 1710316"/>
              <a:gd name="connsiteY263" fmla="*/ 1121712 h 1915170"/>
              <a:gd name="connsiteX264" fmla="*/ 644577 w 1710316"/>
              <a:gd name="connsiteY264" fmla="*/ 1130050 h 1915170"/>
              <a:gd name="connsiteX265" fmla="*/ 596898 w 1710316"/>
              <a:gd name="connsiteY265" fmla="*/ 1082115 h 1915170"/>
              <a:gd name="connsiteX266" fmla="*/ 609274 w 1710316"/>
              <a:gd name="connsiteY266" fmla="*/ 1060940 h 1915170"/>
              <a:gd name="connsiteX267" fmla="*/ 616334 w 1710316"/>
              <a:gd name="connsiteY267" fmla="*/ 1049019 h 1915170"/>
              <a:gd name="connsiteX268" fmla="*/ 622730 w 1710316"/>
              <a:gd name="connsiteY268" fmla="*/ 1037930 h 1915170"/>
              <a:gd name="connsiteX269" fmla="*/ 632533 w 1710316"/>
              <a:gd name="connsiteY269" fmla="*/ 1012004 h 1915170"/>
              <a:gd name="connsiteX270" fmla="*/ 626468 w 1710316"/>
              <a:gd name="connsiteY270" fmla="*/ 990164 h 1915170"/>
              <a:gd name="connsiteX271" fmla="*/ 625637 w 1710316"/>
              <a:gd name="connsiteY271" fmla="*/ 988330 h 1915170"/>
              <a:gd name="connsiteX272" fmla="*/ 618909 w 1710316"/>
              <a:gd name="connsiteY272" fmla="*/ 974326 h 1915170"/>
              <a:gd name="connsiteX273" fmla="*/ 612098 w 1710316"/>
              <a:gd name="connsiteY273" fmla="*/ 955484 h 1915170"/>
              <a:gd name="connsiteX274" fmla="*/ 585102 w 1710316"/>
              <a:gd name="connsiteY274" fmla="*/ 921555 h 1915170"/>
              <a:gd name="connsiteX275" fmla="*/ 585019 w 1710316"/>
              <a:gd name="connsiteY275" fmla="*/ 921555 h 1915170"/>
              <a:gd name="connsiteX276" fmla="*/ 553454 w 1710316"/>
              <a:gd name="connsiteY276" fmla="*/ 912970 h 1915170"/>
              <a:gd name="connsiteX277" fmla="*/ 524298 w 1710316"/>
              <a:gd name="connsiteY277" fmla="*/ 905466 h 1915170"/>
              <a:gd name="connsiteX278" fmla="*/ 524132 w 1710316"/>
              <a:gd name="connsiteY278" fmla="*/ 837274 h 1915170"/>
              <a:gd name="connsiteX279" fmla="*/ 563340 w 1710316"/>
              <a:gd name="connsiteY279" fmla="*/ 826855 h 1915170"/>
              <a:gd name="connsiteX280" fmla="*/ 580866 w 1710316"/>
              <a:gd name="connsiteY280" fmla="*/ 822268 h 1915170"/>
              <a:gd name="connsiteX281" fmla="*/ 610937 w 1710316"/>
              <a:gd name="connsiteY281" fmla="*/ 790256 h 1915170"/>
              <a:gd name="connsiteX282" fmla="*/ 618911 w 1710316"/>
              <a:gd name="connsiteY282" fmla="*/ 768332 h 1915170"/>
              <a:gd name="connsiteX283" fmla="*/ 625556 w 1710316"/>
              <a:gd name="connsiteY283" fmla="*/ 754245 h 1915170"/>
              <a:gd name="connsiteX284" fmla="*/ 632450 w 1710316"/>
              <a:gd name="connsiteY284" fmla="*/ 731320 h 1915170"/>
              <a:gd name="connsiteX285" fmla="*/ 623313 w 1710316"/>
              <a:gd name="connsiteY285" fmla="*/ 705644 h 1915170"/>
              <a:gd name="connsiteX286" fmla="*/ 623230 w 1710316"/>
              <a:gd name="connsiteY286" fmla="*/ 705644 h 1915170"/>
              <a:gd name="connsiteX287" fmla="*/ 617914 w 1710316"/>
              <a:gd name="connsiteY287" fmla="*/ 696055 h 1915170"/>
              <a:gd name="connsiteX288" fmla="*/ 617250 w 1710316"/>
              <a:gd name="connsiteY288" fmla="*/ 694638 h 1915170"/>
              <a:gd name="connsiteX289" fmla="*/ 605704 w 1710316"/>
              <a:gd name="connsiteY289" fmla="*/ 674214 h 1915170"/>
              <a:gd name="connsiteX290" fmla="*/ 562175 w 1710316"/>
              <a:gd name="connsiteY290" fmla="*/ 698970 h 1915170"/>
              <a:gd name="connsiteX291" fmla="*/ 544980 w 1710316"/>
              <a:gd name="connsiteY291" fmla="*/ 667374 h 1915170"/>
              <a:gd name="connsiteX292" fmla="*/ 549050 w 1710316"/>
              <a:gd name="connsiteY292" fmla="*/ 636779 h 1915170"/>
              <a:gd name="connsiteX293" fmla="*/ 621816 w 1710316"/>
              <a:gd name="connsiteY293" fmla="*/ 563917 h 1915170"/>
              <a:gd name="connsiteX294" fmla="*/ 646236 w 1710316"/>
              <a:gd name="connsiteY294" fmla="*/ 557498 h 1915170"/>
              <a:gd name="connsiteX295" fmla="*/ 713685 w 1710316"/>
              <a:gd name="connsiteY295" fmla="*/ 593678 h 1915170"/>
              <a:gd name="connsiteX296" fmla="*/ 716426 w 1710316"/>
              <a:gd name="connsiteY296" fmla="*/ 595345 h 1915170"/>
              <a:gd name="connsiteX297" fmla="*/ 730797 w 1710316"/>
              <a:gd name="connsiteY297" fmla="*/ 588509 h 1915170"/>
              <a:gd name="connsiteX298" fmla="*/ 745999 w 1710316"/>
              <a:gd name="connsiteY298" fmla="*/ 582841 h 1915170"/>
              <a:gd name="connsiteX299" fmla="*/ 746082 w 1710316"/>
              <a:gd name="connsiteY299" fmla="*/ 582841 h 1915170"/>
              <a:gd name="connsiteX300" fmla="*/ 759621 w 1710316"/>
              <a:gd name="connsiteY300" fmla="*/ 578923 h 1915170"/>
              <a:gd name="connsiteX301" fmla="*/ 766266 w 1710316"/>
              <a:gd name="connsiteY301" fmla="*/ 550496 h 1915170"/>
              <a:gd name="connsiteX302" fmla="*/ 779474 w 1710316"/>
              <a:gd name="connsiteY302" fmla="*/ 504812 h 1915170"/>
              <a:gd name="connsiteX303" fmla="*/ 802982 w 1710316"/>
              <a:gd name="connsiteY303" fmla="*/ 488723 h 1915170"/>
              <a:gd name="connsiteX304" fmla="*/ 906813 w 1710316"/>
              <a:gd name="connsiteY304" fmla="*/ 488723 h 1915170"/>
              <a:gd name="connsiteX305" fmla="*/ 906813 w 1710316"/>
              <a:gd name="connsiteY305" fmla="*/ 488806 h 1915170"/>
              <a:gd name="connsiteX306" fmla="*/ 928826 w 1710316"/>
              <a:gd name="connsiteY306" fmla="*/ 501812 h 1915170"/>
              <a:gd name="connsiteX307" fmla="*/ 948096 w 1710316"/>
              <a:gd name="connsiteY307" fmla="*/ 566419 h 1915170"/>
              <a:gd name="connsiteX308" fmla="*/ 951085 w 1710316"/>
              <a:gd name="connsiteY308" fmla="*/ 578007 h 1915170"/>
              <a:gd name="connsiteX309" fmla="*/ 977915 w 1710316"/>
              <a:gd name="connsiteY309" fmla="*/ 587927 h 1915170"/>
              <a:gd name="connsiteX310" fmla="*/ 993615 w 1710316"/>
              <a:gd name="connsiteY310" fmla="*/ 595513 h 1915170"/>
              <a:gd name="connsiteX311" fmla="*/ 992785 w 1710316"/>
              <a:gd name="connsiteY311" fmla="*/ 597097 h 1915170"/>
              <a:gd name="connsiteX312" fmla="*/ 992785 w 1710316"/>
              <a:gd name="connsiteY312" fmla="*/ 597180 h 1915170"/>
              <a:gd name="connsiteX313" fmla="*/ 993780 w 1710316"/>
              <a:gd name="connsiteY313" fmla="*/ 597263 h 1915170"/>
              <a:gd name="connsiteX314" fmla="*/ 996522 w 1710316"/>
              <a:gd name="connsiteY314" fmla="*/ 593763 h 1915170"/>
              <a:gd name="connsiteX315" fmla="*/ 1012887 w 1710316"/>
              <a:gd name="connsiteY315" fmla="*/ 584091 h 1915170"/>
              <a:gd name="connsiteX316" fmla="*/ 1060317 w 1710316"/>
              <a:gd name="connsiteY316" fmla="*/ 558499 h 1915170"/>
              <a:gd name="connsiteX317" fmla="*/ 1088227 w 1710316"/>
              <a:gd name="connsiteY317" fmla="*/ 563834 h 1915170"/>
              <a:gd name="connsiteX318" fmla="*/ 1160910 w 1710316"/>
              <a:gd name="connsiteY318" fmla="*/ 636946 h 1915170"/>
              <a:gd name="connsiteX319" fmla="*/ 1165146 w 1710316"/>
              <a:gd name="connsiteY319" fmla="*/ 666873 h 1915170"/>
              <a:gd name="connsiteX320" fmla="*/ 1137319 w 1710316"/>
              <a:gd name="connsiteY320" fmla="*/ 718310 h 1915170"/>
              <a:gd name="connsiteX321" fmla="*/ 1133000 w 1710316"/>
              <a:gd name="connsiteY321" fmla="*/ 725814 h 1915170"/>
              <a:gd name="connsiteX322" fmla="*/ 1127601 w 1710316"/>
              <a:gd name="connsiteY322" fmla="*/ 730314 h 1915170"/>
              <a:gd name="connsiteX323" fmla="*/ 1127601 w 1710316"/>
              <a:gd name="connsiteY323" fmla="*/ 730398 h 1915170"/>
              <a:gd name="connsiteX324" fmla="*/ 1127933 w 1710316"/>
              <a:gd name="connsiteY324" fmla="*/ 730231 h 1915170"/>
              <a:gd name="connsiteX325" fmla="*/ 1128430 w 1710316"/>
              <a:gd name="connsiteY325" fmla="*/ 729982 h 1915170"/>
              <a:gd name="connsiteX326" fmla="*/ 1147371 w 1710316"/>
              <a:gd name="connsiteY326" fmla="*/ 774833 h 1915170"/>
              <a:gd name="connsiteX327" fmla="*/ 1156008 w 1710316"/>
              <a:gd name="connsiteY327" fmla="*/ 777001 h 1915170"/>
              <a:gd name="connsiteX328" fmla="*/ 1171874 w 1710316"/>
              <a:gd name="connsiteY328" fmla="*/ 781169 h 1915170"/>
              <a:gd name="connsiteX329" fmla="*/ 1221797 w 1710316"/>
              <a:gd name="connsiteY329" fmla="*/ 796424 h 1915170"/>
              <a:gd name="connsiteX330" fmla="*/ 1235836 w 1710316"/>
              <a:gd name="connsiteY330" fmla="*/ 819016 h 1915170"/>
              <a:gd name="connsiteX331" fmla="*/ 1236084 w 1710316"/>
              <a:gd name="connsiteY331" fmla="*/ 921054 h 1915170"/>
              <a:gd name="connsiteX332" fmla="*/ 1222543 w 1710316"/>
              <a:gd name="connsiteY332" fmla="*/ 945645 h 1915170"/>
              <a:gd name="connsiteX333" fmla="*/ 1162324 w 1710316"/>
              <a:gd name="connsiteY333" fmla="*/ 963487 h 1915170"/>
              <a:gd name="connsiteX334" fmla="*/ 1160163 w 1710316"/>
              <a:gd name="connsiteY334" fmla="*/ 964070 h 1915170"/>
              <a:gd name="connsiteX335" fmla="*/ 1146790 w 1710316"/>
              <a:gd name="connsiteY335" fmla="*/ 967488 h 1915170"/>
              <a:gd name="connsiteX336" fmla="*/ 1136987 w 1710316"/>
              <a:gd name="connsiteY336" fmla="*/ 994415 h 1915170"/>
              <a:gd name="connsiteX337" fmla="*/ 1129179 w 1710316"/>
              <a:gd name="connsiteY337" fmla="*/ 1010338 h 1915170"/>
              <a:gd name="connsiteX338" fmla="*/ 1129678 w 1710316"/>
              <a:gd name="connsiteY338" fmla="*/ 1011004 h 1915170"/>
              <a:gd name="connsiteX339" fmla="*/ 1136655 w 1710316"/>
              <a:gd name="connsiteY339" fmla="*/ 1023424 h 1915170"/>
              <a:gd name="connsiteX340" fmla="*/ 1144878 w 1710316"/>
              <a:gd name="connsiteY340" fmla="*/ 1037347 h 1915170"/>
              <a:gd name="connsiteX341" fmla="*/ 1167223 w 1710316"/>
              <a:gd name="connsiteY341" fmla="*/ 1080447 h 1915170"/>
              <a:gd name="connsiteX342" fmla="*/ 1160744 w 1710316"/>
              <a:gd name="connsiteY342" fmla="*/ 1105290 h 1915170"/>
              <a:gd name="connsiteX343" fmla="*/ 1088810 w 1710316"/>
              <a:gd name="connsiteY343" fmla="*/ 1177401 h 1915170"/>
              <a:gd name="connsiteX344" fmla="*/ 1063392 w 1710316"/>
              <a:gd name="connsiteY344" fmla="*/ 1184653 h 1915170"/>
              <a:gd name="connsiteX345" fmla="*/ 1024436 w 1710316"/>
              <a:gd name="connsiteY345" fmla="*/ 1164478 h 1915170"/>
              <a:gd name="connsiteX346" fmla="*/ 1003005 w 1710316"/>
              <a:gd name="connsiteY346" fmla="*/ 1151307 h 1915170"/>
              <a:gd name="connsiteX347" fmla="*/ 993121 w 1710316"/>
              <a:gd name="connsiteY347" fmla="*/ 1144554 h 1915170"/>
              <a:gd name="connsiteX348" fmla="*/ 992207 w 1710316"/>
              <a:gd name="connsiteY348" fmla="*/ 1146972 h 1915170"/>
              <a:gd name="connsiteX349" fmla="*/ 973934 w 1710316"/>
              <a:gd name="connsiteY349" fmla="*/ 1155807 h 1915170"/>
              <a:gd name="connsiteX350" fmla="*/ 959729 w 1710316"/>
              <a:gd name="connsiteY350" fmla="*/ 1160727 h 1915170"/>
              <a:gd name="connsiteX351" fmla="*/ 950012 w 1710316"/>
              <a:gd name="connsiteY351" fmla="*/ 1163228 h 1915170"/>
              <a:gd name="connsiteX352" fmla="*/ 943449 w 1710316"/>
              <a:gd name="connsiteY352" fmla="*/ 1191488 h 1915170"/>
              <a:gd name="connsiteX353" fmla="*/ 928579 w 1710316"/>
              <a:gd name="connsiteY353" fmla="*/ 1240258 h 1915170"/>
              <a:gd name="connsiteX354" fmla="*/ 906566 w 1710316"/>
              <a:gd name="connsiteY354" fmla="*/ 1253180 h 1915170"/>
              <a:gd name="connsiteX355" fmla="*/ 803481 w 1710316"/>
              <a:gd name="connsiteY355" fmla="*/ 1253430 h 1915170"/>
              <a:gd name="connsiteX356" fmla="*/ 780639 w 1710316"/>
              <a:gd name="connsiteY356" fmla="*/ 1240258 h 1915170"/>
              <a:gd name="connsiteX357" fmla="*/ 766105 w 1710316"/>
              <a:gd name="connsiteY357" fmla="*/ 1191907 h 1915170"/>
              <a:gd name="connsiteX358" fmla="*/ 759459 w 1710316"/>
              <a:gd name="connsiteY358" fmla="*/ 1163145 h 1915170"/>
              <a:gd name="connsiteX359" fmla="*/ 749739 w 1710316"/>
              <a:gd name="connsiteY359" fmla="*/ 1160727 h 1915170"/>
              <a:gd name="connsiteX360" fmla="*/ 736866 w 1710316"/>
              <a:gd name="connsiteY360" fmla="*/ 1156309 h 1915170"/>
              <a:gd name="connsiteX361" fmla="*/ 715933 w 1710316"/>
              <a:gd name="connsiteY361" fmla="*/ 1146304 h 1915170"/>
              <a:gd name="connsiteX362" fmla="*/ 716679 w 1710316"/>
              <a:gd name="connsiteY362" fmla="*/ 1144887 h 1915170"/>
              <a:gd name="connsiteX363" fmla="*/ 716930 w 1710316"/>
              <a:gd name="connsiteY363" fmla="*/ 1144304 h 1915170"/>
              <a:gd name="connsiteX364" fmla="*/ 716430 w 1710316"/>
              <a:gd name="connsiteY364" fmla="*/ 1144304 h 1915170"/>
              <a:gd name="connsiteX365" fmla="*/ 709371 w 1710316"/>
              <a:gd name="connsiteY365" fmla="*/ 1149723 h 1915170"/>
              <a:gd name="connsiteX366" fmla="*/ 690264 w 1710316"/>
              <a:gd name="connsiteY366" fmla="*/ 1161311 h 1915170"/>
              <a:gd name="connsiteX367" fmla="*/ 684285 w 1710316"/>
              <a:gd name="connsiteY367" fmla="*/ 1164895 h 1915170"/>
              <a:gd name="connsiteX368" fmla="*/ 646074 w 1710316"/>
              <a:gd name="connsiteY368" fmla="*/ 1184569 h 1915170"/>
              <a:gd name="connsiteX369" fmla="*/ 621320 w 1710316"/>
              <a:gd name="connsiteY369" fmla="*/ 1178067 h 1915170"/>
              <a:gd name="connsiteX370" fmla="*/ 548638 w 1710316"/>
              <a:gd name="connsiteY370" fmla="*/ 1104955 h 1915170"/>
              <a:gd name="connsiteX371" fmla="*/ 542241 w 1710316"/>
              <a:gd name="connsiteY371" fmla="*/ 1080447 h 1915170"/>
              <a:gd name="connsiteX372" fmla="*/ 565915 w 1710316"/>
              <a:gd name="connsiteY372" fmla="*/ 1034680 h 1915170"/>
              <a:gd name="connsiteX373" fmla="*/ 572146 w 1710316"/>
              <a:gd name="connsiteY373" fmla="*/ 1024009 h 1915170"/>
              <a:gd name="connsiteX374" fmla="*/ 579372 w 1710316"/>
              <a:gd name="connsiteY374" fmla="*/ 1011672 h 1915170"/>
              <a:gd name="connsiteX375" fmla="*/ 580369 w 1710316"/>
              <a:gd name="connsiteY375" fmla="*/ 1010587 h 1915170"/>
              <a:gd name="connsiteX376" fmla="*/ 572560 w 1710316"/>
              <a:gd name="connsiteY376" fmla="*/ 994248 h 1915170"/>
              <a:gd name="connsiteX377" fmla="*/ 563755 w 1710316"/>
              <a:gd name="connsiteY377" fmla="*/ 970073 h 1915170"/>
              <a:gd name="connsiteX378" fmla="*/ 566330 w 1710316"/>
              <a:gd name="connsiteY378" fmla="*/ 969238 h 1915170"/>
              <a:gd name="connsiteX379" fmla="*/ 568159 w 1710316"/>
              <a:gd name="connsiteY379" fmla="*/ 968656 h 1915170"/>
              <a:gd name="connsiteX380" fmla="*/ 541163 w 1710316"/>
              <a:gd name="connsiteY380" fmla="*/ 961570 h 1915170"/>
              <a:gd name="connsiteX381" fmla="*/ 487670 w 1710316"/>
              <a:gd name="connsiteY381" fmla="*/ 945481 h 1915170"/>
              <a:gd name="connsiteX382" fmla="*/ 473797 w 1710316"/>
              <a:gd name="connsiteY382" fmla="*/ 922889 h 1915170"/>
              <a:gd name="connsiteX383" fmla="*/ 473548 w 1710316"/>
              <a:gd name="connsiteY383" fmla="*/ 820851 h 1915170"/>
              <a:gd name="connsiteX384" fmla="*/ 487087 w 1710316"/>
              <a:gd name="connsiteY384" fmla="*/ 796260 h 1915170"/>
              <a:gd name="connsiteX385" fmla="*/ 550467 w 1710316"/>
              <a:gd name="connsiteY385" fmla="*/ 777500 h 1915170"/>
              <a:gd name="connsiteX386" fmla="*/ 562679 w 1710316"/>
              <a:gd name="connsiteY386" fmla="*/ 774333 h 1915170"/>
              <a:gd name="connsiteX387" fmla="*/ 572480 w 1710316"/>
              <a:gd name="connsiteY387" fmla="*/ 747490 h 1915170"/>
              <a:gd name="connsiteX388" fmla="*/ 580205 w 1710316"/>
              <a:gd name="connsiteY388" fmla="*/ 731567 h 1915170"/>
              <a:gd name="connsiteX389" fmla="*/ 579374 w 1710316"/>
              <a:gd name="connsiteY389" fmla="*/ 730400 h 1915170"/>
              <a:gd name="connsiteX390" fmla="*/ 579457 w 1710316"/>
              <a:gd name="connsiteY390" fmla="*/ 730317 h 1915170"/>
              <a:gd name="connsiteX391" fmla="*/ 572646 w 1710316"/>
              <a:gd name="connsiteY391" fmla="*/ 718395 h 1915170"/>
              <a:gd name="connsiteX392" fmla="*/ 562179 w 1710316"/>
              <a:gd name="connsiteY392" fmla="*/ 698973 h 1915170"/>
              <a:gd name="connsiteX393" fmla="*/ 568737 w 1710316"/>
              <a:gd name="connsiteY393" fmla="*/ 968897 h 1915170"/>
              <a:gd name="connsiteX394" fmla="*/ 566742 w 1710316"/>
              <a:gd name="connsiteY394" fmla="*/ 969396 h 1915170"/>
              <a:gd name="connsiteX395" fmla="*/ 568571 w 1710316"/>
              <a:gd name="connsiteY395" fmla="*/ 968814 h 1915170"/>
              <a:gd name="connsiteX396" fmla="*/ 582525 w 1710316"/>
              <a:gd name="connsiteY396" fmla="*/ 1010246 h 1915170"/>
              <a:gd name="connsiteX397" fmla="*/ 582525 w 1710316"/>
              <a:gd name="connsiteY397" fmla="*/ 1010246 h 1915170"/>
              <a:gd name="connsiteX398" fmla="*/ 581945 w 1710316"/>
              <a:gd name="connsiteY398" fmla="*/ 1010412 h 1915170"/>
              <a:gd name="connsiteX399" fmla="*/ 582442 w 1710316"/>
              <a:gd name="connsiteY399" fmla="*/ 1010163 h 1915170"/>
              <a:gd name="connsiteX400" fmla="*/ 717092 w 1710316"/>
              <a:gd name="connsiteY400" fmla="*/ 1144964 h 1915170"/>
              <a:gd name="connsiteX401" fmla="*/ 717341 w 1710316"/>
              <a:gd name="connsiteY401" fmla="*/ 1144381 h 1915170"/>
              <a:gd name="connsiteX402" fmla="*/ 717092 w 1710316"/>
              <a:gd name="connsiteY402" fmla="*/ 1144964 h 1915170"/>
              <a:gd name="connsiteX403" fmla="*/ 1127690 w 1710316"/>
              <a:gd name="connsiteY403" fmla="*/ 1011413 h 1915170"/>
              <a:gd name="connsiteX404" fmla="*/ 1127939 w 1710316"/>
              <a:gd name="connsiteY404" fmla="*/ 1011497 h 1915170"/>
              <a:gd name="connsiteX405" fmla="*/ 1127856 w 1710316"/>
              <a:gd name="connsiteY405" fmla="*/ 1011580 h 1915170"/>
              <a:gd name="connsiteX406" fmla="*/ 1127690 w 1710316"/>
              <a:gd name="connsiteY406" fmla="*/ 1011497 h 1915170"/>
              <a:gd name="connsiteX407" fmla="*/ 1127856 w 1710316"/>
              <a:gd name="connsiteY407" fmla="*/ 1011580 h 1915170"/>
              <a:gd name="connsiteX408" fmla="*/ 1127690 w 1710316"/>
              <a:gd name="connsiteY408" fmla="*/ 1011497 h 1915170"/>
              <a:gd name="connsiteX409" fmla="*/ 1127773 w 1710316"/>
              <a:gd name="connsiteY409" fmla="*/ 730302 h 1915170"/>
              <a:gd name="connsiteX410" fmla="*/ 1128105 w 1710316"/>
              <a:gd name="connsiteY410" fmla="*/ 730135 h 1915170"/>
              <a:gd name="connsiteX411" fmla="*/ 1127773 w 1710316"/>
              <a:gd name="connsiteY411" fmla="*/ 730302 h 1915170"/>
              <a:gd name="connsiteX412" fmla="*/ 993043 w 1710316"/>
              <a:gd name="connsiteY412" fmla="*/ 597084 h 1915170"/>
              <a:gd name="connsiteX413" fmla="*/ 993043 w 1710316"/>
              <a:gd name="connsiteY413" fmla="*/ 597167 h 1915170"/>
              <a:gd name="connsiteX414" fmla="*/ 1510878 w 1710316"/>
              <a:gd name="connsiteY414" fmla="*/ 897188 h 1915170"/>
              <a:gd name="connsiteX415" fmla="*/ 1485627 w 1710316"/>
              <a:gd name="connsiteY415" fmla="*/ 871845 h 1915170"/>
              <a:gd name="connsiteX416" fmla="*/ 1510878 w 1710316"/>
              <a:gd name="connsiteY416" fmla="*/ 846502 h 1915170"/>
              <a:gd name="connsiteX417" fmla="*/ 1685065 w 1710316"/>
              <a:gd name="connsiteY417" fmla="*/ 846502 h 1915170"/>
              <a:gd name="connsiteX418" fmla="*/ 1710317 w 1710316"/>
              <a:gd name="connsiteY418" fmla="*/ 871845 h 1915170"/>
              <a:gd name="connsiteX419" fmla="*/ 1685065 w 1710316"/>
              <a:gd name="connsiteY419" fmla="*/ 897188 h 1915170"/>
              <a:gd name="connsiteX420" fmla="*/ 1582149 w 1710316"/>
              <a:gd name="connsiteY420" fmla="*/ 431752 h 1915170"/>
              <a:gd name="connsiteX421" fmla="*/ 1616455 w 1710316"/>
              <a:gd name="connsiteY421" fmla="*/ 441006 h 1915170"/>
              <a:gd name="connsiteX422" fmla="*/ 1607235 w 1710316"/>
              <a:gd name="connsiteY422" fmla="*/ 475436 h 1915170"/>
              <a:gd name="connsiteX423" fmla="*/ 1456388 w 1710316"/>
              <a:gd name="connsiteY423" fmla="*/ 562803 h 1915170"/>
              <a:gd name="connsiteX424" fmla="*/ 1422082 w 1710316"/>
              <a:gd name="connsiteY424" fmla="*/ 553550 h 1915170"/>
              <a:gd name="connsiteX425" fmla="*/ 1431302 w 1710316"/>
              <a:gd name="connsiteY425" fmla="*/ 519120 h 1915170"/>
              <a:gd name="connsiteX426" fmla="*/ 1286847 w 1710316"/>
              <a:gd name="connsiteY426" fmla="*/ 144560 h 1915170"/>
              <a:gd name="connsiteX427" fmla="*/ 1190076 w 1710316"/>
              <a:gd name="connsiteY427" fmla="*/ 289866 h 1915170"/>
              <a:gd name="connsiteX428" fmla="*/ 1196970 w 1710316"/>
              <a:gd name="connsiteY428" fmla="*/ 324878 h 1915170"/>
              <a:gd name="connsiteX429" fmla="*/ 1231857 w 1710316"/>
              <a:gd name="connsiteY429" fmla="*/ 317959 h 1915170"/>
              <a:gd name="connsiteX430" fmla="*/ 1328628 w 1710316"/>
              <a:gd name="connsiteY430" fmla="*/ 172654 h 1915170"/>
              <a:gd name="connsiteX431" fmla="*/ 1321734 w 1710316"/>
              <a:gd name="connsiteY431" fmla="*/ 137641 h 1915170"/>
              <a:gd name="connsiteX432" fmla="*/ 1286847 w 1710316"/>
              <a:gd name="connsiteY432" fmla="*/ 144560 h 1915170"/>
              <a:gd name="connsiteX433" fmla="*/ 199439 w 1710316"/>
              <a:gd name="connsiteY433" fmla="*/ 846502 h 1915170"/>
              <a:gd name="connsiteX434" fmla="*/ 25252 w 1710316"/>
              <a:gd name="connsiteY434" fmla="*/ 846502 h 1915170"/>
              <a:gd name="connsiteX435" fmla="*/ 0 w 1710316"/>
              <a:gd name="connsiteY435" fmla="*/ 871845 h 1915170"/>
              <a:gd name="connsiteX436" fmla="*/ 25252 w 1710316"/>
              <a:gd name="connsiteY436" fmla="*/ 897188 h 1915170"/>
              <a:gd name="connsiteX437" fmla="*/ 199439 w 1710316"/>
              <a:gd name="connsiteY437" fmla="*/ 897188 h 1915170"/>
              <a:gd name="connsiteX438" fmla="*/ 224691 w 1710316"/>
              <a:gd name="connsiteY438" fmla="*/ 871845 h 1915170"/>
              <a:gd name="connsiteX439" fmla="*/ 199439 w 1710316"/>
              <a:gd name="connsiteY439" fmla="*/ 846502 h 1915170"/>
              <a:gd name="connsiteX440" fmla="*/ 103168 w 1710316"/>
              <a:gd name="connsiteY440" fmla="*/ 475523 h 1915170"/>
              <a:gd name="connsiteX441" fmla="*/ 254014 w 1710316"/>
              <a:gd name="connsiteY441" fmla="*/ 562891 h 1915170"/>
              <a:gd name="connsiteX442" fmla="*/ 288321 w 1710316"/>
              <a:gd name="connsiteY442" fmla="*/ 553637 h 1915170"/>
              <a:gd name="connsiteX443" fmla="*/ 279100 w 1710316"/>
              <a:gd name="connsiteY443" fmla="*/ 519207 h 1915170"/>
              <a:gd name="connsiteX444" fmla="*/ 128253 w 1710316"/>
              <a:gd name="connsiteY444" fmla="*/ 431839 h 1915170"/>
              <a:gd name="connsiteX445" fmla="*/ 93947 w 1710316"/>
              <a:gd name="connsiteY445" fmla="*/ 441093 h 1915170"/>
              <a:gd name="connsiteX446" fmla="*/ 103168 w 1710316"/>
              <a:gd name="connsiteY446" fmla="*/ 475523 h 1915170"/>
              <a:gd name="connsiteX447" fmla="*/ 381691 w 1710316"/>
              <a:gd name="connsiteY447" fmla="*/ 172731 h 1915170"/>
              <a:gd name="connsiteX448" fmla="*/ 478462 w 1710316"/>
              <a:gd name="connsiteY448" fmla="*/ 318036 h 1915170"/>
              <a:gd name="connsiteX449" fmla="*/ 513349 w 1710316"/>
              <a:gd name="connsiteY449" fmla="*/ 324955 h 1915170"/>
              <a:gd name="connsiteX450" fmla="*/ 520243 w 1710316"/>
              <a:gd name="connsiteY450" fmla="*/ 289942 h 1915170"/>
              <a:gd name="connsiteX451" fmla="*/ 423472 w 1710316"/>
              <a:gd name="connsiteY451" fmla="*/ 144637 h 1915170"/>
              <a:gd name="connsiteX452" fmla="*/ 388585 w 1710316"/>
              <a:gd name="connsiteY452" fmla="*/ 137718 h 1915170"/>
              <a:gd name="connsiteX453" fmla="*/ 381691 w 1710316"/>
              <a:gd name="connsiteY453" fmla="*/ 172731 h 1915170"/>
              <a:gd name="connsiteX454" fmla="*/ 829907 w 1710316"/>
              <a:gd name="connsiteY454" fmla="*/ 25343 h 1915170"/>
              <a:gd name="connsiteX455" fmla="*/ 855159 w 1710316"/>
              <a:gd name="connsiteY455" fmla="*/ 0 h 1915170"/>
              <a:gd name="connsiteX456" fmla="*/ 880410 w 1710316"/>
              <a:gd name="connsiteY456" fmla="*/ 25343 h 1915170"/>
              <a:gd name="connsiteX457" fmla="*/ 880410 w 1710316"/>
              <a:gd name="connsiteY457" fmla="*/ 200159 h 1915170"/>
              <a:gd name="connsiteX458" fmla="*/ 855159 w 1710316"/>
              <a:gd name="connsiteY458" fmla="*/ 225502 h 1915170"/>
              <a:gd name="connsiteX459" fmla="*/ 829907 w 1710316"/>
              <a:gd name="connsiteY459" fmla="*/ 200159 h 1915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Lst>
            <a:rect l="l" t="t" r="r" b="b"/>
            <a:pathLst>
              <a:path w="1710316" h="1915170">
                <a:moveTo>
                  <a:pt x="761458" y="1754040"/>
                </a:moveTo>
                <a:lnTo>
                  <a:pt x="752072" y="1754040"/>
                </a:lnTo>
                <a:lnTo>
                  <a:pt x="727901" y="1754123"/>
                </a:lnTo>
                <a:lnTo>
                  <a:pt x="727901" y="1807227"/>
                </a:lnTo>
                <a:cubicBezTo>
                  <a:pt x="727901" y="1822984"/>
                  <a:pt x="734380" y="1837323"/>
                  <a:pt x="744680" y="1847742"/>
                </a:cubicBezTo>
                <a:cubicBezTo>
                  <a:pt x="755062" y="1858163"/>
                  <a:pt x="769350" y="1864582"/>
                  <a:pt x="785049" y="1864582"/>
                </a:cubicBezTo>
                <a:lnTo>
                  <a:pt x="925345" y="1864582"/>
                </a:lnTo>
                <a:cubicBezTo>
                  <a:pt x="941044" y="1864582"/>
                  <a:pt x="955334" y="1858080"/>
                  <a:pt x="965715" y="1847742"/>
                </a:cubicBezTo>
                <a:cubicBezTo>
                  <a:pt x="976097" y="1837321"/>
                  <a:pt x="982493" y="1822982"/>
                  <a:pt x="982493" y="1807227"/>
                </a:cubicBezTo>
                <a:lnTo>
                  <a:pt x="982493" y="1754123"/>
                </a:lnTo>
                <a:lnTo>
                  <a:pt x="958239" y="1754040"/>
                </a:lnTo>
                <a:close/>
                <a:moveTo>
                  <a:pt x="238561" y="1436245"/>
                </a:moveTo>
                <a:cubicBezTo>
                  <a:pt x="228678" y="1426325"/>
                  <a:pt x="228678" y="1410319"/>
                  <a:pt x="238561" y="1400397"/>
                </a:cubicBezTo>
                <a:cubicBezTo>
                  <a:pt x="248445" y="1390561"/>
                  <a:pt x="264394" y="1390478"/>
                  <a:pt x="274280" y="1400397"/>
                </a:cubicBezTo>
                <a:lnTo>
                  <a:pt x="360999" y="1487430"/>
                </a:lnTo>
                <a:lnTo>
                  <a:pt x="529953" y="1317866"/>
                </a:lnTo>
                <a:cubicBezTo>
                  <a:pt x="539836" y="1307946"/>
                  <a:pt x="555785" y="1307946"/>
                  <a:pt x="565671" y="1317866"/>
                </a:cubicBezTo>
                <a:cubicBezTo>
                  <a:pt x="575555" y="1327785"/>
                  <a:pt x="575555" y="1343791"/>
                  <a:pt x="565671" y="1353713"/>
                </a:cubicBezTo>
                <a:lnTo>
                  <a:pt x="378857" y="1541202"/>
                </a:lnTo>
                <a:cubicBezTo>
                  <a:pt x="368973" y="1551038"/>
                  <a:pt x="353025" y="1551038"/>
                  <a:pt x="343139" y="1541202"/>
                </a:cubicBezTo>
                <a:close/>
                <a:moveTo>
                  <a:pt x="431438" y="1135544"/>
                </a:moveTo>
                <a:cubicBezTo>
                  <a:pt x="500963" y="1142463"/>
                  <a:pt x="563427" y="1173726"/>
                  <a:pt x="610192" y="1220660"/>
                </a:cubicBezTo>
                <a:cubicBezTo>
                  <a:pt x="637271" y="1247836"/>
                  <a:pt x="659118" y="1280267"/>
                  <a:pt x="673986" y="1316280"/>
                </a:cubicBezTo>
                <a:lnTo>
                  <a:pt x="1141149" y="1321699"/>
                </a:lnTo>
                <a:cubicBezTo>
                  <a:pt x="1143475" y="1314946"/>
                  <a:pt x="1146216" y="1308277"/>
                  <a:pt x="1149454" y="1301608"/>
                </a:cubicBezTo>
                <a:cubicBezTo>
                  <a:pt x="1160587" y="1278683"/>
                  <a:pt x="1177198" y="1256091"/>
                  <a:pt x="1199209" y="1233915"/>
                </a:cubicBezTo>
                <a:lnTo>
                  <a:pt x="1200456" y="1232581"/>
                </a:lnTo>
                <a:cubicBezTo>
                  <a:pt x="1248550" y="1186146"/>
                  <a:pt x="1287341" y="1130208"/>
                  <a:pt x="1313921" y="1067684"/>
                </a:cubicBezTo>
                <a:cubicBezTo>
                  <a:pt x="1339422" y="1007662"/>
                  <a:pt x="1353544" y="941469"/>
                  <a:pt x="1353544" y="871860"/>
                </a:cubicBezTo>
                <a:cubicBezTo>
                  <a:pt x="1353544" y="733723"/>
                  <a:pt x="1297724" y="608677"/>
                  <a:pt x="1207598" y="518146"/>
                </a:cubicBezTo>
                <a:cubicBezTo>
                  <a:pt x="1117390" y="427612"/>
                  <a:pt x="992783" y="371674"/>
                  <a:pt x="855159" y="371674"/>
                </a:cubicBezTo>
                <a:cubicBezTo>
                  <a:pt x="717534" y="371674"/>
                  <a:pt x="592923" y="427695"/>
                  <a:pt x="502719" y="518146"/>
                </a:cubicBezTo>
                <a:cubicBezTo>
                  <a:pt x="412510" y="608681"/>
                  <a:pt x="356774" y="733738"/>
                  <a:pt x="356774" y="871860"/>
                </a:cubicBezTo>
                <a:cubicBezTo>
                  <a:pt x="356774" y="921711"/>
                  <a:pt x="364001" y="969729"/>
                  <a:pt x="377458" y="1014997"/>
                </a:cubicBezTo>
                <a:cubicBezTo>
                  <a:pt x="390082" y="1057846"/>
                  <a:pt x="408440" y="1098277"/>
                  <a:pt x="431451" y="1135542"/>
                </a:cubicBezTo>
                <a:close/>
                <a:moveTo>
                  <a:pt x="689845" y="1366970"/>
                </a:moveTo>
                <a:cubicBezTo>
                  <a:pt x="691672" y="1375473"/>
                  <a:pt x="693084" y="1384144"/>
                  <a:pt x="694247" y="1392896"/>
                </a:cubicBezTo>
                <a:lnTo>
                  <a:pt x="694330" y="1393897"/>
                </a:lnTo>
                <a:lnTo>
                  <a:pt x="694747" y="1397815"/>
                </a:lnTo>
                <a:lnTo>
                  <a:pt x="694830" y="1398814"/>
                </a:lnTo>
                <a:lnTo>
                  <a:pt x="694996" y="1400566"/>
                </a:lnTo>
                <a:lnTo>
                  <a:pt x="694996" y="1400816"/>
                </a:lnTo>
                <a:lnTo>
                  <a:pt x="695162" y="1402815"/>
                </a:lnTo>
                <a:lnTo>
                  <a:pt x="695245" y="1403234"/>
                </a:lnTo>
                <a:lnTo>
                  <a:pt x="695327" y="1403816"/>
                </a:lnTo>
                <a:lnTo>
                  <a:pt x="695576" y="1406817"/>
                </a:lnTo>
                <a:lnTo>
                  <a:pt x="695576" y="1406983"/>
                </a:lnTo>
                <a:lnTo>
                  <a:pt x="695659" y="1407735"/>
                </a:lnTo>
                <a:lnTo>
                  <a:pt x="696159" y="1413738"/>
                </a:lnTo>
                <a:lnTo>
                  <a:pt x="696242" y="1414570"/>
                </a:lnTo>
                <a:lnTo>
                  <a:pt x="696242" y="1414737"/>
                </a:lnTo>
                <a:lnTo>
                  <a:pt x="696491" y="1417737"/>
                </a:lnTo>
                <a:lnTo>
                  <a:pt x="696491" y="1418738"/>
                </a:lnTo>
                <a:lnTo>
                  <a:pt x="696574" y="1419739"/>
                </a:lnTo>
                <a:lnTo>
                  <a:pt x="696574" y="1423741"/>
                </a:lnTo>
                <a:lnTo>
                  <a:pt x="696408" y="1424492"/>
                </a:lnTo>
                <a:lnTo>
                  <a:pt x="696408" y="1433411"/>
                </a:lnTo>
                <a:lnTo>
                  <a:pt x="696325" y="1435995"/>
                </a:lnTo>
                <a:lnTo>
                  <a:pt x="696325" y="1439747"/>
                </a:lnTo>
                <a:lnTo>
                  <a:pt x="696242" y="1440914"/>
                </a:lnTo>
                <a:lnTo>
                  <a:pt x="696242" y="1441081"/>
                </a:lnTo>
                <a:lnTo>
                  <a:pt x="696076" y="1443582"/>
                </a:lnTo>
                <a:lnTo>
                  <a:pt x="695993" y="1444666"/>
                </a:lnTo>
                <a:lnTo>
                  <a:pt x="695993" y="1444833"/>
                </a:lnTo>
                <a:lnTo>
                  <a:pt x="695825" y="1447334"/>
                </a:lnTo>
                <a:lnTo>
                  <a:pt x="695742" y="1448418"/>
                </a:lnTo>
                <a:lnTo>
                  <a:pt x="695742" y="1448668"/>
                </a:lnTo>
                <a:lnTo>
                  <a:pt x="695659" y="1449918"/>
                </a:lnTo>
                <a:lnTo>
                  <a:pt x="695659" y="1451252"/>
                </a:lnTo>
                <a:lnTo>
                  <a:pt x="695576" y="1452251"/>
                </a:lnTo>
                <a:lnTo>
                  <a:pt x="695576" y="1452503"/>
                </a:lnTo>
                <a:lnTo>
                  <a:pt x="695410" y="1455002"/>
                </a:lnTo>
                <a:lnTo>
                  <a:pt x="695327" y="1455919"/>
                </a:lnTo>
                <a:lnTo>
                  <a:pt x="695327" y="1456252"/>
                </a:lnTo>
                <a:lnTo>
                  <a:pt x="695245" y="1457503"/>
                </a:lnTo>
                <a:lnTo>
                  <a:pt x="695079" y="1458753"/>
                </a:lnTo>
                <a:lnTo>
                  <a:pt x="694996" y="1460004"/>
                </a:lnTo>
                <a:lnTo>
                  <a:pt x="694164" y="1466257"/>
                </a:lnTo>
                <a:lnTo>
                  <a:pt x="694081" y="1467092"/>
                </a:lnTo>
                <a:lnTo>
                  <a:pt x="693998" y="1467508"/>
                </a:lnTo>
                <a:lnTo>
                  <a:pt x="693335" y="1472510"/>
                </a:lnTo>
                <a:cubicBezTo>
                  <a:pt x="691506" y="1484931"/>
                  <a:pt x="689014" y="1497019"/>
                  <a:pt x="685692" y="1508940"/>
                </a:cubicBezTo>
                <a:lnTo>
                  <a:pt x="1132249" y="1508940"/>
                </a:lnTo>
                <a:lnTo>
                  <a:pt x="1132249" y="1375639"/>
                </a:lnTo>
                <a:lnTo>
                  <a:pt x="1132332" y="1375639"/>
                </a:lnTo>
                <a:lnTo>
                  <a:pt x="1132332" y="1372054"/>
                </a:lnTo>
                <a:close/>
                <a:moveTo>
                  <a:pt x="666420" y="1559626"/>
                </a:moveTo>
                <a:cubicBezTo>
                  <a:pt x="652050" y="1588970"/>
                  <a:pt x="633029" y="1615564"/>
                  <a:pt x="610186" y="1638406"/>
                </a:cubicBezTo>
                <a:cubicBezTo>
                  <a:pt x="604039" y="1644576"/>
                  <a:pt x="597644" y="1650494"/>
                  <a:pt x="590916" y="1656079"/>
                </a:cubicBezTo>
                <a:cubicBezTo>
                  <a:pt x="596232" y="1665499"/>
                  <a:pt x="603043" y="1674087"/>
                  <a:pt x="611100" y="1681338"/>
                </a:cubicBezTo>
                <a:cubicBezTo>
                  <a:pt x="622562" y="1691759"/>
                  <a:pt x="636518" y="1699596"/>
                  <a:pt x="652135" y="1703847"/>
                </a:cubicBezTo>
                <a:lnTo>
                  <a:pt x="698071" y="1703681"/>
                </a:lnTo>
                <a:cubicBezTo>
                  <a:pt x="699483" y="1703431"/>
                  <a:pt x="701060" y="1703265"/>
                  <a:pt x="702555" y="1703265"/>
                </a:cubicBezTo>
                <a:lnTo>
                  <a:pt x="1007660" y="1703265"/>
                </a:lnTo>
                <a:cubicBezTo>
                  <a:pt x="1009155" y="1703265"/>
                  <a:pt x="1010733" y="1703431"/>
                  <a:pt x="1012145" y="1703681"/>
                </a:cubicBezTo>
                <a:lnTo>
                  <a:pt x="1058083" y="1703847"/>
                </a:lnTo>
                <a:cubicBezTo>
                  <a:pt x="1078847" y="1698179"/>
                  <a:pt x="1096708" y="1686091"/>
                  <a:pt x="1109664" y="1670168"/>
                </a:cubicBezTo>
                <a:cubicBezTo>
                  <a:pt x="1122872" y="1653912"/>
                  <a:pt x="1131014" y="1633572"/>
                  <a:pt x="1132175" y="1611646"/>
                </a:cubicBezTo>
                <a:lnTo>
                  <a:pt x="1132260" y="1559626"/>
                </a:lnTo>
                <a:close/>
                <a:moveTo>
                  <a:pt x="549631" y="1685174"/>
                </a:moveTo>
                <a:cubicBezTo>
                  <a:pt x="506270" y="1710433"/>
                  <a:pt x="455850" y="1724939"/>
                  <a:pt x="402025" y="1724939"/>
                </a:cubicBezTo>
                <a:cubicBezTo>
                  <a:pt x="320787" y="1724939"/>
                  <a:pt x="247108" y="1691843"/>
                  <a:pt x="193863" y="1638406"/>
                </a:cubicBezTo>
                <a:cubicBezTo>
                  <a:pt x="140619" y="1584969"/>
                  <a:pt x="107642" y="1511108"/>
                  <a:pt x="107642" y="1429492"/>
                </a:cubicBezTo>
                <a:cubicBezTo>
                  <a:pt x="107642" y="1347962"/>
                  <a:pt x="140619" y="1274016"/>
                  <a:pt x="193863" y="1220579"/>
                </a:cubicBezTo>
                <a:cubicBezTo>
                  <a:pt x="240711" y="1173561"/>
                  <a:pt x="303342" y="1142298"/>
                  <a:pt x="373035" y="1135463"/>
                </a:cubicBezTo>
                <a:cubicBezTo>
                  <a:pt x="354843" y="1102117"/>
                  <a:pt x="340057" y="1066602"/>
                  <a:pt x="329011" y="1029421"/>
                </a:cubicBezTo>
                <a:cubicBezTo>
                  <a:pt x="314142" y="979401"/>
                  <a:pt x="306168" y="926549"/>
                  <a:pt x="306168" y="871862"/>
                </a:cubicBezTo>
                <a:cubicBezTo>
                  <a:pt x="306168" y="719721"/>
                  <a:pt x="367636" y="582002"/>
                  <a:pt x="466982" y="482295"/>
                </a:cubicBezTo>
                <a:cubicBezTo>
                  <a:pt x="566328" y="382590"/>
                  <a:pt x="703550" y="320983"/>
                  <a:pt x="855146" y="320983"/>
                </a:cubicBezTo>
                <a:cubicBezTo>
                  <a:pt x="1006741" y="320983"/>
                  <a:pt x="1143962" y="382673"/>
                  <a:pt x="1243310" y="482295"/>
                </a:cubicBezTo>
                <a:cubicBezTo>
                  <a:pt x="1342656" y="582000"/>
                  <a:pt x="1404041" y="719719"/>
                  <a:pt x="1404041" y="871862"/>
                </a:cubicBezTo>
                <a:cubicBezTo>
                  <a:pt x="1404041" y="948307"/>
                  <a:pt x="1388424" y="1021169"/>
                  <a:pt x="1360265" y="1087517"/>
                </a:cubicBezTo>
                <a:cubicBezTo>
                  <a:pt x="1331275" y="1155792"/>
                  <a:pt x="1288912" y="1217066"/>
                  <a:pt x="1236499" y="1267918"/>
                </a:cubicBezTo>
                <a:lnTo>
                  <a:pt x="1235087" y="1269335"/>
                </a:lnTo>
                <a:cubicBezTo>
                  <a:pt x="1217061" y="1287426"/>
                  <a:pt x="1203688" y="1305599"/>
                  <a:pt x="1194884" y="1323773"/>
                </a:cubicBezTo>
                <a:cubicBezTo>
                  <a:pt x="1186495" y="1341030"/>
                  <a:pt x="1182425" y="1358287"/>
                  <a:pt x="1182591" y="1375377"/>
                </a:cubicBezTo>
                <a:lnTo>
                  <a:pt x="1182591" y="1375710"/>
                </a:lnTo>
                <a:lnTo>
                  <a:pt x="1182674" y="1375710"/>
                </a:lnTo>
                <a:lnTo>
                  <a:pt x="1182674" y="1610636"/>
                </a:lnTo>
                <a:cubicBezTo>
                  <a:pt x="1182674" y="1611720"/>
                  <a:pt x="1182591" y="1612805"/>
                  <a:pt x="1182508" y="1613889"/>
                </a:cubicBezTo>
                <a:cubicBezTo>
                  <a:pt x="1180845" y="1646985"/>
                  <a:pt x="1168635" y="1677663"/>
                  <a:pt x="1148785" y="1702089"/>
                </a:cubicBezTo>
                <a:cubicBezTo>
                  <a:pt x="1128432" y="1727182"/>
                  <a:pt x="1100191" y="1745689"/>
                  <a:pt x="1067216" y="1753692"/>
                </a:cubicBezTo>
                <a:cubicBezTo>
                  <a:pt x="1064889" y="1754275"/>
                  <a:pt x="1062563" y="1754441"/>
                  <a:pt x="1060320" y="1754358"/>
                </a:cubicBezTo>
                <a:lnTo>
                  <a:pt x="1032990" y="1754275"/>
                </a:lnTo>
                <a:lnTo>
                  <a:pt x="1032990" y="1807212"/>
                </a:lnTo>
                <a:cubicBezTo>
                  <a:pt x="1032990" y="1836890"/>
                  <a:pt x="1020863" y="1863985"/>
                  <a:pt x="1001342" y="1883491"/>
                </a:cubicBezTo>
                <a:cubicBezTo>
                  <a:pt x="981823" y="1903082"/>
                  <a:pt x="954909" y="1915170"/>
                  <a:pt x="925338" y="1915170"/>
                </a:cubicBezTo>
                <a:lnTo>
                  <a:pt x="785041" y="1915170"/>
                </a:lnTo>
                <a:cubicBezTo>
                  <a:pt x="755387" y="1915170"/>
                  <a:pt x="728473" y="1902999"/>
                  <a:pt x="709037" y="1883491"/>
                </a:cubicBezTo>
                <a:cubicBezTo>
                  <a:pt x="689601" y="1863899"/>
                  <a:pt x="677472" y="1836890"/>
                  <a:pt x="677472" y="1807212"/>
                </a:cubicBezTo>
                <a:lnTo>
                  <a:pt x="677472" y="1754275"/>
                </a:lnTo>
                <a:lnTo>
                  <a:pt x="649147" y="1754358"/>
                </a:lnTo>
                <a:cubicBezTo>
                  <a:pt x="647072" y="1754358"/>
                  <a:pt x="645077" y="1754108"/>
                  <a:pt x="643167" y="1753692"/>
                </a:cubicBezTo>
                <a:cubicBezTo>
                  <a:pt x="618082" y="1747606"/>
                  <a:pt x="595737" y="1735351"/>
                  <a:pt x="577464" y="1718846"/>
                </a:cubicBezTo>
                <a:cubicBezTo>
                  <a:pt x="566583" y="1709008"/>
                  <a:pt x="557197" y="1697671"/>
                  <a:pt x="549637" y="1685167"/>
                </a:cubicBezTo>
                <a:close/>
                <a:moveTo>
                  <a:pt x="574551" y="1256424"/>
                </a:moveTo>
                <a:cubicBezTo>
                  <a:pt x="530444" y="1212157"/>
                  <a:pt x="469474" y="1184729"/>
                  <a:pt x="402108" y="1184729"/>
                </a:cubicBezTo>
                <a:cubicBezTo>
                  <a:pt x="334741" y="1184729"/>
                  <a:pt x="273771" y="1212157"/>
                  <a:pt x="229664" y="1256424"/>
                </a:cubicBezTo>
                <a:cubicBezTo>
                  <a:pt x="185557" y="1300690"/>
                  <a:pt x="158228" y="1361880"/>
                  <a:pt x="158228" y="1429490"/>
                </a:cubicBezTo>
                <a:cubicBezTo>
                  <a:pt x="158228" y="1497100"/>
                  <a:pt x="185557" y="1558290"/>
                  <a:pt x="229664" y="1602557"/>
                </a:cubicBezTo>
                <a:cubicBezTo>
                  <a:pt x="273771" y="1646823"/>
                  <a:pt x="334741" y="1674251"/>
                  <a:pt x="402108" y="1674251"/>
                </a:cubicBezTo>
                <a:cubicBezTo>
                  <a:pt x="469474" y="1674251"/>
                  <a:pt x="530444" y="1646823"/>
                  <a:pt x="574551" y="1602557"/>
                </a:cubicBezTo>
                <a:cubicBezTo>
                  <a:pt x="610435" y="1566543"/>
                  <a:pt x="635189" y="1519442"/>
                  <a:pt x="643163" y="1466754"/>
                </a:cubicBezTo>
                <a:lnTo>
                  <a:pt x="643246" y="1466255"/>
                </a:lnTo>
                <a:cubicBezTo>
                  <a:pt x="643495" y="1464420"/>
                  <a:pt x="643744" y="1462670"/>
                  <a:pt x="643995" y="1460836"/>
                </a:cubicBezTo>
                <a:lnTo>
                  <a:pt x="643995" y="1460585"/>
                </a:lnTo>
                <a:lnTo>
                  <a:pt x="644409" y="1457501"/>
                </a:lnTo>
                <a:lnTo>
                  <a:pt x="644492" y="1457168"/>
                </a:lnTo>
                <a:cubicBezTo>
                  <a:pt x="644658" y="1455332"/>
                  <a:pt x="644907" y="1453499"/>
                  <a:pt x="645073" y="1451666"/>
                </a:cubicBezTo>
                <a:lnTo>
                  <a:pt x="645073" y="1451331"/>
                </a:lnTo>
                <a:lnTo>
                  <a:pt x="645324" y="1448247"/>
                </a:lnTo>
                <a:lnTo>
                  <a:pt x="645324" y="1447914"/>
                </a:lnTo>
                <a:lnTo>
                  <a:pt x="645490" y="1446079"/>
                </a:lnTo>
                <a:lnTo>
                  <a:pt x="645572" y="1445080"/>
                </a:lnTo>
                <a:lnTo>
                  <a:pt x="645738" y="1442412"/>
                </a:lnTo>
                <a:lnTo>
                  <a:pt x="645738" y="1441911"/>
                </a:lnTo>
                <a:lnTo>
                  <a:pt x="645821" y="1440494"/>
                </a:lnTo>
                <a:lnTo>
                  <a:pt x="645904" y="1438744"/>
                </a:lnTo>
                <a:lnTo>
                  <a:pt x="645904" y="1438661"/>
                </a:lnTo>
                <a:lnTo>
                  <a:pt x="645987" y="1436827"/>
                </a:lnTo>
                <a:lnTo>
                  <a:pt x="645987" y="1436575"/>
                </a:lnTo>
                <a:lnTo>
                  <a:pt x="646070" y="1434992"/>
                </a:lnTo>
                <a:lnTo>
                  <a:pt x="646153" y="1433159"/>
                </a:lnTo>
                <a:lnTo>
                  <a:pt x="646153" y="1426323"/>
                </a:lnTo>
                <a:lnTo>
                  <a:pt x="646070" y="1423404"/>
                </a:lnTo>
                <a:lnTo>
                  <a:pt x="646070" y="1423154"/>
                </a:lnTo>
                <a:lnTo>
                  <a:pt x="645987" y="1420320"/>
                </a:lnTo>
                <a:lnTo>
                  <a:pt x="645987" y="1419987"/>
                </a:lnTo>
                <a:lnTo>
                  <a:pt x="645904" y="1417236"/>
                </a:lnTo>
                <a:lnTo>
                  <a:pt x="645904" y="1416820"/>
                </a:lnTo>
                <a:lnTo>
                  <a:pt x="645738" y="1414235"/>
                </a:lnTo>
                <a:lnTo>
                  <a:pt x="645655" y="1413651"/>
                </a:lnTo>
                <a:lnTo>
                  <a:pt x="645490" y="1411149"/>
                </a:lnTo>
                <a:lnTo>
                  <a:pt x="645407" y="1410484"/>
                </a:lnTo>
                <a:lnTo>
                  <a:pt x="645407" y="1409982"/>
                </a:lnTo>
                <a:cubicBezTo>
                  <a:pt x="640588" y="1350292"/>
                  <a:pt x="614424" y="1296439"/>
                  <a:pt x="574553" y="1256424"/>
                </a:cubicBezTo>
                <a:close/>
                <a:moveTo>
                  <a:pt x="855137" y="685796"/>
                </a:moveTo>
                <a:cubicBezTo>
                  <a:pt x="906138" y="685796"/>
                  <a:pt x="952240" y="706555"/>
                  <a:pt x="985715" y="740068"/>
                </a:cubicBezTo>
                <a:cubicBezTo>
                  <a:pt x="1019107" y="773580"/>
                  <a:pt x="1039791" y="819931"/>
                  <a:pt x="1039791" y="871117"/>
                </a:cubicBezTo>
                <a:cubicBezTo>
                  <a:pt x="1039791" y="922302"/>
                  <a:pt x="1019107" y="968570"/>
                  <a:pt x="985715" y="1002166"/>
                </a:cubicBezTo>
                <a:cubicBezTo>
                  <a:pt x="952240" y="1035679"/>
                  <a:pt x="906056" y="1056437"/>
                  <a:pt x="855137" y="1056437"/>
                </a:cubicBezTo>
                <a:cubicBezTo>
                  <a:pt x="804136" y="1056437"/>
                  <a:pt x="758035" y="1035679"/>
                  <a:pt x="724560" y="1002166"/>
                </a:cubicBezTo>
                <a:cubicBezTo>
                  <a:pt x="691168" y="968654"/>
                  <a:pt x="670484" y="922302"/>
                  <a:pt x="670484" y="871117"/>
                </a:cubicBezTo>
                <a:cubicBezTo>
                  <a:pt x="670484" y="819931"/>
                  <a:pt x="691168" y="773663"/>
                  <a:pt x="724560" y="740068"/>
                </a:cubicBezTo>
                <a:cubicBezTo>
                  <a:pt x="757952" y="706638"/>
                  <a:pt x="804136" y="685796"/>
                  <a:pt x="855137" y="685796"/>
                </a:cubicBezTo>
                <a:close/>
                <a:moveTo>
                  <a:pt x="949997" y="775915"/>
                </a:moveTo>
                <a:cubicBezTo>
                  <a:pt x="974251" y="800257"/>
                  <a:pt x="989287" y="833938"/>
                  <a:pt x="989287" y="871117"/>
                </a:cubicBezTo>
                <a:cubicBezTo>
                  <a:pt x="989287" y="908298"/>
                  <a:pt x="974253" y="941977"/>
                  <a:pt x="949997" y="966319"/>
                </a:cubicBezTo>
                <a:cubicBezTo>
                  <a:pt x="925742" y="990661"/>
                  <a:pt x="892182" y="1005751"/>
                  <a:pt x="855137" y="1005751"/>
                </a:cubicBezTo>
                <a:cubicBezTo>
                  <a:pt x="818092" y="1005751"/>
                  <a:pt x="784532" y="990663"/>
                  <a:pt x="760278" y="966319"/>
                </a:cubicBezTo>
                <a:cubicBezTo>
                  <a:pt x="736024" y="941977"/>
                  <a:pt x="720987" y="908296"/>
                  <a:pt x="720987" y="871117"/>
                </a:cubicBezTo>
                <a:cubicBezTo>
                  <a:pt x="720987" y="833936"/>
                  <a:pt x="736022" y="800257"/>
                  <a:pt x="760278" y="775915"/>
                </a:cubicBezTo>
                <a:cubicBezTo>
                  <a:pt x="784532" y="751573"/>
                  <a:pt x="818092" y="736482"/>
                  <a:pt x="855137" y="736482"/>
                </a:cubicBezTo>
                <a:cubicBezTo>
                  <a:pt x="892182" y="736482"/>
                  <a:pt x="925742" y="751571"/>
                  <a:pt x="949997" y="775915"/>
                </a:cubicBezTo>
                <a:close/>
                <a:moveTo>
                  <a:pt x="597727" y="659371"/>
                </a:moveTo>
                <a:lnTo>
                  <a:pt x="644824" y="612271"/>
                </a:lnTo>
                <a:cubicBezTo>
                  <a:pt x="657783" y="619439"/>
                  <a:pt x="677635" y="631111"/>
                  <a:pt x="688350" y="637364"/>
                </a:cubicBezTo>
                <a:lnTo>
                  <a:pt x="694996" y="641282"/>
                </a:lnTo>
                <a:cubicBezTo>
                  <a:pt x="705711" y="647535"/>
                  <a:pt x="710113" y="650034"/>
                  <a:pt x="722325" y="647535"/>
                </a:cubicBezTo>
                <a:cubicBezTo>
                  <a:pt x="727890" y="646368"/>
                  <a:pt x="731296" y="644616"/>
                  <a:pt x="736944" y="641698"/>
                </a:cubicBezTo>
                <a:cubicBezTo>
                  <a:pt x="740766" y="639782"/>
                  <a:pt x="745999" y="637114"/>
                  <a:pt x="751398" y="634613"/>
                </a:cubicBezTo>
                <a:cubicBezTo>
                  <a:pt x="752976" y="633862"/>
                  <a:pt x="757463" y="632362"/>
                  <a:pt x="762279" y="630695"/>
                </a:cubicBezTo>
                <a:cubicBezTo>
                  <a:pt x="774740" y="626444"/>
                  <a:pt x="789026" y="621608"/>
                  <a:pt x="796585" y="614106"/>
                </a:cubicBezTo>
                <a:lnTo>
                  <a:pt x="798246" y="612271"/>
                </a:lnTo>
                <a:cubicBezTo>
                  <a:pt x="805391" y="603519"/>
                  <a:pt x="810290" y="583093"/>
                  <a:pt x="815275" y="562167"/>
                </a:cubicBezTo>
                <a:cubicBezTo>
                  <a:pt x="817186" y="554164"/>
                  <a:pt x="819179" y="545995"/>
                  <a:pt x="820840" y="539409"/>
                </a:cubicBezTo>
                <a:lnTo>
                  <a:pt x="888952" y="539409"/>
                </a:lnTo>
                <a:cubicBezTo>
                  <a:pt x="892027" y="550581"/>
                  <a:pt x="896180" y="566585"/>
                  <a:pt x="899419" y="579091"/>
                </a:cubicBezTo>
                <a:lnTo>
                  <a:pt x="903823" y="595848"/>
                </a:lnTo>
                <a:cubicBezTo>
                  <a:pt x="910051" y="618607"/>
                  <a:pt x="916033" y="620357"/>
                  <a:pt x="935637" y="626111"/>
                </a:cubicBezTo>
                <a:cubicBezTo>
                  <a:pt x="940453" y="627528"/>
                  <a:pt x="947430" y="629611"/>
                  <a:pt x="957482" y="634114"/>
                </a:cubicBezTo>
                <a:cubicBezTo>
                  <a:pt x="963544" y="636865"/>
                  <a:pt x="967697" y="638947"/>
                  <a:pt x="970855" y="640616"/>
                </a:cubicBezTo>
                <a:cubicBezTo>
                  <a:pt x="980324" y="645450"/>
                  <a:pt x="985392" y="648035"/>
                  <a:pt x="994695" y="647868"/>
                </a:cubicBezTo>
                <a:cubicBezTo>
                  <a:pt x="1005076" y="647702"/>
                  <a:pt x="1010560" y="644451"/>
                  <a:pt x="1022273" y="637447"/>
                </a:cubicBezTo>
                <a:cubicBezTo>
                  <a:pt x="1027589" y="634363"/>
                  <a:pt x="1033071" y="630944"/>
                  <a:pt x="1038470" y="628027"/>
                </a:cubicBezTo>
                <a:cubicBezTo>
                  <a:pt x="1045945" y="623609"/>
                  <a:pt x="1056911" y="617273"/>
                  <a:pt x="1065466" y="612439"/>
                </a:cubicBezTo>
                <a:lnTo>
                  <a:pt x="1112148" y="659373"/>
                </a:lnTo>
                <a:cubicBezTo>
                  <a:pt x="1104671" y="673128"/>
                  <a:pt x="1097363" y="686968"/>
                  <a:pt x="1089554" y="700556"/>
                </a:cubicBezTo>
                <a:cubicBezTo>
                  <a:pt x="1079836" y="717311"/>
                  <a:pt x="1076181" y="723647"/>
                  <a:pt x="1077676" y="736070"/>
                </a:cubicBezTo>
                <a:cubicBezTo>
                  <a:pt x="1078507" y="743572"/>
                  <a:pt x="1080831" y="747740"/>
                  <a:pt x="1084570" y="754492"/>
                </a:cubicBezTo>
                <a:cubicBezTo>
                  <a:pt x="1087976" y="760579"/>
                  <a:pt x="1093541" y="770750"/>
                  <a:pt x="1100269" y="792422"/>
                </a:cubicBezTo>
                <a:lnTo>
                  <a:pt x="1101184" y="795675"/>
                </a:lnTo>
                <a:cubicBezTo>
                  <a:pt x="1105586" y="810597"/>
                  <a:pt x="1106832" y="814682"/>
                  <a:pt x="1124941" y="820851"/>
                </a:cubicBezTo>
                <a:cubicBezTo>
                  <a:pt x="1129011" y="822268"/>
                  <a:pt x="1133081" y="823269"/>
                  <a:pt x="1137068" y="824268"/>
                </a:cubicBezTo>
                <a:lnTo>
                  <a:pt x="1142301" y="825685"/>
                </a:lnTo>
                <a:cubicBezTo>
                  <a:pt x="1146037" y="826769"/>
                  <a:pt x="1152517" y="828436"/>
                  <a:pt x="1159827" y="830271"/>
                </a:cubicBezTo>
                <a:cubicBezTo>
                  <a:pt x="1168216" y="832438"/>
                  <a:pt x="1178017" y="834856"/>
                  <a:pt x="1185745" y="837024"/>
                </a:cubicBezTo>
                <a:lnTo>
                  <a:pt x="1185910" y="905216"/>
                </a:lnTo>
                <a:cubicBezTo>
                  <a:pt x="1175776" y="908050"/>
                  <a:pt x="1161905" y="911719"/>
                  <a:pt x="1150109" y="914720"/>
                </a:cubicBezTo>
                <a:lnTo>
                  <a:pt x="1148032" y="915136"/>
                </a:lnTo>
                <a:cubicBezTo>
                  <a:pt x="1143298" y="916386"/>
                  <a:pt x="1138397" y="917637"/>
                  <a:pt x="1129342" y="920138"/>
                </a:cubicBezTo>
                <a:cubicBezTo>
                  <a:pt x="1106666" y="926391"/>
                  <a:pt x="1104922" y="932476"/>
                  <a:pt x="1099023" y="952317"/>
                </a:cubicBezTo>
                <a:cubicBezTo>
                  <a:pt x="1097611" y="957153"/>
                  <a:pt x="1095619" y="963988"/>
                  <a:pt x="1091132" y="974158"/>
                </a:cubicBezTo>
                <a:cubicBezTo>
                  <a:pt x="1088308" y="980577"/>
                  <a:pt x="1086316" y="984495"/>
                  <a:pt x="1084904" y="987329"/>
                </a:cubicBezTo>
                <a:lnTo>
                  <a:pt x="1084155" y="988580"/>
                </a:lnTo>
                <a:cubicBezTo>
                  <a:pt x="1079587" y="997249"/>
                  <a:pt x="1077178" y="1001919"/>
                  <a:pt x="1077344" y="1011089"/>
                </a:cubicBezTo>
                <a:cubicBezTo>
                  <a:pt x="1077510" y="1020925"/>
                  <a:pt x="1080417" y="1025928"/>
                  <a:pt x="1086481" y="1036515"/>
                </a:cubicBezTo>
                <a:cubicBezTo>
                  <a:pt x="1088474" y="1040017"/>
                  <a:pt x="1091049" y="1044352"/>
                  <a:pt x="1092878" y="1047768"/>
                </a:cubicBezTo>
                <a:cubicBezTo>
                  <a:pt x="1095951" y="1053439"/>
                  <a:pt x="1098940" y="1058273"/>
                  <a:pt x="1102098" y="1063608"/>
                </a:cubicBezTo>
                <a:cubicBezTo>
                  <a:pt x="1105751" y="1069695"/>
                  <a:pt x="1109821" y="1076447"/>
                  <a:pt x="1113062" y="1082115"/>
                </a:cubicBezTo>
                <a:lnTo>
                  <a:pt x="1065466" y="1129884"/>
                </a:lnTo>
                <a:cubicBezTo>
                  <a:pt x="1060647" y="1127050"/>
                  <a:pt x="1055248" y="1123800"/>
                  <a:pt x="1051012" y="1121215"/>
                </a:cubicBezTo>
                <a:lnTo>
                  <a:pt x="1045945" y="1118212"/>
                </a:lnTo>
                <a:cubicBezTo>
                  <a:pt x="1037224" y="1112962"/>
                  <a:pt x="1033237" y="1110544"/>
                  <a:pt x="1029913" y="1108459"/>
                </a:cubicBezTo>
                <a:cubicBezTo>
                  <a:pt x="1015792" y="1099707"/>
                  <a:pt x="1008980" y="1095454"/>
                  <a:pt x="998765" y="1094372"/>
                </a:cubicBezTo>
                <a:cubicBezTo>
                  <a:pt x="987301" y="1093204"/>
                  <a:pt x="981322" y="1096205"/>
                  <a:pt x="969775" y="1102123"/>
                </a:cubicBezTo>
                <a:cubicBezTo>
                  <a:pt x="966119" y="1103958"/>
                  <a:pt x="961469" y="1106376"/>
                  <a:pt x="954241" y="1109543"/>
                </a:cubicBezTo>
                <a:cubicBezTo>
                  <a:pt x="952497" y="1110293"/>
                  <a:pt x="949008" y="1111377"/>
                  <a:pt x="945355" y="1112544"/>
                </a:cubicBezTo>
                <a:cubicBezTo>
                  <a:pt x="934223" y="1115963"/>
                  <a:pt x="921847" y="1119798"/>
                  <a:pt x="913541" y="1128051"/>
                </a:cubicBezTo>
                <a:lnTo>
                  <a:pt x="911712" y="1130050"/>
                </a:lnTo>
                <a:cubicBezTo>
                  <a:pt x="904486" y="1138971"/>
                  <a:pt x="899668" y="1159145"/>
                  <a:pt x="894683" y="1179985"/>
                </a:cubicBezTo>
                <a:cubicBezTo>
                  <a:pt x="892774" y="1188071"/>
                  <a:pt x="890781" y="1196324"/>
                  <a:pt x="889035" y="1202993"/>
                </a:cubicBezTo>
                <a:lnTo>
                  <a:pt x="820923" y="1203160"/>
                </a:lnTo>
                <a:cubicBezTo>
                  <a:pt x="819179" y="1196574"/>
                  <a:pt x="817184" y="1188488"/>
                  <a:pt x="815358" y="1180485"/>
                </a:cubicBezTo>
                <a:cubicBezTo>
                  <a:pt x="810290" y="1159143"/>
                  <a:pt x="805306" y="1138384"/>
                  <a:pt x="798080" y="1129799"/>
                </a:cubicBezTo>
                <a:lnTo>
                  <a:pt x="796502" y="1128049"/>
                </a:lnTo>
                <a:cubicBezTo>
                  <a:pt x="788279" y="1119879"/>
                  <a:pt x="775735" y="1116044"/>
                  <a:pt x="764771" y="1112711"/>
                </a:cubicBezTo>
                <a:lnTo>
                  <a:pt x="764688" y="1112711"/>
                </a:lnTo>
                <a:cubicBezTo>
                  <a:pt x="761531" y="1111793"/>
                  <a:pt x="758541" y="1110875"/>
                  <a:pt x="756797" y="1110126"/>
                </a:cubicBezTo>
                <a:cubicBezTo>
                  <a:pt x="748906" y="1106707"/>
                  <a:pt x="743341" y="1103873"/>
                  <a:pt x="739188" y="1101705"/>
                </a:cubicBezTo>
                <a:cubicBezTo>
                  <a:pt x="728556" y="1096203"/>
                  <a:pt x="722991" y="1093286"/>
                  <a:pt x="711944" y="1094370"/>
                </a:cubicBezTo>
                <a:cubicBezTo>
                  <a:pt x="702058" y="1095287"/>
                  <a:pt x="695912" y="1099120"/>
                  <a:pt x="683119" y="1107040"/>
                </a:cubicBezTo>
                <a:cubicBezTo>
                  <a:pt x="678966" y="1109625"/>
                  <a:pt x="673567" y="1112960"/>
                  <a:pt x="665010" y="1117963"/>
                </a:cubicBezTo>
                <a:lnTo>
                  <a:pt x="658697" y="1121712"/>
                </a:lnTo>
                <a:cubicBezTo>
                  <a:pt x="654544" y="1124214"/>
                  <a:pt x="649311" y="1127300"/>
                  <a:pt x="644577" y="1130050"/>
                </a:cubicBezTo>
                <a:lnTo>
                  <a:pt x="596898" y="1082115"/>
                </a:lnTo>
                <a:cubicBezTo>
                  <a:pt x="600551" y="1075529"/>
                  <a:pt x="605287" y="1067610"/>
                  <a:pt x="609274" y="1060940"/>
                </a:cubicBezTo>
                <a:lnTo>
                  <a:pt x="616334" y="1049019"/>
                </a:lnTo>
                <a:cubicBezTo>
                  <a:pt x="619823" y="1042849"/>
                  <a:pt x="621401" y="1040182"/>
                  <a:pt x="622730" y="1037930"/>
                </a:cubicBezTo>
                <a:cubicBezTo>
                  <a:pt x="629209" y="1027093"/>
                  <a:pt x="632282" y="1021841"/>
                  <a:pt x="632533" y="1012004"/>
                </a:cubicBezTo>
                <a:cubicBezTo>
                  <a:pt x="632782" y="1003252"/>
                  <a:pt x="630621" y="998416"/>
                  <a:pt x="626468" y="990164"/>
                </a:cubicBezTo>
                <a:lnTo>
                  <a:pt x="625637" y="988330"/>
                </a:lnTo>
                <a:cubicBezTo>
                  <a:pt x="623810" y="984828"/>
                  <a:pt x="621484" y="980244"/>
                  <a:pt x="618909" y="974326"/>
                </a:cubicBezTo>
                <a:cubicBezTo>
                  <a:pt x="615587" y="966823"/>
                  <a:pt x="613676" y="960569"/>
                  <a:pt x="612098" y="955484"/>
                </a:cubicBezTo>
                <a:cubicBezTo>
                  <a:pt x="606616" y="937977"/>
                  <a:pt x="603460" y="927889"/>
                  <a:pt x="585102" y="921555"/>
                </a:cubicBezTo>
                <a:lnTo>
                  <a:pt x="585019" y="921555"/>
                </a:lnTo>
                <a:cubicBezTo>
                  <a:pt x="577626" y="918973"/>
                  <a:pt x="566081" y="916137"/>
                  <a:pt x="553454" y="912970"/>
                </a:cubicBezTo>
                <a:cubicBezTo>
                  <a:pt x="543402" y="910468"/>
                  <a:pt x="532604" y="907801"/>
                  <a:pt x="524298" y="905466"/>
                </a:cubicBezTo>
                <a:lnTo>
                  <a:pt x="524132" y="837274"/>
                </a:lnTo>
                <a:cubicBezTo>
                  <a:pt x="535179" y="834106"/>
                  <a:pt x="550796" y="830105"/>
                  <a:pt x="563340" y="826855"/>
                </a:cubicBezTo>
                <a:lnTo>
                  <a:pt x="580866" y="822268"/>
                </a:lnTo>
                <a:cubicBezTo>
                  <a:pt x="603294" y="816101"/>
                  <a:pt x="605121" y="810097"/>
                  <a:pt x="610937" y="790256"/>
                </a:cubicBezTo>
                <a:cubicBezTo>
                  <a:pt x="612349" y="785422"/>
                  <a:pt x="614343" y="778585"/>
                  <a:pt x="618911" y="768332"/>
                </a:cubicBezTo>
                <a:cubicBezTo>
                  <a:pt x="622152" y="760997"/>
                  <a:pt x="624061" y="757162"/>
                  <a:pt x="625556" y="754245"/>
                </a:cubicBezTo>
                <a:cubicBezTo>
                  <a:pt x="630126" y="745157"/>
                  <a:pt x="632616" y="740488"/>
                  <a:pt x="632450" y="731320"/>
                </a:cubicBezTo>
                <a:cubicBezTo>
                  <a:pt x="632284" y="721398"/>
                  <a:pt x="629377" y="716312"/>
                  <a:pt x="623313" y="705644"/>
                </a:cubicBezTo>
                <a:lnTo>
                  <a:pt x="623230" y="705644"/>
                </a:lnTo>
                <a:cubicBezTo>
                  <a:pt x="622152" y="703808"/>
                  <a:pt x="620823" y="701476"/>
                  <a:pt x="617914" y="696055"/>
                </a:cubicBezTo>
                <a:lnTo>
                  <a:pt x="617250" y="694638"/>
                </a:lnTo>
                <a:cubicBezTo>
                  <a:pt x="614924" y="690387"/>
                  <a:pt x="610273" y="682134"/>
                  <a:pt x="605704" y="674214"/>
                </a:cubicBezTo>
                <a:close/>
                <a:moveTo>
                  <a:pt x="562175" y="698970"/>
                </a:moveTo>
                <a:cubicBezTo>
                  <a:pt x="556610" y="689134"/>
                  <a:pt x="551045" y="679462"/>
                  <a:pt x="544980" y="667374"/>
                </a:cubicBezTo>
                <a:cubicBezTo>
                  <a:pt x="539415" y="657705"/>
                  <a:pt x="540744" y="645032"/>
                  <a:pt x="549050" y="636779"/>
                </a:cubicBezTo>
                <a:lnTo>
                  <a:pt x="621816" y="563917"/>
                </a:lnTo>
                <a:cubicBezTo>
                  <a:pt x="628046" y="557748"/>
                  <a:pt x="637267" y="554997"/>
                  <a:pt x="646236" y="557498"/>
                </a:cubicBezTo>
                <a:cubicBezTo>
                  <a:pt x="657200" y="560582"/>
                  <a:pt x="696491" y="583592"/>
                  <a:pt x="713685" y="593678"/>
                </a:cubicBezTo>
                <a:lnTo>
                  <a:pt x="716426" y="595345"/>
                </a:lnTo>
                <a:cubicBezTo>
                  <a:pt x="719584" y="593761"/>
                  <a:pt x="723903" y="591595"/>
                  <a:pt x="730797" y="588509"/>
                </a:cubicBezTo>
                <a:cubicBezTo>
                  <a:pt x="735199" y="586509"/>
                  <a:pt x="740432" y="584759"/>
                  <a:pt x="745999" y="582841"/>
                </a:cubicBezTo>
                <a:lnTo>
                  <a:pt x="746082" y="582841"/>
                </a:lnTo>
                <a:cubicBezTo>
                  <a:pt x="751730" y="580924"/>
                  <a:pt x="757129" y="579674"/>
                  <a:pt x="759621" y="578923"/>
                </a:cubicBezTo>
                <a:cubicBezTo>
                  <a:pt x="760533" y="575088"/>
                  <a:pt x="763276" y="563083"/>
                  <a:pt x="766266" y="550496"/>
                </a:cubicBezTo>
                <a:cubicBezTo>
                  <a:pt x="770419" y="533156"/>
                  <a:pt x="774655" y="515317"/>
                  <a:pt x="779474" y="504812"/>
                </a:cubicBezTo>
                <a:cubicBezTo>
                  <a:pt x="783210" y="495392"/>
                  <a:pt x="792264" y="488723"/>
                  <a:pt x="802982" y="488723"/>
                </a:cubicBezTo>
                <a:lnTo>
                  <a:pt x="906813" y="488723"/>
                </a:lnTo>
                <a:lnTo>
                  <a:pt x="906813" y="488806"/>
                </a:lnTo>
                <a:cubicBezTo>
                  <a:pt x="915616" y="488806"/>
                  <a:pt x="924256" y="493476"/>
                  <a:pt x="928826" y="501812"/>
                </a:cubicBezTo>
                <a:cubicBezTo>
                  <a:pt x="933642" y="510566"/>
                  <a:pt x="942199" y="543660"/>
                  <a:pt x="948096" y="566419"/>
                </a:cubicBezTo>
                <a:lnTo>
                  <a:pt x="951085" y="578007"/>
                </a:lnTo>
                <a:cubicBezTo>
                  <a:pt x="957316" y="579840"/>
                  <a:pt x="965871" y="582508"/>
                  <a:pt x="977915" y="587927"/>
                </a:cubicBezTo>
                <a:cubicBezTo>
                  <a:pt x="984394" y="590844"/>
                  <a:pt x="989628" y="593512"/>
                  <a:pt x="993615" y="595513"/>
                </a:cubicBezTo>
                <a:cubicBezTo>
                  <a:pt x="995109" y="596262"/>
                  <a:pt x="993117" y="596847"/>
                  <a:pt x="992785" y="597097"/>
                </a:cubicBezTo>
                <a:lnTo>
                  <a:pt x="992785" y="597180"/>
                </a:lnTo>
                <a:cubicBezTo>
                  <a:pt x="992785" y="597263"/>
                  <a:pt x="993117" y="597263"/>
                  <a:pt x="993780" y="597263"/>
                </a:cubicBezTo>
                <a:cubicBezTo>
                  <a:pt x="997021" y="597180"/>
                  <a:pt x="992451" y="596179"/>
                  <a:pt x="996522" y="593763"/>
                </a:cubicBezTo>
                <a:cubicBezTo>
                  <a:pt x="1001921" y="590594"/>
                  <a:pt x="1007571" y="587427"/>
                  <a:pt x="1012887" y="584091"/>
                </a:cubicBezTo>
                <a:cubicBezTo>
                  <a:pt x="1026094" y="576340"/>
                  <a:pt x="1048937" y="562916"/>
                  <a:pt x="1060317" y="558499"/>
                </a:cubicBezTo>
                <a:cubicBezTo>
                  <a:pt x="1069538" y="554497"/>
                  <a:pt x="1080668" y="556249"/>
                  <a:pt x="1088227" y="563834"/>
                </a:cubicBezTo>
                <a:lnTo>
                  <a:pt x="1160910" y="636946"/>
                </a:lnTo>
                <a:cubicBezTo>
                  <a:pt x="1168552" y="644699"/>
                  <a:pt x="1170628" y="656787"/>
                  <a:pt x="1165146" y="666873"/>
                </a:cubicBezTo>
                <a:lnTo>
                  <a:pt x="1137319" y="718310"/>
                </a:lnTo>
                <a:lnTo>
                  <a:pt x="1133000" y="725814"/>
                </a:lnTo>
                <a:cubicBezTo>
                  <a:pt x="1129427" y="732067"/>
                  <a:pt x="1127101" y="726230"/>
                  <a:pt x="1127601" y="730314"/>
                </a:cubicBezTo>
                <a:lnTo>
                  <a:pt x="1127601" y="730398"/>
                </a:lnTo>
                <a:lnTo>
                  <a:pt x="1127933" y="730231"/>
                </a:lnTo>
                <a:cubicBezTo>
                  <a:pt x="1128016" y="729815"/>
                  <a:pt x="1128181" y="729482"/>
                  <a:pt x="1128430" y="729982"/>
                </a:cubicBezTo>
                <a:cubicBezTo>
                  <a:pt x="1132583" y="737485"/>
                  <a:pt x="1139396" y="749823"/>
                  <a:pt x="1147371" y="774833"/>
                </a:cubicBezTo>
                <a:lnTo>
                  <a:pt x="1156008" y="777001"/>
                </a:lnTo>
                <a:cubicBezTo>
                  <a:pt x="1160078" y="778168"/>
                  <a:pt x="1165643" y="779585"/>
                  <a:pt x="1171874" y="781169"/>
                </a:cubicBezTo>
                <a:cubicBezTo>
                  <a:pt x="1189400" y="785587"/>
                  <a:pt x="1211828" y="791338"/>
                  <a:pt x="1221797" y="796424"/>
                </a:cubicBezTo>
                <a:cubicBezTo>
                  <a:pt x="1230103" y="800592"/>
                  <a:pt x="1235836" y="809180"/>
                  <a:pt x="1235836" y="819016"/>
                </a:cubicBezTo>
                <a:lnTo>
                  <a:pt x="1236084" y="921054"/>
                </a:lnTo>
                <a:cubicBezTo>
                  <a:pt x="1236914" y="930892"/>
                  <a:pt x="1231931" y="940812"/>
                  <a:pt x="1222543" y="945645"/>
                </a:cubicBezTo>
                <a:cubicBezTo>
                  <a:pt x="1213823" y="950232"/>
                  <a:pt x="1184749" y="957733"/>
                  <a:pt x="1162324" y="963487"/>
                </a:cubicBezTo>
                <a:lnTo>
                  <a:pt x="1160163" y="964070"/>
                </a:lnTo>
                <a:lnTo>
                  <a:pt x="1146790" y="967488"/>
                </a:lnTo>
                <a:cubicBezTo>
                  <a:pt x="1144961" y="973739"/>
                  <a:pt x="1142303" y="982410"/>
                  <a:pt x="1136987" y="994415"/>
                </a:cubicBezTo>
                <a:cubicBezTo>
                  <a:pt x="1134246" y="1000666"/>
                  <a:pt x="1131422" y="1006168"/>
                  <a:pt x="1129179" y="1010338"/>
                </a:cubicBezTo>
                <a:lnTo>
                  <a:pt x="1129678" y="1011004"/>
                </a:lnTo>
                <a:cubicBezTo>
                  <a:pt x="1131256" y="1013671"/>
                  <a:pt x="1133166" y="1017007"/>
                  <a:pt x="1136655" y="1023424"/>
                </a:cubicBezTo>
                <a:cubicBezTo>
                  <a:pt x="1137736" y="1025426"/>
                  <a:pt x="1141140" y="1031094"/>
                  <a:pt x="1144878" y="1037347"/>
                </a:cubicBezTo>
                <a:cubicBezTo>
                  <a:pt x="1153601" y="1051768"/>
                  <a:pt x="1164067" y="1069193"/>
                  <a:pt x="1167223" y="1080447"/>
                </a:cubicBezTo>
                <a:cubicBezTo>
                  <a:pt x="1169632" y="1089032"/>
                  <a:pt x="1167389" y="1098536"/>
                  <a:pt x="1160744" y="1105290"/>
                </a:cubicBezTo>
                <a:lnTo>
                  <a:pt x="1088810" y="1177401"/>
                </a:lnTo>
                <a:cubicBezTo>
                  <a:pt x="1082582" y="1184236"/>
                  <a:pt x="1072862" y="1187320"/>
                  <a:pt x="1063392" y="1184653"/>
                </a:cubicBezTo>
                <a:cubicBezTo>
                  <a:pt x="1052594" y="1181569"/>
                  <a:pt x="1035565" y="1171231"/>
                  <a:pt x="1024436" y="1164478"/>
                </a:cubicBezTo>
                <a:lnTo>
                  <a:pt x="1003005" y="1151307"/>
                </a:lnTo>
                <a:cubicBezTo>
                  <a:pt x="995531" y="1146722"/>
                  <a:pt x="994284" y="1144721"/>
                  <a:pt x="993121" y="1144554"/>
                </a:cubicBezTo>
                <a:cubicBezTo>
                  <a:pt x="990049" y="1144221"/>
                  <a:pt x="994865" y="1145638"/>
                  <a:pt x="992207" y="1146972"/>
                </a:cubicBezTo>
                <a:cubicBezTo>
                  <a:pt x="987473" y="1149390"/>
                  <a:pt x="981492" y="1152474"/>
                  <a:pt x="973934" y="1155807"/>
                </a:cubicBezTo>
                <a:cubicBezTo>
                  <a:pt x="969696" y="1157643"/>
                  <a:pt x="964880" y="1159143"/>
                  <a:pt x="959729" y="1160727"/>
                </a:cubicBezTo>
                <a:cubicBezTo>
                  <a:pt x="955742" y="1161977"/>
                  <a:pt x="952004" y="1162645"/>
                  <a:pt x="950012" y="1163228"/>
                </a:cubicBezTo>
                <a:cubicBezTo>
                  <a:pt x="949014" y="1167229"/>
                  <a:pt x="946356" y="1179068"/>
                  <a:pt x="943449" y="1191488"/>
                </a:cubicBezTo>
                <a:cubicBezTo>
                  <a:pt x="938962" y="1210412"/>
                  <a:pt x="934312" y="1230003"/>
                  <a:pt x="928579" y="1240258"/>
                </a:cubicBezTo>
                <a:cubicBezTo>
                  <a:pt x="924260" y="1248011"/>
                  <a:pt x="916037" y="1253180"/>
                  <a:pt x="906566" y="1253180"/>
                </a:cubicBezTo>
                <a:lnTo>
                  <a:pt x="803481" y="1253430"/>
                </a:lnTo>
                <a:cubicBezTo>
                  <a:pt x="794346" y="1253679"/>
                  <a:pt x="785375" y="1248929"/>
                  <a:pt x="780639" y="1240258"/>
                </a:cubicBezTo>
                <a:cubicBezTo>
                  <a:pt x="775323" y="1230421"/>
                  <a:pt x="770589" y="1210913"/>
                  <a:pt x="766105" y="1191907"/>
                </a:cubicBezTo>
                <a:cubicBezTo>
                  <a:pt x="763030" y="1179068"/>
                  <a:pt x="760372" y="1166896"/>
                  <a:pt x="759459" y="1163145"/>
                </a:cubicBezTo>
                <a:cubicBezTo>
                  <a:pt x="757548" y="1162645"/>
                  <a:pt x="753809" y="1161977"/>
                  <a:pt x="749739" y="1160727"/>
                </a:cubicBezTo>
                <a:cubicBezTo>
                  <a:pt x="744840" y="1159226"/>
                  <a:pt x="740270" y="1157809"/>
                  <a:pt x="736866" y="1156309"/>
                </a:cubicBezTo>
                <a:cubicBezTo>
                  <a:pt x="727229" y="1152224"/>
                  <a:pt x="720749" y="1148805"/>
                  <a:pt x="715933" y="1146304"/>
                </a:cubicBezTo>
                <a:cubicBezTo>
                  <a:pt x="714936" y="1145805"/>
                  <a:pt x="715850" y="1145222"/>
                  <a:pt x="716679" y="1144887"/>
                </a:cubicBezTo>
                <a:lnTo>
                  <a:pt x="716930" y="1144304"/>
                </a:lnTo>
                <a:lnTo>
                  <a:pt x="716430" y="1144304"/>
                </a:lnTo>
                <a:cubicBezTo>
                  <a:pt x="714604" y="1144471"/>
                  <a:pt x="715350" y="1145971"/>
                  <a:pt x="709371" y="1149723"/>
                </a:cubicBezTo>
                <a:cubicBezTo>
                  <a:pt x="704054" y="1152973"/>
                  <a:pt x="697409" y="1157143"/>
                  <a:pt x="690264" y="1161311"/>
                </a:cubicBezTo>
                <a:lnTo>
                  <a:pt x="684285" y="1164895"/>
                </a:lnTo>
                <a:cubicBezTo>
                  <a:pt x="673072" y="1171564"/>
                  <a:pt x="656126" y="1181735"/>
                  <a:pt x="646074" y="1184569"/>
                </a:cubicBezTo>
                <a:cubicBezTo>
                  <a:pt x="637520" y="1186987"/>
                  <a:pt x="627965" y="1184736"/>
                  <a:pt x="621320" y="1178067"/>
                </a:cubicBezTo>
                <a:lnTo>
                  <a:pt x="548638" y="1104955"/>
                </a:lnTo>
                <a:cubicBezTo>
                  <a:pt x="542490" y="1098702"/>
                  <a:pt x="539749" y="1089451"/>
                  <a:pt x="542241" y="1080447"/>
                </a:cubicBezTo>
                <a:cubicBezTo>
                  <a:pt x="545314" y="1069193"/>
                  <a:pt x="557193" y="1049269"/>
                  <a:pt x="565915" y="1034680"/>
                </a:cubicBezTo>
                <a:cubicBezTo>
                  <a:pt x="567993" y="1031094"/>
                  <a:pt x="569737" y="1028260"/>
                  <a:pt x="572146" y="1024009"/>
                </a:cubicBezTo>
                <a:cubicBezTo>
                  <a:pt x="574055" y="1020509"/>
                  <a:pt x="577047" y="1015590"/>
                  <a:pt x="579372" y="1011672"/>
                </a:cubicBezTo>
                <a:cubicBezTo>
                  <a:pt x="579788" y="1011089"/>
                  <a:pt x="580120" y="1010754"/>
                  <a:pt x="580369" y="1010587"/>
                </a:cubicBezTo>
                <a:cubicBezTo>
                  <a:pt x="578459" y="1006752"/>
                  <a:pt x="575884" y="1001752"/>
                  <a:pt x="572560" y="994248"/>
                </a:cubicBezTo>
                <a:cubicBezTo>
                  <a:pt x="568242" y="984412"/>
                  <a:pt x="565749" y="976492"/>
                  <a:pt x="563755" y="970073"/>
                </a:cubicBezTo>
                <a:cubicBezTo>
                  <a:pt x="563506" y="969322"/>
                  <a:pt x="564835" y="969238"/>
                  <a:pt x="566330" y="969238"/>
                </a:cubicBezTo>
                <a:lnTo>
                  <a:pt x="568159" y="968656"/>
                </a:lnTo>
                <a:cubicBezTo>
                  <a:pt x="563755" y="967155"/>
                  <a:pt x="552957" y="964488"/>
                  <a:pt x="541163" y="961570"/>
                </a:cubicBezTo>
                <a:cubicBezTo>
                  <a:pt x="521062" y="956568"/>
                  <a:pt x="498385" y="950983"/>
                  <a:pt x="487670" y="945481"/>
                </a:cubicBezTo>
                <a:cubicBezTo>
                  <a:pt x="479447" y="941311"/>
                  <a:pt x="473797" y="932809"/>
                  <a:pt x="473797" y="922889"/>
                </a:cubicBezTo>
                <a:lnTo>
                  <a:pt x="473548" y="820851"/>
                </a:lnTo>
                <a:cubicBezTo>
                  <a:pt x="472719" y="810930"/>
                  <a:pt x="477701" y="801093"/>
                  <a:pt x="487087" y="796260"/>
                </a:cubicBezTo>
                <a:cubicBezTo>
                  <a:pt x="495893" y="791673"/>
                  <a:pt x="527707" y="783421"/>
                  <a:pt x="550467" y="777500"/>
                </a:cubicBezTo>
                <a:lnTo>
                  <a:pt x="562679" y="774333"/>
                </a:lnTo>
                <a:cubicBezTo>
                  <a:pt x="564505" y="768080"/>
                  <a:pt x="567164" y="759411"/>
                  <a:pt x="572480" y="747490"/>
                </a:cubicBezTo>
                <a:cubicBezTo>
                  <a:pt x="575138" y="741489"/>
                  <a:pt x="577962" y="735902"/>
                  <a:pt x="580205" y="731567"/>
                </a:cubicBezTo>
                <a:lnTo>
                  <a:pt x="579374" y="730400"/>
                </a:lnTo>
                <a:lnTo>
                  <a:pt x="579457" y="730317"/>
                </a:lnTo>
                <a:lnTo>
                  <a:pt x="572646" y="718395"/>
                </a:lnTo>
                <a:cubicBezTo>
                  <a:pt x="567829" y="708725"/>
                  <a:pt x="565003" y="703889"/>
                  <a:pt x="562179" y="698973"/>
                </a:cubicBezTo>
                <a:close/>
                <a:moveTo>
                  <a:pt x="568737" y="968897"/>
                </a:moveTo>
                <a:cubicBezTo>
                  <a:pt x="572224" y="970148"/>
                  <a:pt x="569235" y="969480"/>
                  <a:pt x="566742" y="969396"/>
                </a:cubicBezTo>
                <a:lnTo>
                  <a:pt x="568571" y="968814"/>
                </a:lnTo>
                <a:close/>
                <a:moveTo>
                  <a:pt x="582525" y="1010246"/>
                </a:moveTo>
                <a:cubicBezTo>
                  <a:pt x="581779" y="1010579"/>
                  <a:pt x="581779" y="1010496"/>
                  <a:pt x="582525" y="1010246"/>
                </a:cubicBezTo>
                <a:close/>
                <a:moveTo>
                  <a:pt x="581945" y="1010412"/>
                </a:moveTo>
                <a:cubicBezTo>
                  <a:pt x="582276" y="1009495"/>
                  <a:pt x="582442" y="1008496"/>
                  <a:pt x="582442" y="1010163"/>
                </a:cubicBezTo>
                <a:close/>
                <a:moveTo>
                  <a:pt x="717092" y="1144964"/>
                </a:moveTo>
                <a:lnTo>
                  <a:pt x="717341" y="1144381"/>
                </a:lnTo>
                <a:cubicBezTo>
                  <a:pt x="718587" y="1144298"/>
                  <a:pt x="717838" y="1144548"/>
                  <a:pt x="717092" y="1144964"/>
                </a:cubicBezTo>
                <a:close/>
                <a:moveTo>
                  <a:pt x="1127690" y="1011413"/>
                </a:moveTo>
                <a:lnTo>
                  <a:pt x="1127939" y="1011497"/>
                </a:lnTo>
                <a:lnTo>
                  <a:pt x="1127856" y="1011580"/>
                </a:lnTo>
                <a:close/>
                <a:moveTo>
                  <a:pt x="1127690" y="1011497"/>
                </a:moveTo>
                <a:lnTo>
                  <a:pt x="1127856" y="1011580"/>
                </a:lnTo>
                <a:cubicBezTo>
                  <a:pt x="1127773" y="1011580"/>
                  <a:pt x="1127773" y="1011580"/>
                  <a:pt x="1127690" y="1011497"/>
                </a:cubicBezTo>
                <a:close/>
                <a:moveTo>
                  <a:pt x="1127773" y="730302"/>
                </a:moveTo>
                <a:lnTo>
                  <a:pt x="1128105" y="730135"/>
                </a:lnTo>
                <a:cubicBezTo>
                  <a:pt x="1127939" y="730803"/>
                  <a:pt x="1127939" y="731885"/>
                  <a:pt x="1127773" y="730302"/>
                </a:cubicBezTo>
                <a:close/>
                <a:moveTo>
                  <a:pt x="993043" y="597084"/>
                </a:moveTo>
                <a:lnTo>
                  <a:pt x="993043" y="597167"/>
                </a:lnTo>
                <a:close/>
                <a:moveTo>
                  <a:pt x="1510878" y="897188"/>
                </a:moveTo>
                <a:cubicBezTo>
                  <a:pt x="1496922" y="897188"/>
                  <a:pt x="1485627" y="885851"/>
                  <a:pt x="1485627" y="871845"/>
                </a:cubicBezTo>
                <a:cubicBezTo>
                  <a:pt x="1485627" y="857840"/>
                  <a:pt x="1496922" y="846502"/>
                  <a:pt x="1510878" y="846502"/>
                </a:cubicBezTo>
                <a:lnTo>
                  <a:pt x="1685065" y="846502"/>
                </a:lnTo>
                <a:cubicBezTo>
                  <a:pt x="1699019" y="846502"/>
                  <a:pt x="1710317" y="857840"/>
                  <a:pt x="1710317" y="871845"/>
                </a:cubicBezTo>
                <a:cubicBezTo>
                  <a:pt x="1710317" y="885851"/>
                  <a:pt x="1699019" y="897188"/>
                  <a:pt x="1685065" y="897188"/>
                </a:cubicBezTo>
                <a:close/>
                <a:moveTo>
                  <a:pt x="1582149" y="431752"/>
                </a:moveTo>
                <a:cubicBezTo>
                  <a:pt x="1594193" y="424833"/>
                  <a:pt x="1609561" y="429001"/>
                  <a:pt x="1616455" y="441006"/>
                </a:cubicBezTo>
                <a:cubicBezTo>
                  <a:pt x="1623349" y="453093"/>
                  <a:pt x="1619196" y="468517"/>
                  <a:pt x="1607235" y="475436"/>
                </a:cubicBezTo>
                <a:lnTo>
                  <a:pt x="1456388" y="562803"/>
                </a:lnTo>
                <a:cubicBezTo>
                  <a:pt x="1444344" y="569722"/>
                  <a:pt x="1428976" y="565554"/>
                  <a:pt x="1422082" y="553550"/>
                </a:cubicBezTo>
                <a:cubicBezTo>
                  <a:pt x="1415188" y="541462"/>
                  <a:pt x="1419341" y="526038"/>
                  <a:pt x="1431302" y="519120"/>
                </a:cubicBezTo>
                <a:close/>
                <a:moveTo>
                  <a:pt x="1286847" y="144560"/>
                </a:moveTo>
                <a:lnTo>
                  <a:pt x="1190076" y="289866"/>
                </a:lnTo>
                <a:cubicBezTo>
                  <a:pt x="1182351" y="301454"/>
                  <a:pt x="1185424" y="317125"/>
                  <a:pt x="1196970" y="324878"/>
                </a:cubicBezTo>
                <a:cubicBezTo>
                  <a:pt x="1208517" y="332632"/>
                  <a:pt x="1224131" y="329548"/>
                  <a:pt x="1231857" y="317959"/>
                </a:cubicBezTo>
                <a:lnTo>
                  <a:pt x="1328628" y="172654"/>
                </a:lnTo>
                <a:cubicBezTo>
                  <a:pt x="1336353" y="161066"/>
                  <a:pt x="1333281" y="145395"/>
                  <a:pt x="1321734" y="137641"/>
                </a:cubicBezTo>
                <a:cubicBezTo>
                  <a:pt x="1310187" y="129888"/>
                  <a:pt x="1294573" y="132972"/>
                  <a:pt x="1286847" y="144560"/>
                </a:cubicBezTo>
                <a:close/>
                <a:moveTo>
                  <a:pt x="199439" y="846502"/>
                </a:moveTo>
                <a:lnTo>
                  <a:pt x="25252" y="846502"/>
                </a:lnTo>
                <a:cubicBezTo>
                  <a:pt x="11296" y="846502"/>
                  <a:pt x="0" y="857840"/>
                  <a:pt x="0" y="871845"/>
                </a:cubicBezTo>
                <a:cubicBezTo>
                  <a:pt x="0" y="885851"/>
                  <a:pt x="11296" y="897188"/>
                  <a:pt x="25252" y="897188"/>
                </a:cubicBezTo>
                <a:lnTo>
                  <a:pt x="199439" y="897188"/>
                </a:lnTo>
                <a:cubicBezTo>
                  <a:pt x="213393" y="897188"/>
                  <a:pt x="224691" y="885851"/>
                  <a:pt x="224691" y="871845"/>
                </a:cubicBezTo>
                <a:cubicBezTo>
                  <a:pt x="224691" y="857840"/>
                  <a:pt x="213393" y="846502"/>
                  <a:pt x="199439" y="846502"/>
                </a:cubicBezTo>
                <a:close/>
                <a:moveTo>
                  <a:pt x="103168" y="475523"/>
                </a:moveTo>
                <a:lnTo>
                  <a:pt x="254014" y="562891"/>
                </a:lnTo>
                <a:cubicBezTo>
                  <a:pt x="266059" y="569810"/>
                  <a:pt x="281427" y="565642"/>
                  <a:pt x="288321" y="553637"/>
                </a:cubicBezTo>
                <a:cubicBezTo>
                  <a:pt x="295215" y="541549"/>
                  <a:pt x="291062" y="526126"/>
                  <a:pt x="279100" y="519207"/>
                </a:cubicBezTo>
                <a:lnTo>
                  <a:pt x="128253" y="431839"/>
                </a:lnTo>
                <a:cubicBezTo>
                  <a:pt x="116209" y="424921"/>
                  <a:pt x="100841" y="429089"/>
                  <a:pt x="93947" y="441093"/>
                </a:cubicBezTo>
                <a:cubicBezTo>
                  <a:pt x="86970" y="453181"/>
                  <a:pt x="91123" y="468604"/>
                  <a:pt x="103168" y="475523"/>
                </a:cubicBezTo>
                <a:close/>
                <a:moveTo>
                  <a:pt x="381691" y="172731"/>
                </a:moveTo>
                <a:lnTo>
                  <a:pt x="478462" y="318036"/>
                </a:lnTo>
                <a:cubicBezTo>
                  <a:pt x="486188" y="329625"/>
                  <a:pt x="501805" y="332708"/>
                  <a:pt x="513349" y="324955"/>
                </a:cubicBezTo>
                <a:cubicBezTo>
                  <a:pt x="524894" y="317204"/>
                  <a:pt x="527969" y="301529"/>
                  <a:pt x="520243" y="289942"/>
                </a:cubicBezTo>
                <a:lnTo>
                  <a:pt x="423472" y="144637"/>
                </a:lnTo>
                <a:cubicBezTo>
                  <a:pt x="415747" y="133051"/>
                  <a:pt x="400130" y="129965"/>
                  <a:pt x="388585" y="137718"/>
                </a:cubicBezTo>
                <a:cubicBezTo>
                  <a:pt x="377039" y="145388"/>
                  <a:pt x="373883" y="161145"/>
                  <a:pt x="381691" y="172731"/>
                </a:cubicBezTo>
                <a:close/>
                <a:moveTo>
                  <a:pt x="829907" y="25343"/>
                </a:moveTo>
                <a:cubicBezTo>
                  <a:pt x="829907" y="11338"/>
                  <a:pt x="841203" y="0"/>
                  <a:pt x="855159" y="0"/>
                </a:cubicBezTo>
                <a:cubicBezTo>
                  <a:pt x="869112" y="0"/>
                  <a:pt x="880410" y="11338"/>
                  <a:pt x="880410" y="25343"/>
                </a:cubicBezTo>
                <a:lnTo>
                  <a:pt x="880410" y="200159"/>
                </a:lnTo>
                <a:cubicBezTo>
                  <a:pt x="880410" y="214165"/>
                  <a:pt x="869112" y="225502"/>
                  <a:pt x="855159" y="225502"/>
                </a:cubicBezTo>
                <a:cubicBezTo>
                  <a:pt x="841203" y="225502"/>
                  <a:pt x="829907" y="214165"/>
                  <a:pt x="829907" y="200159"/>
                </a:cubicBezTo>
                <a:close/>
              </a:path>
            </a:pathLst>
          </a:custGeom>
          <a:solidFill>
            <a:schemeClr val="bg1"/>
          </a:solidFill>
          <a:ln w="21215" cap="flat">
            <a:noFill/>
            <a:prstDash val="solid"/>
            <a:miter/>
          </a:ln>
        </p:spPr>
        <p:txBody>
          <a:bodyPr rtlCol="0" anchor="ctr"/>
          <a:lstStyle/>
          <a:p>
            <a:endParaRPr lang="en-US" b="0" i="0">
              <a:latin typeface="Avenir Book" panose="02000503020000020003" pitchFamily="2" charset="0"/>
            </a:endParaRPr>
          </a:p>
        </p:txBody>
      </p:sp>
      <p:sp>
        <p:nvSpPr>
          <p:cNvPr id="5" name="Slide Number Placeholder 8">
            <a:extLst>
              <a:ext uri="{FF2B5EF4-FFF2-40B4-BE49-F238E27FC236}">
                <a16:creationId xmlns:a16="http://schemas.microsoft.com/office/drawing/2014/main" id="{812057A9-4385-28D3-43E8-F2732B2D99A4}"/>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2" name="Text Placeholder 6">
            <a:extLst>
              <a:ext uri="{FF2B5EF4-FFF2-40B4-BE49-F238E27FC236}">
                <a16:creationId xmlns:a16="http://schemas.microsoft.com/office/drawing/2014/main" id="{80600827-749B-48A4-07E1-BB73F0DEBFBB}"/>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
        <p:nvSpPr>
          <p:cNvPr id="7" name="Text Placeholder 6">
            <a:extLst>
              <a:ext uri="{FF2B5EF4-FFF2-40B4-BE49-F238E27FC236}">
                <a16:creationId xmlns:a16="http://schemas.microsoft.com/office/drawing/2014/main" id="{554649EE-62A8-9C3B-C40A-07D2393F9ADE}"/>
              </a:ext>
            </a:extLst>
          </p:cNvPr>
          <p:cNvSpPr>
            <a:spLocks noGrp="1"/>
          </p:cNvSpPr>
          <p:nvPr>
            <p:ph type="body" sz="quarter" idx="12" hasCustomPrompt="1"/>
          </p:nvPr>
        </p:nvSpPr>
        <p:spPr>
          <a:xfrm>
            <a:off x="3962400" y="1374416"/>
            <a:ext cx="7619999" cy="4085489"/>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Text here – 16 pt</a:t>
            </a:r>
          </a:p>
          <a:p>
            <a:pPr lvl="0"/>
            <a:r>
              <a:rPr lang="en-US"/>
              <a:t>Text here – 16pt</a:t>
            </a:r>
          </a:p>
        </p:txBody>
      </p:sp>
      <p:sp>
        <p:nvSpPr>
          <p:cNvPr id="8" name="Text Placeholder 6">
            <a:extLst>
              <a:ext uri="{FF2B5EF4-FFF2-40B4-BE49-F238E27FC236}">
                <a16:creationId xmlns:a16="http://schemas.microsoft.com/office/drawing/2014/main" id="{C45E156A-6208-4CA3-9043-6A180FB34BDF}"/>
              </a:ext>
            </a:extLst>
          </p:cNvPr>
          <p:cNvSpPr>
            <a:spLocks noGrp="1"/>
          </p:cNvSpPr>
          <p:nvPr>
            <p:ph type="body" sz="quarter" idx="13" hasCustomPrompt="1"/>
          </p:nvPr>
        </p:nvSpPr>
        <p:spPr>
          <a:xfrm>
            <a:off x="3962401" y="5779601"/>
            <a:ext cx="7407348" cy="611436"/>
          </a:xfrm>
          <a:prstGeom prst="rect">
            <a:avLst/>
          </a:prstGeom>
        </p:spPr>
        <p:txBody>
          <a:bodyPr>
            <a:normAutofit/>
          </a:bodyPr>
          <a:lstStyle>
            <a:lvl1pPr marL="0" indent="0">
              <a:buClr>
                <a:schemeClr val="tx2"/>
              </a:buClr>
              <a:buFont typeface="Arial" panose="020B0604020202020204" pitchFamily="34" charset="0"/>
              <a:buNone/>
              <a:defRPr sz="1600" b="1" i="1">
                <a:solidFill>
                  <a:schemeClr val="tx2"/>
                </a:solidFill>
                <a:latin typeface="Avenir Book" panose="02000503020000020003" pitchFamily="2" charset="0"/>
              </a:defRPr>
            </a:lvl1pPr>
          </a:lstStyle>
          <a:p>
            <a:pPr lvl="0"/>
            <a:r>
              <a:rPr lang="en-US"/>
              <a:t>NOTE: Keep the text concise and to the point. In case the content is too much, reduce the point size to 14pt</a:t>
            </a:r>
          </a:p>
        </p:txBody>
      </p:sp>
    </p:spTree>
    <p:extLst>
      <p:ext uri="{BB962C8B-B14F-4D97-AF65-F5344CB8AC3E}">
        <p14:creationId xmlns:p14="http://schemas.microsoft.com/office/powerpoint/2010/main" val="2472536887"/>
      </p:ext>
    </p:extLst>
  </p:cSld>
  <p:clrMapOvr>
    <a:masterClrMapping/>
  </p:clrMapOvr>
  <p:extLst>
    <p:ext uri="{DCECCB84-F9BA-43D5-87BE-67443E8EF086}">
      <p15:sldGuideLst xmlns:p15="http://schemas.microsoft.com/office/powerpoint/2012/main">
        <p15:guide id="1" pos="2496">
          <p15:clr>
            <a:srgbClr val="FBAE40"/>
          </p15:clr>
        </p15:guide>
        <p15:guide id="2" orient="horz" pos="432">
          <p15:clr>
            <a:srgbClr val="FBAE40"/>
          </p15:clr>
        </p15:guide>
        <p15:guide id="3" orient="horz" pos="86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TI_text and photo 1_darker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4238513"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C1353789-1AD8-C799-4979-0714F95BA1E2}"/>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bg1"/>
                </a:solidFill>
                <a:latin typeface="Avenir Black" panose="02000503020000020003" pitchFamily="2" charset="0"/>
              </a:defRPr>
            </a:lvl1pPr>
          </a:lstStyle>
          <a:p>
            <a:pPr lvl="0"/>
            <a:r>
              <a:rPr lang="en-US"/>
              <a:t>Title – 20 pt</a:t>
            </a:r>
          </a:p>
        </p:txBody>
      </p:sp>
      <p:grpSp>
        <p:nvGrpSpPr>
          <p:cNvPr id="5" name="Group 4">
            <a:extLst>
              <a:ext uri="{FF2B5EF4-FFF2-40B4-BE49-F238E27FC236}">
                <a16:creationId xmlns:a16="http://schemas.microsoft.com/office/drawing/2014/main" id="{393E6C9A-8A30-B0CE-5246-EFC777B34CC7}"/>
              </a:ext>
            </a:extLst>
          </p:cNvPr>
          <p:cNvGrpSpPr/>
          <p:nvPr userDrawn="1"/>
        </p:nvGrpSpPr>
        <p:grpSpPr>
          <a:xfrm>
            <a:off x="405472" y="472377"/>
            <a:ext cx="109351" cy="212668"/>
            <a:chOff x="921541" y="800100"/>
            <a:chExt cx="167671" cy="326091"/>
          </a:xfrm>
          <a:solidFill>
            <a:schemeClr val="bg1"/>
          </a:solidFill>
        </p:grpSpPr>
        <p:sp>
          <p:nvSpPr>
            <p:cNvPr id="13" name="Rectangle 12">
              <a:extLst>
                <a:ext uri="{FF2B5EF4-FFF2-40B4-BE49-F238E27FC236}">
                  <a16:creationId xmlns:a16="http://schemas.microsoft.com/office/drawing/2014/main" id="{19708B8E-5FDC-7B0F-6B0B-599CEE7DFDAC}"/>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4" name="Rectangle 13">
              <a:extLst>
                <a:ext uri="{FF2B5EF4-FFF2-40B4-BE49-F238E27FC236}">
                  <a16:creationId xmlns:a16="http://schemas.microsoft.com/office/drawing/2014/main" id="{F3FA984B-EACA-73DF-0C50-3174A154F247}"/>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5" name="Text Placeholder 12">
            <a:extLst>
              <a:ext uri="{FF2B5EF4-FFF2-40B4-BE49-F238E27FC236}">
                <a16:creationId xmlns:a16="http://schemas.microsoft.com/office/drawing/2014/main" id="{2E649470-5677-8D64-B059-7E739138BE52}"/>
              </a:ext>
            </a:extLst>
          </p:cNvPr>
          <p:cNvSpPr>
            <a:spLocks noGrp="1"/>
          </p:cNvSpPr>
          <p:nvPr>
            <p:ph type="body" sz="quarter" idx="13" hasCustomPrompt="1"/>
          </p:nvPr>
        </p:nvSpPr>
        <p:spPr>
          <a:xfrm>
            <a:off x="609600" y="1374417"/>
            <a:ext cx="3306184" cy="3981450"/>
          </a:xfrm>
          <a:prstGeom prst="rect">
            <a:avLst/>
          </a:prstGeom>
        </p:spPr>
        <p:txBody>
          <a:bodyPr>
            <a:noAutofit/>
          </a:bodyPr>
          <a:lstStyle>
            <a:lvl1pPr marL="285750" indent="-285750">
              <a:buFont typeface="Arial" panose="020B0604020202020204" pitchFamily="34" charset="0"/>
              <a:buChar char="•"/>
              <a:defRPr sz="1600">
                <a:solidFill>
                  <a:schemeClr val="bg1"/>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6" name="Picture Placeholder 21">
            <a:extLst>
              <a:ext uri="{FF2B5EF4-FFF2-40B4-BE49-F238E27FC236}">
                <a16:creationId xmlns:a16="http://schemas.microsoft.com/office/drawing/2014/main" id="{465B6B3F-8CC0-4333-A4DA-B26D16EF5CB3}"/>
              </a:ext>
            </a:extLst>
          </p:cNvPr>
          <p:cNvSpPr>
            <a:spLocks noGrp="1"/>
          </p:cNvSpPr>
          <p:nvPr>
            <p:ph type="pic" sz="quarter" idx="12" hasCustomPrompt="1"/>
          </p:nvPr>
        </p:nvSpPr>
        <p:spPr>
          <a:xfrm>
            <a:off x="4848113" y="685800"/>
            <a:ext cx="6750162" cy="5251451"/>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4" name="Slide Number Placeholder 8">
            <a:extLst>
              <a:ext uri="{FF2B5EF4-FFF2-40B4-BE49-F238E27FC236}">
                <a16:creationId xmlns:a16="http://schemas.microsoft.com/office/drawing/2014/main" id="{6CF828B6-5432-C38B-1020-4F9572FF4565}"/>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Tree>
    <p:extLst>
      <p:ext uri="{BB962C8B-B14F-4D97-AF65-F5344CB8AC3E}">
        <p14:creationId xmlns:p14="http://schemas.microsoft.com/office/powerpoint/2010/main" val="132889765"/>
      </p:ext>
    </p:extLst>
  </p:cSld>
  <p:clrMapOvr>
    <a:masterClrMapping/>
  </p:clrMapOvr>
  <p:extLst>
    <p:ext uri="{DCECCB84-F9BA-43D5-87BE-67443E8EF086}">
      <p15:sldGuideLst xmlns:p15="http://schemas.microsoft.com/office/powerpoint/2012/main">
        <p15:guide id="1" pos="3048" userDrawn="1">
          <p15:clr>
            <a:srgbClr val="FBAE40"/>
          </p15:clr>
        </p15:guide>
        <p15:guide id="2" orient="horz" pos="432">
          <p15:clr>
            <a:srgbClr val="FBAE40"/>
          </p15:clr>
        </p15:guide>
        <p15:guide id="3" orient="horz" pos="86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5867" b="0">
                <a:solidFill>
                  <a:srgbClr val="002060"/>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none" spc="200" baseline="0">
                <a:solidFill>
                  <a:srgbClr val="002060"/>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2023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41561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HTi_text and image 2_darker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13" name="Text Placeholder 12">
            <a:extLst>
              <a:ext uri="{FF2B5EF4-FFF2-40B4-BE49-F238E27FC236}">
                <a16:creationId xmlns:a16="http://schemas.microsoft.com/office/drawing/2014/main" id="{2E767CBE-FF97-2C63-C2FB-0488D95934E6}"/>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bg2"/>
                </a:solidFill>
                <a:latin typeface="Avenir Book" panose="02000503020000020003" pitchFamily="2" charset="0"/>
              </a:defRPr>
            </a:lvl1pPr>
          </a:lstStyle>
          <a:p>
            <a:r>
              <a:rPr lang="en-US"/>
              <a:t>Picture</a:t>
            </a:r>
          </a:p>
        </p:txBody>
      </p:sp>
      <p:pic>
        <p:nvPicPr>
          <p:cNvPr id="4" name="CHTI">
            <a:extLst>
              <a:ext uri="{FF2B5EF4-FFF2-40B4-BE49-F238E27FC236}">
                <a16:creationId xmlns:a16="http://schemas.microsoft.com/office/drawing/2014/main" id="{A0D32A07-2389-7893-4267-521EFBBF78E2}"/>
              </a:ext>
            </a:extLst>
          </p:cNvPr>
          <p:cNvPicPr>
            <a:picLocks noChangeAspect="1"/>
          </p:cNvPicPr>
          <p:nvPr userDrawn="1"/>
        </p:nvPicPr>
        <p:blipFill>
          <a:blip>
            <a:extLst>
              <a:ext uri="{96DAC541-7B7A-43D3-8B79-37D633B846F1}">
                <asvg:svgBlip xmlns:asvg="http://schemas.microsoft.com/office/drawing/2016/SVG/main" r:embed="rId2"/>
              </a:ext>
            </a:extLst>
          </a:blip>
          <a:srcRect l="3463" t="18393" r="12511" b="18279"/>
          <a:stretch/>
        </p:blipFill>
        <p:spPr>
          <a:xfrm>
            <a:off x="8296450" y="6368316"/>
            <a:ext cx="1476055" cy="234395"/>
          </a:xfrm>
          <a:prstGeom prst="rect">
            <a:avLst/>
          </a:prstGeom>
        </p:spPr>
      </p:pic>
      <p:pic>
        <p:nvPicPr>
          <p:cNvPr id="6" name="Picture 5" descr="A black and white sign with white text&#10;&#10;AI-generated content may be incorrect.">
            <a:extLst>
              <a:ext uri="{FF2B5EF4-FFF2-40B4-BE49-F238E27FC236}">
                <a16:creationId xmlns:a16="http://schemas.microsoft.com/office/drawing/2014/main" id="{8E439BF0-D47C-F9A8-65A3-1EFC9D5A6A7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05744" y="6384963"/>
            <a:ext cx="1465524" cy="201101"/>
          </a:xfrm>
          <a:prstGeom prst="rect">
            <a:avLst/>
          </a:prstGeom>
        </p:spPr>
      </p:pic>
      <p:cxnSp>
        <p:nvCxnSpPr>
          <p:cNvPr id="7" name="Straight Connector 6">
            <a:extLst>
              <a:ext uri="{FF2B5EF4-FFF2-40B4-BE49-F238E27FC236}">
                <a16:creationId xmlns:a16="http://schemas.microsoft.com/office/drawing/2014/main" id="{17BA8A56-3BF0-0072-ACD4-90BE0887D797}"/>
              </a:ext>
            </a:extLst>
          </p:cNvPr>
          <p:cNvCxnSpPr>
            <a:cxnSpLocks/>
          </p:cNvCxnSpPr>
          <p:nvPr userDrawn="1"/>
        </p:nvCxnSpPr>
        <p:spPr>
          <a:xfrm flipH="1">
            <a:off x="8179830"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A6334B7-41D4-19F1-7F3D-18B649CEDDA8}"/>
              </a:ext>
            </a:extLst>
          </p:cNvPr>
          <p:cNvCxnSpPr>
            <a:cxnSpLocks/>
          </p:cNvCxnSpPr>
          <p:nvPr userDrawn="1"/>
        </p:nvCxnSpPr>
        <p:spPr>
          <a:xfrm flipH="1">
            <a:off x="9889124"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Placeholder 11" descr="A white logo on a black background&#10;&#10;AI-generated content may be incorrect.">
            <a:extLst>
              <a:ext uri="{FF2B5EF4-FFF2-40B4-BE49-F238E27FC236}">
                <a16:creationId xmlns:a16="http://schemas.microsoft.com/office/drawing/2014/main" id="{16809240-D6D9-88AC-0144-0DCF3669D07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7367109" y="6291800"/>
            <a:ext cx="696102" cy="387427"/>
          </a:xfrm>
          <a:prstGeom prst="rect">
            <a:avLst/>
          </a:prstGeom>
        </p:spPr>
      </p:pic>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 name="Text Placeholder 3">
            <a:extLst>
              <a:ext uri="{FF2B5EF4-FFF2-40B4-BE49-F238E27FC236}">
                <a16:creationId xmlns:a16="http://schemas.microsoft.com/office/drawing/2014/main" id="{5DA6F401-F684-21A9-AB62-78610242CAEF}"/>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
        <p:nvSpPr>
          <p:cNvPr id="11" name="Slide Number Placeholder 8">
            <a:extLst>
              <a:ext uri="{FF2B5EF4-FFF2-40B4-BE49-F238E27FC236}">
                <a16:creationId xmlns:a16="http://schemas.microsoft.com/office/drawing/2014/main" id="{1CB34B80-DA94-33C3-F861-E181BADBE0D8}"/>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4038040343"/>
      </p:ext>
    </p:extLst>
  </p:cSld>
  <p:clrMapOvr>
    <a:masterClrMapping/>
  </p:clrMapOvr>
  <p:extLst>
    <p:ext uri="{DCECCB84-F9BA-43D5-87BE-67443E8EF086}">
      <p15:sldGuideLst xmlns:p15="http://schemas.microsoft.com/office/powerpoint/2012/main">
        <p15:guide id="1" orient="horz" pos="432" userDrawn="1">
          <p15:clr>
            <a:srgbClr val="FBAE40"/>
          </p15:clr>
        </p15:guide>
        <p15:guide id="2" orient="horz" pos="720" userDrawn="1">
          <p15:clr>
            <a:srgbClr val="FBAE40"/>
          </p15:clr>
        </p15:guide>
        <p15:guide id="3" orient="horz" pos="1032" userDrawn="1">
          <p15:clr>
            <a:srgbClr val="FBAE40"/>
          </p15:clr>
        </p15:guide>
        <p15:guide id="4" pos="3648" userDrawn="1">
          <p15:clr>
            <a:srgbClr val="FBAE40"/>
          </p15:clr>
        </p15:guide>
        <p15:guide id="5" pos="4224"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TI_darkerblue_big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bg2"/>
                </a:solidFill>
                <a:latin typeface="Avenir Book" panose="02000503020000020003" pitchFamily="2" charset="0"/>
              </a:defRPr>
            </a:lvl1pPr>
          </a:lstStyle>
          <a:p>
            <a:r>
              <a:rPr lang="en-US"/>
              <a:t>Picture</a:t>
            </a:r>
          </a:p>
        </p:txBody>
      </p:sp>
      <p:pic>
        <p:nvPicPr>
          <p:cNvPr id="4" name="CHTI">
            <a:extLst>
              <a:ext uri="{FF2B5EF4-FFF2-40B4-BE49-F238E27FC236}">
                <a16:creationId xmlns:a16="http://schemas.microsoft.com/office/drawing/2014/main" id="{A0D32A07-2389-7893-4267-521EFBBF78E2}"/>
              </a:ext>
            </a:extLst>
          </p:cNvPr>
          <p:cNvPicPr>
            <a:picLocks noChangeAspect="1"/>
          </p:cNvPicPr>
          <p:nvPr userDrawn="1"/>
        </p:nvPicPr>
        <p:blipFill>
          <a:blip>
            <a:extLst>
              <a:ext uri="{96DAC541-7B7A-43D3-8B79-37D633B846F1}">
                <asvg:svgBlip xmlns:asvg="http://schemas.microsoft.com/office/drawing/2016/SVG/main" r:embed="rId2"/>
              </a:ext>
            </a:extLst>
          </a:blip>
          <a:srcRect l="3463" t="18393" r="12511" b="18279"/>
          <a:stretch/>
        </p:blipFill>
        <p:spPr>
          <a:xfrm>
            <a:off x="8296450" y="6368316"/>
            <a:ext cx="1476055" cy="234395"/>
          </a:xfrm>
          <a:prstGeom prst="rect">
            <a:avLst/>
          </a:prstGeom>
        </p:spPr>
      </p:pic>
      <p:pic>
        <p:nvPicPr>
          <p:cNvPr id="6" name="Picture 5" descr="A black and white sign with white text&#10;&#10;AI-generated content may be incorrect.">
            <a:extLst>
              <a:ext uri="{FF2B5EF4-FFF2-40B4-BE49-F238E27FC236}">
                <a16:creationId xmlns:a16="http://schemas.microsoft.com/office/drawing/2014/main" id="{8E439BF0-D47C-F9A8-65A3-1EFC9D5A6A7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05744" y="6384963"/>
            <a:ext cx="1465524" cy="201101"/>
          </a:xfrm>
          <a:prstGeom prst="rect">
            <a:avLst/>
          </a:prstGeom>
        </p:spPr>
      </p:pic>
      <p:cxnSp>
        <p:nvCxnSpPr>
          <p:cNvPr id="7" name="Straight Connector 6">
            <a:extLst>
              <a:ext uri="{FF2B5EF4-FFF2-40B4-BE49-F238E27FC236}">
                <a16:creationId xmlns:a16="http://schemas.microsoft.com/office/drawing/2014/main" id="{17BA8A56-3BF0-0072-ACD4-90BE0887D797}"/>
              </a:ext>
            </a:extLst>
          </p:cNvPr>
          <p:cNvCxnSpPr>
            <a:cxnSpLocks/>
          </p:cNvCxnSpPr>
          <p:nvPr userDrawn="1"/>
        </p:nvCxnSpPr>
        <p:spPr>
          <a:xfrm flipH="1">
            <a:off x="8179830"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A6334B7-41D4-19F1-7F3D-18B649CEDDA8}"/>
              </a:ext>
            </a:extLst>
          </p:cNvPr>
          <p:cNvCxnSpPr>
            <a:cxnSpLocks/>
          </p:cNvCxnSpPr>
          <p:nvPr userDrawn="1"/>
        </p:nvCxnSpPr>
        <p:spPr>
          <a:xfrm flipH="1">
            <a:off x="9889124"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Placeholder 11" descr="A white logo on a black background&#10;&#10;AI-generated content may be incorrect.">
            <a:extLst>
              <a:ext uri="{FF2B5EF4-FFF2-40B4-BE49-F238E27FC236}">
                <a16:creationId xmlns:a16="http://schemas.microsoft.com/office/drawing/2014/main" id="{16809240-D6D9-88AC-0144-0DCF3669D07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7367109" y="6291800"/>
            <a:ext cx="696102" cy="387427"/>
          </a:xfrm>
          <a:prstGeom prst="rect">
            <a:avLst/>
          </a:prstGeom>
        </p:spPr>
      </p:pic>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 name="Text Placeholder 12">
            <a:extLst>
              <a:ext uri="{FF2B5EF4-FFF2-40B4-BE49-F238E27FC236}">
                <a16:creationId xmlns:a16="http://schemas.microsoft.com/office/drawing/2014/main" id="{FF767D28-6AA5-8EA7-E489-20A27FC3D035}"/>
              </a:ext>
            </a:extLst>
          </p:cNvPr>
          <p:cNvSpPr>
            <a:spLocks noGrp="1"/>
          </p:cNvSpPr>
          <p:nvPr>
            <p:ph type="body" sz="quarter" idx="11" hasCustomPrompt="1"/>
          </p:nvPr>
        </p:nvSpPr>
        <p:spPr>
          <a:xfrm>
            <a:off x="609599" y="2535933"/>
            <a:ext cx="5181601" cy="1686746"/>
          </a:xfrm>
          <a:prstGeom prst="rect">
            <a:avLst/>
          </a:prstGeom>
        </p:spPr>
        <p:txBody>
          <a:bodyPr>
            <a:noAutofit/>
          </a:bodyPr>
          <a:lstStyle>
            <a:lvl1pPr marL="0" inden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 pt</a:t>
            </a:r>
          </a:p>
        </p:txBody>
      </p:sp>
      <p:sp>
        <p:nvSpPr>
          <p:cNvPr id="10" name="Slide Number Placeholder 8">
            <a:extLst>
              <a:ext uri="{FF2B5EF4-FFF2-40B4-BE49-F238E27FC236}">
                <a16:creationId xmlns:a16="http://schemas.microsoft.com/office/drawing/2014/main" id="{2453C9A8-BD46-5873-2549-60AA8358B656}"/>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813129790"/>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68">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TI_text and photo 1_lightgre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74F0845-E012-759E-BA73-68591B1BDF70}"/>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2" name="Group 1">
            <a:extLst>
              <a:ext uri="{FF2B5EF4-FFF2-40B4-BE49-F238E27FC236}">
                <a16:creationId xmlns:a16="http://schemas.microsoft.com/office/drawing/2014/main" id="{2628EDEE-38D5-8B82-2785-351D2BE7168A}"/>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746AEC9B-E534-3FAD-26BE-A83F24321759}"/>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E551CCA1-D510-C23F-B0AE-8438CF8607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3C3A4BDA-C9F3-B1A3-2F42-F8897B90A7C9}"/>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1C77DE5-221E-F8B3-3CD0-9C3EB9A93F98}"/>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E8008F5-1EFD-9E69-0B0E-91599DAC60B6}"/>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4" name="Slide Number Placeholder 8">
            <a:extLst>
              <a:ext uri="{FF2B5EF4-FFF2-40B4-BE49-F238E27FC236}">
                <a16:creationId xmlns:a16="http://schemas.microsoft.com/office/drawing/2014/main" id="{0416D692-96FC-D944-9861-B7C7E772551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12">
            <a:extLst>
              <a:ext uri="{FF2B5EF4-FFF2-40B4-BE49-F238E27FC236}">
                <a16:creationId xmlns:a16="http://schemas.microsoft.com/office/drawing/2014/main" id="{374F0E20-B0FD-6291-FE49-8304DB13C92B}"/>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5" name="Text Placeholder 3">
            <a:extLst>
              <a:ext uri="{FF2B5EF4-FFF2-40B4-BE49-F238E27FC236}">
                <a16:creationId xmlns:a16="http://schemas.microsoft.com/office/drawing/2014/main" id="{917520D7-5350-293B-F72A-27B4EB29CF6E}"/>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196697525"/>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userDrawn="1">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TI_text and photo 1_lightgrey_big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10" name="Group 9">
            <a:extLst>
              <a:ext uri="{FF2B5EF4-FFF2-40B4-BE49-F238E27FC236}">
                <a16:creationId xmlns:a16="http://schemas.microsoft.com/office/drawing/2014/main" id="{A710FD9F-829F-D29D-F49C-8D35C9ABC265}"/>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E15318E7-C9BE-5C68-EF56-8BA38ECC5525}"/>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F9719AA2-71B4-DABF-881B-B0DA3A553B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3" name="CHTI">
              <a:extLst>
                <a:ext uri="{FF2B5EF4-FFF2-40B4-BE49-F238E27FC236}">
                  <a16:creationId xmlns:a16="http://schemas.microsoft.com/office/drawing/2014/main" id="{3801077D-0AC0-9195-8390-DDB0E5A89DD9}"/>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4" name="Straight Connector 13">
              <a:extLst>
                <a:ext uri="{FF2B5EF4-FFF2-40B4-BE49-F238E27FC236}">
                  <a16:creationId xmlns:a16="http://schemas.microsoft.com/office/drawing/2014/main" id="{82F4D38F-73A9-EBDF-B3F8-06C2E459194B}"/>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9FFF160-FA4F-90AD-80AB-4D7685C4960D}"/>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7" name="Slide Number Placeholder 8">
            <a:extLst>
              <a:ext uri="{FF2B5EF4-FFF2-40B4-BE49-F238E27FC236}">
                <a16:creationId xmlns:a16="http://schemas.microsoft.com/office/drawing/2014/main" id="{1764332F-ED49-B5C0-99D1-63B749C04F1A}"/>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12">
            <a:extLst>
              <a:ext uri="{FF2B5EF4-FFF2-40B4-BE49-F238E27FC236}">
                <a16:creationId xmlns:a16="http://schemas.microsoft.com/office/drawing/2014/main" id="{573E05CE-4CA9-7694-EB51-3049E2404315}"/>
              </a:ext>
            </a:extLst>
          </p:cNvPr>
          <p:cNvSpPr>
            <a:spLocks noGrp="1"/>
          </p:cNvSpPr>
          <p:nvPr>
            <p:ph type="body" sz="quarter" idx="11" hasCustomPrompt="1"/>
          </p:nvPr>
        </p:nvSpPr>
        <p:spPr>
          <a:xfrm>
            <a:off x="609599" y="2535933"/>
            <a:ext cx="5181601" cy="1686746"/>
          </a:xfrm>
          <a:prstGeom prst="rect">
            <a:avLst/>
          </a:prstGeom>
        </p:spPr>
        <p:txBody>
          <a:bodyPr>
            <a:noAutofit/>
          </a:bodyPr>
          <a:lstStyle>
            <a:lvl1pPr marL="0" inden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 pt</a:t>
            </a:r>
          </a:p>
        </p:txBody>
      </p:sp>
    </p:spTree>
    <p:extLst>
      <p:ext uri="{BB962C8B-B14F-4D97-AF65-F5344CB8AC3E}">
        <p14:creationId xmlns:p14="http://schemas.microsoft.com/office/powerpoint/2010/main" val="1002821927"/>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68">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TI_3 column slide">
    <p:spTree>
      <p:nvGrpSpPr>
        <p:cNvPr id="1" name=""/>
        <p:cNvGrpSpPr/>
        <p:nvPr/>
      </p:nvGrpSpPr>
      <p:grpSpPr>
        <a:xfrm>
          <a:off x="0" y="0"/>
          <a:ext cx="0" cy="0"/>
          <a:chOff x="0" y="0"/>
          <a:chExt cx="0" cy="0"/>
        </a:xfrm>
      </p:grpSpPr>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10" name="Group 9">
            <a:extLst>
              <a:ext uri="{FF2B5EF4-FFF2-40B4-BE49-F238E27FC236}">
                <a16:creationId xmlns:a16="http://schemas.microsoft.com/office/drawing/2014/main" id="{7B462E76-3A2D-C982-C203-BCEFD858401E}"/>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5E76BC06-477D-5D72-A5DA-25538C147878}"/>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6C06C244-640A-FCE2-C33A-931E8CDCC8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3" name="CHTI">
              <a:extLst>
                <a:ext uri="{FF2B5EF4-FFF2-40B4-BE49-F238E27FC236}">
                  <a16:creationId xmlns:a16="http://schemas.microsoft.com/office/drawing/2014/main" id="{E349D204-027F-8BCA-3D9F-4096B998969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4" name="Straight Connector 13">
              <a:extLst>
                <a:ext uri="{FF2B5EF4-FFF2-40B4-BE49-F238E27FC236}">
                  <a16:creationId xmlns:a16="http://schemas.microsoft.com/office/drawing/2014/main" id="{FE57CC33-831D-0C5A-1786-5A597A5567E0}"/>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E7D5794-041F-F031-48EC-7732BFCB8E99}"/>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7" name="Text Placeholder 3">
            <a:extLst>
              <a:ext uri="{FF2B5EF4-FFF2-40B4-BE49-F238E27FC236}">
                <a16:creationId xmlns:a16="http://schemas.microsoft.com/office/drawing/2014/main" id="{E9B646A4-0A95-43C0-66B0-951616800EA4}"/>
              </a:ext>
            </a:extLst>
          </p:cNvPr>
          <p:cNvSpPr>
            <a:spLocks noGrp="1"/>
          </p:cNvSpPr>
          <p:nvPr>
            <p:ph type="body" sz="quarter" idx="11" hasCustomPrompt="1"/>
          </p:nvPr>
        </p:nvSpPr>
        <p:spPr>
          <a:xfrm>
            <a:off x="609600" y="896938"/>
            <a:ext cx="10972799"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
        <p:nvSpPr>
          <p:cNvPr id="22" name="Rectangle 21">
            <a:extLst>
              <a:ext uri="{FF2B5EF4-FFF2-40B4-BE49-F238E27FC236}">
                <a16:creationId xmlns:a16="http://schemas.microsoft.com/office/drawing/2014/main" id="{17214F3A-1C97-5FE9-F987-81616108E17A}"/>
              </a:ext>
            </a:extLst>
          </p:cNvPr>
          <p:cNvSpPr/>
          <p:nvPr userDrawn="1"/>
        </p:nvSpPr>
        <p:spPr>
          <a:xfrm>
            <a:off x="593657" y="1846053"/>
            <a:ext cx="3608903"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3" name="Rectangle 22">
            <a:extLst>
              <a:ext uri="{FF2B5EF4-FFF2-40B4-BE49-F238E27FC236}">
                <a16:creationId xmlns:a16="http://schemas.microsoft.com/office/drawing/2014/main" id="{DEF12F94-1B0C-C150-0605-FDF0B4D26358}"/>
              </a:ext>
            </a:extLst>
          </p:cNvPr>
          <p:cNvSpPr/>
          <p:nvPr userDrawn="1"/>
        </p:nvSpPr>
        <p:spPr>
          <a:xfrm>
            <a:off x="4291548" y="1846053"/>
            <a:ext cx="3608903"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4" name="Rectangle 23">
            <a:extLst>
              <a:ext uri="{FF2B5EF4-FFF2-40B4-BE49-F238E27FC236}">
                <a16:creationId xmlns:a16="http://schemas.microsoft.com/office/drawing/2014/main" id="{AC9DA700-DAF5-9CA5-3AB1-F86821EC9238}"/>
              </a:ext>
            </a:extLst>
          </p:cNvPr>
          <p:cNvSpPr/>
          <p:nvPr userDrawn="1"/>
        </p:nvSpPr>
        <p:spPr>
          <a:xfrm>
            <a:off x="7989439" y="1846053"/>
            <a:ext cx="3608903"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5" name="Rectangle 24">
            <a:extLst>
              <a:ext uri="{FF2B5EF4-FFF2-40B4-BE49-F238E27FC236}">
                <a16:creationId xmlns:a16="http://schemas.microsoft.com/office/drawing/2014/main" id="{B5C5F58A-5103-8D4D-7005-6318D98D4C2F}"/>
              </a:ext>
            </a:extLst>
          </p:cNvPr>
          <p:cNvSpPr/>
          <p:nvPr userDrawn="1"/>
        </p:nvSpPr>
        <p:spPr>
          <a:xfrm>
            <a:off x="593657" y="1440611"/>
            <a:ext cx="3608903"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6" name="Rectangle 25">
            <a:extLst>
              <a:ext uri="{FF2B5EF4-FFF2-40B4-BE49-F238E27FC236}">
                <a16:creationId xmlns:a16="http://schemas.microsoft.com/office/drawing/2014/main" id="{0FE1E7BB-0AFC-74C8-1DC2-665940DA11EC}"/>
              </a:ext>
            </a:extLst>
          </p:cNvPr>
          <p:cNvSpPr/>
          <p:nvPr userDrawn="1"/>
        </p:nvSpPr>
        <p:spPr>
          <a:xfrm>
            <a:off x="4285762" y="1440611"/>
            <a:ext cx="3608903"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7" name="Rectangle 26">
            <a:extLst>
              <a:ext uri="{FF2B5EF4-FFF2-40B4-BE49-F238E27FC236}">
                <a16:creationId xmlns:a16="http://schemas.microsoft.com/office/drawing/2014/main" id="{D1B9667B-D10B-B366-CC5D-DCAC6B860194}"/>
              </a:ext>
            </a:extLst>
          </p:cNvPr>
          <p:cNvSpPr/>
          <p:nvPr userDrawn="1"/>
        </p:nvSpPr>
        <p:spPr>
          <a:xfrm>
            <a:off x="7995120" y="1440611"/>
            <a:ext cx="3608903"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8" name="Text Placeholder 13">
            <a:extLst>
              <a:ext uri="{FF2B5EF4-FFF2-40B4-BE49-F238E27FC236}">
                <a16:creationId xmlns:a16="http://schemas.microsoft.com/office/drawing/2014/main" id="{A1FDBE5F-42B7-F69A-B7B6-A7A86F9EFAB1}"/>
              </a:ext>
            </a:extLst>
          </p:cNvPr>
          <p:cNvSpPr>
            <a:spLocks noGrp="1"/>
          </p:cNvSpPr>
          <p:nvPr>
            <p:ph type="body" sz="quarter" idx="12" hasCustomPrompt="1"/>
          </p:nvPr>
        </p:nvSpPr>
        <p:spPr>
          <a:xfrm>
            <a:off x="587978" y="1439863"/>
            <a:ext cx="3608902"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29" name="Text Placeholder 13">
            <a:extLst>
              <a:ext uri="{FF2B5EF4-FFF2-40B4-BE49-F238E27FC236}">
                <a16:creationId xmlns:a16="http://schemas.microsoft.com/office/drawing/2014/main" id="{5607A7B1-04A5-2361-1C98-CC0746734485}"/>
              </a:ext>
            </a:extLst>
          </p:cNvPr>
          <p:cNvSpPr>
            <a:spLocks noGrp="1"/>
          </p:cNvSpPr>
          <p:nvPr>
            <p:ph type="body" sz="quarter" idx="13" hasCustomPrompt="1"/>
          </p:nvPr>
        </p:nvSpPr>
        <p:spPr>
          <a:xfrm>
            <a:off x="4297337" y="1439863"/>
            <a:ext cx="3608902"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0" name="Text Placeholder 13">
            <a:extLst>
              <a:ext uri="{FF2B5EF4-FFF2-40B4-BE49-F238E27FC236}">
                <a16:creationId xmlns:a16="http://schemas.microsoft.com/office/drawing/2014/main" id="{E68119B3-D924-E2BE-632D-2249E80684D8}"/>
              </a:ext>
            </a:extLst>
          </p:cNvPr>
          <p:cNvSpPr>
            <a:spLocks noGrp="1"/>
          </p:cNvSpPr>
          <p:nvPr>
            <p:ph type="body" sz="quarter" idx="14" hasCustomPrompt="1"/>
          </p:nvPr>
        </p:nvSpPr>
        <p:spPr>
          <a:xfrm>
            <a:off x="8006695" y="1439863"/>
            <a:ext cx="3608902"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1" name="Text Placeholder 17">
            <a:extLst>
              <a:ext uri="{FF2B5EF4-FFF2-40B4-BE49-F238E27FC236}">
                <a16:creationId xmlns:a16="http://schemas.microsoft.com/office/drawing/2014/main" id="{A05022CE-1C25-CA03-EBCD-FAF6CC3D0DAB}"/>
              </a:ext>
            </a:extLst>
          </p:cNvPr>
          <p:cNvSpPr>
            <a:spLocks noGrp="1"/>
          </p:cNvSpPr>
          <p:nvPr>
            <p:ph type="body" sz="quarter" idx="15" hasCustomPrompt="1"/>
          </p:nvPr>
        </p:nvSpPr>
        <p:spPr>
          <a:xfrm>
            <a:off x="672860" y="1984375"/>
            <a:ext cx="3441940"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32" name="Text Placeholder 17">
            <a:extLst>
              <a:ext uri="{FF2B5EF4-FFF2-40B4-BE49-F238E27FC236}">
                <a16:creationId xmlns:a16="http://schemas.microsoft.com/office/drawing/2014/main" id="{783DBA20-A248-A849-F9EA-DBBAC4107048}"/>
              </a:ext>
            </a:extLst>
          </p:cNvPr>
          <p:cNvSpPr>
            <a:spLocks noGrp="1"/>
          </p:cNvSpPr>
          <p:nvPr>
            <p:ph type="body" sz="quarter" idx="16" hasCustomPrompt="1"/>
          </p:nvPr>
        </p:nvSpPr>
        <p:spPr>
          <a:xfrm>
            <a:off x="4369243" y="1984375"/>
            <a:ext cx="3441940"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33" name="Text Placeholder 17">
            <a:extLst>
              <a:ext uri="{FF2B5EF4-FFF2-40B4-BE49-F238E27FC236}">
                <a16:creationId xmlns:a16="http://schemas.microsoft.com/office/drawing/2014/main" id="{6AC8E8ED-5ED4-370E-9194-EF9D2FC34201}"/>
              </a:ext>
            </a:extLst>
          </p:cNvPr>
          <p:cNvSpPr>
            <a:spLocks noGrp="1"/>
          </p:cNvSpPr>
          <p:nvPr>
            <p:ph type="body" sz="quarter" idx="17" hasCustomPrompt="1"/>
          </p:nvPr>
        </p:nvSpPr>
        <p:spPr>
          <a:xfrm>
            <a:off x="8074324" y="1984375"/>
            <a:ext cx="3441940"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2" name="Slide Number Placeholder 8">
            <a:extLst>
              <a:ext uri="{FF2B5EF4-FFF2-40B4-BE49-F238E27FC236}">
                <a16:creationId xmlns:a16="http://schemas.microsoft.com/office/drawing/2014/main" id="{EA066D6C-8E43-EB75-E3D5-8B33AF368272}"/>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2252249922"/>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userDrawn="1">
          <p15:clr>
            <a:srgbClr val="FBAE40"/>
          </p15:clr>
        </p15:guide>
        <p15:guide id="3" orient="horz" pos="1248"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TI_2 column slide">
    <p:spTree>
      <p:nvGrpSpPr>
        <p:cNvPr id="1" name=""/>
        <p:cNvGrpSpPr/>
        <p:nvPr/>
      </p:nvGrpSpPr>
      <p:grpSpPr>
        <a:xfrm>
          <a:off x="0" y="0"/>
          <a:ext cx="0" cy="0"/>
          <a:chOff x="0" y="0"/>
          <a:chExt cx="0" cy="0"/>
        </a:xfrm>
      </p:grpSpPr>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10" name="Group 9">
            <a:extLst>
              <a:ext uri="{FF2B5EF4-FFF2-40B4-BE49-F238E27FC236}">
                <a16:creationId xmlns:a16="http://schemas.microsoft.com/office/drawing/2014/main" id="{7B462E76-3A2D-C982-C203-BCEFD858401E}"/>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5E76BC06-477D-5D72-A5DA-25538C147878}"/>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6C06C244-640A-FCE2-C33A-931E8CDCC8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3" name="CHTI">
              <a:extLst>
                <a:ext uri="{FF2B5EF4-FFF2-40B4-BE49-F238E27FC236}">
                  <a16:creationId xmlns:a16="http://schemas.microsoft.com/office/drawing/2014/main" id="{E349D204-027F-8BCA-3D9F-4096B998969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4" name="Straight Connector 13">
              <a:extLst>
                <a:ext uri="{FF2B5EF4-FFF2-40B4-BE49-F238E27FC236}">
                  <a16:creationId xmlns:a16="http://schemas.microsoft.com/office/drawing/2014/main" id="{FE57CC33-831D-0C5A-1786-5A597A5567E0}"/>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E7D5794-041F-F031-48EC-7732BFCB8E99}"/>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17214F3A-1C97-5FE9-F987-81616108E17A}"/>
              </a:ext>
            </a:extLst>
          </p:cNvPr>
          <p:cNvSpPr/>
          <p:nvPr userDrawn="1"/>
        </p:nvSpPr>
        <p:spPr>
          <a:xfrm>
            <a:off x="593656" y="1846053"/>
            <a:ext cx="7059602"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4" name="Rectangle 23">
            <a:extLst>
              <a:ext uri="{FF2B5EF4-FFF2-40B4-BE49-F238E27FC236}">
                <a16:creationId xmlns:a16="http://schemas.microsoft.com/office/drawing/2014/main" id="{AC9DA700-DAF5-9CA5-3AB1-F86821EC9238}"/>
              </a:ext>
            </a:extLst>
          </p:cNvPr>
          <p:cNvSpPr/>
          <p:nvPr userDrawn="1"/>
        </p:nvSpPr>
        <p:spPr>
          <a:xfrm>
            <a:off x="7735337" y="1846053"/>
            <a:ext cx="3863006"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5" name="Rectangle 24">
            <a:extLst>
              <a:ext uri="{FF2B5EF4-FFF2-40B4-BE49-F238E27FC236}">
                <a16:creationId xmlns:a16="http://schemas.microsoft.com/office/drawing/2014/main" id="{B5C5F58A-5103-8D4D-7005-6318D98D4C2F}"/>
              </a:ext>
            </a:extLst>
          </p:cNvPr>
          <p:cNvSpPr/>
          <p:nvPr userDrawn="1"/>
        </p:nvSpPr>
        <p:spPr>
          <a:xfrm>
            <a:off x="593657" y="1440611"/>
            <a:ext cx="7059601"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7" name="Rectangle 26">
            <a:extLst>
              <a:ext uri="{FF2B5EF4-FFF2-40B4-BE49-F238E27FC236}">
                <a16:creationId xmlns:a16="http://schemas.microsoft.com/office/drawing/2014/main" id="{D1B9667B-D10B-B366-CC5D-DCAC6B860194}"/>
              </a:ext>
            </a:extLst>
          </p:cNvPr>
          <p:cNvSpPr/>
          <p:nvPr userDrawn="1"/>
        </p:nvSpPr>
        <p:spPr>
          <a:xfrm>
            <a:off x="7735338" y="1440611"/>
            <a:ext cx="3868686"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8" name="Text Placeholder 13">
            <a:extLst>
              <a:ext uri="{FF2B5EF4-FFF2-40B4-BE49-F238E27FC236}">
                <a16:creationId xmlns:a16="http://schemas.microsoft.com/office/drawing/2014/main" id="{A1FDBE5F-42B7-F69A-B7B6-A7A86F9EFAB1}"/>
              </a:ext>
            </a:extLst>
          </p:cNvPr>
          <p:cNvSpPr>
            <a:spLocks noGrp="1"/>
          </p:cNvSpPr>
          <p:nvPr>
            <p:ph type="body" sz="quarter" idx="12" hasCustomPrompt="1"/>
          </p:nvPr>
        </p:nvSpPr>
        <p:spPr>
          <a:xfrm>
            <a:off x="587977" y="1439863"/>
            <a:ext cx="7059601"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0" name="Text Placeholder 13">
            <a:extLst>
              <a:ext uri="{FF2B5EF4-FFF2-40B4-BE49-F238E27FC236}">
                <a16:creationId xmlns:a16="http://schemas.microsoft.com/office/drawing/2014/main" id="{E68119B3-D924-E2BE-632D-2249E80684D8}"/>
              </a:ext>
            </a:extLst>
          </p:cNvPr>
          <p:cNvSpPr>
            <a:spLocks noGrp="1"/>
          </p:cNvSpPr>
          <p:nvPr>
            <p:ph type="body" sz="quarter" idx="14" hasCustomPrompt="1"/>
          </p:nvPr>
        </p:nvSpPr>
        <p:spPr>
          <a:xfrm>
            <a:off x="7746911" y="1439863"/>
            <a:ext cx="3868686"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1" name="Text Placeholder 17">
            <a:extLst>
              <a:ext uri="{FF2B5EF4-FFF2-40B4-BE49-F238E27FC236}">
                <a16:creationId xmlns:a16="http://schemas.microsoft.com/office/drawing/2014/main" id="{A05022CE-1C25-CA03-EBCD-FAF6CC3D0DAB}"/>
              </a:ext>
            </a:extLst>
          </p:cNvPr>
          <p:cNvSpPr>
            <a:spLocks noGrp="1"/>
          </p:cNvSpPr>
          <p:nvPr>
            <p:ph type="body" sz="quarter" idx="15" hasCustomPrompt="1"/>
          </p:nvPr>
        </p:nvSpPr>
        <p:spPr>
          <a:xfrm>
            <a:off x="672859" y="1984375"/>
            <a:ext cx="6889475"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33" name="Text Placeholder 17">
            <a:extLst>
              <a:ext uri="{FF2B5EF4-FFF2-40B4-BE49-F238E27FC236}">
                <a16:creationId xmlns:a16="http://schemas.microsoft.com/office/drawing/2014/main" id="{6AC8E8ED-5ED4-370E-9194-EF9D2FC34201}"/>
              </a:ext>
            </a:extLst>
          </p:cNvPr>
          <p:cNvSpPr>
            <a:spLocks noGrp="1"/>
          </p:cNvSpPr>
          <p:nvPr>
            <p:ph type="body" sz="quarter" idx="17" hasCustomPrompt="1"/>
          </p:nvPr>
        </p:nvSpPr>
        <p:spPr>
          <a:xfrm>
            <a:off x="7821827" y="1984375"/>
            <a:ext cx="3694437"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2" name="Slide Number Placeholder 8">
            <a:extLst>
              <a:ext uri="{FF2B5EF4-FFF2-40B4-BE49-F238E27FC236}">
                <a16:creationId xmlns:a16="http://schemas.microsoft.com/office/drawing/2014/main" id="{E533C843-040F-DA17-5653-DD80A3115BB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3" name="Text Placeholder 3">
            <a:extLst>
              <a:ext uri="{FF2B5EF4-FFF2-40B4-BE49-F238E27FC236}">
                <a16:creationId xmlns:a16="http://schemas.microsoft.com/office/drawing/2014/main" id="{714D104A-202B-6377-7EA2-3587D2E15008}"/>
              </a:ext>
            </a:extLst>
          </p:cNvPr>
          <p:cNvSpPr>
            <a:spLocks noGrp="1"/>
          </p:cNvSpPr>
          <p:nvPr>
            <p:ph type="body" sz="quarter" idx="11" hasCustomPrompt="1"/>
          </p:nvPr>
        </p:nvSpPr>
        <p:spPr>
          <a:xfrm>
            <a:off x="609600" y="896938"/>
            <a:ext cx="10972799"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2761002096"/>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248">
          <p15:clr>
            <a:srgbClr val="FBAE40"/>
          </p15:clr>
        </p15:guide>
        <p15:guide id="5" pos="756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Ti_smartart slide_show proces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7FE9F79-BCE8-47BB-EE4B-ACD521E80245}"/>
              </a:ext>
            </a:extLst>
          </p:cNvPr>
          <p:cNvSpPr>
            <a:spLocks noGrp="1"/>
          </p:cNvSpPr>
          <p:nvPr>
            <p:ph type="body" sz="quarter" idx="11" hasCustomPrompt="1"/>
          </p:nvPr>
        </p:nvSpPr>
        <p:spPr>
          <a:xfrm>
            <a:off x="1636855"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6" name="Text Placeholder 4">
            <a:extLst>
              <a:ext uri="{FF2B5EF4-FFF2-40B4-BE49-F238E27FC236}">
                <a16:creationId xmlns:a16="http://schemas.microsoft.com/office/drawing/2014/main" id="{9DA308DB-F3AF-63E0-0B74-72ACD0BD0A75}"/>
              </a:ext>
            </a:extLst>
          </p:cNvPr>
          <p:cNvSpPr>
            <a:spLocks noGrp="1"/>
          </p:cNvSpPr>
          <p:nvPr>
            <p:ph type="body" sz="quarter" idx="12" hasCustomPrompt="1"/>
          </p:nvPr>
        </p:nvSpPr>
        <p:spPr>
          <a:xfrm>
            <a:off x="3966054"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7" name="Text Placeholder 4">
            <a:extLst>
              <a:ext uri="{FF2B5EF4-FFF2-40B4-BE49-F238E27FC236}">
                <a16:creationId xmlns:a16="http://schemas.microsoft.com/office/drawing/2014/main" id="{9D1396B9-D139-04C1-4DA2-0938A582858F}"/>
              </a:ext>
            </a:extLst>
          </p:cNvPr>
          <p:cNvSpPr>
            <a:spLocks noGrp="1"/>
          </p:cNvSpPr>
          <p:nvPr>
            <p:ph type="body" sz="quarter" idx="13" hasCustomPrompt="1"/>
          </p:nvPr>
        </p:nvSpPr>
        <p:spPr>
          <a:xfrm>
            <a:off x="6271836"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8" name="Text Placeholder 4">
            <a:extLst>
              <a:ext uri="{FF2B5EF4-FFF2-40B4-BE49-F238E27FC236}">
                <a16:creationId xmlns:a16="http://schemas.microsoft.com/office/drawing/2014/main" id="{87FFADB0-5435-896B-D10B-8F90821EC8B8}"/>
              </a:ext>
            </a:extLst>
          </p:cNvPr>
          <p:cNvSpPr>
            <a:spLocks noGrp="1"/>
          </p:cNvSpPr>
          <p:nvPr>
            <p:ph type="body" sz="quarter" idx="14" hasCustomPrompt="1"/>
          </p:nvPr>
        </p:nvSpPr>
        <p:spPr>
          <a:xfrm>
            <a:off x="8554759"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10" name="Text Placeholder 9">
            <a:extLst>
              <a:ext uri="{FF2B5EF4-FFF2-40B4-BE49-F238E27FC236}">
                <a16:creationId xmlns:a16="http://schemas.microsoft.com/office/drawing/2014/main" id="{F21BB8B4-EF6C-2C16-A15D-A99EF8FB697F}"/>
              </a:ext>
            </a:extLst>
          </p:cNvPr>
          <p:cNvSpPr>
            <a:spLocks noGrp="1"/>
          </p:cNvSpPr>
          <p:nvPr>
            <p:ph type="body" sz="quarter" idx="15" hasCustomPrompt="1"/>
          </p:nvPr>
        </p:nvSpPr>
        <p:spPr>
          <a:xfrm>
            <a:off x="1636855"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1" name="Text Placeholder 9">
            <a:extLst>
              <a:ext uri="{FF2B5EF4-FFF2-40B4-BE49-F238E27FC236}">
                <a16:creationId xmlns:a16="http://schemas.microsoft.com/office/drawing/2014/main" id="{F4475BB3-2F9F-082A-3EEB-27F1C5CEB468}"/>
              </a:ext>
            </a:extLst>
          </p:cNvPr>
          <p:cNvSpPr>
            <a:spLocks noGrp="1"/>
          </p:cNvSpPr>
          <p:nvPr>
            <p:ph type="body" sz="quarter" idx="16" hasCustomPrompt="1"/>
          </p:nvPr>
        </p:nvSpPr>
        <p:spPr>
          <a:xfrm>
            <a:off x="3966054"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2" name="Text Placeholder 9">
            <a:extLst>
              <a:ext uri="{FF2B5EF4-FFF2-40B4-BE49-F238E27FC236}">
                <a16:creationId xmlns:a16="http://schemas.microsoft.com/office/drawing/2014/main" id="{5F6BAFFA-E0F0-D6C5-25F2-367F307E1E1D}"/>
              </a:ext>
            </a:extLst>
          </p:cNvPr>
          <p:cNvSpPr>
            <a:spLocks noGrp="1"/>
          </p:cNvSpPr>
          <p:nvPr>
            <p:ph type="body" sz="quarter" idx="17" hasCustomPrompt="1"/>
          </p:nvPr>
        </p:nvSpPr>
        <p:spPr>
          <a:xfrm>
            <a:off x="6248976"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3" name="Text Placeholder 9">
            <a:extLst>
              <a:ext uri="{FF2B5EF4-FFF2-40B4-BE49-F238E27FC236}">
                <a16:creationId xmlns:a16="http://schemas.microsoft.com/office/drawing/2014/main" id="{EEB4629D-52C3-D89A-0BD5-3C26C88FFDB3}"/>
              </a:ext>
            </a:extLst>
          </p:cNvPr>
          <p:cNvSpPr>
            <a:spLocks noGrp="1"/>
          </p:cNvSpPr>
          <p:nvPr>
            <p:ph type="body" sz="quarter" idx="18" hasCustomPrompt="1"/>
          </p:nvPr>
        </p:nvSpPr>
        <p:spPr>
          <a:xfrm>
            <a:off x="8554759"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8" name="SmartArt Placeholder 17">
            <a:extLst>
              <a:ext uri="{FF2B5EF4-FFF2-40B4-BE49-F238E27FC236}">
                <a16:creationId xmlns:a16="http://schemas.microsoft.com/office/drawing/2014/main" id="{B9B53838-5A9A-7428-4FD1-2D57FAFF57EA}"/>
              </a:ext>
            </a:extLst>
          </p:cNvPr>
          <p:cNvSpPr>
            <a:spLocks noGrp="1"/>
          </p:cNvSpPr>
          <p:nvPr>
            <p:ph type="dgm" sz="quarter" idx="19"/>
          </p:nvPr>
        </p:nvSpPr>
        <p:spPr>
          <a:xfrm>
            <a:off x="609600" y="1612900"/>
            <a:ext cx="10972800" cy="1816100"/>
          </a:xfrm>
          <a:prstGeom prst="rect">
            <a:avLst/>
          </a:prstGeom>
        </p:spPr>
        <p:txBody>
          <a:bodyPr/>
          <a:lstStyle>
            <a:lvl1pPr>
              <a:defRPr b="0" i="0">
                <a:solidFill>
                  <a:schemeClr val="tx2"/>
                </a:solidFill>
                <a:latin typeface="Avenir Book" panose="02000503020000020003" pitchFamily="2" charset="0"/>
              </a:defRPr>
            </a:lvl1pPr>
          </a:lstStyle>
          <a:p>
            <a:endParaRPr lang="en-US"/>
          </a:p>
        </p:txBody>
      </p:sp>
      <p:grpSp>
        <p:nvGrpSpPr>
          <p:cNvPr id="19" name="Group 18">
            <a:extLst>
              <a:ext uri="{FF2B5EF4-FFF2-40B4-BE49-F238E27FC236}">
                <a16:creationId xmlns:a16="http://schemas.microsoft.com/office/drawing/2014/main" id="{B4FCC8AC-1AF0-9C64-E640-D3F928D0CAF8}"/>
              </a:ext>
            </a:extLst>
          </p:cNvPr>
          <p:cNvGrpSpPr/>
          <p:nvPr userDrawn="1"/>
        </p:nvGrpSpPr>
        <p:grpSpPr>
          <a:xfrm>
            <a:off x="7333172" y="6254970"/>
            <a:ext cx="4138103" cy="455762"/>
            <a:chOff x="6854678" y="6222358"/>
            <a:chExt cx="4912324" cy="541033"/>
          </a:xfrm>
        </p:grpSpPr>
        <p:sp>
          <p:nvSpPr>
            <p:cNvPr id="20" name="Freeform 19">
              <a:extLst>
                <a:ext uri="{FF2B5EF4-FFF2-40B4-BE49-F238E27FC236}">
                  <a16:creationId xmlns:a16="http://schemas.microsoft.com/office/drawing/2014/main" id="{74CD2AAE-E211-855D-08A9-CF5111A0A26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21" name="Picture 20" descr="Blue text on a black background&#10;&#10;AI-generated content may be incorrect.">
              <a:extLst>
                <a:ext uri="{FF2B5EF4-FFF2-40B4-BE49-F238E27FC236}">
                  <a16:creationId xmlns:a16="http://schemas.microsoft.com/office/drawing/2014/main" id="{D3E33D59-5892-5A9F-DCFF-590D0193B5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22" name="CHTI">
              <a:extLst>
                <a:ext uri="{FF2B5EF4-FFF2-40B4-BE49-F238E27FC236}">
                  <a16:creationId xmlns:a16="http://schemas.microsoft.com/office/drawing/2014/main" id="{30B6B807-A757-8C06-B68B-D28E267FD31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23" name="Straight Connector 22">
              <a:extLst>
                <a:ext uri="{FF2B5EF4-FFF2-40B4-BE49-F238E27FC236}">
                  <a16:creationId xmlns:a16="http://schemas.microsoft.com/office/drawing/2014/main" id="{D3A0237E-7C79-F606-7A08-1E2CFA9BA8EA}"/>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3717B08-9185-21DA-8D1B-3A7702029DAF}"/>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4F3EB2F7-A9F5-8771-F272-FDAB4B992833}"/>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4" name="Group 3">
            <a:extLst>
              <a:ext uri="{FF2B5EF4-FFF2-40B4-BE49-F238E27FC236}">
                <a16:creationId xmlns:a16="http://schemas.microsoft.com/office/drawing/2014/main" id="{EB66AC28-58B6-6B70-5F25-8A217D9105E7}"/>
              </a:ext>
            </a:extLst>
          </p:cNvPr>
          <p:cNvGrpSpPr/>
          <p:nvPr userDrawn="1"/>
        </p:nvGrpSpPr>
        <p:grpSpPr>
          <a:xfrm>
            <a:off x="405472" y="472377"/>
            <a:ext cx="109351" cy="212668"/>
            <a:chOff x="921541" y="800100"/>
            <a:chExt cx="167671" cy="326091"/>
          </a:xfrm>
          <a:solidFill>
            <a:schemeClr val="accent1"/>
          </a:solidFill>
        </p:grpSpPr>
        <p:sp>
          <p:nvSpPr>
            <p:cNvPr id="17" name="Rectangle 16">
              <a:extLst>
                <a:ext uri="{FF2B5EF4-FFF2-40B4-BE49-F238E27FC236}">
                  <a16:creationId xmlns:a16="http://schemas.microsoft.com/office/drawing/2014/main" id="{BA433BEA-3E20-D515-B826-2B03245EB8B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5" name="Rectangle 24">
              <a:extLst>
                <a:ext uri="{FF2B5EF4-FFF2-40B4-BE49-F238E27FC236}">
                  <a16:creationId xmlns:a16="http://schemas.microsoft.com/office/drawing/2014/main" id="{AA5ED157-0E78-BF6F-0AF6-AC27868A36C1}"/>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9" name="Slide Number Placeholder 8">
            <a:extLst>
              <a:ext uri="{FF2B5EF4-FFF2-40B4-BE49-F238E27FC236}">
                <a16:creationId xmlns:a16="http://schemas.microsoft.com/office/drawing/2014/main" id="{C4BDBEF9-6C39-6395-FEDB-0D2A4DF0615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3274719209"/>
      </p:ext>
    </p:extLst>
  </p:cSld>
  <p:clrMapOvr>
    <a:masterClrMapping/>
  </p:clrMapOvr>
  <p:extLst>
    <p:ext uri="{DCECCB84-F9BA-43D5-87BE-67443E8EF086}">
      <p15:sldGuideLst xmlns:p15="http://schemas.microsoft.com/office/powerpoint/2012/main">
        <p15:guide id="1" orient="horz" pos="432"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HTI_text and picture slide">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4FCC8AC-1AF0-9C64-E640-D3F928D0CAF8}"/>
              </a:ext>
            </a:extLst>
          </p:cNvPr>
          <p:cNvGrpSpPr/>
          <p:nvPr userDrawn="1"/>
        </p:nvGrpSpPr>
        <p:grpSpPr>
          <a:xfrm>
            <a:off x="7333172" y="6254970"/>
            <a:ext cx="4138103" cy="455762"/>
            <a:chOff x="6854678" y="6222358"/>
            <a:chExt cx="4912324" cy="541033"/>
          </a:xfrm>
        </p:grpSpPr>
        <p:sp>
          <p:nvSpPr>
            <p:cNvPr id="20" name="Freeform 19">
              <a:extLst>
                <a:ext uri="{FF2B5EF4-FFF2-40B4-BE49-F238E27FC236}">
                  <a16:creationId xmlns:a16="http://schemas.microsoft.com/office/drawing/2014/main" id="{74CD2AAE-E211-855D-08A9-CF5111A0A26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21" name="Picture 20" descr="Blue text on a black background&#10;&#10;AI-generated content may be incorrect.">
              <a:extLst>
                <a:ext uri="{FF2B5EF4-FFF2-40B4-BE49-F238E27FC236}">
                  <a16:creationId xmlns:a16="http://schemas.microsoft.com/office/drawing/2014/main" id="{D3E33D59-5892-5A9F-DCFF-590D0193B5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22" name="CHTI">
              <a:extLst>
                <a:ext uri="{FF2B5EF4-FFF2-40B4-BE49-F238E27FC236}">
                  <a16:creationId xmlns:a16="http://schemas.microsoft.com/office/drawing/2014/main" id="{30B6B807-A757-8C06-B68B-D28E267FD31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23" name="Straight Connector 22">
              <a:extLst>
                <a:ext uri="{FF2B5EF4-FFF2-40B4-BE49-F238E27FC236}">
                  <a16:creationId xmlns:a16="http://schemas.microsoft.com/office/drawing/2014/main" id="{D3A0237E-7C79-F606-7A08-1E2CFA9BA8EA}"/>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3717B08-9185-21DA-8D1B-3A7702029DAF}"/>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4F3EB2F7-A9F5-8771-F272-FDAB4B992833}"/>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4" name="Group 3">
            <a:extLst>
              <a:ext uri="{FF2B5EF4-FFF2-40B4-BE49-F238E27FC236}">
                <a16:creationId xmlns:a16="http://schemas.microsoft.com/office/drawing/2014/main" id="{EB66AC28-58B6-6B70-5F25-8A217D9105E7}"/>
              </a:ext>
            </a:extLst>
          </p:cNvPr>
          <p:cNvGrpSpPr/>
          <p:nvPr userDrawn="1"/>
        </p:nvGrpSpPr>
        <p:grpSpPr>
          <a:xfrm>
            <a:off x="405472" y="472377"/>
            <a:ext cx="109351" cy="212668"/>
            <a:chOff x="921541" y="800100"/>
            <a:chExt cx="167671" cy="326091"/>
          </a:xfrm>
          <a:solidFill>
            <a:schemeClr val="accent1"/>
          </a:solidFill>
        </p:grpSpPr>
        <p:sp>
          <p:nvSpPr>
            <p:cNvPr id="17" name="Rectangle 16">
              <a:extLst>
                <a:ext uri="{FF2B5EF4-FFF2-40B4-BE49-F238E27FC236}">
                  <a16:creationId xmlns:a16="http://schemas.microsoft.com/office/drawing/2014/main" id="{BA433BEA-3E20-D515-B826-2B03245EB8B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5" name="Rectangle 24">
              <a:extLst>
                <a:ext uri="{FF2B5EF4-FFF2-40B4-BE49-F238E27FC236}">
                  <a16:creationId xmlns:a16="http://schemas.microsoft.com/office/drawing/2014/main" id="{AA5ED157-0E78-BF6F-0AF6-AC27868A36C1}"/>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9" name="Text Placeholder 3">
            <a:extLst>
              <a:ext uri="{FF2B5EF4-FFF2-40B4-BE49-F238E27FC236}">
                <a16:creationId xmlns:a16="http://schemas.microsoft.com/office/drawing/2014/main" id="{B5355F71-96F7-5AAD-18F1-EEEA289BA844}"/>
              </a:ext>
            </a:extLst>
          </p:cNvPr>
          <p:cNvSpPr>
            <a:spLocks noGrp="1"/>
          </p:cNvSpPr>
          <p:nvPr>
            <p:ph type="body" sz="quarter" idx="11" hasCustomPrompt="1"/>
          </p:nvPr>
        </p:nvSpPr>
        <p:spPr>
          <a:xfrm>
            <a:off x="609600" y="896938"/>
            <a:ext cx="10972799" cy="354012"/>
          </a:xfrm>
          <a:prstGeom prst="rect">
            <a:avLst/>
          </a:prstGeom>
        </p:spPr>
        <p:txBody>
          <a:bodyPr anchor="ctr">
            <a:norm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
        <p:nvSpPr>
          <p:cNvPr id="14" name="Text Placeholder 12">
            <a:extLst>
              <a:ext uri="{FF2B5EF4-FFF2-40B4-BE49-F238E27FC236}">
                <a16:creationId xmlns:a16="http://schemas.microsoft.com/office/drawing/2014/main" id="{5A3BA834-2338-F562-AE4A-133C903B67A8}"/>
              </a:ext>
            </a:extLst>
          </p:cNvPr>
          <p:cNvSpPr>
            <a:spLocks noGrp="1"/>
          </p:cNvSpPr>
          <p:nvPr>
            <p:ph type="body" sz="quarter" idx="12" hasCustomPrompt="1"/>
          </p:nvPr>
        </p:nvSpPr>
        <p:spPr>
          <a:xfrm>
            <a:off x="609599" y="1602160"/>
            <a:ext cx="5809736" cy="4553226"/>
          </a:xfrm>
          <a:prstGeom prst="rect">
            <a:avLst/>
          </a:prstGeom>
        </p:spPr>
        <p:txBody>
          <a:bodyPr>
            <a:norm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6" name="Picture Placeholder 15">
            <a:extLst>
              <a:ext uri="{FF2B5EF4-FFF2-40B4-BE49-F238E27FC236}">
                <a16:creationId xmlns:a16="http://schemas.microsoft.com/office/drawing/2014/main" id="{3EA701AA-0F06-D44E-B6BF-9208D64EDD47}"/>
              </a:ext>
            </a:extLst>
          </p:cNvPr>
          <p:cNvSpPr>
            <a:spLocks noGrp="1"/>
          </p:cNvSpPr>
          <p:nvPr>
            <p:ph type="pic" sz="quarter" idx="13"/>
          </p:nvPr>
        </p:nvSpPr>
        <p:spPr>
          <a:xfrm>
            <a:off x="6697662" y="1601788"/>
            <a:ext cx="4884733" cy="4484687"/>
          </a:xfrm>
          <a:prstGeom prst="rect">
            <a:avLst/>
          </a:prstGeom>
        </p:spPr>
        <p:txBody>
          <a:bodyPr/>
          <a:lstStyle>
            <a:lvl1pPr>
              <a:defRPr>
                <a:solidFill>
                  <a:schemeClr val="tx2"/>
                </a:solidFill>
                <a:latin typeface="Avenir Book" panose="02000503020000020003" pitchFamily="2" charset="0"/>
              </a:defRPr>
            </a:lvl1pPr>
          </a:lstStyle>
          <a:p>
            <a:endParaRPr lang="en-US"/>
          </a:p>
        </p:txBody>
      </p:sp>
      <p:sp>
        <p:nvSpPr>
          <p:cNvPr id="5" name="Slide Number Placeholder 8">
            <a:extLst>
              <a:ext uri="{FF2B5EF4-FFF2-40B4-BE49-F238E27FC236}">
                <a16:creationId xmlns:a16="http://schemas.microsoft.com/office/drawing/2014/main" id="{C3F52837-0E60-6E6D-931B-7EBA737996E6}"/>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677621262"/>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userDrawn="1">
          <p15:clr>
            <a:srgbClr val="FBAE40"/>
          </p15:clr>
        </p15:guide>
        <p15:guide id="3" pos="4056" userDrawn="1">
          <p15:clr>
            <a:srgbClr val="FBAE40"/>
          </p15:clr>
        </p15:guide>
        <p15:guide id="4" pos="4224" userDrawn="1">
          <p15:clr>
            <a:srgbClr val="FBAE40"/>
          </p15:clr>
        </p15:guide>
        <p15:guide id="5" orient="horz" pos="1008"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TI_Thank you">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BF1635-CA7F-1F73-7699-75194FF7B8B5}"/>
              </a:ext>
            </a:extLst>
          </p:cNvPr>
          <p:cNvSpPr txBox="1">
            <a:spLocks/>
          </p:cNvSpPr>
          <p:nvPr userDrawn="1"/>
        </p:nvSpPr>
        <p:spPr>
          <a:xfrm>
            <a:off x="1" y="2842371"/>
            <a:ext cx="12192000" cy="780785"/>
          </a:xfrm>
          <a:prstGeom prst="rect">
            <a:avLst/>
          </a:prstGeom>
        </p:spPr>
        <p:txBody>
          <a:bodyPr vert="horz" lIns="89452" tIns="44726" rIns="89452" bIns="44726" rtlCol="0" anchor="ctr">
            <a:noAutofit/>
          </a:bodyPr>
          <a:lstStyle>
            <a:lvl1pPr algn="l" defTabSz="914400" rtl="0" eaLnBrk="1" latinLnBrk="0" hangingPunct="1">
              <a:lnSpc>
                <a:spcPct val="90000"/>
              </a:lnSpc>
              <a:spcBef>
                <a:spcPct val="0"/>
              </a:spcBef>
              <a:buNone/>
              <a:defRPr sz="4400" b="1"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sz="6000">
                <a:solidFill>
                  <a:schemeClr val="tx1"/>
                </a:solidFill>
                <a:latin typeface="Avenir Black" panose="02000503020000020003" pitchFamily="2" charset="0"/>
                <a:cs typeface="Arial" panose="020B0604020202020204" pitchFamily="34" charset="0"/>
              </a:rPr>
              <a:t>Thank you!</a:t>
            </a:r>
          </a:p>
        </p:txBody>
      </p:sp>
      <p:sp>
        <p:nvSpPr>
          <p:cNvPr id="9" name="Slide Number Placeholder 8">
            <a:extLst>
              <a:ext uri="{FF2B5EF4-FFF2-40B4-BE49-F238E27FC236}">
                <a16:creationId xmlns:a16="http://schemas.microsoft.com/office/drawing/2014/main" id="{A97A079D-0FC4-8759-3517-CF27345559B7}"/>
              </a:ext>
            </a:extLst>
          </p:cNvPr>
          <p:cNvSpPr txBox="1">
            <a:spLocks/>
          </p:cNvSpPr>
          <p:nvPr userDrawn="1"/>
        </p:nvSpPr>
        <p:spPr>
          <a:xfrm>
            <a:off x="609600" y="626390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1" name="Freeform 10">
            <a:extLst>
              <a:ext uri="{FF2B5EF4-FFF2-40B4-BE49-F238E27FC236}">
                <a16:creationId xmlns:a16="http://schemas.microsoft.com/office/drawing/2014/main" id="{A782CFAC-CA1F-DB72-FC9C-0CFDC457F6A3}"/>
              </a:ext>
            </a:extLst>
          </p:cNvPr>
          <p:cNvSpPr/>
          <p:nvPr userDrawn="1"/>
        </p:nvSpPr>
        <p:spPr>
          <a:xfrm rot="10800000">
            <a:off x="0" y="3625236"/>
            <a:ext cx="4134339" cy="3232764"/>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solidFill>
            <a:sysClr val="window" lastClr="FFFFFF"/>
          </a:solidFill>
          <a:ln w="38100" cap="flat" cmpd="sng" algn="ctr">
            <a:solidFill>
              <a:schemeClr val="accent2"/>
            </a:solidFill>
            <a:prstDash val="solid"/>
            <a:miter lim="800000"/>
          </a:ln>
          <a:effectLst/>
        </p:spPr>
        <p:txBody>
          <a:bodyPr wrap="square" rtlCol="0" anchor="ctr">
            <a:noAutofit/>
          </a:bodyPr>
          <a:lstStyle/>
          <a:p>
            <a:pPr marL="0" marR="0" lvl="0" indent="0" algn="ctr" defTabSz="596383" eaLnBrk="1" fontAlgn="auto" latinLnBrk="0" hangingPunct="1">
              <a:lnSpc>
                <a:spcPct val="100000"/>
              </a:lnSpc>
              <a:spcBef>
                <a:spcPts val="0"/>
              </a:spcBef>
              <a:spcAft>
                <a:spcPts val="0"/>
              </a:spcAft>
              <a:buClrTx/>
              <a:buSzTx/>
              <a:buFontTx/>
              <a:buNone/>
              <a:tabLst/>
              <a:defRPr/>
            </a:pPr>
            <a:endParaRPr kumimoji="0" lang="en-US" sz="766" b="0" i="0" u="none" strike="noStrike" kern="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3" name="Freeform 2">
            <a:extLst>
              <a:ext uri="{FF2B5EF4-FFF2-40B4-BE49-F238E27FC236}">
                <a16:creationId xmlns:a16="http://schemas.microsoft.com/office/drawing/2014/main" id="{B0BD9EF7-2362-7573-13D7-044BA7B8629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grpSp>
        <p:nvGrpSpPr>
          <p:cNvPr id="5" name="Group 4">
            <a:extLst>
              <a:ext uri="{FF2B5EF4-FFF2-40B4-BE49-F238E27FC236}">
                <a16:creationId xmlns:a16="http://schemas.microsoft.com/office/drawing/2014/main" id="{4071338C-F001-FF4D-DA8D-6872EC77FA57}"/>
              </a:ext>
            </a:extLst>
          </p:cNvPr>
          <p:cNvGrpSpPr/>
          <p:nvPr userDrawn="1"/>
        </p:nvGrpSpPr>
        <p:grpSpPr>
          <a:xfrm>
            <a:off x="7333172" y="6254970"/>
            <a:ext cx="4138103" cy="455762"/>
            <a:chOff x="6854678" y="6222358"/>
            <a:chExt cx="4912324" cy="541033"/>
          </a:xfrm>
        </p:grpSpPr>
        <p:sp>
          <p:nvSpPr>
            <p:cNvPr id="6" name="Freeform 5">
              <a:extLst>
                <a:ext uri="{FF2B5EF4-FFF2-40B4-BE49-F238E27FC236}">
                  <a16:creationId xmlns:a16="http://schemas.microsoft.com/office/drawing/2014/main" id="{25A23D50-5B7A-6D1D-2C90-3ED4F77D91DD}"/>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8" name="Picture 7" descr="Blue text on a black background&#10;&#10;AI-generated content may be incorrect.">
              <a:extLst>
                <a:ext uri="{FF2B5EF4-FFF2-40B4-BE49-F238E27FC236}">
                  <a16:creationId xmlns:a16="http://schemas.microsoft.com/office/drawing/2014/main" id="{ED298590-D448-0C50-EB62-FDB2C732D4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0" name="CHTI">
              <a:extLst>
                <a:ext uri="{FF2B5EF4-FFF2-40B4-BE49-F238E27FC236}">
                  <a16:creationId xmlns:a16="http://schemas.microsoft.com/office/drawing/2014/main" id="{F346FEAF-3351-58F0-406F-3539CFE244B6}"/>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2" name="Straight Connector 11">
              <a:extLst>
                <a:ext uri="{FF2B5EF4-FFF2-40B4-BE49-F238E27FC236}">
                  <a16:creationId xmlns:a16="http://schemas.microsoft.com/office/drawing/2014/main" id="{C85B8F08-AE98-3761-D2D0-EEAA370B47F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66C992A-EEB7-5DE4-E1DC-7A44CF8A5703}"/>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20925252"/>
      </p:ext>
    </p:extLst>
  </p:cSld>
  <p:clrMapOvr>
    <a:masterClrMapping/>
  </p:clrMapOvr>
  <p:extLst>
    <p:ext uri="{DCECCB84-F9BA-43D5-87BE-67443E8EF086}">
      <p15:sldGuideLst xmlns:p15="http://schemas.microsoft.com/office/powerpoint/2012/main">
        <p15:guide id="1" orient="horz" pos="3312">
          <p15:clr>
            <a:srgbClr val="FBAE40"/>
          </p15:clr>
        </p15:guide>
        <p15:guide id="2" pos="576">
          <p15:clr>
            <a:srgbClr val="FBAE40"/>
          </p15:clr>
        </p15:guide>
        <p15:guide id="3" pos="1094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HTI_Deck Title 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58984"/>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2" y="4153304"/>
            <a:ext cx="5244923" cy="2685305"/>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2" y="19391"/>
            <a:ext cx="5465661" cy="2843315"/>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9" name="Text Placeholder 8">
            <a:extLst>
              <a:ext uri="{FF2B5EF4-FFF2-40B4-BE49-F238E27FC236}">
                <a16:creationId xmlns:a16="http://schemas.microsoft.com/office/drawing/2014/main" id="{E96D6D63-6400-E1E8-9BB5-04BBFB422AD1}"/>
              </a:ext>
            </a:extLst>
          </p:cNvPr>
          <p:cNvSpPr>
            <a:spLocks noGrp="1"/>
          </p:cNvSpPr>
          <p:nvPr>
            <p:ph type="body" sz="quarter" idx="10" hasCustomPrompt="1"/>
          </p:nvPr>
        </p:nvSpPr>
        <p:spPr>
          <a:xfrm>
            <a:off x="3365437" y="2813456"/>
            <a:ext cx="8229155" cy="882412"/>
          </a:xfrm>
          <a:prstGeom prst="rect">
            <a:avLst/>
          </a:prstGeom>
        </p:spPr>
        <p:txBody>
          <a:bodyPr anchor="ctr">
            <a:norm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2" name="Freeform 3">
            <a:extLst>
              <a:ext uri="{FF2B5EF4-FFF2-40B4-BE49-F238E27FC236}">
                <a16:creationId xmlns:a16="http://schemas.microsoft.com/office/drawing/2014/main" id="{CA8BDBDE-E479-DBFC-738C-631EE64703D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3" name="Text Placeholder 2">
            <a:extLst>
              <a:ext uri="{FF2B5EF4-FFF2-40B4-BE49-F238E27FC236}">
                <a16:creationId xmlns:a16="http://schemas.microsoft.com/office/drawing/2014/main" id="{FE828096-1519-BE56-BFB4-919C676959F7}"/>
              </a:ext>
            </a:extLst>
          </p:cNvPr>
          <p:cNvSpPr>
            <a:spLocks noGrp="1"/>
          </p:cNvSpPr>
          <p:nvPr>
            <p:ph type="body" idx="11" hasCustomPrompt="1"/>
          </p:nvPr>
        </p:nvSpPr>
        <p:spPr>
          <a:xfrm>
            <a:off x="3365437" y="3698203"/>
            <a:ext cx="6019906" cy="297092"/>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Month Year – 18pt</a:t>
            </a:r>
          </a:p>
        </p:txBody>
      </p:sp>
    </p:spTree>
    <p:extLst>
      <p:ext uri="{BB962C8B-B14F-4D97-AF65-F5344CB8AC3E}">
        <p14:creationId xmlns:p14="http://schemas.microsoft.com/office/powerpoint/2010/main" val="315791506"/>
      </p:ext>
    </p:extLst>
  </p:cSld>
  <p:clrMapOvr>
    <a:masterClrMapping/>
  </p:clrMapOvr>
  <p:extLst>
    <p:ext uri="{DCECCB84-F9BA-43D5-87BE-67443E8EF086}">
      <p15:sldGuideLst xmlns:p15="http://schemas.microsoft.com/office/powerpoint/2012/main">
        <p15:guide id="1" orient="horz" pos="21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 2023 JHF, PRHI, HCF, HFP</a:t>
            </a:r>
          </a:p>
        </p:txBody>
      </p:sp>
      <p:sp>
        <p:nvSpPr>
          <p:cNvPr id="7" name="Slide Number Placeholder 6"/>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2801008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udge_Deck title slide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96796"/>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3" y="4689261"/>
            <a:ext cx="4198094" cy="2149348"/>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3" y="1103"/>
            <a:ext cx="5001530" cy="2601867"/>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grpSp>
        <p:nvGrpSpPr>
          <p:cNvPr id="11" name="Group 10">
            <a:extLst>
              <a:ext uri="{FF2B5EF4-FFF2-40B4-BE49-F238E27FC236}">
                <a16:creationId xmlns:a16="http://schemas.microsoft.com/office/drawing/2014/main" id="{007A5D42-CFDB-974F-16D0-B76BA88C0172}"/>
              </a:ext>
            </a:extLst>
          </p:cNvPr>
          <p:cNvGrpSpPr/>
          <p:nvPr userDrawn="1"/>
        </p:nvGrpSpPr>
        <p:grpSpPr>
          <a:xfrm>
            <a:off x="7333172" y="6254970"/>
            <a:ext cx="4138103" cy="455762"/>
            <a:chOff x="6854678" y="6222358"/>
            <a:chExt cx="4912324" cy="541033"/>
          </a:xfrm>
        </p:grpSpPr>
        <p:sp>
          <p:nvSpPr>
            <p:cNvPr id="12" name="Freeform 11">
              <a:extLst>
                <a:ext uri="{FF2B5EF4-FFF2-40B4-BE49-F238E27FC236}">
                  <a16:creationId xmlns:a16="http://schemas.microsoft.com/office/drawing/2014/main" id="{C9812183-D17F-8FFF-E395-BF7DB115ABBB}"/>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3" name="Picture 12" descr="Blue text on a black background&#10;&#10;AI-generated content may be incorrect.">
              <a:extLst>
                <a:ext uri="{FF2B5EF4-FFF2-40B4-BE49-F238E27FC236}">
                  <a16:creationId xmlns:a16="http://schemas.microsoft.com/office/drawing/2014/main" id="{0D3EEF74-FF83-482A-39EE-31257C1BFF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06DF08B4-38F8-7D4C-F6BC-B09076EC9C0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27B18D0-AA9D-DB36-EA05-F8FBACC26BB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984A1F-4DF4-7B95-FD9E-16A8B85AC93B}"/>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7" name="Text Placeholder 8">
            <a:extLst>
              <a:ext uri="{FF2B5EF4-FFF2-40B4-BE49-F238E27FC236}">
                <a16:creationId xmlns:a16="http://schemas.microsoft.com/office/drawing/2014/main" id="{B8FA2584-736F-FEA8-A940-6CA3613690A3}"/>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8" name="Text Placeholder 8">
            <a:extLst>
              <a:ext uri="{FF2B5EF4-FFF2-40B4-BE49-F238E27FC236}">
                <a16:creationId xmlns:a16="http://schemas.microsoft.com/office/drawing/2014/main" id="{82C355EF-A516-7222-A524-C1FD2EE049E3}"/>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19" name="Text Placeholder 8">
            <a:extLst>
              <a:ext uri="{FF2B5EF4-FFF2-40B4-BE49-F238E27FC236}">
                <a16:creationId xmlns:a16="http://schemas.microsoft.com/office/drawing/2014/main" id="{5C82F518-3793-CC3D-22E2-621135C78267}"/>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20" name="Straight Connector 19">
            <a:extLst>
              <a:ext uri="{FF2B5EF4-FFF2-40B4-BE49-F238E27FC236}">
                <a16:creationId xmlns:a16="http://schemas.microsoft.com/office/drawing/2014/main" id="{7D296DDE-F9E5-51DA-9D3E-8AFBFDFA9366}"/>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
            <a:extLst>
              <a:ext uri="{FF2B5EF4-FFF2-40B4-BE49-F238E27FC236}">
                <a16:creationId xmlns:a16="http://schemas.microsoft.com/office/drawing/2014/main" id="{3D52064E-AD38-DFF5-D26B-8118EC9B97E3}"/>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2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14pt</a:t>
            </a:r>
          </a:p>
          <a:p>
            <a:pPr lvl="0"/>
            <a:r>
              <a:rPr lang="en-US"/>
              <a:t>Team Member, Title</a:t>
            </a:r>
          </a:p>
          <a:p>
            <a:pPr lvl="0"/>
            <a:r>
              <a:rPr lang="en-US"/>
              <a:t>Team Member, Title</a:t>
            </a:r>
          </a:p>
        </p:txBody>
      </p:sp>
    </p:spTree>
    <p:extLst>
      <p:ext uri="{BB962C8B-B14F-4D97-AF65-F5344CB8AC3E}">
        <p14:creationId xmlns:p14="http://schemas.microsoft.com/office/powerpoint/2010/main" val="292623228"/>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userDrawn="1">
          <p15:clr>
            <a:srgbClr val="FBAE40"/>
          </p15:clr>
        </p15:guide>
        <p15:guide id="3" orient="horz" pos="2472" userDrawn="1">
          <p15:clr>
            <a:srgbClr val="FBAE40"/>
          </p15:clr>
        </p15:guide>
        <p15:guide id="4" orient="horz" pos="280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HTI_text and photo 1_lightgrey_big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7" name="Slide Number Placeholder 8">
            <a:extLst>
              <a:ext uri="{FF2B5EF4-FFF2-40B4-BE49-F238E27FC236}">
                <a16:creationId xmlns:a16="http://schemas.microsoft.com/office/drawing/2014/main" id="{1764332F-ED49-B5C0-99D1-63B749C04F1A}"/>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12">
            <a:extLst>
              <a:ext uri="{FF2B5EF4-FFF2-40B4-BE49-F238E27FC236}">
                <a16:creationId xmlns:a16="http://schemas.microsoft.com/office/drawing/2014/main" id="{573E05CE-4CA9-7694-EB51-3049E2404315}"/>
              </a:ext>
            </a:extLst>
          </p:cNvPr>
          <p:cNvSpPr>
            <a:spLocks noGrp="1"/>
          </p:cNvSpPr>
          <p:nvPr>
            <p:ph type="body" sz="quarter" idx="11" hasCustomPrompt="1"/>
          </p:nvPr>
        </p:nvSpPr>
        <p:spPr>
          <a:xfrm>
            <a:off x="609599" y="2535933"/>
            <a:ext cx="5181601" cy="1686746"/>
          </a:xfrm>
          <a:prstGeom prst="rect">
            <a:avLst/>
          </a:prstGeom>
        </p:spPr>
        <p:txBody>
          <a:bodyPr>
            <a:noAutofit/>
          </a:bodyPr>
          <a:lstStyle>
            <a:lvl1pPr marL="0" indent="0">
              <a:buNone/>
              <a:defRPr sz="2800">
                <a:solidFill>
                  <a:srgbClr val="000000"/>
                </a:solidFill>
                <a:latin typeface="Arial" panose="020B0604020202020204" pitchFamily="34" charset="0"/>
                <a:cs typeface="Arial" panose="020B0604020202020204" pitchFamily="34"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 pt</a:t>
            </a:r>
          </a:p>
        </p:txBody>
      </p:sp>
      <p:sp>
        <p:nvSpPr>
          <p:cNvPr id="9" name="Freeform 3">
            <a:extLst>
              <a:ext uri="{FF2B5EF4-FFF2-40B4-BE49-F238E27FC236}">
                <a16:creationId xmlns:a16="http://schemas.microsoft.com/office/drawing/2014/main" id="{A224B888-0EC6-1E3B-13BE-E31D7C0299A0}"/>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6" name="Text Placeholder 43">
            <a:extLst>
              <a:ext uri="{FF2B5EF4-FFF2-40B4-BE49-F238E27FC236}">
                <a16:creationId xmlns:a16="http://schemas.microsoft.com/office/drawing/2014/main" id="{19FA0740-C53E-594F-0058-B6B6F18A74FD}"/>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22" name="Group 21">
            <a:extLst>
              <a:ext uri="{FF2B5EF4-FFF2-40B4-BE49-F238E27FC236}">
                <a16:creationId xmlns:a16="http://schemas.microsoft.com/office/drawing/2014/main" id="{F0C51A66-E88E-A21D-FA1A-C5C4A7BFCADB}"/>
              </a:ext>
            </a:extLst>
          </p:cNvPr>
          <p:cNvGrpSpPr/>
          <p:nvPr userDrawn="1"/>
        </p:nvGrpSpPr>
        <p:grpSpPr>
          <a:xfrm>
            <a:off x="405472" y="409708"/>
            <a:ext cx="204127" cy="396990"/>
            <a:chOff x="921541" y="800100"/>
            <a:chExt cx="167671" cy="326091"/>
          </a:xfrm>
          <a:solidFill>
            <a:schemeClr val="accent1"/>
          </a:solidFill>
        </p:grpSpPr>
        <p:sp>
          <p:nvSpPr>
            <p:cNvPr id="23" name="Rectangle 22">
              <a:extLst>
                <a:ext uri="{FF2B5EF4-FFF2-40B4-BE49-F238E27FC236}">
                  <a16:creationId xmlns:a16="http://schemas.microsoft.com/office/drawing/2014/main" id="{5E0044DE-DB1B-7B88-DFCE-90F348D91CC8}"/>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4" name="Rectangle 23">
              <a:extLst>
                <a:ext uri="{FF2B5EF4-FFF2-40B4-BE49-F238E27FC236}">
                  <a16:creationId xmlns:a16="http://schemas.microsoft.com/office/drawing/2014/main" id="{97D618AE-33C2-B973-3697-3A3DEE8A23E9}"/>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1751937816"/>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68">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dge_Executive Summary">
    <p:spTree>
      <p:nvGrpSpPr>
        <p:cNvPr id="1" name=""/>
        <p:cNvGrpSpPr/>
        <p:nvPr/>
      </p:nvGrpSpPr>
      <p:grpSpPr>
        <a:xfrm>
          <a:off x="0" y="0"/>
          <a:ext cx="0" cy="0"/>
          <a:chOff x="0" y="0"/>
          <a:chExt cx="0" cy="0"/>
        </a:xfrm>
      </p:grpSpPr>
      <p:sp>
        <p:nvSpPr>
          <p:cNvPr id="8" name="Slide Number Placeholder 8">
            <a:extLst>
              <a:ext uri="{FF2B5EF4-FFF2-40B4-BE49-F238E27FC236}">
                <a16:creationId xmlns:a16="http://schemas.microsoft.com/office/drawing/2014/main" id="{DF48440F-7DF8-D727-D156-1B3A0D3D4100}"/>
              </a:ext>
            </a:extLst>
          </p:cNvPr>
          <p:cNvSpPr txBox="1">
            <a:spLocks/>
          </p:cNvSpPr>
          <p:nvPr userDrawn="1"/>
        </p:nvSpPr>
        <p:spPr>
          <a:xfrm>
            <a:off x="609600" y="630838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1">
                    <a:lumMod val="50000"/>
                  </a:schemeClr>
                </a:solidFill>
                <a:latin typeface="Avenir Book" panose="02000503020000020003" pitchFamily="2" charset="0"/>
              </a:rPr>
              <a:pPr algn="l"/>
              <a:t>‹#›</a:t>
            </a:fld>
            <a:endParaRPr lang="en-US" sz="913">
              <a:solidFill>
                <a:schemeClr val="bg1">
                  <a:lumMod val="50000"/>
                </a:schemeClr>
              </a:solidFill>
              <a:latin typeface="Avenir Book" panose="02000503020000020003" pitchFamily="2" charset="0"/>
            </a:endParaRPr>
          </a:p>
        </p:txBody>
      </p:sp>
      <p:sp>
        <p:nvSpPr>
          <p:cNvPr id="3" name="Rectangle 2">
            <a:extLst>
              <a:ext uri="{FF2B5EF4-FFF2-40B4-BE49-F238E27FC236}">
                <a16:creationId xmlns:a16="http://schemas.microsoft.com/office/drawing/2014/main" id="{E48DC00C-B340-D380-EB0E-344665DCF240}"/>
              </a:ext>
            </a:extLst>
          </p:cNvPr>
          <p:cNvSpPr/>
          <p:nvPr userDrawn="1"/>
        </p:nvSpPr>
        <p:spPr>
          <a:xfrm>
            <a:off x="1" y="0"/>
            <a:ext cx="3678621"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pic>
        <p:nvPicPr>
          <p:cNvPr id="4" name="Picture 3" descr="A white logo on a black background&#10;&#10;AI-generated content may be incorrect.">
            <a:extLst>
              <a:ext uri="{FF2B5EF4-FFF2-40B4-BE49-F238E27FC236}">
                <a16:creationId xmlns:a16="http://schemas.microsoft.com/office/drawing/2014/main" id="{8E15B381-3A70-316D-2FA1-22B12E70F1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95430" y="6124626"/>
            <a:ext cx="987552" cy="600102"/>
          </a:xfrm>
          <a:prstGeom prst="rect">
            <a:avLst/>
          </a:prstGeom>
        </p:spPr>
      </p:pic>
      <p:sp>
        <p:nvSpPr>
          <p:cNvPr id="10" name="Freeform 3">
            <a:extLst>
              <a:ext uri="{FF2B5EF4-FFF2-40B4-BE49-F238E27FC236}">
                <a16:creationId xmlns:a16="http://schemas.microsoft.com/office/drawing/2014/main" id="{2E64280E-CC45-A21D-F7E1-945B71984AC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 name="Rectangle 1">
            <a:extLst>
              <a:ext uri="{FF2B5EF4-FFF2-40B4-BE49-F238E27FC236}">
                <a16:creationId xmlns:a16="http://schemas.microsoft.com/office/drawing/2014/main" id="{5E3B5958-7BB1-19F7-B313-55158A42E1C7}"/>
              </a:ext>
            </a:extLst>
          </p:cNvPr>
          <p:cNvSpPr/>
          <p:nvPr userDrawn="1"/>
        </p:nvSpPr>
        <p:spPr>
          <a:xfrm>
            <a:off x="7767711" y="904588"/>
            <a:ext cx="3814689" cy="5048823"/>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5" name="Rectangle 4">
            <a:extLst>
              <a:ext uri="{FF2B5EF4-FFF2-40B4-BE49-F238E27FC236}">
                <a16:creationId xmlns:a16="http://schemas.microsoft.com/office/drawing/2014/main" id="{42C695E9-61EA-18C6-524D-24D23D02E6CF}"/>
              </a:ext>
            </a:extLst>
          </p:cNvPr>
          <p:cNvSpPr/>
          <p:nvPr userDrawn="1"/>
        </p:nvSpPr>
        <p:spPr>
          <a:xfrm>
            <a:off x="3839178" y="904588"/>
            <a:ext cx="3814689" cy="5048823"/>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9" name="Text Placeholder 30">
            <a:extLst>
              <a:ext uri="{FF2B5EF4-FFF2-40B4-BE49-F238E27FC236}">
                <a16:creationId xmlns:a16="http://schemas.microsoft.com/office/drawing/2014/main" id="{FA4B584F-086B-F116-45CA-067575352674}"/>
              </a:ext>
            </a:extLst>
          </p:cNvPr>
          <p:cNvSpPr>
            <a:spLocks noGrp="1"/>
          </p:cNvSpPr>
          <p:nvPr>
            <p:ph type="body" sz="quarter" idx="11" hasCustomPrompt="1"/>
          </p:nvPr>
        </p:nvSpPr>
        <p:spPr>
          <a:xfrm>
            <a:off x="3839634" y="986041"/>
            <a:ext cx="3814233" cy="452437"/>
          </a:xfrm>
          <a:prstGeom prst="rect">
            <a:avLst/>
          </a:prstGeom>
        </p:spPr>
        <p:txBody>
          <a:bodyPr anchor="ctr">
            <a:noAutofit/>
          </a:bodyPr>
          <a:lstStyle>
            <a:lvl1pPr marL="0" indent="0" algn="ctr">
              <a:buNone/>
              <a:defRPr sz="1800" b="0" i="0">
                <a:solidFill>
                  <a:schemeClr val="tx2"/>
                </a:solidFill>
                <a:latin typeface="Avenir Medium" panose="02000503020000020003" pitchFamily="2" charset="0"/>
              </a:defRPr>
            </a:lvl1pPr>
          </a:lstStyle>
          <a:p>
            <a:pPr lvl="0"/>
            <a:r>
              <a:rPr lang="en-US"/>
              <a:t>Heading/Avenir – 18pt</a:t>
            </a:r>
          </a:p>
        </p:txBody>
      </p:sp>
      <p:sp>
        <p:nvSpPr>
          <p:cNvPr id="14" name="Text Placeholder 30">
            <a:extLst>
              <a:ext uri="{FF2B5EF4-FFF2-40B4-BE49-F238E27FC236}">
                <a16:creationId xmlns:a16="http://schemas.microsoft.com/office/drawing/2014/main" id="{9F30AF39-8E0E-7BB0-2415-567B4E3ED59B}"/>
              </a:ext>
            </a:extLst>
          </p:cNvPr>
          <p:cNvSpPr>
            <a:spLocks noGrp="1"/>
          </p:cNvSpPr>
          <p:nvPr>
            <p:ph type="body" sz="quarter" idx="12" hasCustomPrompt="1"/>
          </p:nvPr>
        </p:nvSpPr>
        <p:spPr>
          <a:xfrm>
            <a:off x="7760324" y="986041"/>
            <a:ext cx="3814233" cy="452437"/>
          </a:xfrm>
          <a:prstGeom prst="rect">
            <a:avLst/>
          </a:prstGeom>
        </p:spPr>
        <p:txBody>
          <a:bodyPr anchor="ctr">
            <a:noAutofit/>
          </a:bodyPr>
          <a:lstStyle>
            <a:lvl1pPr marL="0" indent="0" algn="ctr">
              <a:buNone/>
              <a:defRPr sz="1800" b="0" i="0">
                <a:solidFill>
                  <a:schemeClr val="tx2"/>
                </a:solidFill>
                <a:latin typeface="Avenir Medium" panose="02000503020000020003" pitchFamily="2" charset="0"/>
              </a:defRPr>
            </a:lvl1pPr>
          </a:lstStyle>
          <a:p>
            <a:pPr lvl="0"/>
            <a:r>
              <a:rPr lang="en-US"/>
              <a:t>Heading/Avenir – 18pt</a:t>
            </a:r>
          </a:p>
        </p:txBody>
      </p:sp>
      <p:sp>
        <p:nvSpPr>
          <p:cNvPr id="15" name="Text Placeholder 35">
            <a:extLst>
              <a:ext uri="{FF2B5EF4-FFF2-40B4-BE49-F238E27FC236}">
                <a16:creationId xmlns:a16="http://schemas.microsoft.com/office/drawing/2014/main" id="{1ABE259D-D39E-A2FC-3830-EC6A8616BB66}"/>
              </a:ext>
            </a:extLst>
          </p:cNvPr>
          <p:cNvSpPr>
            <a:spLocks noGrp="1"/>
          </p:cNvSpPr>
          <p:nvPr>
            <p:ph type="body" sz="quarter" idx="13" hasCustomPrompt="1"/>
          </p:nvPr>
        </p:nvSpPr>
        <p:spPr>
          <a:xfrm>
            <a:off x="3888317" y="1519931"/>
            <a:ext cx="3709459" cy="4025348"/>
          </a:xfrm>
          <a:prstGeom prst="rect">
            <a:avLst/>
          </a:prstGeom>
        </p:spPr>
        <p:txBody>
          <a:bodyPr>
            <a:noAutofit/>
          </a:bodyPr>
          <a:lstStyle>
            <a:lvl1pPr marL="285750" indent="-285750">
              <a:lnSpc>
                <a:spcPct val="100000"/>
              </a:lnSpc>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6" name="Text Placeholder 35">
            <a:extLst>
              <a:ext uri="{FF2B5EF4-FFF2-40B4-BE49-F238E27FC236}">
                <a16:creationId xmlns:a16="http://schemas.microsoft.com/office/drawing/2014/main" id="{03BD17B6-A9B0-208D-1760-9DBD1E3EEEA4}"/>
              </a:ext>
            </a:extLst>
          </p:cNvPr>
          <p:cNvSpPr>
            <a:spLocks noGrp="1"/>
          </p:cNvSpPr>
          <p:nvPr>
            <p:ph type="body" sz="quarter" idx="14" hasCustomPrompt="1"/>
          </p:nvPr>
        </p:nvSpPr>
        <p:spPr>
          <a:xfrm>
            <a:off x="7815424" y="1519931"/>
            <a:ext cx="3709459" cy="4025348"/>
          </a:xfrm>
          <a:prstGeom prst="rect">
            <a:avLst/>
          </a:prstGeom>
        </p:spPr>
        <p:txBody>
          <a:bodyPr>
            <a:noAutofit/>
          </a:bodyPr>
          <a:lstStyle>
            <a:lvl1pPr marL="285750" indent="-285750">
              <a:lnSpc>
                <a:spcPct val="100000"/>
              </a:lnSpc>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21" name="Slide Number Placeholder 8">
            <a:extLst>
              <a:ext uri="{FF2B5EF4-FFF2-40B4-BE49-F238E27FC236}">
                <a16:creationId xmlns:a16="http://schemas.microsoft.com/office/drawing/2014/main" id="{3561CD57-AB36-D513-D344-807BC524CC6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22" name="Text Placeholder 28">
            <a:extLst>
              <a:ext uri="{FF2B5EF4-FFF2-40B4-BE49-F238E27FC236}">
                <a16:creationId xmlns:a16="http://schemas.microsoft.com/office/drawing/2014/main" id="{8D0374A2-6CD8-8DC7-9ABE-3FA006DBDD1D}"/>
              </a:ext>
            </a:extLst>
          </p:cNvPr>
          <p:cNvSpPr>
            <a:spLocks noGrp="1"/>
          </p:cNvSpPr>
          <p:nvPr>
            <p:ph type="body" sz="quarter" idx="10" hasCustomPrompt="1"/>
          </p:nvPr>
        </p:nvSpPr>
        <p:spPr>
          <a:xfrm>
            <a:off x="618009" y="3412785"/>
            <a:ext cx="2806509" cy="1782708"/>
          </a:xfrm>
          <a:prstGeom prst="rect">
            <a:avLst/>
          </a:prstGeom>
        </p:spPr>
        <p:txBody>
          <a:bodyPr>
            <a:noAutofit/>
          </a:bodyPr>
          <a:lstStyle>
            <a:lvl1pPr marL="0" indent="0">
              <a:buNone/>
              <a:defRPr sz="1400">
                <a:solidFill>
                  <a:schemeClr val="bg1"/>
                </a:solidFill>
                <a:latin typeface="Avenir Book" panose="02000503020000020003" pitchFamily="2" charset="0"/>
              </a:defRPr>
            </a:lvl1pPr>
          </a:lstStyle>
          <a:p>
            <a:pPr lvl="0"/>
            <a:r>
              <a:rPr lang="en-US"/>
              <a:t>/ User test with a clickable prototype</a:t>
            </a:r>
          </a:p>
          <a:p>
            <a:pPr lvl="0"/>
            <a:r>
              <a:rPr lang="en-US"/>
              <a:t>/ Participants: 5 Clinicians</a:t>
            </a:r>
          </a:p>
          <a:p>
            <a:pPr lvl="0"/>
            <a:r>
              <a:rPr lang="en-US"/>
              <a:t>/ Location: Labor Floor / HUP</a:t>
            </a:r>
          </a:p>
          <a:p>
            <a:pPr lvl="0"/>
            <a:r>
              <a:rPr lang="en-US"/>
              <a:t>Font: Avenir – 14pt</a:t>
            </a:r>
          </a:p>
        </p:txBody>
      </p:sp>
      <p:grpSp>
        <p:nvGrpSpPr>
          <p:cNvPr id="23" name="Group 22">
            <a:extLst>
              <a:ext uri="{FF2B5EF4-FFF2-40B4-BE49-F238E27FC236}">
                <a16:creationId xmlns:a16="http://schemas.microsoft.com/office/drawing/2014/main" id="{CA67E706-8887-260A-30CA-868D541B3066}"/>
              </a:ext>
            </a:extLst>
          </p:cNvPr>
          <p:cNvGrpSpPr/>
          <p:nvPr userDrawn="1"/>
        </p:nvGrpSpPr>
        <p:grpSpPr>
          <a:xfrm>
            <a:off x="420823" y="2376217"/>
            <a:ext cx="134134" cy="807709"/>
            <a:chOff x="420823" y="2522866"/>
            <a:chExt cx="134134" cy="807709"/>
          </a:xfrm>
        </p:grpSpPr>
        <p:sp>
          <p:nvSpPr>
            <p:cNvPr id="28" name="Rectangle 27">
              <a:extLst>
                <a:ext uri="{FF2B5EF4-FFF2-40B4-BE49-F238E27FC236}">
                  <a16:creationId xmlns:a16="http://schemas.microsoft.com/office/drawing/2014/main" id="{18890909-B0C7-9502-D15B-E8548C95037C}"/>
                </a:ext>
              </a:extLst>
            </p:cNvPr>
            <p:cNvSpPr/>
            <p:nvPr/>
          </p:nvSpPr>
          <p:spPr>
            <a:xfrm>
              <a:off x="420823"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30" name="Rectangle 29">
              <a:extLst>
                <a:ext uri="{FF2B5EF4-FFF2-40B4-BE49-F238E27FC236}">
                  <a16:creationId xmlns:a16="http://schemas.microsoft.com/office/drawing/2014/main" id="{05756A6B-7911-F178-BDE2-6ABA4BD7B824}"/>
                </a:ext>
              </a:extLst>
            </p:cNvPr>
            <p:cNvSpPr/>
            <p:nvPr/>
          </p:nvSpPr>
          <p:spPr>
            <a:xfrm>
              <a:off x="509238"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33" name="Text Placeholder 18">
            <a:extLst>
              <a:ext uri="{FF2B5EF4-FFF2-40B4-BE49-F238E27FC236}">
                <a16:creationId xmlns:a16="http://schemas.microsoft.com/office/drawing/2014/main" id="{9CA425C1-64D1-BCCE-EDB9-31E207EBAD0F}"/>
              </a:ext>
            </a:extLst>
          </p:cNvPr>
          <p:cNvSpPr>
            <a:spLocks noGrp="1"/>
          </p:cNvSpPr>
          <p:nvPr>
            <p:ph type="body" sz="quarter" idx="15" hasCustomPrompt="1"/>
          </p:nvPr>
        </p:nvSpPr>
        <p:spPr>
          <a:xfrm>
            <a:off x="609600" y="2264691"/>
            <a:ext cx="2496854" cy="1018106"/>
          </a:xfrm>
          <a:prstGeom prst="rect">
            <a:avLst/>
          </a:prstGeom>
        </p:spPr>
        <p:txBody>
          <a:bodyPr anchor="t"/>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Executive</a:t>
            </a:r>
          </a:p>
          <a:p>
            <a:pPr lvl="0"/>
            <a:r>
              <a:rPr lang="en-US"/>
              <a:t>Summary</a:t>
            </a:r>
          </a:p>
        </p:txBody>
      </p:sp>
    </p:spTree>
    <p:extLst>
      <p:ext uri="{BB962C8B-B14F-4D97-AF65-F5344CB8AC3E}">
        <p14:creationId xmlns:p14="http://schemas.microsoft.com/office/powerpoint/2010/main" val="1215380559"/>
      </p:ext>
    </p:extLst>
  </p:cSld>
  <p:clrMapOvr>
    <a:masterClrMapping/>
  </p:clrMapOvr>
  <p:extLst>
    <p:ext uri="{DCECCB84-F9BA-43D5-87BE-67443E8EF086}">
      <p15:sldGuideLst xmlns:p15="http://schemas.microsoft.com/office/powerpoint/2012/main">
        <p15:guide id="1" orient="horz" pos="3337">
          <p15:clr>
            <a:srgbClr val="FBAE40"/>
          </p15:clr>
        </p15:guide>
        <p15:guide id="2" pos="576">
          <p15:clr>
            <a:srgbClr val="FBAE40"/>
          </p15:clr>
        </p15:guide>
        <p15:guide id="3" pos="1094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udge_Methods + participants">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5120F5AC-5387-E7F0-D45C-9133CBEDF587}"/>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0" name="Text Placeholder 19">
            <a:extLst>
              <a:ext uri="{FF2B5EF4-FFF2-40B4-BE49-F238E27FC236}">
                <a16:creationId xmlns:a16="http://schemas.microsoft.com/office/drawing/2014/main" id="{3ADBB18A-7EAA-BE4B-C31B-2E5F77E6CF42}"/>
              </a:ext>
            </a:extLst>
          </p:cNvPr>
          <p:cNvSpPr>
            <a:spLocks noGrp="1"/>
          </p:cNvSpPr>
          <p:nvPr>
            <p:ph type="body" sz="quarter" idx="10" hasCustomPrompt="1"/>
          </p:nvPr>
        </p:nvSpPr>
        <p:spPr>
          <a:xfrm>
            <a:off x="609600" y="1278148"/>
            <a:ext cx="3618368"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Participants: # - 24pt</a:t>
            </a:r>
          </a:p>
        </p:txBody>
      </p:sp>
      <p:sp>
        <p:nvSpPr>
          <p:cNvPr id="23" name="Text Placeholder 22">
            <a:extLst>
              <a:ext uri="{FF2B5EF4-FFF2-40B4-BE49-F238E27FC236}">
                <a16:creationId xmlns:a16="http://schemas.microsoft.com/office/drawing/2014/main" id="{B50DEB13-F7F9-98F5-35FE-D872AE09D447}"/>
              </a:ext>
            </a:extLst>
          </p:cNvPr>
          <p:cNvSpPr>
            <a:spLocks noGrp="1"/>
          </p:cNvSpPr>
          <p:nvPr>
            <p:ph type="body" sz="quarter" idx="11" hasCustomPrompt="1"/>
          </p:nvPr>
        </p:nvSpPr>
        <p:spPr>
          <a:xfrm>
            <a:off x="632226" y="1744040"/>
            <a:ext cx="3496733" cy="783742"/>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lvl="0"/>
            <a:r>
              <a:rPr lang="en-US"/>
              <a:t>/ 2 clinicians – 16pt</a:t>
            </a:r>
          </a:p>
          <a:p>
            <a:pPr lvl="0"/>
            <a:r>
              <a:rPr lang="en-US"/>
              <a:t>/ 1 attending </a:t>
            </a:r>
            <a:r>
              <a:rPr lang="en-US" err="1"/>
              <a:t>etc</a:t>
            </a:r>
            <a:endParaRPr lang="en-US"/>
          </a:p>
        </p:txBody>
      </p:sp>
      <p:sp>
        <p:nvSpPr>
          <p:cNvPr id="5" name="Text Placeholder 19">
            <a:extLst>
              <a:ext uri="{FF2B5EF4-FFF2-40B4-BE49-F238E27FC236}">
                <a16:creationId xmlns:a16="http://schemas.microsoft.com/office/drawing/2014/main" id="{30AAF377-351D-B72B-F077-443B3D371797}"/>
              </a:ext>
            </a:extLst>
          </p:cNvPr>
          <p:cNvSpPr>
            <a:spLocks noGrp="1"/>
          </p:cNvSpPr>
          <p:nvPr>
            <p:ph type="body" sz="quarter" idx="16" hasCustomPrompt="1"/>
          </p:nvPr>
        </p:nvSpPr>
        <p:spPr>
          <a:xfrm>
            <a:off x="5486400" y="1278148"/>
            <a:ext cx="2490259"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Method – 24pt</a:t>
            </a:r>
          </a:p>
        </p:txBody>
      </p:sp>
      <p:sp>
        <p:nvSpPr>
          <p:cNvPr id="6" name="Text Placeholder 22">
            <a:extLst>
              <a:ext uri="{FF2B5EF4-FFF2-40B4-BE49-F238E27FC236}">
                <a16:creationId xmlns:a16="http://schemas.microsoft.com/office/drawing/2014/main" id="{95F0CB91-D121-2E44-69C3-8A102AAC19FB}"/>
              </a:ext>
            </a:extLst>
          </p:cNvPr>
          <p:cNvSpPr>
            <a:spLocks noGrp="1"/>
          </p:cNvSpPr>
          <p:nvPr>
            <p:ph type="body" sz="quarter" idx="17" hasCustomPrompt="1"/>
          </p:nvPr>
        </p:nvSpPr>
        <p:spPr>
          <a:xfrm>
            <a:off x="5509025" y="1744040"/>
            <a:ext cx="3496733" cy="783742"/>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lvl="0"/>
            <a:r>
              <a:rPr lang="en-US"/>
              <a:t>/ User test – 16pt</a:t>
            </a:r>
          </a:p>
          <a:p>
            <a:pPr lvl="0"/>
            <a:r>
              <a:rPr lang="en-US"/>
              <a:t>/ Observing clinicians</a:t>
            </a:r>
          </a:p>
        </p:txBody>
      </p:sp>
      <p:sp>
        <p:nvSpPr>
          <p:cNvPr id="8" name="Text Placeholder 19">
            <a:extLst>
              <a:ext uri="{FF2B5EF4-FFF2-40B4-BE49-F238E27FC236}">
                <a16:creationId xmlns:a16="http://schemas.microsoft.com/office/drawing/2014/main" id="{BCF49E22-6B35-29B6-33DF-E17063E001DD}"/>
              </a:ext>
            </a:extLst>
          </p:cNvPr>
          <p:cNvSpPr>
            <a:spLocks noGrp="1"/>
          </p:cNvSpPr>
          <p:nvPr>
            <p:ph type="body" sz="quarter" idx="18" hasCustomPrompt="1"/>
          </p:nvPr>
        </p:nvSpPr>
        <p:spPr>
          <a:xfrm>
            <a:off x="5486400" y="2986777"/>
            <a:ext cx="4966637"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Location – 24pt</a:t>
            </a:r>
          </a:p>
        </p:txBody>
      </p:sp>
      <p:sp>
        <p:nvSpPr>
          <p:cNvPr id="12" name="Text Placeholder 22">
            <a:extLst>
              <a:ext uri="{FF2B5EF4-FFF2-40B4-BE49-F238E27FC236}">
                <a16:creationId xmlns:a16="http://schemas.microsoft.com/office/drawing/2014/main" id="{B7155927-C9A1-AD51-F198-2CDBA7D39970}"/>
              </a:ext>
            </a:extLst>
          </p:cNvPr>
          <p:cNvSpPr>
            <a:spLocks noGrp="1"/>
          </p:cNvSpPr>
          <p:nvPr>
            <p:ph type="body" sz="quarter" idx="19" hasCustomPrompt="1"/>
          </p:nvPr>
        </p:nvSpPr>
        <p:spPr>
          <a:xfrm>
            <a:off x="5509025" y="3442394"/>
            <a:ext cx="5145776" cy="315688"/>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marL="0" marR="0" lvl="0" indent="0" algn="l" defTabSz="914400" rtl="0" eaLnBrk="1" fontAlgn="auto" latinLnBrk="0" hangingPunct="1">
              <a:lnSpc>
                <a:spcPct val="100000"/>
              </a:lnSpc>
              <a:spcBef>
                <a:spcPts val="250"/>
              </a:spcBef>
              <a:spcAft>
                <a:spcPts val="600"/>
              </a:spcAft>
              <a:buClr>
                <a:schemeClr val="accent3"/>
              </a:buClr>
              <a:buSzTx/>
              <a:buFont typeface="Calibri Light" panose="020F0302020204030204" pitchFamily="34" charset="0"/>
              <a:buNone/>
              <a:tabLst/>
              <a:defRPr/>
            </a:pPr>
            <a:r>
              <a:rPr lang="en-US"/>
              <a:t>Location / Month, 20XX - Text – 16pt</a:t>
            </a:r>
          </a:p>
          <a:p>
            <a:pPr lvl="0"/>
            <a:endParaRPr lang="en-US"/>
          </a:p>
        </p:txBody>
      </p:sp>
      <p:sp>
        <p:nvSpPr>
          <p:cNvPr id="13" name="Text Placeholder 19">
            <a:extLst>
              <a:ext uri="{FF2B5EF4-FFF2-40B4-BE49-F238E27FC236}">
                <a16:creationId xmlns:a16="http://schemas.microsoft.com/office/drawing/2014/main" id="{09CF5320-F595-A429-9B79-92F303A867D1}"/>
              </a:ext>
            </a:extLst>
          </p:cNvPr>
          <p:cNvSpPr>
            <a:spLocks noGrp="1"/>
          </p:cNvSpPr>
          <p:nvPr>
            <p:ph type="body" sz="quarter" idx="20" hasCustomPrompt="1"/>
          </p:nvPr>
        </p:nvSpPr>
        <p:spPr>
          <a:xfrm>
            <a:off x="5486400" y="4236411"/>
            <a:ext cx="4966637"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Quant Method – 24pt</a:t>
            </a:r>
          </a:p>
        </p:txBody>
      </p:sp>
      <p:sp>
        <p:nvSpPr>
          <p:cNvPr id="14" name="Text Placeholder 22">
            <a:extLst>
              <a:ext uri="{FF2B5EF4-FFF2-40B4-BE49-F238E27FC236}">
                <a16:creationId xmlns:a16="http://schemas.microsoft.com/office/drawing/2014/main" id="{079BE0C5-5224-7D27-97E4-34E1409B6E29}"/>
              </a:ext>
            </a:extLst>
          </p:cNvPr>
          <p:cNvSpPr>
            <a:spLocks noGrp="1"/>
          </p:cNvSpPr>
          <p:nvPr>
            <p:ph type="body" sz="quarter" idx="21" hasCustomPrompt="1"/>
          </p:nvPr>
        </p:nvSpPr>
        <p:spPr>
          <a:xfrm>
            <a:off x="5509025" y="4692030"/>
            <a:ext cx="3496733" cy="367133"/>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lvl="0"/>
            <a:r>
              <a:rPr lang="en-US"/>
              <a:t>Text – 16pt</a:t>
            </a:r>
          </a:p>
        </p:txBody>
      </p:sp>
      <p:sp>
        <p:nvSpPr>
          <p:cNvPr id="3" name="Slide Number Placeholder 8">
            <a:extLst>
              <a:ext uri="{FF2B5EF4-FFF2-40B4-BE49-F238E27FC236}">
                <a16:creationId xmlns:a16="http://schemas.microsoft.com/office/drawing/2014/main" id="{A4E59125-11D4-E21E-90F6-7BD21D26DBBF}"/>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5" name="Freeform 24">
            <a:extLst>
              <a:ext uri="{FF2B5EF4-FFF2-40B4-BE49-F238E27FC236}">
                <a16:creationId xmlns:a16="http://schemas.microsoft.com/office/drawing/2014/main" id="{347079EB-1C63-10FC-7F24-78F5FB06B916}"/>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2" name="Text Placeholder 43">
            <a:extLst>
              <a:ext uri="{FF2B5EF4-FFF2-40B4-BE49-F238E27FC236}">
                <a16:creationId xmlns:a16="http://schemas.microsoft.com/office/drawing/2014/main" id="{0EE818D2-3251-CD3C-1B77-9D08CD93438A}"/>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4" name="Group 3">
            <a:extLst>
              <a:ext uri="{FF2B5EF4-FFF2-40B4-BE49-F238E27FC236}">
                <a16:creationId xmlns:a16="http://schemas.microsoft.com/office/drawing/2014/main" id="{2CE59810-C735-50E6-A8D1-25B25B88E575}"/>
              </a:ext>
            </a:extLst>
          </p:cNvPr>
          <p:cNvGrpSpPr/>
          <p:nvPr userDrawn="1"/>
        </p:nvGrpSpPr>
        <p:grpSpPr>
          <a:xfrm>
            <a:off x="405472" y="409708"/>
            <a:ext cx="204127" cy="396990"/>
            <a:chOff x="921541" y="800100"/>
            <a:chExt cx="167671" cy="326091"/>
          </a:xfrm>
          <a:solidFill>
            <a:schemeClr val="accent1"/>
          </a:solidFill>
        </p:grpSpPr>
        <p:sp>
          <p:nvSpPr>
            <p:cNvPr id="9" name="Rectangle 8">
              <a:extLst>
                <a:ext uri="{FF2B5EF4-FFF2-40B4-BE49-F238E27FC236}">
                  <a16:creationId xmlns:a16="http://schemas.microsoft.com/office/drawing/2014/main" id="{199E82A1-C831-5F72-2ECA-5DFE43055B23}"/>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0" name="Rectangle 9">
              <a:extLst>
                <a:ext uri="{FF2B5EF4-FFF2-40B4-BE49-F238E27FC236}">
                  <a16:creationId xmlns:a16="http://schemas.microsoft.com/office/drawing/2014/main" id="{BEC6DD67-541D-F5E1-2036-DCCAA0FF7055}"/>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3467457959"/>
      </p:ext>
    </p:extLst>
  </p:cSld>
  <p:clrMapOvr>
    <a:masterClrMapping/>
  </p:clrMapOvr>
  <p:extLst>
    <p:ext uri="{DCECCB84-F9BA-43D5-87BE-67443E8EF086}">
      <p15:sldGuideLst xmlns:p15="http://schemas.microsoft.com/office/powerpoint/2012/main">
        <p15:guide id="1" orient="horz" pos="432" userDrawn="1">
          <p15:clr>
            <a:srgbClr val="FBAE40"/>
          </p15:clr>
        </p15:guide>
        <p15:guide id="2" pos="576">
          <p15:clr>
            <a:srgbClr val="FBAE40"/>
          </p15:clr>
        </p15:guide>
        <p15:guide id="3" pos="10944">
          <p15:clr>
            <a:srgbClr val="FBAE40"/>
          </p15:clr>
        </p15:guide>
        <p15:guide id="4" orient="horz" pos="1008"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Nudge slide">
    <p:spTree>
      <p:nvGrpSpPr>
        <p:cNvPr id="1" name=""/>
        <p:cNvGrpSpPr/>
        <p:nvPr/>
      </p:nvGrpSpPr>
      <p:grpSpPr>
        <a:xfrm>
          <a:off x="0" y="0"/>
          <a:ext cx="0" cy="0"/>
          <a:chOff x="0" y="0"/>
          <a:chExt cx="0" cy="0"/>
        </a:xfrm>
      </p:grpSpPr>
      <p:sp>
        <p:nvSpPr>
          <p:cNvPr id="8" name="Slide Number Placeholder 8">
            <a:extLst>
              <a:ext uri="{FF2B5EF4-FFF2-40B4-BE49-F238E27FC236}">
                <a16:creationId xmlns:a16="http://schemas.microsoft.com/office/drawing/2014/main" id="{DF48440F-7DF8-D727-D156-1B3A0D3D4100}"/>
              </a:ext>
            </a:extLst>
          </p:cNvPr>
          <p:cNvSpPr txBox="1">
            <a:spLocks/>
          </p:cNvSpPr>
          <p:nvPr userDrawn="1"/>
        </p:nvSpPr>
        <p:spPr>
          <a:xfrm>
            <a:off x="609600" y="630838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1">
                    <a:lumMod val="50000"/>
                  </a:schemeClr>
                </a:solidFill>
                <a:latin typeface="Avenir Book" panose="02000503020000020003" pitchFamily="2" charset="0"/>
              </a:rPr>
              <a:pPr algn="l"/>
              <a:t>‹#›</a:t>
            </a:fld>
            <a:endParaRPr lang="en-US" sz="913">
              <a:solidFill>
                <a:schemeClr val="bg1">
                  <a:lumMod val="50000"/>
                </a:schemeClr>
              </a:solidFill>
              <a:latin typeface="Avenir Book" panose="02000503020000020003" pitchFamily="2" charset="0"/>
            </a:endParaRPr>
          </a:p>
        </p:txBody>
      </p:sp>
      <p:sp>
        <p:nvSpPr>
          <p:cNvPr id="3" name="Rectangle 2">
            <a:extLst>
              <a:ext uri="{FF2B5EF4-FFF2-40B4-BE49-F238E27FC236}">
                <a16:creationId xmlns:a16="http://schemas.microsoft.com/office/drawing/2014/main" id="{E48DC00C-B340-D380-EB0E-344665DCF240}"/>
              </a:ext>
            </a:extLst>
          </p:cNvPr>
          <p:cNvSpPr/>
          <p:nvPr userDrawn="1"/>
        </p:nvSpPr>
        <p:spPr>
          <a:xfrm>
            <a:off x="0" y="0"/>
            <a:ext cx="3678621"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pic>
        <p:nvPicPr>
          <p:cNvPr id="4" name="Picture 3" descr="A white logo on a black background&#10;&#10;AI-generated content may be incorrect.">
            <a:extLst>
              <a:ext uri="{FF2B5EF4-FFF2-40B4-BE49-F238E27FC236}">
                <a16:creationId xmlns:a16="http://schemas.microsoft.com/office/drawing/2014/main" id="{8E15B381-3A70-316D-2FA1-22B12E70F1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95430" y="6124626"/>
            <a:ext cx="987552" cy="600102"/>
          </a:xfrm>
          <a:prstGeom prst="rect">
            <a:avLst/>
          </a:prstGeom>
        </p:spPr>
      </p:pic>
      <p:sp>
        <p:nvSpPr>
          <p:cNvPr id="10" name="Freeform 3">
            <a:extLst>
              <a:ext uri="{FF2B5EF4-FFF2-40B4-BE49-F238E27FC236}">
                <a16:creationId xmlns:a16="http://schemas.microsoft.com/office/drawing/2014/main" id="{2E64280E-CC45-A21D-F7E1-945B71984AC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4" name="Text Placeholder 6">
            <a:extLst>
              <a:ext uri="{FF2B5EF4-FFF2-40B4-BE49-F238E27FC236}">
                <a16:creationId xmlns:a16="http://schemas.microsoft.com/office/drawing/2014/main" id="{2BA5631F-A5AD-A7C6-10D8-086FC3962F57}"/>
              </a:ext>
            </a:extLst>
          </p:cNvPr>
          <p:cNvSpPr>
            <a:spLocks noGrp="1"/>
          </p:cNvSpPr>
          <p:nvPr>
            <p:ph type="body" sz="quarter" idx="12" hasCustomPrompt="1"/>
          </p:nvPr>
        </p:nvSpPr>
        <p:spPr>
          <a:xfrm>
            <a:off x="3962400" y="1374417"/>
            <a:ext cx="7619999" cy="4748754"/>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Type your text here – 16pt</a:t>
            </a:r>
          </a:p>
        </p:txBody>
      </p:sp>
      <p:sp>
        <p:nvSpPr>
          <p:cNvPr id="25" name="Slide Number Placeholder 8">
            <a:extLst>
              <a:ext uri="{FF2B5EF4-FFF2-40B4-BE49-F238E27FC236}">
                <a16:creationId xmlns:a16="http://schemas.microsoft.com/office/drawing/2014/main" id="{F5181DD4-5638-EC7D-3DBF-A143EC76C22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27" name="Group 26">
            <a:extLst>
              <a:ext uri="{FF2B5EF4-FFF2-40B4-BE49-F238E27FC236}">
                <a16:creationId xmlns:a16="http://schemas.microsoft.com/office/drawing/2014/main" id="{F72EA032-AF8E-31D0-7DB3-B419F2AFBB13}"/>
              </a:ext>
            </a:extLst>
          </p:cNvPr>
          <p:cNvGrpSpPr/>
          <p:nvPr userDrawn="1"/>
        </p:nvGrpSpPr>
        <p:grpSpPr>
          <a:xfrm>
            <a:off x="420823" y="2522866"/>
            <a:ext cx="134134" cy="807709"/>
            <a:chOff x="420823" y="2522866"/>
            <a:chExt cx="134134" cy="807709"/>
          </a:xfrm>
          <a:solidFill>
            <a:schemeClr val="accent1"/>
          </a:solidFill>
        </p:grpSpPr>
        <p:sp>
          <p:nvSpPr>
            <p:cNvPr id="28" name="Rectangle 27">
              <a:extLst>
                <a:ext uri="{FF2B5EF4-FFF2-40B4-BE49-F238E27FC236}">
                  <a16:creationId xmlns:a16="http://schemas.microsoft.com/office/drawing/2014/main" id="{FC8AA012-D59C-96D1-00A5-4C6C751AAD24}"/>
                </a:ext>
              </a:extLst>
            </p:cNvPr>
            <p:cNvSpPr/>
            <p:nvPr/>
          </p:nvSpPr>
          <p:spPr>
            <a:xfrm>
              <a:off x="420823" y="2522866"/>
              <a:ext cx="45719" cy="807709"/>
            </a:xfrm>
            <a:prstGeom prst="rect">
              <a:avLst/>
            </a:prstGeom>
            <a:grp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29" name="Rectangle 28">
              <a:extLst>
                <a:ext uri="{FF2B5EF4-FFF2-40B4-BE49-F238E27FC236}">
                  <a16:creationId xmlns:a16="http://schemas.microsoft.com/office/drawing/2014/main" id="{0A7CEF96-EE6E-B27A-6600-CA5B1AF8446C}"/>
                </a:ext>
              </a:extLst>
            </p:cNvPr>
            <p:cNvSpPr/>
            <p:nvPr/>
          </p:nvSpPr>
          <p:spPr>
            <a:xfrm>
              <a:off x="509238" y="2522866"/>
              <a:ext cx="45719" cy="807709"/>
            </a:xfrm>
            <a:prstGeom prst="rect">
              <a:avLst/>
            </a:prstGeom>
            <a:grp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30" name="Text Placeholder 18">
            <a:extLst>
              <a:ext uri="{FF2B5EF4-FFF2-40B4-BE49-F238E27FC236}">
                <a16:creationId xmlns:a16="http://schemas.microsoft.com/office/drawing/2014/main" id="{1F2E4FFA-F3E0-5A28-EC2C-1D328643BDC8}"/>
              </a:ext>
            </a:extLst>
          </p:cNvPr>
          <p:cNvSpPr>
            <a:spLocks noGrp="1"/>
          </p:cNvSpPr>
          <p:nvPr>
            <p:ph type="body" sz="quarter" idx="15" hasCustomPrompt="1"/>
          </p:nvPr>
        </p:nvSpPr>
        <p:spPr>
          <a:xfrm>
            <a:off x="609600" y="2411340"/>
            <a:ext cx="2496854" cy="1018106"/>
          </a:xfrm>
          <a:prstGeom prst="rect">
            <a:avLst/>
          </a:prstGeom>
        </p:spPr>
        <p:txBody>
          <a:bodyPr anchor="t">
            <a:noAutofit/>
          </a:bodyPr>
          <a:lstStyle>
            <a:lvl1pPr>
              <a:lnSpc>
                <a:spcPct val="100000"/>
              </a:lnSpc>
              <a:spcBef>
                <a:spcPts val="0"/>
              </a:spcBef>
              <a:spcAft>
                <a:spcPts val="0"/>
              </a:spcAft>
              <a:defRPr sz="3200" b="1" i="0">
                <a:solidFill>
                  <a:schemeClr val="bg1"/>
                </a:solidFill>
                <a:latin typeface="Segoe UI" panose="020B0502040204020203" pitchFamily="34" charset="0"/>
                <a:cs typeface="Segoe UI" panose="020B0502040204020203" pitchFamily="34" charset="0"/>
              </a:defRPr>
            </a:lvl1pPr>
          </a:lstStyle>
          <a:p>
            <a:pPr lvl="0"/>
            <a:r>
              <a:rPr lang="en-US"/>
              <a:t>Nudge</a:t>
            </a:r>
          </a:p>
          <a:p>
            <a:pPr lvl="0"/>
            <a:r>
              <a:rPr lang="en-US"/>
              <a:t>XXX</a:t>
            </a:r>
          </a:p>
        </p:txBody>
      </p:sp>
      <p:sp>
        <p:nvSpPr>
          <p:cNvPr id="2" name="Text Placeholder 6">
            <a:extLst>
              <a:ext uri="{FF2B5EF4-FFF2-40B4-BE49-F238E27FC236}">
                <a16:creationId xmlns:a16="http://schemas.microsoft.com/office/drawing/2014/main" id="{44ACBCBB-26B3-1429-09EA-B536BD971A69}"/>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Tree>
    <p:extLst>
      <p:ext uri="{BB962C8B-B14F-4D97-AF65-F5344CB8AC3E}">
        <p14:creationId xmlns:p14="http://schemas.microsoft.com/office/powerpoint/2010/main" val="3311756114"/>
      </p:ext>
    </p:extLst>
  </p:cSld>
  <p:clrMapOvr>
    <a:masterClrMapping/>
  </p:clrMapOvr>
  <p:extLst>
    <p:ext uri="{DCECCB84-F9BA-43D5-87BE-67443E8EF086}">
      <p15:sldGuideLst xmlns:p15="http://schemas.microsoft.com/office/powerpoint/2012/main">
        <p15:guide id="2" pos="2496">
          <p15:clr>
            <a:srgbClr val="FBAE40"/>
          </p15:clr>
        </p15:guide>
        <p15:guide id="3" pos="10944">
          <p15:clr>
            <a:srgbClr val="FBAE40"/>
          </p15:clr>
        </p15:guide>
        <p15:guide id="4" orient="horz" pos="432">
          <p15:clr>
            <a:srgbClr val="FBAE40"/>
          </p15:clr>
        </p15:guide>
        <p15:guide id="5" orient="horz" pos="86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dge_insight slide 1">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718E9D6-C08B-3C03-9C2F-8D1780D25598}"/>
              </a:ext>
            </a:extLst>
          </p:cNvPr>
          <p:cNvSpPr/>
          <p:nvPr userDrawn="1"/>
        </p:nvSpPr>
        <p:spPr>
          <a:xfrm>
            <a:off x="6096001" y="0"/>
            <a:ext cx="6096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pic>
        <p:nvPicPr>
          <p:cNvPr id="6" name="Picture Placeholder 11" descr="A white logo on a black background&#10;&#10;AI-generated content may be incorrect.">
            <a:extLst>
              <a:ext uri="{FF2B5EF4-FFF2-40B4-BE49-F238E27FC236}">
                <a16:creationId xmlns:a16="http://schemas.microsoft.com/office/drawing/2014/main" id="{1C97A276-C9AD-316E-5284-F45DF5EF17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695632" y="6153370"/>
            <a:ext cx="809661" cy="450630"/>
          </a:xfrm>
          <a:prstGeom prst="rect">
            <a:avLst/>
          </a:prstGeom>
        </p:spPr>
      </p:pic>
      <p:sp>
        <p:nvSpPr>
          <p:cNvPr id="21" name="Picture Placeholder 20">
            <a:extLst>
              <a:ext uri="{FF2B5EF4-FFF2-40B4-BE49-F238E27FC236}">
                <a16:creationId xmlns:a16="http://schemas.microsoft.com/office/drawing/2014/main" id="{1CDDF172-F165-EF97-4969-4B9F2F651E3D}"/>
              </a:ext>
            </a:extLst>
          </p:cNvPr>
          <p:cNvSpPr>
            <a:spLocks noGrp="1"/>
          </p:cNvSpPr>
          <p:nvPr>
            <p:ph type="pic" sz="quarter" idx="15" hasCustomPrompt="1"/>
          </p:nvPr>
        </p:nvSpPr>
        <p:spPr>
          <a:xfrm>
            <a:off x="6645274" y="1165225"/>
            <a:ext cx="4937125" cy="4694238"/>
          </a:xfrm>
          <a:prstGeom prst="rect">
            <a:avLst/>
          </a:prstGeom>
        </p:spPr>
        <p:txBody>
          <a:bodyPr/>
          <a:lstStyle>
            <a:lvl1pPr>
              <a:defRPr b="0" i="0">
                <a:solidFill>
                  <a:schemeClr val="bg2"/>
                </a:solidFill>
                <a:latin typeface="Avenir Book" panose="02000503020000020003" pitchFamily="2" charset="0"/>
              </a:defRPr>
            </a:lvl1pPr>
          </a:lstStyle>
          <a:p>
            <a:r>
              <a:rPr lang="en-US"/>
              <a:t>Picture</a:t>
            </a:r>
          </a:p>
        </p:txBody>
      </p:sp>
      <p:sp>
        <p:nvSpPr>
          <p:cNvPr id="23" name="Slide Number Placeholder 8">
            <a:extLst>
              <a:ext uri="{FF2B5EF4-FFF2-40B4-BE49-F238E27FC236}">
                <a16:creationId xmlns:a16="http://schemas.microsoft.com/office/drawing/2014/main" id="{75BEB65C-7C37-FD67-E8DB-D60236D38C7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 name="Text Placeholder 12">
            <a:extLst>
              <a:ext uri="{FF2B5EF4-FFF2-40B4-BE49-F238E27FC236}">
                <a16:creationId xmlns:a16="http://schemas.microsoft.com/office/drawing/2014/main" id="{E7BCE590-8449-EE3A-93EF-EFAED96358DD}"/>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2800">
                <a:solidFill>
                  <a:srgbClr val="000000"/>
                </a:solidFill>
                <a:latin typeface="Georgia" panose="02040502050405020303" pitchFamily="18"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4" name="Text Placeholder 43">
            <a:extLst>
              <a:ext uri="{FF2B5EF4-FFF2-40B4-BE49-F238E27FC236}">
                <a16:creationId xmlns:a16="http://schemas.microsoft.com/office/drawing/2014/main" id="{3C25089B-109A-BA79-44E4-F2FB7F34C159}"/>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15" name="Group 14">
            <a:extLst>
              <a:ext uri="{FF2B5EF4-FFF2-40B4-BE49-F238E27FC236}">
                <a16:creationId xmlns:a16="http://schemas.microsoft.com/office/drawing/2014/main" id="{1A4B887E-1914-064E-B9AD-A60ADF5B7E8A}"/>
              </a:ext>
            </a:extLst>
          </p:cNvPr>
          <p:cNvGrpSpPr/>
          <p:nvPr userDrawn="1"/>
        </p:nvGrpSpPr>
        <p:grpSpPr>
          <a:xfrm>
            <a:off x="405472" y="409708"/>
            <a:ext cx="204127" cy="396990"/>
            <a:chOff x="921541" y="800100"/>
            <a:chExt cx="167671" cy="326091"/>
          </a:xfrm>
          <a:solidFill>
            <a:schemeClr val="accent1"/>
          </a:solidFill>
        </p:grpSpPr>
        <p:sp>
          <p:nvSpPr>
            <p:cNvPr id="20" name="Rectangle 19">
              <a:extLst>
                <a:ext uri="{FF2B5EF4-FFF2-40B4-BE49-F238E27FC236}">
                  <a16:creationId xmlns:a16="http://schemas.microsoft.com/office/drawing/2014/main" id="{CB13533D-DD3F-5083-5788-F463257ADD6A}"/>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2" name="Rectangle 21">
              <a:extLst>
                <a:ext uri="{FF2B5EF4-FFF2-40B4-BE49-F238E27FC236}">
                  <a16:creationId xmlns:a16="http://schemas.microsoft.com/office/drawing/2014/main" id="{66FCA127-8B00-26E5-205D-5DD1F46D066B}"/>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4045684049"/>
      </p:ext>
    </p:extLst>
  </p:cSld>
  <p:clrMapOvr>
    <a:masterClrMapping/>
  </p:clrMapOvr>
  <p:extLst>
    <p:ext uri="{DCECCB84-F9BA-43D5-87BE-67443E8EF086}">
      <p15:sldGuideLst xmlns:p15="http://schemas.microsoft.com/office/powerpoint/2012/main">
        <p15:guide id="1" orient="horz" pos="432">
          <p15:clr>
            <a:srgbClr val="FBAE40"/>
          </p15:clr>
        </p15:guide>
        <p15:guide id="2" pos="3648">
          <p15:clr>
            <a:srgbClr val="FBAE40"/>
          </p15:clr>
        </p15:guide>
        <p15:guide id="3" pos="10944">
          <p15:clr>
            <a:srgbClr val="FBAE40"/>
          </p15:clr>
        </p15:guide>
        <p15:guide id="4" orient="horz" pos="720">
          <p15:clr>
            <a:srgbClr val="FBAE40"/>
          </p15:clr>
        </p15:guide>
        <p15:guide id="5" orient="horz" pos="100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Nudge_insight slide 2">
    <p:spTree>
      <p:nvGrpSpPr>
        <p:cNvPr id="1" name=""/>
        <p:cNvGrpSpPr/>
        <p:nvPr/>
      </p:nvGrpSpPr>
      <p:grpSpPr>
        <a:xfrm>
          <a:off x="0" y="0"/>
          <a:ext cx="0" cy="0"/>
          <a:chOff x="0" y="0"/>
          <a:chExt cx="0" cy="0"/>
        </a:xfrm>
      </p:grpSpPr>
      <p:sp>
        <p:nvSpPr>
          <p:cNvPr id="23" name="Slide Number Placeholder 8">
            <a:extLst>
              <a:ext uri="{FF2B5EF4-FFF2-40B4-BE49-F238E27FC236}">
                <a16:creationId xmlns:a16="http://schemas.microsoft.com/office/drawing/2014/main" id="{75BEB65C-7C37-FD67-E8DB-D60236D38C7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4" name="Freeform 3">
            <a:extLst>
              <a:ext uri="{FF2B5EF4-FFF2-40B4-BE49-F238E27FC236}">
                <a16:creationId xmlns:a16="http://schemas.microsoft.com/office/drawing/2014/main" id="{EB1B8AEB-2090-C688-4F90-06170BC6F7F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2" name="Freeform 11">
            <a:extLst>
              <a:ext uri="{FF2B5EF4-FFF2-40B4-BE49-F238E27FC236}">
                <a16:creationId xmlns:a16="http://schemas.microsoft.com/office/drawing/2014/main" id="{3C085191-B593-89B2-86A9-4F2ADB645BCF}"/>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4" name="Freeform 13">
            <a:extLst>
              <a:ext uri="{FF2B5EF4-FFF2-40B4-BE49-F238E27FC236}">
                <a16:creationId xmlns:a16="http://schemas.microsoft.com/office/drawing/2014/main" id="{C51822FE-5E59-DB2B-3E58-68957F5D6671}"/>
              </a:ext>
            </a:extLst>
          </p:cNvPr>
          <p:cNvSpPr/>
          <p:nvPr userDrawn="1"/>
        </p:nvSpPr>
        <p:spPr>
          <a:xfrm>
            <a:off x="1526541" y="5547666"/>
            <a:ext cx="3064089" cy="1310334"/>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Tree>
    <p:extLst>
      <p:ext uri="{BB962C8B-B14F-4D97-AF65-F5344CB8AC3E}">
        <p14:creationId xmlns:p14="http://schemas.microsoft.com/office/powerpoint/2010/main" val="809005778"/>
      </p:ext>
    </p:extLst>
  </p:cSld>
  <p:clrMapOvr>
    <a:masterClrMapping/>
  </p:clrMapOvr>
  <p:extLst>
    <p:ext uri="{DCECCB84-F9BA-43D5-87BE-67443E8EF086}">
      <p15:sldGuideLst xmlns:p15="http://schemas.microsoft.com/office/powerpoint/2012/main">
        <p15:guide id="1" orient="horz" pos="456">
          <p15:clr>
            <a:srgbClr val="FBAE40"/>
          </p15:clr>
        </p15:guide>
        <p15:guide id="2" pos="3888">
          <p15:clr>
            <a:srgbClr val="FBAE40"/>
          </p15:clr>
        </p15:guide>
        <p15:guide id="3" pos="10944">
          <p15:clr>
            <a:srgbClr val="FBAE40"/>
          </p15:clr>
        </p15:guide>
        <p15:guide id="4" orient="horz" pos="720">
          <p15:clr>
            <a:srgbClr val="FBAE40"/>
          </p15:clr>
        </p15:guide>
        <p15:guide id="5" orient="horz" pos="100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Nudge_Table of content">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38EFAACF-EA14-D200-F53A-7D901FEEA4DB}"/>
              </a:ext>
            </a:extLst>
          </p:cNvPr>
          <p:cNvSpPr/>
          <p:nvPr userDrawn="1"/>
        </p:nvSpPr>
        <p:spPr>
          <a:xfrm>
            <a:off x="8221926" y="-1233036"/>
            <a:ext cx="3970075" cy="3173306"/>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accent1">
                  <a:lumMod val="67000"/>
                </a:schemeClr>
              </a:gs>
              <a:gs pos="42000">
                <a:schemeClr val="accent1">
                  <a:alpha val="78284"/>
                  <a:lumMod val="88000"/>
                </a:schemeClr>
              </a:gs>
              <a:gs pos="85000">
                <a:schemeClr val="accent1">
                  <a:lumMod val="60000"/>
                  <a:lumOff val="4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3" name="Freeform 3">
            <a:extLst>
              <a:ext uri="{FF2B5EF4-FFF2-40B4-BE49-F238E27FC236}">
                <a16:creationId xmlns:a16="http://schemas.microsoft.com/office/drawing/2014/main" id="{D8660678-5374-7871-D3C8-DFD1B0ED426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9" name="Slide Number Placeholder 8">
            <a:extLst>
              <a:ext uri="{FF2B5EF4-FFF2-40B4-BE49-F238E27FC236}">
                <a16:creationId xmlns:a16="http://schemas.microsoft.com/office/drawing/2014/main" id="{7E7B4A2B-15DC-1AC8-5C0D-E3AE3D41254C}"/>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2305607254"/>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1008">
          <p15:clr>
            <a:srgbClr val="FBAE40"/>
          </p15:clr>
        </p15:guide>
        <p15:guide id="3" orient="horz" pos="1680">
          <p15:clr>
            <a:srgbClr val="FBAE40"/>
          </p15:clr>
        </p15:guide>
        <p15:guide id="4" orient="horz" pos="2352">
          <p15:clr>
            <a:srgbClr val="FBAE40"/>
          </p15:clr>
        </p15:guide>
        <p15:guide id="5" orient="horz" pos="2664">
          <p15:clr>
            <a:srgbClr val="FBAE40"/>
          </p15:clr>
        </p15:guide>
        <p15:guide id="6" orient="horz" pos="3024">
          <p15:clr>
            <a:srgbClr val="FBAE40"/>
          </p15:clr>
        </p15:guide>
        <p15:guide id="7" orient="horz" pos="1344">
          <p15:clr>
            <a:srgbClr val="FBAE40"/>
          </p15:clr>
        </p15:guide>
        <p15:guide id="9" orient="horz" pos="3360">
          <p15:clr>
            <a:srgbClr val="FBAE40"/>
          </p15:clr>
        </p15:guide>
        <p15:guide id="10" orient="horz" pos="201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Nudge_Table of content">
    <p:spTree>
      <p:nvGrpSpPr>
        <p:cNvPr id="1" name=""/>
        <p:cNvGrpSpPr/>
        <p:nvPr/>
      </p:nvGrpSpPr>
      <p:grpSpPr>
        <a:xfrm>
          <a:off x="0" y="0"/>
          <a:ext cx="0" cy="0"/>
          <a:chOff x="0" y="0"/>
          <a:chExt cx="0" cy="0"/>
        </a:xfrm>
      </p:grpSpPr>
      <p:sp>
        <p:nvSpPr>
          <p:cNvPr id="3" name="Freeform 3">
            <a:extLst>
              <a:ext uri="{FF2B5EF4-FFF2-40B4-BE49-F238E27FC236}">
                <a16:creationId xmlns:a16="http://schemas.microsoft.com/office/drawing/2014/main" id="{D8660678-5374-7871-D3C8-DFD1B0ED426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 name="Slide Number Placeholder 8">
            <a:extLst>
              <a:ext uri="{FF2B5EF4-FFF2-40B4-BE49-F238E27FC236}">
                <a16:creationId xmlns:a16="http://schemas.microsoft.com/office/drawing/2014/main" id="{3455950E-B7C9-C854-AF86-920C48F14423}"/>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1105557541"/>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1008">
          <p15:clr>
            <a:srgbClr val="FBAE40"/>
          </p15:clr>
        </p15:guide>
        <p15:guide id="3" orient="horz" pos="1680">
          <p15:clr>
            <a:srgbClr val="FBAE40"/>
          </p15:clr>
        </p15:guide>
        <p15:guide id="4" orient="horz" pos="2352">
          <p15:clr>
            <a:srgbClr val="FBAE40"/>
          </p15:clr>
        </p15:guide>
        <p15:guide id="5" orient="horz" pos="2664">
          <p15:clr>
            <a:srgbClr val="FBAE40"/>
          </p15:clr>
        </p15:guide>
        <p15:guide id="6" orient="horz" pos="3024">
          <p15:clr>
            <a:srgbClr val="FBAE40"/>
          </p15:clr>
        </p15:guide>
        <p15:guide id="7" orient="horz" pos="1344">
          <p15:clr>
            <a:srgbClr val="FBAE40"/>
          </p15:clr>
        </p15:guide>
        <p15:guide id="9" orient="horz" pos="3360">
          <p15:clr>
            <a:srgbClr val="FBAE40"/>
          </p15:clr>
        </p15:guide>
        <p15:guide id="10" orient="horz" pos="2016">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Nudge slide 2">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5120F5AC-5387-E7F0-D45C-9133CBEDF587}"/>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6" name="Text Placeholder 3">
            <a:extLst>
              <a:ext uri="{FF2B5EF4-FFF2-40B4-BE49-F238E27FC236}">
                <a16:creationId xmlns:a16="http://schemas.microsoft.com/office/drawing/2014/main" id="{4C555831-20A5-772E-BBC9-BF05AD019940}"/>
              </a:ext>
            </a:extLst>
          </p:cNvPr>
          <p:cNvSpPr>
            <a:spLocks noGrp="1"/>
          </p:cNvSpPr>
          <p:nvPr>
            <p:ph type="body" sz="quarter" idx="11" hasCustomPrompt="1"/>
          </p:nvPr>
        </p:nvSpPr>
        <p:spPr>
          <a:xfrm>
            <a:off x="609600" y="896938"/>
            <a:ext cx="10972799" cy="354012"/>
          </a:xfrm>
          <a:prstGeom prst="rect">
            <a:avLst/>
          </a:prstGeom>
        </p:spPr>
        <p:txBody>
          <a:bodyPr anchor="ctr">
            <a:noAutofit/>
          </a:bodyPr>
          <a:lstStyle>
            <a:lvl1pPr marL="0" indent="0">
              <a:buNone/>
              <a:defRPr sz="2000" b="1" i="0">
                <a:solidFill>
                  <a:schemeClr val="tx2"/>
                </a:solidFill>
                <a:latin typeface="Avenir Heavy" panose="02000503020000020003" pitchFamily="2" charset="0"/>
              </a:defRPr>
            </a:lvl1pPr>
          </a:lstStyle>
          <a:p>
            <a:pPr lvl="0"/>
            <a:r>
              <a:rPr lang="en-US"/>
              <a:t>Subheading – 16pt</a:t>
            </a:r>
          </a:p>
        </p:txBody>
      </p:sp>
      <p:sp>
        <p:nvSpPr>
          <p:cNvPr id="17" name="Text Placeholder 12">
            <a:extLst>
              <a:ext uri="{FF2B5EF4-FFF2-40B4-BE49-F238E27FC236}">
                <a16:creationId xmlns:a16="http://schemas.microsoft.com/office/drawing/2014/main" id="{A560ECAF-6320-AD3D-9A36-09888618A00F}"/>
              </a:ext>
            </a:extLst>
          </p:cNvPr>
          <p:cNvSpPr>
            <a:spLocks noGrp="1"/>
          </p:cNvSpPr>
          <p:nvPr>
            <p:ph type="body" sz="quarter" idx="12" hasCustomPrompt="1"/>
          </p:nvPr>
        </p:nvSpPr>
        <p:spPr>
          <a:xfrm>
            <a:off x="609598" y="1602160"/>
            <a:ext cx="8900161" cy="4553226"/>
          </a:xfrm>
          <a:prstGeom prst="rect">
            <a:avLst/>
          </a:prstGeom>
        </p:spPr>
        <p:txBody>
          <a:bodyPr>
            <a:noAutofit/>
          </a:bodyPr>
          <a:lstStyle>
            <a:lvl1pPr marL="0" indent="0">
              <a:buNone/>
              <a:defRPr sz="28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8" name="Slide Number Placeholder 8">
            <a:extLst>
              <a:ext uri="{FF2B5EF4-FFF2-40B4-BE49-F238E27FC236}">
                <a16:creationId xmlns:a16="http://schemas.microsoft.com/office/drawing/2014/main" id="{7CCF6736-8967-697C-4B49-E5204ED604C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9" name="Text Placeholder 43">
            <a:extLst>
              <a:ext uri="{FF2B5EF4-FFF2-40B4-BE49-F238E27FC236}">
                <a16:creationId xmlns:a16="http://schemas.microsoft.com/office/drawing/2014/main" id="{EE8848D8-ADDE-B370-7AA7-F55BC013A9E5}"/>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10" name="Group 9">
            <a:extLst>
              <a:ext uri="{FF2B5EF4-FFF2-40B4-BE49-F238E27FC236}">
                <a16:creationId xmlns:a16="http://schemas.microsoft.com/office/drawing/2014/main" id="{10889434-8EC1-B669-72D1-0560A6931B6E}"/>
              </a:ext>
            </a:extLst>
          </p:cNvPr>
          <p:cNvGrpSpPr/>
          <p:nvPr userDrawn="1"/>
        </p:nvGrpSpPr>
        <p:grpSpPr>
          <a:xfrm>
            <a:off x="405472" y="409708"/>
            <a:ext cx="204127" cy="396990"/>
            <a:chOff x="921541" y="800100"/>
            <a:chExt cx="167671" cy="326091"/>
          </a:xfrm>
          <a:solidFill>
            <a:schemeClr val="accent1"/>
          </a:solidFill>
        </p:grpSpPr>
        <p:sp>
          <p:nvSpPr>
            <p:cNvPr id="11" name="Rectangle 10">
              <a:extLst>
                <a:ext uri="{FF2B5EF4-FFF2-40B4-BE49-F238E27FC236}">
                  <a16:creationId xmlns:a16="http://schemas.microsoft.com/office/drawing/2014/main" id="{AEC91F6F-B176-5F03-930D-81A8F44E0FBF}"/>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3" name="Rectangle 12">
              <a:extLst>
                <a:ext uri="{FF2B5EF4-FFF2-40B4-BE49-F238E27FC236}">
                  <a16:creationId xmlns:a16="http://schemas.microsoft.com/office/drawing/2014/main" id="{17BEA29C-9209-A149-80E8-19735B730196}"/>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3720149808"/>
      </p:ext>
    </p:extLst>
  </p:cSld>
  <p:clrMapOvr>
    <a:masterClrMapping/>
  </p:clrMapOvr>
  <p:extLst>
    <p:ext uri="{DCECCB84-F9BA-43D5-87BE-67443E8EF086}">
      <p15:sldGuideLst xmlns:p15="http://schemas.microsoft.com/office/powerpoint/2012/main">
        <p15:guide id="1" orient="horz" pos="720" userDrawn="1">
          <p15:clr>
            <a:srgbClr val="FBAE40"/>
          </p15:clr>
        </p15:guide>
        <p15:guide id="3" pos="10944">
          <p15:clr>
            <a:srgbClr val="FBAE40"/>
          </p15:clr>
        </p15:guide>
        <p15:guide id="4" orient="horz" pos="432" userDrawn="1">
          <p15:clr>
            <a:srgbClr val="FBAE40"/>
          </p15:clr>
        </p15:guide>
        <p15:guide id="5" orient="horz" pos="100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3"/>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5"/>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 2023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20687071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enn Medicine_Deck title 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96796"/>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3" y="4689261"/>
            <a:ext cx="4198094" cy="2149348"/>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3" y="1103"/>
            <a:ext cx="5001530" cy="2601867"/>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grpSp>
        <p:nvGrpSpPr>
          <p:cNvPr id="7" name="Group 6">
            <a:extLst>
              <a:ext uri="{FF2B5EF4-FFF2-40B4-BE49-F238E27FC236}">
                <a16:creationId xmlns:a16="http://schemas.microsoft.com/office/drawing/2014/main" id="{B4D5617B-5D31-1ED5-9394-14C7F229387C}"/>
              </a:ext>
            </a:extLst>
          </p:cNvPr>
          <p:cNvGrpSpPr/>
          <p:nvPr userDrawn="1"/>
        </p:nvGrpSpPr>
        <p:grpSpPr>
          <a:xfrm>
            <a:off x="9067432" y="6254970"/>
            <a:ext cx="2384572" cy="455762"/>
            <a:chOff x="7333172" y="6254970"/>
            <a:chExt cx="2384572" cy="455762"/>
          </a:xfrm>
        </p:grpSpPr>
        <p:sp>
          <p:nvSpPr>
            <p:cNvPr id="10" name="Freeform 9">
              <a:extLst>
                <a:ext uri="{FF2B5EF4-FFF2-40B4-BE49-F238E27FC236}">
                  <a16:creationId xmlns:a16="http://schemas.microsoft.com/office/drawing/2014/main" id="{33AD1B8A-FD4A-FB27-FDEC-0BA1B3536E8E}"/>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17" name="Straight Connector 16">
              <a:extLst>
                <a:ext uri="{FF2B5EF4-FFF2-40B4-BE49-F238E27FC236}">
                  <a16:creationId xmlns:a16="http://schemas.microsoft.com/office/drawing/2014/main" id="{3E3B3274-810E-1C52-2CD7-B8467FE2E225}"/>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Graphic 18">
              <a:extLst>
                <a:ext uri="{FF2B5EF4-FFF2-40B4-BE49-F238E27FC236}">
                  <a16:creationId xmlns:a16="http://schemas.microsoft.com/office/drawing/2014/main" id="{1118D8B2-8427-0895-25F4-B2F5BD2952DD}"/>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11" name="Text Placeholder 8">
            <a:extLst>
              <a:ext uri="{FF2B5EF4-FFF2-40B4-BE49-F238E27FC236}">
                <a16:creationId xmlns:a16="http://schemas.microsoft.com/office/drawing/2014/main" id="{1963D417-FF4E-9D0E-3E34-D69E46948DDA}"/>
              </a:ext>
            </a:extLst>
          </p:cNvPr>
          <p:cNvSpPr>
            <a:spLocks noGrp="1"/>
          </p:cNvSpPr>
          <p:nvPr>
            <p:ph type="body" sz="quarter" idx="10" hasCustomPrompt="1"/>
          </p:nvPr>
        </p:nvSpPr>
        <p:spPr>
          <a:xfrm>
            <a:off x="3365437" y="2958790"/>
            <a:ext cx="8229155" cy="882412"/>
          </a:xfrm>
          <a:prstGeom prst="rect">
            <a:avLst/>
          </a:prstGeom>
        </p:spPr>
        <p:txBody>
          <a:bodyPr anchor="ctr">
            <a:norm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2" name="Text Placeholder 2">
            <a:extLst>
              <a:ext uri="{FF2B5EF4-FFF2-40B4-BE49-F238E27FC236}">
                <a16:creationId xmlns:a16="http://schemas.microsoft.com/office/drawing/2014/main" id="{FC1906B8-EC3B-8181-3321-5BD8B5EA45F8}"/>
              </a:ext>
            </a:extLst>
          </p:cNvPr>
          <p:cNvSpPr>
            <a:spLocks noGrp="1"/>
          </p:cNvSpPr>
          <p:nvPr>
            <p:ph type="body" idx="11" hasCustomPrompt="1"/>
          </p:nvPr>
        </p:nvSpPr>
        <p:spPr>
          <a:xfrm>
            <a:off x="3365437" y="3843537"/>
            <a:ext cx="6019906" cy="297092"/>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Month Year – 18pt</a:t>
            </a:r>
          </a:p>
        </p:txBody>
      </p:sp>
    </p:spTree>
    <p:extLst>
      <p:ext uri="{BB962C8B-B14F-4D97-AF65-F5344CB8AC3E}">
        <p14:creationId xmlns:p14="http://schemas.microsoft.com/office/powerpoint/2010/main" val="3960089507"/>
      </p:ext>
    </p:extLst>
  </p:cSld>
  <p:clrMapOvr>
    <a:masterClrMapping/>
  </p:clrMapOvr>
  <p:extLst>
    <p:ext uri="{DCECCB84-F9BA-43D5-87BE-67443E8EF086}">
      <p15:sldGuideLst xmlns:p15="http://schemas.microsoft.com/office/powerpoint/2012/main">
        <p15:guide id="2" orient="horz" pos="2256">
          <p15:clr>
            <a:srgbClr val="FBAE40"/>
          </p15:clr>
        </p15:guide>
        <p15:guide id="3" orient="horz" pos="2568"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enn Medicine_Deck titl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823248EC-3FB4-D309-494B-A7FBC0191B44}"/>
              </a:ext>
            </a:extLst>
          </p:cNvPr>
          <p:cNvSpPr/>
          <p:nvPr userDrawn="1"/>
        </p:nvSpPr>
        <p:spPr>
          <a:xfrm>
            <a:off x="0" y="1256315"/>
            <a:ext cx="2306315" cy="4987473"/>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sp>
        <p:nvSpPr>
          <p:cNvPr id="10" name="Freeform 9">
            <a:extLst>
              <a:ext uri="{FF2B5EF4-FFF2-40B4-BE49-F238E27FC236}">
                <a16:creationId xmlns:a16="http://schemas.microsoft.com/office/drawing/2014/main" id="{56B07E73-4898-DDAE-874D-0E6506157B72}"/>
              </a:ext>
            </a:extLst>
          </p:cNvPr>
          <p:cNvSpPr/>
          <p:nvPr userDrawn="1"/>
        </p:nvSpPr>
        <p:spPr>
          <a:xfrm>
            <a:off x="6255" y="9252"/>
            <a:ext cx="4900964" cy="2494126"/>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grpSp>
        <p:nvGrpSpPr>
          <p:cNvPr id="4" name="Group 3">
            <a:extLst>
              <a:ext uri="{FF2B5EF4-FFF2-40B4-BE49-F238E27FC236}">
                <a16:creationId xmlns:a16="http://schemas.microsoft.com/office/drawing/2014/main" id="{0B14796C-1E02-48B8-642F-DC9814142A1A}"/>
              </a:ext>
            </a:extLst>
          </p:cNvPr>
          <p:cNvGrpSpPr/>
          <p:nvPr userDrawn="1"/>
        </p:nvGrpSpPr>
        <p:grpSpPr>
          <a:xfrm>
            <a:off x="9067432" y="6254970"/>
            <a:ext cx="2384572" cy="455762"/>
            <a:chOff x="7333172" y="6254970"/>
            <a:chExt cx="2384572" cy="455762"/>
          </a:xfrm>
        </p:grpSpPr>
        <p:sp>
          <p:nvSpPr>
            <p:cNvPr id="5" name="Freeform 4">
              <a:extLst>
                <a:ext uri="{FF2B5EF4-FFF2-40B4-BE49-F238E27FC236}">
                  <a16:creationId xmlns:a16="http://schemas.microsoft.com/office/drawing/2014/main" id="{DC66A41E-B4FD-08D1-980E-1A5ACE9E3F62}"/>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6" name="Straight Connector 5">
              <a:extLst>
                <a:ext uri="{FF2B5EF4-FFF2-40B4-BE49-F238E27FC236}">
                  <a16:creationId xmlns:a16="http://schemas.microsoft.com/office/drawing/2014/main" id="{D4379D5B-4FCE-8EA3-DAA8-40E6CD914138}"/>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58877FBA-DCB1-7B3D-7C37-C07871DBCAC8}"/>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16" name="Text Placeholder 8">
            <a:extLst>
              <a:ext uri="{FF2B5EF4-FFF2-40B4-BE49-F238E27FC236}">
                <a16:creationId xmlns:a16="http://schemas.microsoft.com/office/drawing/2014/main" id="{1EFEC0C9-C126-E2C0-362F-75ABF7BCCE1C}"/>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9" name="Text Placeholder 8">
            <a:extLst>
              <a:ext uri="{FF2B5EF4-FFF2-40B4-BE49-F238E27FC236}">
                <a16:creationId xmlns:a16="http://schemas.microsoft.com/office/drawing/2014/main" id="{62CEC2C8-BECB-09C2-6732-D2E8C9DF8F11}"/>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20" name="Text Placeholder 8">
            <a:extLst>
              <a:ext uri="{FF2B5EF4-FFF2-40B4-BE49-F238E27FC236}">
                <a16:creationId xmlns:a16="http://schemas.microsoft.com/office/drawing/2014/main" id="{7BD7505D-7B10-FAE4-8092-C799500FA141}"/>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21" name="Straight Connector 20">
            <a:extLst>
              <a:ext uri="{FF2B5EF4-FFF2-40B4-BE49-F238E27FC236}">
                <a16:creationId xmlns:a16="http://schemas.microsoft.com/office/drawing/2014/main" id="{D2DC58A7-0D1E-904E-8F80-C137D8EC9114}"/>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 Placeholder 2">
            <a:extLst>
              <a:ext uri="{FF2B5EF4-FFF2-40B4-BE49-F238E27FC236}">
                <a16:creationId xmlns:a16="http://schemas.microsoft.com/office/drawing/2014/main" id="{91D19701-F1DA-A10E-4EE4-21682B0F6F76}"/>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4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14pt</a:t>
            </a:r>
          </a:p>
          <a:p>
            <a:pPr lvl="0"/>
            <a:r>
              <a:rPr lang="en-US"/>
              <a:t>Team Member, Title</a:t>
            </a:r>
          </a:p>
          <a:p>
            <a:pPr lvl="0"/>
            <a:r>
              <a:rPr lang="en-US"/>
              <a:t>Team Member, Title</a:t>
            </a:r>
          </a:p>
        </p:txBody>
      </p:sp>
    </p:spTree>
    <p:extLst>
      <p:ext uri="{BB962C8B-B14F-4D97-AF65-F5344CB8AC3E}">
        <p14:creationId xmlns:p14="http://schemas.microsoft.com/office/powerpoint/2010/main" val="2893454720"/>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userDrawn="1">
          <p15:clr>
            <a:srgbClr val="FBAE40"/>
          </p15:clr>
        </p15:guide>
        <p15:guide id="3" orient="horz" pos="2472" userDrawn="1">
          <p15:clr>
            <a:srgbClr val="FBAE40"/>
          </p15:clr>
        </p15:guide>
        <p15:guide id="4" orient="horz" pos="280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enn Medicine_Table of content">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DCA5D882-4921-B59E-AC30-5A6B58ABEB1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sp>
        <p:nvSpPr>
          <p:cNvPr id="2" name="Slide Number Placeholder 8">
            <a:extLst>
              <a:ext uri="{FF2B5EF4-FFF2-40B4-BE49-F238E27FC236}">
                <a16:creationId xmlns:a16="http://schemas.microsoft.com/office/drawing/2014/main" id="{012BABDE-F82A-F5F3-841F-906939A8EB0F}"/>
              </a:ext>
            </a:extLst>
          </p:cNvPr>
          <p:cNvSpPr txBox="1">
            <a:spLocks/>
          </p:cNvSpPr>
          <p:nvPr userDrawn="1"/>
        </p:nvSpPr>
        <p:spPr>
          <a:xfrm>
            <a:off x="10071654" y="6321128"/>
            <a:ext cx="1391478"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83" b="0" i="0">
                <a:latin typeface="Avenir Book" panose="02000503020000020003" pitchFamily="2" charset="0"/>
              </a:rPr>
              <a:pPr/>
              <a:t>‹#›</a:t>
            </a:fld>
            <a:endParaRPr lang="en-US" sz="7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A136B039-2255-2DC3-DEF2-9B410DF05912}"/>
              </a:ext>
            </a:extLst>
          </p:cNvPr>
          <p:cNvCxnSpPr>
            <a:cxnSpLocks/>
          </p:cNvCxnSpPr>
          <p:nvPr userDrawn="1"/>
        </p:nvCxnSpPr>
        <p:spPr>
          <a:xfrm>
            <a:off x="593657" y="176611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24B4408-7065-705F-D442-FC9CC73FBB79}"/>
              </a:ext>
            </a:extLst>
          </p:cNvPr>
          <p:cNvCxnSpPr>
            <a:cxnSpLocks/>
          </p:cNvCxnSpPr>
          <p:nvPr userDrawn="1"/>
        </p:nvCxnSpPr>
        <p:spPr>
          <a:xfrm>
            <a:off x="593657" y="2301735"/>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9F4734D-6770-A8FD-A185-CE6D4FCD1C32}"/>
              </a:ext>
            </a:extLst>
          </p:cNvPr>
          <p:cNvCxnSpPr>
            <a:cxnSpLocks/>
          </p:cNvCxnSpPr>
          <p:nvPr userDrawn="1"/>
        </p:nvCxnSpPr>
        <p:spPr>
          <a:xfrm>
            <a:off x="593657" y="283736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4129EB2-63F2-8161-507E-C614E7C48388}"/>
              </a:ext>
            </a:extLst>
          </p:cNvPr>
          <p:cNvCxnSpPr>
            <a:cxnSpLocks/>
          </p:cNvCxnSpPr>
          <p:nvPr userDrawn="1"/>
        </p:nvCxnSpPr>
        <p:spPr>
          <a:xfrm>
            <a:off x="593657" y="337298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B1EFDD0-F782-51EB-55DD-63241F880E3E}"/>
              </a:ext>
            </a:extLst>
          </p:cNvPr>
          <p:cNvCxnSpPr>
            <a:cxnSpLocks/>
          </p:cNvCxnSpPr>
          <p:nvPr userDrawn="1"/>
        </p:nvCxnSpPr>
        <p:spPr>
          <a:xfrm>
            <a:off x="593657" y="3908611"/>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9C1D3D97-37DA-18B4-A75C-E4D0838E45B1}"/>
              </a:ext>
            </a:extLst>
          </p:cNvPr>
          <p:cNvCxnSpPr>
            <a:cxnSpLocks/>
          </p:cNvCxnSpPr>
          <p:nvPr userDrawn="1"/>
        </p:nvCxnSpPr>
        <p:spPr>
          <a:xfrm>
            <a:off x="593657" y="444423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Freeform 27">
            <a:extLst>
              <a:ext uri="{FF2B5EF4-FFF2-40B4-BE49-F238E27FC236}">
                <a16:creationId xmlns:a16="http://schemas.microsoft.com/office/drawing/2014/main" id="{6A45B3E0-75E4-2BB6-04AC-4EAF61ACC8EF}"/>
              </a:ext>
            </a:extLst>
          </p:cNvPr>
          <p:cNvSpPr/>
          <p:nvPr userDrawn="1"/>
        </p:nvSpPr>
        <p:spPr>
          <a:xfrm>
            <a:off x="3594350" y="5797832"/>
            <a:ext cx="2623570" cy="1060167"/>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174" b="0" i="0">
              <a:latin typeface="Avenir Book" panose="02000503020000020003" pitchFamily="2" charset="0"/>
            </a:endParaRPr>
          </a:p>
        </p:txBody>
      </p:sp>
      <p:cxnSp>
        <p:nvCxnSpPr>
          <p:cNvPr id="31" name="Straight Connector 30">
            <a:extLst>
              <a:ext uri="{FF2B5EF4-FFF2-40B4-BE49-F238E27FC236}">
                <a16:creationId xmlns:a16="http://schemas.microsoft.com/office/drawing/2014/main" id="{616C9F3D-2AD8-0C65-F7EA-A639FFD57117}"/>
              </a:ext>
            </a:extLst>
          </p:cNvPr>
          <p:cNvCxnSpPr>
            <a:cxnSpLocks/>
          </p:cNvCxnSpPr>
          <p:nvPr userDrawn="1"/>
        </p:nvCxnSpPr>
        <p:spPr>
          <a:xfrm>
            <a:off x="593657" y="496567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7" name="Text Placeholder 45">
            <a:extLst>
              <a:ext uri="{FF2B5EF4-FFF2-40B4-BE49-F238E27FC236}">
                <a16:creationId xmlns:a16="http://schemas.microsoft.com/office/drawing/2014/main" id="{ACFF9823-DD7E-10E1-D4B7-A16294594896}"/>
              </a:ext>
            </a:extLst>
          </p:cNvPr>
          <p:cNvSpPr>
            <a:spLocks noGrp="1"/>
          </p:cNvSpPr>
          <p:nvPr>
            <p:ph type="body" sz="quarter" idx="12" hasCustomPrompt="1"/>
          </p:nvPr>
        </p:nvSpPr>
        <p:spPr>
          <a:xfrm>
            <a:off x="4732638" y="1333500"/>
            <a:ext cx="213070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1 - 4</a:t>
            </a:r>
          </a:p>
        </p:txBody>
      </p:sp>
      <p:sp>
        <p:nvSpPr>
          <p:cNvPr id="48" name="Text Placeholder 45">
            <a:extLst>
              <a:ext uri="{FF2B5EF4-FFF2-40B4-BE49-F238E27FC236}">
                <a16:creationId xmlns:a16="http://schemas.microsoft.com/office/drawing/2014/main" id="{04A652AA-271A-28DA-DB76-6C9350B68AC3}"/>
              </a:ext>
            </a:extLst>
          </p:cNvPr>
          <p:cNvSpPr>
            <a:spLocks noGrp="1"/>
          </p:cNvSpPr>
          <p:nvPr>
            <p:ph type="body" sz="quarter" idx="13" hasCustomPrompt="1"/>
          </p:nvPr>
        </p:nvSpPr>
        <p:spPr>
          <a:xfrm>
            <a:off x="593657" y="1836420"/>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49" name="Text Placeholder 45">
            <a:extLst>
              <a:ext uri="{FF2B5EF4-FFF2-40B4-BE49-F238E27FC236}">
                <a16:creationId xmlns:a16="http://schemas.microsoft.com/office/drawing/2014/main" id="{786F44CE-939D-0BD4-E49C-2A35C2123F67}"/>
              </a:ext>
            </a:extLst>
          </p:cNvPr>
          <p:cNvSpPr>
            <a:spLocks noGrp="1"/>
          </p:cNvSpPr>
          <p:nvPr>
            <p:ph type="body" sz="quarter" idx="14" hasCustomPrompt="1"/>
          </p:nvPr>
        </p:nvSpPr>
        <p:spPr>
          <a:xfrm>
            <a:off x="5184648" y="1836420"/>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0" name="Text Placeholder 45">
            <a:extLst>
              <a:ext uri="{FF2B5EF4-FFF2-40B4-BE49-F238E27FC236}">
                <a16:creationId xmlns:a16="http://schemas.microsoft.com/office/drawing/2014/main" id="{F05F1521-86C9-9A81-28E3-DC904B1D9B3F}"/>
              </a:ext>
            </a:extLst>
          </p:cNvPr>
          <p:cNvSpPr>
            <a:spLocks noGrp="1"/>
          </p:cNvSpPr>
          <p:nvPr>
            <p:ph type="body" sz="quarter" idx="15" hasCustomPrompt="1"/>
          </p:nvPr>
        </p:nvSpPr>
        <p:spPr>
          <a:xfrm>
            <a:off x="593657" y="2357628"/>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1" name="Text Placeholder 45">
            <a:extLst>
              <a:ext uri="{FF2B5EF4-FFF2-40B4-BE49-F238E27FC236}">
                <a16:creationId xmlns:a16="http://schemas.microsoft.com/office/drawing/2014/main" id="{996B7E73-B09B-4193-D745-096A22CD8111}"/>
              </a:ext>
            </a:extLst>
          </p:cNvPr>
          <p:cNvSpPr>
            <a:spLocks noGrp="1"/>
          </p:cNvSpPr>
          <p:nvPr>
            <p:ph type="body" sz="quarter" idx="16" hasCustomPrompt="1"/>
          </p:nvPr>
        </p:nvSpPr>
        <p:spPr>
          <a:xfrm>
            <a:off x="5184648" y="2357628"/>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2" name="Text Placeholder 45">
            <a:extLst>
              <a:ext uri="{FF2B5EF4-FFF2-40B4-BE49-F238E27FC236}">
                <a16:creationId xmlns:a16="http://schemas.microsoft.com/office/drawing/2014/main" id="{03716735-C3DA-6089-0C49-6C8DDA8001BC}"/>
              </a:ext>
            </a:extLst>
          </p:cNvPr>
          <p:cNvSpPr>
            <a:spLocks noGrp="1"/>
          </p:cNvSpPr>
          <p:nvPr>
            <p:ph type="body" sz="quarter" idx="17" hasCustomPrompt="1"/>
          </p:nvPr>
        </p:nvSpPr>
        <p:spPr>
          <a:xfrm>
            <a:off x="593657" y="2897124"/>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3" name="Text Placeholder 45">
            <a:extLst>
              <a:ext uri="{FF2B5EF4-FFF2-40B4-BE49-F238E27FC236}">
                <a16:creationId xmlns:a16="http://schemas.microsoft.com/office/drawing/2014/main" id="{8974769D-1FC0-E4BC-6C3A-EF601AA421DA}"/>
              </a:ext>
            </a:extLst>
          </p:cNvPr>
          <p:cNvSpPr>
            <a:spLocks noGrp="1"/>
          </p:cNvSpPr>
          <p:nvPr>
            <p:ph type="body" sz="quarter" idx="18" hasCustomPrompt="1"/>
          </p:nvPr>
        </p:nvSpPr>
        <p:spPr>
          <a:xfrm>
            <a:off x="5184648" y="2897124"/>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5" name="Text Placeholder 45">
            <a:extLst>
              <a:ext uri="{FF2B5EF4-FFF2-40B4-BE49-F238E27FC236}">
                <a16:creationId xmlns:a16="http://schemas.microsoft.com/office/drawing/2014/main" id="{01D46213-572D-5810-D505-A2DC35B476D2}"/>
              </a:ext>
            </a:extLst>
          </p:cNvPr>
          <p:cNvSpPr>
            <a:spLocks noGrp="1"/>
          </p:cNvSpPr>
          <p:nvPr>
            <p:ph type="body" sz="quarter" idx="19" hasCustomPrompt="1"/>
          </p:nvPr>
        </p:nvSpPr>
        <p:spPr>
          <a:xfrm>
            <a:off x="593657" y="3427476"/>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6" name="Text Placeholder 45">
            <a:extLst>
              <a:ext uri="{FF2B5EF4-FFF2-40B4-BE49-F238E27FC236}">
                <a16:creationId xmlns:a16="http://schemas.microsoft.com/office/drawing/2014/main" id="{9FB6800D-5A78-609C-93B4-7D2B1C8862C9}"/>
              </a:ext>
            </a:extLst>
          </p:cNvPr>
          <p:cNvSpPr>
            <a:spLocks noGrp="1"/>
          </p:cNvSpPr>
          <p:nvPr>
            <p:ph type="body" sz="quarter" idx="20" hasCustomPrompt="1"/>
          </p:nvPr>
        </p:nvSpPr>
        <p:spPr>
          <a:xfrm>
            <a:off x="5184648" y="3427476"/>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7" name="Text Placeholder 45">
            <a:extLst>
              <a:ext uri="{FF2B5EF4-FFF2-40B4-BE49-F238E27FC236}">
                <a16:creationId xmlns:a16="http://schemas.microsoft.com/office/drawing/2014/main" id="{B6A71EC8-4EE2-099D-0399-6B1601FA50C3}"/>
              </a:ext>
            </a:extLst>
          </p:cNvPr>
          <p:cNvSpPr>
            <a:spLocks noGrp="1"/>
          </p:cNvSpPr>
          <p:nvPr>
            <p:ph type="body" sz="quarter" idx="21" hasCustomPrompt="1"/>
          </p:nvPr>
        </p:nvSpPr>
        <p:spPr>
          <a:xfrm>
            <a:off x="593657" y="3966972"/>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8" name="Text Placeholder 45">
            <a:extLst>
              <a:ext uri="{FF2B5EF4-FFF2-40B4-BE49-F238E27FC236}">
                <a16:creationId xmlns:a16="http://schemas.microsoft.com/office/drawing/2014/main" id="{945A8838-D88B-8271-FAAC-F5024407C8A1}"/>
              </a:ext>
            </a:extLst>
          </p:cNvPr>
          <p:cNvSpPr>
            <a:spLocks noGrp="1"/>
          </p:cNvSpPr>
          <p:nvPr>
            <p:ph type="body" sz="quarter" idx="22" hasCustomPrompt="1"/>
          </p:nvPr>
        </p:nvSpPr>
        <p:spPr>
          <a:xfrm>
            <a:off x="5184648" y="3966972"/>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9" name="Text Placeholder 45">
            <a:extLst>
              <a:ext uri="{FF2B5EF4-FFF2-40B4-BE49-F238E27FC236}">
                <a16:creationId xmlns:a16="http://schemas.microsoft.com/office/drawing/2014/main" id="{134487C9-2624-F1F7-EBC9-50FE6F76ED6A}"/>
              </a:ext>
            </a:extLst>
          </p:cNvPr>
          <p:cNvSpPr>
            <a:spLocks noGrp="1"/>
          </p:cNvSpPr>
          <p:nvPr>
            <p:ph type="body" sz="quarter" idx="23" hasCustomPrompt="1"/>
          </p:nvPr>
        </p:nvSpPr>
        <p:spPr>
          <a:xfrm>
            <a:off x="593657" y="4497324"/>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0" name="Text Placeholder 45">
            <a:extLst>
              <a:ext uri="{FF2B5EF4-FFF2-40B4-BE49-F238E27FC236}">
                <a16:creationId xmlns:a16="http://schemas.microsoft.com/office/drawing/2014/main" id="{EDEBD357-6E16-F101-BDFA-CF572B2D2580}"/>
              </a:ext>
            </a:extLst>
          </p:cNvPr>
          <p:cNvSpPr>
            <a:spLocks noGrp="1"/>
          </p:cNvSpPr>
          <p:nvPr>
            <p:ph type="body" sz="quarter" idx="24" hasCustomPrompt="1"/>
          </p:nvPr>
        </p:nvSpPr>
        <p:spPr>
          <a:xfrm>
            <a:off x="5184648" y="4497324"/>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cxnSp>
        <p:nvCxnSpPr>
          <p:cNvPr id="61" name="Straight Connector 60">
            <a:extLst>
              <a:ext uri="{FF2B5EF4-FFF2-40B4-BE49-F238E27FC236}">
                <a16:creationId xmlns:a16="http://schemas.microsoft.com/office/drawing/2014/main" id="{01992ECB-53CB-E70C-BE3B-28320E6C53EE}"/>
              </a:ext>
            </a:extLst>
          </p:cNvPr>
          <p:cNvCxnSpPr>
            <a:cxnSpLocks/>
          </p:cNvCxnSpPr>
          <p:nvPr userDrawn="1"/>
        </p:nvCxnSpPr>
        <p:spPr>
          <a:xfrm>
            <a:off x="593657" y="5496022"/>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62" name="Text Placeholder 45">
            <a:extLst>
              <a:ext uri="{FF2B5EF4-FFF2-40B4-BE49-F238E27FC236}">
                <a16:creationId xmlns:a16="http://schemas.microsoft.com/office/drawing/2014/main" id="{86FF62B5-291D-5EF1-6E19-F2FB3489B175}"/>
              </a:ext>
            </a:extLst>
          </p:cNvPr>
          <p:cNvSpPr>
            <a:spLocks noGrp="1"/>
          </p:cNvSpPr>
          <p:nvPr>
            <p:ph type="body" sz="quarter" idx="25" hasCustomPrompt="1"/>
          </p:nvPr>
        </p:nvSpPr>
        <p:spPr>
          <a:xfrm>
            <a:off x="593657" y="5027676"/>
            <a:ext cx="3224213" cy="425473"/>
          </a:xfrm>
          <a:prstGeom prst="rect">
            <a:avLst/>
          </a:prstGeom>
        </p:spPr>
        <p:txBody>
          <a:bodyPr anchor="ctr">
            <a:norm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3" name="Text Placeholder 45">
            <a:extLst>
              <a:ext uri="{FF2B5EF4-FFF2-40B4-BE49-F238E27FC236}">
                <a16:creationId xmlns:a16="http://schemas.microsoft.com/office/drawing/2014/main" id="{73E10B27-D7BA-7FAB-81CB-F5B8003E42F5}"/>
              </a:ext>
            </a:extLst>
          </p:cNvPr>
          <p:cNvSpPr>
            <a:spLocks noGrp="1"/>
          </p:cNvSpPr>
          <p:nvPr>
            <p:ph type="body" sz="quarter" idx="26" hasCustomPrompt="1"/>
          </p:nvPr>
        </p:nvSpPr>
        <p:spPr>
          <a:xfrm>
            <a:off x="5184648" y="5027676"/>
            <a:ext cx="1678692" cy="425473"/>
          </a:xfrm>
          <a:prstGeom prst="rect">
            <a:avLst/>
          </a:prstGeom>
        </p:spPr>
        <p:txBody>
          <a:bodyPr anchor="ctr">
            <a:norm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15" name="Text Placeholder 43">
            <a:extLst>
              <a:ext uri="{FF2B5EF4-FFF2-40B4-BE49-F238E27FC236}">
                <a16:creationId xmlns:a16="http://schemas.microsoft.com/office/drawing/2014/main" id="{62217FF2-3B8F-AE95-920F-7D78A7DB0B7E}"/>
              </a:ext>
            </a:extLst>
          </p:cNvPr>
          <p:cNvSpPr>
            <a:spLocks noGrp="1"/>
          </p:cNvSpPr>
          <p:nvPr>
            <p:ph type="body" sz="quarter" idx="10" hasCustomPrompt="1"/>
          </p:nvPr>
        </p:nvSpPr>
        <p:spPr>
          <a:xfrm>
            <a:off x="593657" y="446088"/>
            <a:ext cx="4138981" cy="368878"/>
          </a:xfrm>
          <a:prstGeom prst="rect">
            <a:avLst/>
          </a:prstGeom>
        </p:spPr>
        <p:txBody>
          <a:bodyPr anchor="ctr"/>
          <a:lstStyle>
            <a:lvl1pPr marL="0" indent="0">
              <a:buNone/>
              <a:defRPr sz="2000" b="1" i="0">
                <a:solidFill>
                  <a:schemeClr val="tx1"/>
                </a:solidFill>
                <a:latin typeface="Avenir Black" panose="02000503020000020003" pitchFamily="2" charset="0"/>
              </a:defRPr>
            </a:lvl1pPr>
          </a:lstStyle>
          <a:p>
            <a:pPr lvl="0"/>
            <a:r>
              <a:rPr lang="en-US"/>
              <a:t>Title/Avenir Black – 20 pt</a:t>
            </a:r>
          </a:p>
        </p:txBody>
      </p:sp>
      <p:grpSp>
        <p:nvGrpSpPr>
          <p:cNvPr id="25" name="Group 24">
            <a:extLst>
              <a:ext uri="{FF2B5EF4-FFF2-40B4-BE49-F238E27FC236}">
                <a16:creationId xmlns:a16="http://schemas.microsoft.com/office/drawing/2014/main" id="{75027F89-DCD5-2C46-E731-A314ED4EA834}"/>
              </a:ext>
            </a:extLst>
          </p:cNvPr>
          <p:cNvGrpSpPr/>
          <p:nvPr userDrawn="1"/>
        </p:nvGrpSpPr>
        <p:grpSpPr>
          <a:xfrm>
            <a:off x="405472" y="521805"/>
            <a:ext cx="109351" cy="212668"/>
            <a:chOff x="921541" y="800100"/>
            <a:chExt cx="167671" cy="326091"/>
          </a:xfrm>
          <a:solidFill>
            <a:srgbClr val="46B1E1"/>
          </a:solidFill>
        </p:grpSpPr>
        <p:sp>
          <p:nvSpPr>
            <p:cNvPr id="29" name="Rectangle 28">
              <a:extLst>
                <a:ext uri="{FF2B5EF4-FFF2-40B4-BE49-F238E27FC236}">
                  <a16:creationId xmlns:a16="http://schemas.microsoft.com/office/drawing/2014/main" id="{EE2E64B0-A91E-8713-1010-D878D77F4576}"/>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30" name="Rectangle 29">
              <a:extLst>
                <a:ext uri="{FF2B5EF4-FFF2-40B4-BE49-F238E27FC236}">
                  <a16:creationId xmlns:a16="http://schemas.microsoft.com/office/drawing/2014/main" id="{5B37008D-9C4A-12D7-AC8C-5D0E8041FA52}"/>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2" name="Text Placeholder 2">
            <a:extLst>
              <a:ext uri="{FF2B5EF4-FFF2-40B4-BE49-F238E27FC236}">
                <a16:creationId xmlns:a16="http://schemas.microsoft.com/office/drawing/2014/main" id="{EF171694-0443-6E6A-79FA-9FE5434D45AA}"/>
              </a:ext>
            </a:extLst>
          </p:cNvPr>
          <p:cNvSpPr>
            <a:spLocks noGrp="1"/>
          </p:cNvSpPr>
          <p:nvPr>
            <p:ph type="body" idx="1" hasCustomPrompt="1"/>
          </p:nvPr>
        </p:nvSpPr>
        <p:spPr>
          <a:xfrm>
            <a:off x="609600" y="1403294"/>
            <a:ext cx="3438769" cy="278713"/>
          </a:xfrm>
          <a:prstGeom prst="rect">
            <a:avLst/>
          </a:prstGeom>
        </p:spPr>
        <p:txBody>
          <a:bodyPr anchor="ctr">
            <a:noAutofit/>
          </a:bodyPr>
          <a:lstStyle>
            <a:lvl1pPr marL="0" indent="0">
              <a:buNone/>
              <a:defRPr sz="16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16" name="Slide Number Placeholder 8">
            <a:extLst>
              <a:ext uri="{FF2B5EF4-FFF2-40B4-BE49-F238E27FC236}">
                <a16:creationId xmlns:a16="http://schemas.microsoft.com/office/drawing/2014/main" id="{4C8AC2EC-B299-AEE3-C4D1-F6C3A82167F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11" name="Group 10">
            <a:extLst>
              <a:ext uri="{FF2B5EF4-FFF2-40B4-BE49-F238E27FC236}">
                <a16:creationId xmlns:a16="http://schemas.microsoft.com/office/drawing/2014/main" id="{592B1669-ADBF-33A3-6B75-C44CE4F63642}"/>
              </a:ext>
            </a:extLst>
          </p:cNvPr>
          <p:cNvGrpSpPr/>
          <p:nvPr userDrawn="1"/>
        </p:nvGrpSpPr>
        <p:grpSpPr>
          <a:xfrm>
            <a:off x="9067432" y="6254970"/>
            <a:ext cx="2384572" cy="455762"/>
            <a:chOff x="7333172" y="6254970"/>
            <a:chExt cx="2384572" cy="455762"/>
          </a:xfrm>
        </p:grpSpPr>
        <p:sp>
          <p:nvSpPr>
            <p:cNvPr id="14" name="Freeform 13">
              <a:extLst>
                <a:ext uri="{FF2B5EF4-FFF2-40B4-BE49-F238E27FC236}">
                  <a16:creationId xmlns:a16="http://schemas.microsoft.com/office/drawing/2014/main" id="{48BEB9AE-7F5C-D69F-EF99-DE64364E12B0}"/>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17" name="Straight Connector 16">
              <a:extLst>
                <a:ext uri="{FF2B5EF4-FFF2-40B4-BE49-F238E27FC236}">
                  <a16:creationId xmlns:a16="http://schemas.microsoft.com/office/drawing/2014/main" id="{F2F31FE7-0E13-A00D-B1AD-CA17F655F0A2}"/>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423EA462-D562-B5A6-C775-69AE7946BE46}"/>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Tree>
    <p:extLst>
      <p:ext uri="{BB962C8B-B14F-4D97-AF65-F5344CB8AC3E}">
        <p14:creationId xmlns:p14="http://schemas.microsoft.com/office/powerpoint/2010/main" val="4105262884"/>
      </p:ext>
    </p:extLst>
  </p:cSld>
  <p:clrMapOvr>
    <a:masterClrMapping/>
  </p:clrMapOvr>
  <p:extLst>
    <p:ext uri="{DCECCB84-F9BA-43D5-87BE-67443E8EF086}">
      <p15:sldGuideLst xmlns:p15="http://schemas.microsoft.com/office/powerpoint/2012/main">
        <p15:guide id="1" orient="horz" pos="2328">
          <p15:clr>
            <a:srgbClr val="FBAE40"/>
          </p15:clr>
        </p15:guide>
        <p15:guide id="2" orient="horz" pos="2664">
          <p15:clr>
            <a:srgbClr val="FBAE40"/>
          </p15:clr>
        </p15:guide>
        <p15:guide id="3" orient="horz" pos="3000">
          <p15:clr>
            <a:srgbClr val="FBAE40"/>
          </p15:clr>
        </p15:guide>
        <p15:guide id="4" orient="horz" pos="3336">
          <p15:clr>
            <a:srgbClr val="FBAE40"/>
          </p15:clr>
        </p15:guide>
        <p15:guide id="5" orient="horz" pos="1992">
          <p15:clr>
            <a:srgbClr val="FBAE40"/>
          </p15:clr>
        </p15:guide>
        <p15:guide id="6" orient="horz" pos="1656">
          <p15:clr>
            <a:srgbClr val="FBAE40"/>
          </p15:clr>
        </p15:guide>
        <p15:guide id="7" orient="horz" pos="1320">
          <p15:clr>
            <a:srgbClr val="FBAE40"/>
          </p15:clr>
        </p15:guide>
        <p15:guide id="8" orient="horz" pos="1008">
          <p15:clr>
            <a:srgbClr val="FBAE40"/>
          </p15:clr>
        </p15:guide>
        <p15:guide id="9" orient="horz" pos="45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enn Medicine_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CEF352F-6CB7-9C90-10CD-3A1887D19AC6}"/>
              </a:ext>
            </a:extLst>
          </p:cNvPr>
          <p:cNvGrpSpPr/>
          <p:nvPr userDrawn="1"/>
        </p:nvGrpSpPr>
        <p:grpSpPr>
          <a:xfrm>
            <a:off x="9067432" y="6254970"/>
            <a:ext cx="2384572" cy="455762"/>
            <a:chOff x="7333172" y="6254970"/>
            <a:chExt cx="2384572" cy="455762"/>
          </a:xfrm>
        </p:grpSpPr>
        <p:sp>
          <p:nvSpPr>
            <p:cNvPr id="4" name="Freeform 3">
              <a:extLst>
                <a:ext uri="{FF2B5EF4-FFF2-40B4-BE49-F238E27FC236}">
                  <a16:creationId xmlns:a16="http://schemas.microsoft.com/office/drawing/2014/main" id="{C251CC2C-4D20-8CDE-C481-FC459B671D0B}"/>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E76CB9D9-6E0F-534F-87C8-C71516E67720}"/>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FD87A5C5-5028-E9D9-F66E-10B93493A7FC}"/>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8" name="Slide Number Placeholder 8">
            <a:extLst>
              <a:ext uri="{FF2B5EF4-FFF2-40B4-BE49-F238E27FC236}">
                <a16:creationId xmlns:a16="http://schemas.microsoft.com/office/drawing/2014/main" id="{D5A418C5-9738-5C0C-A340-C1CA20E5208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0" name="Freeform 9">
            <a:extLst>
              <a:ext uri="{FF2B5EF4-FFF2-40B4-BE49-F238E27FC236}">
                <a16:creationId xmlns:a16="http://schemas.microsoft.com/office/drawing/2014/main" id="{19751CB2-9AF2-CE6A-5B6D-06725B534F8A}"/>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2" name="Text Placeholder 43">
            <a:extLst>
              <a:ext uri="{FF2B5EF4-FFF2-40B4-BE49-F238E27FC236}">
                <a16:creationId xmlns:a16="http://schemas.microsoft.com/office/drawing/2014/main" id="{99E70B82-1279-DA7C-6AE7-8E3AA87335E3}"/>
              </a:ext>
            </a:extLst>
          </p:cNvPr>
          <p:cNvSpPr>
            <a:spLocks noGrp="1"/>
          </p:cNvSpPr>
          <p:nvPr>
            <p:ph type="body" sz="quarter" idx="19"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3" name="Group 12">
            <a:extLst>
              <a:ext uri="{FF2B5EF4-FFF2-40B4-BE49-F238E27FC236}">
                <a16:creationId xmlns:a16="http://schemas.microsoft.com/office/drawing/2014/main" id="{4C99172B-B438-D15A-4DC9-E938A2265818}"/>
              </a:ext>
            </a:extLst>
          </p:cNvPr>
          <p:cNvGrpSpPr/>
          <p:nvPr userDrawn="1"/>
        </p:nvGrpSpPr>
        <p:grpSpPr>
          <a:xfrm>
            <a:off x="405472" y="472377"/>
            <a:ext cx="109351" cy="212668"/>
            <a:chOff x="921541" y="800100"/>
            <a:chExt cx="167671" cy="326091"/>
          </a:xfrm>
          <a:solidFill>
            <a:schemeClr val="accent1"/>
          </a:solidFill>
        </p:grpSpPr>
        <p:sp>
          <p:nvSpPr>
            <p:cNvPr id="14" name="Rectangle 13">
              <a:extLst>
                <a:ext uri="{FF2B5EF4-FFF2-40B4-BE49-F238E27FC236}">
                  <a16:creationId xmlns:a16="http://schemas.microsoft.com/office/drawing/2014/main" id="{33B4F91F-7574-8359-F15B-94F45718762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5" name="Rectangle 14">
              <a:extLst>
                <a:ext uri="{FF2B5EF4-FFF2-40B4-BE49-F238E27FC236}">
                  <a16:creationId xmlns:a16="http://schemas.microsoft.com/office/drawing/2014/main" id="{2B4369F7-6F6B-9266-A1F4-29CC845566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1" name="Text Placeholder 3">
            <a:extLst>
              <a:ext uri="{FF2B5EF4-FFF2-40B4-BE49-F238E27FC236}">
                <a16:creationId xmlns:a16="http://schemas.microsoft.com/office/drawing/2014/main" id="{1DFBF3AF-D978-4900-51B4-3A984B4C1029}"/>
              </a:ext>
            </a:extLst>
          </p:cNvPr>
          <p:cNvSpPr>
            <a:spLocks noGrp="1"/>
          </p:cNvSpPr>
          <p:nvPr>
            <p:ph type="body" sz="quarter" idx="11" hasCustomPrompt="1"/>
          </p:nvPr>
        </p:nvSpPr>
        <p:spPr>
          <a:xfrm>
            <a:off x="609600" y="896938"/>
            <a:ext cx="10972799" cy="354012"/>
          </a:xfrm>
          <a:prstGeom prst="rect">
            <a:avLst/>
          </a:prstGeom>
        </p:spPr>
        <p:txBody>
          <a:bodyPr anchor="ctr">
            <a:normAutofit/>
          </a:bodyPr>
          <a:lstStyle>
            <a:lvl1pPr marL="0" indent="0">
              <a:buNone/>
              <a:defRPr sz="1600" b="1" i="0">
                <a:solidFill>
                  <a:schemeClr val="tx2"/>
                </a:solidFill>
                <a:latin typeface="Avenir Heavy" panose="02000503020000020003" pitchFamily="2" charset="0"/>
              </a:defRPr>
            </a:lvl1pPr>
          </a:lstStyle>
          <a:p>
            <a:pPr lvl="0"/>
            <a:r>
              <a:rPr lang="en-US"/>
              <a:t>Subheading – 16pt</a:t>
            </a:r>
          </a:p>
        </p:txBody>
      </p:sp>
      <p:sp>
        <p:nvSpPr>
          <p:cNvPr id="23" name="Text Placeholder 12">
            <a:extLst>
              <a:ext uri="{FF2B5EF4-FFF2-40B4-BE49-F238E27FC236}">
                <a16:creationId xmlns:a16="http://schemas.microsoft.com/office/drawing/2014/main" id="{FAACF856-E88A-A7FA-C808-9F39465BC902}"/>
              </a:ext>
            </a:extLst>
          </p:cNvPr>
          <p:cNvSpPr>
            <a:spLocks noGrp="1"/>
          </p:cNvSpPr>
          <p:nvPr>
            <p:ph type="body" sz="quarter" idx="20" hasCustomPrompt="1"/>
          </p:nvPr>
        </p:nvSpPr>
        <p:spPr>
          <a:xfrm>
            <a:off x="609598" y="1645024"/>
            <a:ext cx="11035551" cy="4553226"/>
          </a:xfrm>
          <a:prstGeom prst="rect">
            <a:avLst/>
          </a:prstGeom>
        </p:spPr>
        <p:txBody>
          <a:bodyPr>
            <a:normAutofit/>
          </a:bodyPr>
          <a:lstStyle>
            <a:lvl1pPr marL="0" inden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a:t>
            </a:r>
          </a:p>
        </p:txBody>
      </p:sp>
    </p:spTree>
    <p:extLst>
      <p:ext uri="{BB962C8B-B14F-4D97-AF65-F5344CB8AC3E}">
        <p14:creationId xmlns:p14="http://schemas.microsoft.com/office/powerpoint/2010/main" val="1003589359"/>
      </p:ext>
    </p:extLst>
  </p:cSld>
  <p:clrMapOvr>
    <a:masterClrMapping/>
  </p:clrMapOvr>
  <p:extLst>
    <p:ext uri="{DCECCB84-F9BA-43D5-87BE-67443E8EF086}">
      <p15:sldGuideLst xmlns:p15="http://schemas.microsoft.com/office/powerpoint/2012/main">
        <p15:guide id="1" orient="horz" pos="432" userDrawn="1">
          <p15:clr>
            <a:srgbClr val="FBAE40"/>
          </p15:clr>
        </p15:guide>
        <p15:guide id="2" orient="horz" pos="720" userDrawn="1">
          <p15:clr>
            <a:srgbClr val="FBAE40"/>
          </p15:clr>
        </p15:guide>
        <p15:guide id="3" orient="horz" pos="1032"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enn Medicine_text and images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97B5EB-C341-4C6F-1A41-00436462BB2E}"/>
              </a:ext>
            </a:extLst>
          </p:cNvPr>
          <p:cNvSpPr>
            <a:spLocks noGrp="1" noRot="1" noMove="1" noResize="1" noEditPoints="1" noAdjustHandles="1" noChangeArrowheads="1" noChangeShapeType="1"/>
          </p:cNvSpPr>
          <p:nvPr userDrawn="1"/>
        </p:nvSpPr>
        <p:spPr>
          <a:xfrm>
            <a:off x="6096001"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grpSp>
        <p:nvGrpSpPr>
          <p:cNvPr id="16" name="Group 15">
            <a:extLst>
              <a:ext uri="{FF2B5EF4-FFF2-40B4-BE49-F238E27FC236}">
                <a16:creationId xmlns:a16="http://schemas.microsoft.com/office/drawing/2014/main" id="{043A8216-D24D-7A21-213E-6B36C5590105}"/>
              </a:ext>
            </a:extLst>
          </p:cNvPr>
          <p:cNvGrpSpPr/>
          <p:nvPr userDrawn="1"/>
        </p:nvGrpSpPr>
        <p:grpSpPr>
          <a:xfrm>
            <a:off x="9105794" y="6285450"/>
            <a:ext cx="2355077" cy="387427"/>
            <a:chOff x="9105794" y="6285450"/>
            <a:chExt cx="2355077" cy="387427"/>
          </a:xfrm>
        </p:grpSpPr>
        <p:cxnSp>
          <p:nvCxnSpPr>
            <p:cNvPr id="11" name="Straight Connector 10">
              <a:extLst>
                <a:ext uri="{FF2B5EF4-FFF2-40B4-BE49-F238E27FC236}">
                  <a16:creationId xmlns:a16="http://schemas.microsoft.com/office/drawing/2014/main" id="{CE85ACF0-2B2F-96A2-8F86-B0E605ACBE9E}"/>
                </a:ext>
              </a:extLst>
            </p:cNvPr>
            <p:cNvCxnSpPr>
              <a:cxnSpLocks/>
            </p:cNvCxnSpPr>
            <p:nvPr userDrawn="1"/>
          </p:nvCxnSpPr>
          <p:spPr>
            <a:xfrm flipH="1">
              <a:off x="9966660"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Placeholder 11" descr="A white logo on a black background&#10;&#10;AI-generated content may be incorrect.">
              <a:extLst>
                <a:ext uri="{FF2B5EF4-FFF2-40B4-BE49-F238E27FC236}">
                  <a16:creationId xmlns:a16="http://schemas.microsoft.com/office/drawing/2014/main" id="{4C0983FC-6EB1-3EAF-9F25-CB8B1D45D49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105794" y="6285450"/>
              <a:ext cx="696102" cy="387427"/>
            </a:xfrm>
            <a:prstGeom prst="rect">
              <a:avLst/>
            </a:prstGeom>
          </p:spPr>
        </p:pic>
        <p:pic>
          <p:nvPicPr>
            <p:cNvPr id="15" name="Graphic 14">
              <a:extLst>
                <a:ext uri="{FF2B5EF4-FFF2-40B4-BE49-F238E27FC236}">
                  <a16:creationId xmlns:a16="http://schemas.microsoft.com/office/drawing/2014/main" id="{69A0721F-D64B-BF3F-FBC7-B273E713005B}"/>
                </a:ext>
              </a:extLst>
            </p:cNvPr>
            <p:cNvPicPr>
              <a:picLocks noChangeAspect="1"/>
            </p:cNvPicPr>
            <p:nvPr userDrawn="1"/>
          </p:nvPicPr>
          <p:blipFill>
            <a:blip>
              <a:extLst>
                <a:ext uri="{96DAC541-7B7A-43D3-8B79-37D633B846F1}">
                  <asvg:svgBlip xmlns:asvg="http://schemas.microsoft.com/office/drawing/2016/SVG/main" r:embed="rId3"/>
                </a:ext>
              </a:extLst>
            </a:blip>
            <a:srcRect l="4271" t="12118" r="3819" b="17700"/>
            <a:stretch/>
          </p:blipFill>
          <p:spPr>
            <a:xfrm>
              <a:off x="10071532" y="6347544"/>
              <a:ext cx="1389339" cy="257393"/>
            </a:xfrm>
            <a:prstGeom prst="rect">
              <a:avLst/>
            </a:prstGeom>
          </p:spPr>
        </p:pic>
      </p:grpSp>
      <p:sp>
        <p:nvSpPr>
          <p:cNvPr id="4" name="Slide Number Placeholder 8">
            <a:extLst>
              <a:ext uri="{FF2B5EF4-FFF2-40B4-BE49-F238E27FC236}">
                <a16:creationId xmlns:a16="http://schemas.microsoft.com/office/drawing/2014/main" id="{636FBA3A-806D-CD0A-7CEE-09C81AC5EF78}"/>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9" name="Text Placeholder 43">
            <a:extLst>
              <a:ext uri="{FF2B5EF4-FFF2-40B4-BE49-F238E27FC236}">
                <a16:creationId xmlns:a16="http://schemas.microsoft.com/office/drawing/2014/main" id="{2401DE5F-2AE8-EF87-2AE4-CD05B1CBBBF1}"/>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20" name="Group 19">
            <a:extLst>
              <a:ext uri="{FF2B5EF4-FFF2-40B4-BE49-F238E27FC236}">
                <a16:creationId xmlns:a16="http://schemas.microsoft.com/office/drawing/2014/main" id="{5D802F54-516C-3F8C-1E92-57116C0E4E91}"/>
              </a:ext>
            </a:extLst>
          </p:cNvPr>
          <p:cNvGrpSpPr/>
          <p:nvPr userDrawn="1"/>
        </p:nvGrpSpPr>
        <p:grpSpPr>
          <a:xfrm>
            <a:off x="405472" y="472377"/>
            <a:ext cx="109351" cy="212668"/>
            <a:chOff x="921541" y="800100"/>
            <a:chExt cx="167671" cy="326091"/>
          </a:xfrm>
          <a:solidFill>
            <a:schemeClr val="accent1"/>
          </a:solidFill>
        </p:grpSpPr>
        <p:sp>
          <p:nvSpPr>
            <p:cNvPr id="22" name="Rectangle 21">
              <a:extLst>
                <a:ext uri="{FF2B5EF4-FFF2-40B4-BE49-F238E27FC236}">
                  <a16:creationId xmlns:a16="http://schemas.microsoft.com/office/drawing/2014/main" id="{98974573-0814-B4B0-767A-698AC35C16F4}"/>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3" name="Rectangle 22">
              <a:extLst>
                <a:ext uri="{FF2B5EF4-FFF2-40B4-BE49-F238E27FC236}">
                  <a16:creationId xmlns:a16="http://schemas.microsoft.com/office/drawing/2014/main" id="{412D5619-7345-547F-8384-DF6B7F12E144}"/>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6" name="Picture Placeholder 21">
            <a:extLst>
              <a:ext uri="{FF2B5EF4-FFF2-40B4-BE49-F238E27FC236}">
                <a16:creationId xmlns:a16="http://schemas.microsoft.com/office/drawing/2014/main" id="{1D00593F-B5E3-CF5D-A27F-69F3E7FED6C1}"/>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bg1"/>
                </a:solidFill>
                <a:latin typeface="Avenir Book" panose="02000503020000020003" pitchFamily="2" charset="0"/>
              </a:defRPr>
            </a:lvl1pPr>
          </a:lstStyle>
          <a:p>
            <a:r>
              <a:rPr lang="en-US"/>
              <a:t>Picture</a:t>
            </a:r>
          </a:p>
        </p:txBody>
      </p:sp>
      <p:sp>
        <p:nvSpPr>
          <p:cNvPr id="3" name="Text Placeholder 12">
            <a:extLst>
              <a:ext uri="{FF2B5EF4-FFF2-40B4-BE49-F238E27FC236}">
                <a16:creationId xmlns:a16="http://schemas.microsoft.com/office/drawing/2014/main" id="{1B0A5D5C-295F-35AC-4534-B693E1B3882F}"/>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5" name="Text Placeholder 3">
            <a:extLst>
              <a:ext uri="{FF2B5EF4-FFF2-40B4-BE49-F238E27FC236}">
                <a16:creationId xmlns:a16="http://schemas.microsoft.com/office/drawing/2014/main" id="{F4A6E925-1E9A-81DE-5095-517CCCBD9AF3}"/>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186938953"/>
      </p:ext>
    </p:extLst>
  </p:cSld>
  <p:clrMapOvr>
    <a:masterClrMapping/>
  </p:clrMapOvr>
  <p:extLst>
    <p:ext uri="{DCECCB84-F9BA-43D5-87BE-67443E8EF086}">
      <p15:sldGuideLst xmlns:p15="http://schemas.microsoft.com/office/powerpoint/2012/main">
        <p15:guide id="1" orient="horz" pos="1008" userDrawn="1">
          <p15:clr>
            <a:srgbClr val="FBAE40"/>
          </p15:clr>
        </p15:guide>
        <p15:guide id="2" orient="horz" pos="720" userDrawn="1">
          <p15:clr>
            <a:srgbClr val="FBAE40"/>
          </p15:clr>
        </p15:guide>
        <p15:guide id="3" orient="horz" pos="432"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enn Medicine_text and images 2">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74F0845-E012-759E-BA73-68591B1BDF70}"/>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4" name="Slide Number Placeholder 8">
            <a:extLst>
              <a:ext uri="{FF2B5EF4-FFF2-40B4-BE49-F238E27FC236}">
                <a16:creationId xmlns:a16="http://schemas.microsoft.com/office/drawing/2014/main" id="{0416D692-96FC-D944-9861-B7C7E772551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4" name="Group 3">
            <a:extLst>
              <a:ext uri="{FF2B5EF4-FFF2-40B4-BE49-F238E27FC236}">
                <a16:creationId xmlns:a16="http://schemas.microsoft.com/office/drawing/2014/main" id="{08C3818A-DFBE-8638-190A-4385D0B03D37}"/>
              </a:ext>
            </a:extLst>
          </p:cNvPr>
          <p:cNvGrpSpPr/>
          <p:nvPr userDrawn="1"/>
        </p:nvGrpSpPr>
        <p:grpSpPr>
          <a:xfrm>
            <a:off x="9067432" y="6254970"/>
            <a:ext cx="2384572" cy="455762"/>
            <a:chOff x="7333172" y="6254970"/>
            <a:chExt cx="2384572" cy="455762"/>
          </a:xfrm>
        </p:grpSpPr>
        <p:sp>
          <p:nvSpPr>
            <p:cNvPr id="5" name="Freeform 4">
              <a:extLst>
                <a:ext uri="{FF2B5EF4-FFF2-40B4-BE49-F238E27FC236}">
                  <a16:creationId xmlns:a16="http://schemas.microsoft.com/office/drawing/2014/main" id="{46E4DBE4-923F-1A34-C342-40E6C3E82BFA}"/>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6" name="Straight Connector 5">
              <a:extLst>
                <a:ext uri="{FF2B5EF4-FFF2-40B4-BE49-F238E27FC236}">
                  <a16:creationId xmlns:a16="http://schemas.microsoft.com/office/drawing/2014/main" id="{176C8D72-C1A4-2BF8-B94D-B1399DA841AF}"/>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0DF45689-2B0C-E911-8FAA-8A775251949E}"/>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2" name="Text Placeholder 12">
            <a:extLst>
              <a:ext uri="{FF2B5EF4-FFF2-40B4-BE49-F238E27FC236}">
                <a16:creationId xmlns:a16="http://schemas.microsoft.com/office/drawing/2014/main" id="{71027146-6CD7-8C7F-560C-5407A2E2A124}"/>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9" name="Text Placeholder 3">
            <a:extLst>
              <a:ext uri="{FF2B5EF4-FFF2-40B4-BE49-F238E27FC236}">
                <a16:creationId xmlns:a16="http://schemas.microsoft.com/office/drawing/2014/main" id="{0107A798-0874-92EF-252C-C1C286A46F2E}"/>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4270840741"/>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008" userDrawn="1">
          <p15:clr>
            <a:srgbClr val="FBAE40"/>
          </p15:clr>
        </p15:guide>
        <p15:guide id="4" pos="3648">
          <p15:clr>
            <a:srgbClr val="FBAE40"/>
          </p15:clr>
        </p15:guide>
        <p15:guide id="5" pos="422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enn Medicine_text and images 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0F78ACE-509C-A95F-66BE-9F5F7DDA5999}"/>
              </a:ext>
            </a:extLst>
          </p:cNvPr>
          <p:cNvGrpSpPr/>
          <p:nvPr userDrawn="1"/>
        </p:nvGrpSpPr>
        <p:grpSpPr>
          <a:xfrm>
            <a:off x="9067432" y="6254970"/>
            <a:ext cx="2384572" cy="455762"/>
            <a:chOff x="7333172" y="6254970"/>
            <a:chExt cx="2384572" cy="455762"/>
          </a:xfrm>
        </p:grpSpPr>
        <p:sp>
          <p:nvSpPr>
            <p:cNvPr id="4" name="Freeform 3">
              <a:extLst>
                <a:ext uri="{FF2B5EF4-FFF2-40B4-BE49-F238E27FC236}">
                  <a16:creationId xmlns:a16="http://schemas.microsoft.com/office/drawing/2014/main" id="{81922713-C7E5-C501-E97E-E8A12DAA1A27}"/>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7069765B-52C8-6DB9-9902-21DE95BA3D2B}"/>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EE6413A6-79F7-B9C1-C10D-88D61575D54F}"/>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
        <p:nvSpPr>
          <p:cNvPr id="8" name="Slide Number Placeholder 8">
            <a:extLst>
              <a:ext uri="{FF2B5EF4-FFF2-40B4-BE49-F238E27FC236}">
                <a16:creationId xmlns:a16="http://schemas.microsoft.com/office/drawing/2014/main" id="{857E45CD-452D-F961-94B3-2F963835F9A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0" name="Text Placeholder 43">
            <a:extLst>
              <a:ext uri="{FF2B5EF4-FFF2-40B4-BE49-F238E27FC236}">
                <a16:creationId xmlns:a16="http://schemas.microsoft.com/office/drawing/2014/main" id="{B75A5979-1E98-53B2-96CD-D8696BAB682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1" name="Group 10">
            <a:extLst>
              <a:ext uri="{FF2B5EF4-FFF2-40B4-BE49-F238E27FC236}">
                <a16:creationId xmlns:a16="http://schemas.microsoft.com/office/drawing/2014/main" id="{2A915170-B8FF-B11C-1E49-D59F0428F8EF}"/>
              </a:ext>
            </a:extLst>
          </p:cNvPr>
          <p:cNvGrpSpPr/>
          <p:nvPr userDrawn="1"/>
        </p:nvGrpSpPr>
        <p:grpSpPr>
          <a:xfrm>
            <a:off x="405472" y="472377"/>
            <a:ext cx="109351" cy="212668"/>
            <a:chOff x="921541" y="800100"/>
            <a:chExt cx="167671" cy="326091"/>
          </a:xfrm>
          <a:solidFill>
            <a:schemeClr val="accent1"/>
          </a:solidFill>
        </p:grpSpPr>
        <p:sp>
          <p:nvSpPr>
            <p:cNvPr id="12" name="Rectangle 11">
              <a:extLst>
                <a:ext uri="{FF2B5EF4-FFF2-40B4-BE49-F238E27FC236}">
                  <a16:creationId xmlns:a16="http://schemas.microsoft.com/office/drawing/2014/main" id="{3978C365-6B97-7CA5-5458-527023346F2B}"/>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3" name="Rectangle 12">
              <a:extLst>
                <a:ext uri="{FF2B5EF4-FFF2-40B4-BE49-F238E27FC236}">
                  <a16:creationId xmlns:a16="http://schemas.microsoft.com/office/drawing/2014/main" id="{A1A3F7E6-AB98-B974-FCAC-659489995FC0}"/>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9" name="Picture Placeholder 15">
            <a:extLst>
              <a:ext uri="{FF2B5EF4-FFF2-40B4-BE49-F238E27FC236}">
                <a16:creationId xmlns:a16="http://schemas.microsoft.com/office/drawing/2014/main" id="{7EB9388A-3128-2E85-A270-A1EBEBD3A843}"/>
              </a:ext>
            </a:extLst>
          </p:cNvPr>
          <p:cNvSpPr>
            <a:spLocks noGrp="1"/>
          </p:cNvSpPr>
          <p:nvPr>
            <p:ph type="pic" sz="quarter" idx="13"/>
          </p:nvPr>
        </p:nvSpPr>
        <p:spPr>
          <a:xfrm>
            <a:off x="6697662" y="1601788"/>
            <a:ext cx="4884733" cy="4484687"/>
          </a:xfrm>
          <a:prstGeom prst="rect">
            <a:avLst/>
          </a:prstGeom>
        </p:spPr>
        <p:txBody>
          <a:bodyPr/>
          <a:lstStyle>
            <a:lvl1pPr>
              <a:defRPr>
                <a:solidFill>
                  <a:schemeClr val="tx2"/>
                </a:solidFill>
                <a:latin typeface="Avenir Book" panose="02000503020000020003" pitchFamily="2" charset="0"/>
              </a:defRPr>
            </a:lvl1pPr>
          </a:lstStyle>
          <a:p>
            <a:endParaRPr lang="en-US"/>
          </a:p>
        </p:txBody>
      </p:sp>
      <p:sp>
        <p:nvSpPr>
          <p:cNvPr id="2" name="Text Placeholder 12">
            <a:extLst>
              <a:ext uri="{FF2B5EF4-FFF2-40B4-BE49-F238E27FC236}">
                <a16:creationId xmlns:a16="http://schemas.microsoft.com/office/drawing/2014/main" id="{A3E98C99-FEEE-9F5B-D9A6-E423C4B093D5}"/>
              </a:ext>
            </a:extLst>
          </p:cNvPr>
          <p:cNvSpPr>
            <a:spLocks noGrp="1"/>
          </p:cNvSpPr>
          <p:nvPr>
            <p:ph type="body" sz="quarter" idx="11" hasCustomPrompt="1"/>
          </p:nvPr>
        </p:nvSpPr>
        <p:spPr>
          <a:xfrm>
            <a:off x="609598" y="1639230"/>
            <a:ext cx="5829301" cy="4553226"/>
          </a:xfrm>
          <a:prstGeom prst="rect">
            <a:avLst/>
          </a:prstGeom>
        </p:spPr>
        <p:txBody>
          <a:bodyPr>
            <a:noAutofit/>
          </a:bodyPr>
          <a:lstStyle>
            <a:lvl1pPr marL="0" indent="0">
              <a:buClr>
                <a:schemeClr val="tx2"/>
              </a:buClr>
              <a:buFont typeface="Arial" panose="020B0604020202020204" pitchFamily="34" charse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a:p>
            <a:pPr lvl="0"/>
            <a:endParaRPr lang="en-US"/>
          </a:p>
        </p:txBody>
      </p:sp>
      <p:sp>
        <p:nvSpPr>
          <p:cNvPr id="7" name="Text Placeholder 3">
            <a:extLst>
              <a:ext uri="{FF2B5EF4-FFF2-40B4-BE49-F238E27FC236}">
                <a16:creationId xmlns:a16="http://schemas.microsoft.com/office/drawing/2014/main" id="{D315AE4B-98B9-69B9-6941-0EC158646E23}"/>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2243297492"/>
      </p:ext>
    </p:extLst>
  </p:cSld>
  <p:clrMapOvr>
    <a:masterClrMapping/>
  </p:clrMapOvr>
  <p:extLst>
    <p:ext uri="{DCECCB84-F9BA-43D5-87BE-67443E8EF086}">
      <p15:sldGuideLst xmlns:p15="http://schemas.microsoft.com/office/powerpoint/2012/main">
        <p15:guide id="1" orient="horz" pos="1008" userDrawn="1">
          <p15:clr>
            <a:srgbClr val="FBAE40"/>
          </p15:clr>
        </p15:guide>
        <p15:guide id="2" orient="horz" pos="720" userDrawn="1">
          <p15:clr>
            <a:srgbClr val="FBAE40"/>
          </p15:clr>
        </p15:guide>
        <p15:guide id="3" orient="horz" pos="432" userDrawn="1">
          <p15:clr>
            <a:srgbClr val="FBAE40"/>
          </p15:clr>
        </p15:guide>
        <p15:guide id="4" pos="4056" userDrawn="1">
          <p15:clr>
            <a:srgbClr val="FBAE40"/>
          </p15:clr>
        </p15:guide>
        <p15:guide id="5" pos="4224"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enn Medicine_Thank you">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BF1635-CA7F-1F73-7699-75194FF7B8B5}"/>
              </a:ext>
            </a:extLst>
          </p:cNvPr>
          <p:cNvSpPr txBox="1">
            <a:spLocks/>
          </p:cNvSpPr>
          <p:nvPr userDrawn="1"/>
        </p:nvSpPr>
        <p:spPr>
          <a:xfrm>
            <a:off x="1" y="2842371"/>
            <a:ext cx="12192000" cy="780785"/>
          </a:xfrm>
          <a:prstGeom prst="rect">
            <a:avLst/>
          </a:prstGeom>
        </p:spPr>
        <p:txBody>
          <a:bodyPr vert="horz" lIns="89452" tIns="44726" rIns="89452" bIns="44726" rtlCol="0" anchor="ctr">
            <a:noAutofit/>
          </a:bodyPr>
          <a:lstStyle>
            <a:lvl1pPr algn="l" defTabSz="914400" rtl="0" eaLnBrk="1" latinLnBrk="0" hangingPunct="1">
              <a:lnSpc>
                <a:spcPct val="90000"/>
              </a:lnSpc>
              <a:spcBef>
                <a:spcPct val="0"/>
              </a:spcBef>
              <a:buNone/>
              <a:defRPr sz="4400" b="1"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sz="6000">
                <a:solidFill>
                  <a:schemeClr val="tx1"/>
                </a:solidFill>
                <a:latin typeface="Avenir Black" panose="02000503020000020003" pitchFamily="2" charset="0"/>
                <a:cs typeface="Arial" panose="020B0604020202020204" pitchFamily="34" charset="0"/>
              </a:rPr>
              <a:t>Thank you!</a:t>
            </a:r>
          </a:p>
        </p:txBody>
      </p:sp>
      <p:sp>
        <p:nvSpPr>
          <p:cNvPr id="9" name="Slide Number Placeholder 8">
            <a:extLst>
              <a:ext uri="{FF2B5EF4-FFF2-40B4-BE49-F238E27FC236}">
                <a16:creationId xmlns:a16="http://schemas.microsoft.com/office/drawing/2014/main" id="{A97A079D-0FC4-8759-3517-CF27345559B7}"/>
              </a:ext>
            </a:extLst>
          </p:cNvPr>
          <p:cNvSpPr txBox="1">
            <a:spLocks/>
          </p:cNvSpPr>
          <p:nvPr userDrawn="1"/>
        </p:nvSpPr>
        <p:spPr>
          <a:xfrm>
            <a:off x="609600" y="626390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1" name="Freeform 10">
            <a:extLst>
              <a:ext uri="{FF2B5EF4-FFF2-40B4-BE49-F238E27FC236}">
                <a16:creationId xmlns:a16="http://schemas.microsoft.com/office/drawing/2014/main" id="{A782CFAC-CA1F-DB72-FC9C-0CFDC457F6A3}"/>
              </a:ext>
            </a:extLst>
          </p:cNvPr>
          <p:cNvSpPr/>
          <p:nvPr userDrawn="1"/>
        </p:nvSpPr>
        <p:spPr>
          <a:xfrm rot="10800000">
            <a:off x="0" y="3625236"/>
            <a:ext cx="4134339" cy="3232764"/>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solidFill>
            <a:sysClr val="window" lastClr="FFFFFF"/>
          </a:solidFill>
          <a:ln w="38100" cap="flat" cmpd="sng" algn="ctr">
            <a:solidFill>
              <a:schemeClr val="accent2"/>
            </a:solidFill>
            <a:prstDash val="solid"/>
            <a:miter lim="800000"/>
          </a:ln>
          <a:effectLst/>
        </p:spPr>
        <p:txBody>
          <a:bodyPr wrap="square" rtlCol="0" anchor="ctr">
            <a:noAutofit/>
          </a:bodyPr>
          <a:lstStyle/>
          <a:p>
            <a:pPr marL="0" marR="0" lvl="0" indent="0" algn="ctr" defTabSz="596383" eaLnBrk="1" fontAlgn="auto" latinLnBrk="0" hangingPunct="1">
              <a:lnSpc>
                <a:spcPct val="100000"/>
              </a:lnSpc>
              <a:spcBef>
                <a:spcPts val="0"/>
              </a:spcBef>
              <a:spcAft>
                <a:spcPts val="0"/>
              </a:spcAft>
              <a:buClrTx/>
              <a:buSzTx/>
              <a:buFontTx/>
              <a:buNone/>
              <a:tabLst/>
              <a:defRPr/>
            </a:pPr>
            <a:endParaRPr kumimoji="0" lang="en-US" sz="766" b="0" i="0" u="none" strike="noStrike" kern="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3" name="Freeform 2">
            <a:extLst>
              <a:ext uri="{FF2B5EF4-FFF2-40B4-BE49-F238E27FC236}">
                <a16:creationId xmlns:a16="http://schemas.microsoft.com/office/drawing/2014/main" id="{B0BD9EF7-2362-7573-13D7-044BA7B8629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grpSp>
        <p:nvGrpSpPr>
          <p:cNvPr id="2" name="Group 1">
            <a:extLst>
              <a:ext uri="{FF2B5EF4-FFF2-40B4-BE49-F238E27FC236}">
                <a16:creationId xmlns:a16="http://schemas.microsoft.com/office/drawing/2014/main" id="{1538222B-6F98-1BE4-DD00-6E50CCBE1E58}"/>
              </a:ext>
            </a:extLst>
          </p:cNvPr>
          <p:cNvGrpSpPr/>
          <p:nvPr userDrawn="1"/>
        </p:nvGrpSpPr>
        <p:grpSpPr>
          <a:xfrm>
            <a:off x="9067432" y="6254970"/>
            <a:ext cx="2384572" cy="455762"/>
            <a:chOff x="7333172" y="6254970"/>
            <a:chExt cx="2384572" cy="455762"/>
          </a:xfrm>
        </p:grpSpPr>
        <p:sp>
          <p:nvSpPr>
            <p:cNvPr id="7" name="Freeform 6">
              <a:extLst>
                <a:ext uri="{FF2B5EF4-FFF2-40B4-BE49-F238E27FC236}">
                  <a16:creationId xmlns:a16="http://schemas.microsoft.com/office/drawing/2014/main" id="{9765D32B-9B84-B704-A069-96E3332F75BE}"/>
                </a:ext>
              </a:extLst>
            </p:cNvPr>
            <p:cNvSpPr/>
            <p:nvPr/>
          </p:nvSpPr>
          <p:spPr>
            <a:xfrm>
              <a:off x="7333172" y="6254970"/>
              <a:ext cx="795948" cy="455762"/>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cxnSp>
          <p:nvCxnSpPr>
            <p:cNvPr id="14" name="Straight Connector 13">
              <a:extLst>
                <a:ext uri="{FF2B5EF4-FFF2-40B4-BE49-F238E27FC236}">
                  <a16:creationId xmlns:a16="http://schemas.microsoft.com/office/drawing/2014/main" id="{E922DC93-68BE-7DE0-38C3-EFAD4537B150}"/>
                </a:ext>
              </a:extLst>
            </p:cNvPr>
            <p:cNvCxnSpPr>
              <a:cxnSpLocks/>
            </p:cNvCxnSpPr>
            <p:nvPr/>
          </p:nvCxnSpPr>
          <p:spPr>
            <a:xfrm>
              <a:off x="8229261" y="6382300"/>
              <a:ext cx="0" cy="20110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BE31725F-6A45-150A-B908-6B27D3330631}"/>
                </a:ext>
              </a:extLst>
            </p:cNvPr>
            <p:cNvPicPr>
              <a:picLocks noChangeAspect="1"/>
            </p:cNvPicPr>
            <p:nvPr userDrawn="1"/>
          </p:nvPicPr>
          <p:blipFill>
            <a:blip>
              <a:extLst>
                <a:ext uri="{96DAC541-7B7A-43D3-8B79-37D633B846F1}">
                  <asvg:svgBlip xmlns:asvg="http://schemas.microsoft.com/office/drawing/2016/SVG/main" r:embed="rId3"/>
                </a:ext>
              </a:extLst>
            </a:blip>
            <a:srcRect l="3839" t="15010" r="4007" b="16310"/>
            <a:stretch/>
          </p:blipFill>
          <p:spPr>
            <a:xfrm>
              <a:off x="8329402" y="6353895"/>
              <a:ext cx="1388342" cy="251043"/>
            </a:xfrm>
            <a:prstGeom prst="rect">
              <a:avLst/>
            </a:prstGeom>
          </p:spPr>
        </p:pic>
      </p:grpSp>
    </p:spTree>
    <p:extLst>
      <p:ext uri="{BB962C8B-B14F-4D97-AF65-F5344CB8AC3E}">
        <p14:creationId xmlns:p14="http://schemas.microsoft.com/office/powerpoint/2010/main" val="1727465571"/>
      </p:ext>
    </p:extLst>
  </p:cSld>
  <p:clrMapOvr>
    <a:masterClrMapping/>
  </p:clrMapOvr>
  <p:extLst>
    <p:ext uri="{DCECCB84-F9BA-43D5-87BE-67443E8EF086}">
      <p15:sldGuideLst xmlns:p15="http://schemas.microsoft.com/office/powerpoint/2012/main">
        <p15:guide id="1" orient="horz" pos="3312">
          <p15:clr>
            <a:srgbClr val="FBAE40"/>
          </p15:clr>
        </p15:guide>
        <p15:guide id="2" pos="576">
          <p15:clr>
            <a:srgbClr val="FBAE40"/>
          </p15:clr>
        </p15:guide>
        <p15:guide id="3" pos="1094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Nudge_Quotes">
    <p:spTree>
      <p:nvGrpSpPr>
        <p:cNvPr id="1" name=""/>
        <p:cNvGrpSpPr/>
        <p:nvPr/>
      </p:nvGrpSpPr>
      <p:grpSpPr>
        <a:xfrm>
          <a:off x="0" y="0"/>
          <a:ext cx="0" cy="0"/>
          <a:chOff x="0" y="0"/>
          <a:chExt cx="0" cy="0"/>
        </a:xfrm>
      </p:grpSpPr>
      <p:sp>
        <p:nvSpPr>
          <p:cNvPr id="2" name="Slide Number Placeholder 8">
            <a:extLst>
              <a:ext uri="{FF2B5EF4-FFF2-40B4-BE49-F238E27FC236}">
                <a16:creationId xmlns:a16="http://schemas.microsoft.com/office/drawing/2014/main" id="{3FED648B-E77C-6AB2-6109-4E8775F9C900}"/>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3" name="Freeform 3">
            <a:extLst>
              <a:ext uri="{FF2B5EF4-FFF2-40B4-BE49-F238E27FC236}">
                <a16:creationId xmlns:a16="http://schemas.microsoft.com/office/drawing/2014/main" id="{0E3DD9F4-1D6A-0293-4577-017F452A1DDD}"/>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8" name="Text Placeholder 43">
            <a:extLst>
              <a:ext uri="{FF2B5EF4-FFF2-40B4-BE49-F238E27FC236}">
                <a16:creationId xmlns:a16="http://schemas.microsoft.com/office/drawing/2014/main" id="{149E032E-60C6-CECB-F054-42364B54A8CC}"/>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Segoe UI Semibold" panose="020B0702040204020203" pitchFamily="34" charset="0"/>
                <a:cs typeface="Segoe UI Semibold" panose="020B0702040204020203" pitchFamily="34" charset="0"/>
              </a:defRPr>
            </a:lvl1pPr>
          </a:lstStyle>
          <a:p>
            <a:pPr lvl="0"/>
            <a:r>
              <a:rPr lang="en-US"/>
              <a:t>Title</a:t>
            </a:r>
          </a:p>
        </p:txBody>
      </p:sp>
      <p:grpSp>
        <p:nvGrpSpPr>
          <p:cNvPr id="9" name="Group 8">
            <a:extLst>
              <a:ext uri="{FF2B5EF4-FFF2-40B4-BE49-F238E27FC236}">
                <a16:creationId xmlns:a16="http://schemas.microsoft.com/office/drawing/2014/main" id="{EDA7EC08-10FF-2292-EA2E-F65E46CE2F8A}"/>
              </a:ext>
            </a:extLst>
          </p:cNvPr>
          <p:cNvGrpSpPr/>
          <p:nvPr userDrawn="1"/>
        </p:nvGrpSpPr>
        <p:grpSpPr>
          <a:xfrm>
            <a:off x="405472" y="409708"/>
            <a:ext cx="204127" cy="396990"/>
            <a:chOff x="921541" y="800100"/>
            <a:chExt cx="167671" cy="326091"/>
          </a:xfrm>
          <a:solidFill>
            <a:schemeClr val="accent1"/>
          </a:solidFill>
        </p:grpSpPr>
        <p:sp>
          <p:nvSpPr>
            <p:cNvPr id="10" name="Rectangle 9">
              <a:extLst>
                <a:ext uri="{FF2B5EF4-FFF2-40B4-BE49-F238E27FC236}">
                  <a16:creationId xmlns:a16="http://schemas.microsoft.com/office/drawing/2014/main" id="{C2260CB2-E58D-B4BA-6EB6-735BD5844FC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1" name="Rectangle 10">
              <a:extLst>
                <a:ext uri="{FF2B5EF4-FFF2-40B4-BE49-F238E27FC236}">
                  <a16:creationId xmlns:a16="http://schemas.microsoft.com/office/drawing/2014/main" id="{76A0533B-883A-2DBC-91A6-C9192929693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25333683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8">
            <a:extLst>
              <a:ext uri="{FF2B5EF4-FFF2-40B4-BE49-F238E27FC236}">
                <a16:creationId xmlns:a16="http://schemas.microsoft.com/office/drawing/2014/main" id="{0881396E-FB70-1603-647D-3CFFB9DA7D0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4040559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 2023 JHF, PRHI, HCF, HFP</a:t>
            </a:r>
          </a:p>
        </p:txBody>
      </p:sp>
      <p:sp>
        <p:nvSpPr>
          <p:cNvPr id="5" name="Slide Number Placeholder 4"/>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416407133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lumn Content with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401A3-9575-864C-1751-0D6214ACB404}"/>
              </a:ext>
            </a:extLst>
          </p:cNvPr>
          <p:cNvSpPr>
            <a:spLocks noGrp="1"/>
          </p:cNvSpPr>
          <p:nvPr>
            <p:ph type="title"/>
          </p:nvPr>
        </p:nvSpPr>
        <p:spPr>
          <a:xfrm>
            <a:off x="719138" y="720000"/>
            <a:ext cx="10753724" cy="561600"/>
          </a:xfrm>
        </p:spPr>
        <p:txBody>
          <a:bodyPr/>
          <a:lstStyle/>
          <a:p>
            <a:endParaRPr lang="en-GB"/>
          </a:p>
        </p:txBody>
      </p:sp>
      <p:sp>
        <p:nvSpPr>
          <p:cNvPr id="3" name="Content Placeholder 2">
            <a:extLst>
              <a:ext uri="{FF2B5EF4-FFF2-40B4-BE49-F238E27FC236}">
                <a16:creationId xmlns:a16="http://schemas.microsoft.com/office/drawing/2014/main" id="{B051CD4D-601B-F33C-64C0-24F7E54A84C4}"/>
              </a:ext>
            </a:extLst>
          </p:cNvPr>
          <p:cNvSpPr>
            <a:spLocks noGrp="1"/>
          </p:cNvSpPr>
          <p:nvPr>
            <p:ph idx="1" hasCustomPrompt="1"/>
          </p:nvPr>
        </p:nvSpPr>
        <p:spPr>
          <a:xfrm>
            <a:off x="720000" y="1839600"/>
            <a:ext cx="5196000" cy="4297675"/>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p:txBody>
          <a:bodyPr/>
          <a:lstStyle/>
          <a:p>
            <a:fld id="{225DD426-AAE1-694B-8458-9EFAF930BCFB}" type="datetime4">
              <a:rPr lang="en-US" noProof="0"/>
              <a:t>July 9,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4" name="Content Placeholder 2">
            <a:extLst>
              <a:ext uri="{FF2B5EF4-FFF2-40B4-BE49-F238E27FC236}">
                <a16:creationId xmlns:a16="http://schemas.microsoft.com/office/drawing/2014/main" id="{5529DAC8-8D82-A64D-864B-A5A72A8A096F}"/>
              </a:ext>
            </a:extLst>
          </p:cNvPr>
          <p:cNvSpPr>
            <a:spLocks noGrp="1"/>
          </p:cNvSpPr>
          <p:nvPr>
            <p:ph idx="12" hasCustomPrompt="1"/>
          </p:nvPr>
        </p:nvSpPr>
        <p:spPr>
          <a:xfrm>
            <a:off x="6275999" y="1839600"/>
            <a:ext cx="5196000" cy="4297675"/>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8">
            <a:extLst>
              <a:ext uri="{FF2B5EF4-FFF2-40B4-BE49-F238E27FC236}">
                <a16:creationId xmlns:a16="http://schemas.microsoft.com/office/drawing/2014/main" id="{3A3CAC84-4261-E4FA-B805-4CB5CA0FAFD3}"/>
              </a:ext>
            </a:extLst>
          </p:cNvPr>
          <p:cNvSpPr>
            <a:spLocks noGrp="1"/>
          </p:cNvSpPr>
          <p:nvPr>
            <p:ph type="body" sz="quarter" idx="13" hasCustomPrompt="1"/>
          </p:nvPr>
        </p:nvSpPr>
        <p:spPr>
          <a:xfrm>
            <a:off x="720000" y="1279218"/>
            <a:ext cx="1075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Tree>
    <p:extLst>
      <p:ext uri="{BB962C8B-B14F-4D97-AF65-F5344CB8AC3E}">
        <p14:creationId xmlns:p14="http://schemas.microsoft.com/office/powerpoint/2010/main" val="4005396154"/>
      </p:ext>
    </p:extLst>
  </p:cSld>
  <p:clrMapOvr>
    <a:masterClrMapping/>
  </p:clrMapOvr>
  <p:extLst>
    <p:ext uri="{DCECCB84-F9BA-43D5-87BE-67443E8EF086}">
      <p15:sldGuideLst xmlns:p15="http://schemas.microsoft.com/office/powerpoint/2012/main">
        <p15:guide id="1" orient="horz" pos="453">
          <p15:clr>
            <a:srgbClr val="8F8F8F"/>
          </p15:clr>
        </p15:guide>
        <p15:guide id="2" orient="horz" pos="1025">
          <p15:clr>
            <a:srgbClr val="8F8F8F"/>
          </p15:clr>
        </p15:guide>
        <p15:guide id="3" orient="horz" pos="1162">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with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771BA-DEC6-F3CD-0966-439080AF1576}"/>
              </a:ext>
            </a:extLst>
          </p:cNvPr>
          <p:cNvSpPr>
            <a:spLocks noGrp="1"/>
          </p:cNvSpPr>
          <p:nvPr>
            <p:ph type="title"/>
          </p:nvPr>
        </p:nvSpPr>
        <p:spPr>
          <a:xfrm>
            <a:off x="719138" y="720000"/>
            <a:ext cx="10753724" cy="561600"/>
          </a:xfrm>
        </p:spPr>
        <p:txBody>
          <a:bodyPr/>
          <a:lstStyle/>
          <a:p>
            <a:endParaRPr lang="en-GB"/>
          </a:p>
        </p:txBody>
      </p:sp>
      <p:sp>
        <p:nvSpPr>
          <p:cNvPr id="3" name="Date Placeholder 2">
            <a:extLst>
              <a:ext uri="{FF2B5EF4-FFF2-40B4-BE49-F238E27FC236}">
                <a16:creationId xmlns:a16="http://schemas.microsoft.com/office/drawing/2014/main" id="{FD54B0AC-EFAA-1FCE-1F40-2E60B6B6702F}"/>
              </a:ext>
            </a:extLst>
          </p:cNvPr>
          <p:cNvSpPr>
            <a:spLocks noGrp="1"/>
          </p:cNvSpPr>
          <p:nvPr>
            <p:ph type="dt" sz="half" idx="10"/>
          </p:nvPr>
        </p:nvSpPr>
        <p:spPr/>
        <p:txBody>
          <a:bodyPr/>
          <a:lstStyle/>
          <a:p>
            <a:fld id="{9542A3E1-5A7C-9D48-8D77-D109D8F58155}" type="datetime4">
              <a:rPr lang="en-US" noProof="0"/>
              <a:t>July 9, 2026</a:t>
            </a:fld>
            <a:endParaRPr lang="en-US" noProof="0"/>
          </a:p>
        </p:txBody>
      </p:sp>
      <p:sp>
        <p:nvSpPr>
          <p:cNvPr id="4" name="Slide Number Placeholder 3">
            <a:extLst>
              <a:ext uri="{FF2B5EF4-FFF2-40B4-BE49-F238E27FC236}">
                <a16:creationId xmlns:a16="http://schemas.microsoft.com/office/drawing/2014/main" id="{BCC6BC50-3655-09A2-54D0-991FCCB4D171}"/>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5" name="Text Placeholder 8">
            <a:extLst>
              <a:ext uri="{FF2B5EF4-FFF2-40B4-BE49-F238E27FC236}">
                <a16:creationId xmlns:a16="http://schemas.microsoft.com/office/drawing/2014/main" id="{98E7446D-1AC7-A43F-ADC3-99ABFBDE93F6}"/>
              </a:ext>
            </a:extLst>
          </p:cNvPr>
          <p:cNvSpPr>
            <a:spLocks noGrp="1"/>
          </p:cNvSpPr>
          <p:nvPr>
            <p:ph type="body" sz="quarter" idx="13" hasCustomPrompt="1"/>
          </p:nvPr>
        </p:nvSpPr>
        <p:spPr>
          <a:xfrm>
            <a:off x="720000" y="1279218"/>
            <a:ext cx="1075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6" name="Guides" hidden="1">
            <a:extLst>
              <a:ext uri="{FF2B5EF4-FFF2-40B4-BE49-F238E27FC236}">
                <a16:creationId xmlns:a16="http://schemas.microsoft.com/office/drawing/2014/main" id="{C47EC7B5-5579-B015-84D6-CEA96A4D5E9C}"/>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180806624"/>
      </p:ext>
    </p:extLst>
  </p:cSld>
  <p:clrMapOvr>
    <a:masterClrMapping/>
  </p:clrMapOvr>
  <p:extLst>
    <p:ext uri="{DCECCB84-F9BA-43D5-87BE-67443E8EF086}">
      <p15:sldGuideLst xmlns:p15="http://schemas.microsoft.com/office/powerpoint/2012/main">
        <p15:guide id="1" orient="horz" pos="453">
          <p15:clr>
            <a:srgbClr val="8F8F8F"/>
          </p15:clr>
        </p15:guide>
        <p15:guide id="2" orient="horz" pos="1025">
          <p15:clr>
            <a:srgbClr val="8F8F8F"/>
          </p15:clr>
        </p15:guide>
        <p15:guide id="3" orient="horz" pos="1162">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6CF56-797D-76D1-938F-9E4AB58EBE90}"/>
              </a:ext>
            </a:extLst>
          </p:cNvPr>
          <p:cNvSpPr>
            <a:spLocks noGrp="1"/>
          </p:cNvSpPr>
          <p:nvPr>
            <p:ph type="title"/>
          </p:nvPr>
        </p:nvSpPr>
        <p:spPr/>
        <p:txBody>
          <a:bodyPr/>
          <a:lstStyle/>
          <a:p>
            <a:endParaRPr lang="en-GB"/>
          </a:p>
        </p:txBody>
      </p:sp>
      <p:sp>
        <p:nvSpPr>
          <p:cNvPr id="3" name="Date Placeholder 2">
            <a:extLst>
              <a:ext uri="{FF2B5EF4-FFF2-40B4-BE49-F238E27FC236}">
                <a16:creationId xmlns:a16="http://schemas.microsoft.com/office/drawing/2014/main" id="{CA6DD9D7-320B-688A-C7E1-3A0DA32461F1}"/>
              </a:ext>
            </a:extLst>
          </p:cNvPr>
          <p:cNvSpPr>
            <a:spLocks noGrp="1"/>
          </p:cNvSpPr>
          <p:nvPr>
            <p:ph type="dt" sz="half" idx="10"/>
          </p:nvPr>
        </p:nvSpPr>
        <p:spPr/>
        <p:txBody>
          <a:bodyPr/>
          <a:lstStyle/>
          <a:p>
            <a:fld id="{1BD75387-D4E7-8D44-AC57-90559E1D50C6}" type="datetime4">
              <a:rPr lang="en-US" noProof="0"/>
              <a:t>July 9, 2026</a:t>
            </a:fld>
            <a:endParaRPr lang="en-US" noProof="0"/>
          </a:p>
        </p:txBody>
      </p:sp>
      <p:sp>
        <p:nvSpPr>
          <p:cNvPr id="4" name="Slide Number Placeholder 3">
            <a:extLst>
              <a:ext uri="{FF2B5EF4-FFF2-40B4-BE49-F238E27FC236}">
                <a16:creationId xmlns:a16="http://schemas.microsoft.com/office/drawing/2014/main" id="{30508826-EFB1-9253-4DD9-529D28A14BB1}"/>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5" name="Guides" hidden="1">
            <a:extLst>
              <a:ext uri="{FF2B5EF4-FFF2-40B4-BE49-F238E27FC236}">
                <a16:creationId xmlns:a16="http://schemas.microsoft.com/office/drawing/2014/main" id="{65832291-D52E-BC28-A4EE-FF28DF7F69C5}"/>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313610539"/>
      </p:ext>
    </p:extLst>
  </p:cSld>
  <p:clrMapOvr>
    <a:masterClrMapping/>
  </p:clrMapOvr>
  <p:extLst>
    <p:ext uri="{DCECCB84-F9BA-43D5-87BE-67443E8EF086}">
      <p15:sldGuideLst xmlns:p15="http://schemas.microsoft.com/office/powerpoint/2012/main">
        <p15:guide id="1" orient="horz" pos="453">
          <p15:clr>
            <a:srgbClr val="8F8F8F"/>
          </p15:clr>
        </p15:guide>
        <p15:guide id="3" orient="horz" pos="1079">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with Footer in Blu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E71BF0-5156-4399-18F9-DC04A1A13E84}"/>
              </a:ext>
            </a:extLst>
          </p:cNvPr>
          <p:cNvSpPr>
            <a:spLocks noGrp="1"/>
          </p:cNvSpPr>
          <p:nvPr>
            <p:ph type="dt" sz="half" idx="10"/>
          </p:nvPr>
        </p:nvSpPr>
        <p:spPr/>
        <p:txBody>
          <a:bodyPr/>
          <a:lstStyle/>
          <a:p>
            <a:fld id="{8EA7C55A-0720-674D-B591-4F14C71E2AA5}" type="datetime4">
              <a:rPr lang="en-US" noProof="0"/>
              <a:t>July 9, 2026</a:t>
            </a:fld>
            <a:endParaRPr lang="en-US" noProof="0"/>
          </a:p>
        </p:txBody>
      </p:sp>
      <p:sp>
        <p:nvSpPr>
          <p:cNvPr id="4" name="Slide Number Placeholder 3">
            <a:extLst>
              <a:ext uri="{FF2B5EF4-FFF2-40B4-BE49-F238E27FC236}">
                <a16:creationId xmlns:a16="http://schemas.microsoft.com/office/drawing/2014/main" id="{E295A234-FFCB-0330-7A76-CE07764E0D16}"/>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2" name="Guides" hidden="1">
            <a:extLst>
              <a:ext uri="{FF2B5EF4-FFF2-40B4-BE49-F238E27FC236}">
                <a16:creationId xmlns:a16="http://schemas.microsoft.com/office/drawing/2014/main" id="{701F89E3-1860-5814-889C-8F8203A4F6D4}"/>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3496526222"/>
      </p:ext>
    </p:extLst>
  </p:cSld>
  <p:clrMapOvr>
    <a:masterClrMapping/>
  </p:clrMapOvr>
  <p:extLst>
    <p:ext uri="{DCECCB84-F9BA-43D5-87BE-67443E8EF086}">
      <p15:sldGuideLst xmlns:p15="http://schemas.microsoft.com/office/powerpoint/2012/main">
        <p15:guide id="1" orient="horz" pos="453">
          <p15:clr>
            <a:srgbClr val="8F8F8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ubhead and 1 Content">
    <p:spTree>
      <p:nvGrpSpPr>
        <p:cNvPr id="1" name=""/>
        <p:cNvGrpSpPr/>
        <p:nvPr/>
      </p:nvGrpSpPr>
      <p:grpSpPr>
        <a:xfrm>
          <a:off x="0" y="0"/>
          <a:ext cx="0" cy="0"/>
          <a:chOff x="0" y="0"/>
          <a:chExt cx="0" cy="0"/>
        </a:xfrm>
      </p:grpSpPr>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p:txBody>
          <a:bodyPr/>
          <a:lstStyle/>
          <a:p>
            <a:fld id="{6B761CCD-5C71-7A4A-8F5D-6B26D9394AB4}" type="datetime4">
              <a:rPr lang="en-US" noProof="0"/>
              <a:t>July 9,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Text Placeholder 8">
            <a:extLst>
              <a:ext uri="{FF2B5EF4-FFF2-40B4-BE49-F238E27FC236}">
                <a16:creationId xmlns:a16="http://schemas.microsoft.com/office/drawing/2014/main" id="{7F4A814F-0C98-DB9E-FF43-763E7CC5813E}"/>
              </a:ext>
            </a:extLst>
          </p:cNvPr>
          <p:cNvSpPr>
            <a:spLocks noGrp="1"/>
          </p:cNvSpPr>
          <p:nvPr>
            <p:ph type="body" sz="quarter" idx="12" hasCustomPrompt="1"/>
          </p:nvPr>
        </p:nvSpPr>
        <p:spPr>
          <a:xfrm>
            <a:off x="720000" y="1279218"/>
            <a:ext cx="1075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14" name="Content Placeholder 13">
            <a:extLst>
              <a:ext uri="{FF2B5EF4-FFF2-40B4-BE49-F238E27FC236}">
                <a16:creationId xmlns:a16="http://schemas.microsoft.com/office/drawing/2014/main" id="{6A4FA1D6-7ADD-AD22-37E9-D78AE1E297DA}"/>
              </a:ext>
            </a:extLst>
          </p:cNvPr>
          <p:cNvSpPr>
            <a:spLocks noGrp="1"/>
          </p:cNvSpPr>
          <p:nvPr>
            <p:ph sz="quarter" idx="13" hasCustomPrompt="1"/>
          </p:nvPr>
        </p:nvSpPr>
        <p:spPr>
          <a:xfrm>
            <a:off x="720000" y="1839600"/>
            <a:ext cx="10752000" cy="4298400"/>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9843E914-DF48-3630-DBA8-2075914F7380}"/>
              </a:ext>
            </a:extLst>
          </p:cNvPr>
          <p:cNvSpPr>
            <a:spLocks noGrp="1"/>
          </p:cNvSpPr>
          <p:nvPr>
            <p:ph type="title"/>
          </p:nvPr>
        </p:nvSpPr>
        <p:spPr>
          <a:xfrm>
            <a:off x="719138" y="720000"/>
            <a:ext cx="10753724" cy="561600"/>
          </a:xfrm>
        </p:spPr>
        <p:txBody>
          <a:bodyPr/>
          <a:lstStyle/>
          <a:p>
            <a:endParaRPr lang="en-GB"/>
          </a:p>
        </p:txBody>
      </p:sp>
    </p:spTree>
    <p:extLst>
      <p:ext uri="{BB962C8B-B14F-4D97-AF65-F5344CB8AC3E}">
        <p14:creationId xmlns:p14="http://schemas.microsoft.com/office/powerpoint/2010/main" val="2961110930"/>
      </p:ext>
    </p:extLst>
  </p:cSld>
  <p:clrMapOvr>
    <a:masterClrMapping/>
  </p:clrMapOvr>
  <p:extLst>
    <p:ext uri="{DCECCB84-F9BA-43D5-87BE-67443E8EF086}">
      <p15:sldGuideLst xmlns:p15="http://schemas.microsoft.com/office/powerpoint/2012/main">
        <p15:guide id="1" orient="horz" pos="453">
          <p15:clr>
            <a:srgbClr val="8F8F8F"/>
          </p15:clr>
        </p15:guide>
        <p15:guide id="2" orient="horz" pos="1025">
          <p15:clr>
            <a:srgbClr val="8F8F8F"/>
          </p15:clr>
        </p15:guide>
        <p15:guide id="3" orient="horz" pos="1162">
          <p15:clr>
            <a:srgbClr val="FF96F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hoto Left - Content Right">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C0E66B85-A497-806D-1EDC-07151561F037}"/>
              </a:ext>
            </a:extLst>
          </p:cNvPr>
          <p:cNvSpPr>
            <a:spLocks noGrp="1"/>
          </p:cNvSpPr>
          <p:nvPr>
            <p:ph type="pic" sz="quarter" idx="14"/>
          </p:nvPr>
        </p:nvSpPr>
        <p:spPr>
          <a:xfrm>
            <a:off x="0" y="0"/>
            <a:ext cx="4991100" cy="6858000"/>
          </a:xfrm>
          <a:solidFill>
            <a:schemeClr val="accent6"/>
          </a:solidFill>
        </p:spPr>
        <p:txBody>
          <a:bodyPr tIns="648000" anchor="ctr" anchorCtr="0"/>
          <a:lstStyle>
            <a:lvl1pPr algn="ctr">
              <a:defRPr/>
            </a:lvl1pPr>
          </a:lstStyle>
          <a:p>
            <a:endParaRPr lang="en-GB"/>
          </a:p>
        </p:txBody>
      </p:sp>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a:xfrm>
            <a:off x="1115138" y="6439469"/>
            <a:ext cx="2024062" cy="180000"/>
          </a:xfrm>
        </p:spPr>
        <p:txBody>
          <a:bodyPr/>
          <a:lstStyle/>
          <a:p>
            <a:fld id="{149EB574-D334-1445-83E2-890C9F6FAB41}" type="datetime4">
              <a:rPr lang="en-US" noProof="0"/>
              <a:t>July 9,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Text Placeholder 8">
            <a:extLst>
              <a:ext uri="{FF2B5EF4-FFF2-40B4-BE49-F238E27FC236}">
                <a16:creationId xmlns:a16="http://schemas.microsoft.com/office/drawing/2014/main" id="{7F4A814F-0C98-DB9E-FF43-763E7CC5813E}"/>
              </a:ext>
            </a:extLst>
          </p:cNvPr>
          <p:cNvSpPr>
            <a:spLocks noGrp="1"/>
          </p:cNvSpPr>
          <p:nvPr>
            <p:ph type="body" sz="quarter" idx="12" hasCustomPrompt="1"/>
          </p:nvPr>
        </p:nvSpPr>
        <p:spPr>
          <a:xfrm>
            <a:off x="5349275" y="1279218"/>
            <a:ext cx="612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14" name="Content Placeholder 13">
            <a:extLst>
              <a:ext uri="{FF2B5EF4-FFF2-40B4-BE49-F238E27FC236}">
                <a16:creationId xmlns:a16="http://schemas.microsoft.com/office/drawing/2014/main" id="{6A4FA1D6-7ADD-AD22-37E9-D78AE1E297DA}"/>
              </a:ext>
            </a:extLst>
          </p:cNvPr>
          <p:cNvSpPr>
            <a:spLocks noGrp="1"/>
          </p:cNvSpPr>
          <p:nvPr>
            <p:ph sz="quarter" idx="13" hasCustomPrompt="1"/>
          </p:nvPr>
        </p:nvSpPr>
        <p:spPr>
          <a:xfrm>
            <a:off x="5349275" y="1839600"/>
            <a:ext cx="6122000" cy="4298400"/>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9843E914-DF48-3630-DBA8-2075914F7380}"/>
              </a:ext>
            </a:extLst>
          </p:cNvPr>
          <p:cNvSpPr>
            <a:spLocks noGrp="1"/>
          </p:cNvSpPr>
          <p:nvPr>
            <p:ph type="title"/>
          </p:nvPr>
        </p:nvSpPr>
        <p:spPr>
          <a:xfrm>
            <a:off x="5349275" y="720000"/>
            <a:ext cx="6122000" cy="561600"/>
          </a:xfrm>
        </p:spPr>
        <p:txBody>
          <a:bodyPr/>
          <a:lstStyle/>
          <a:p>
            <a:endParaRPr lang="en-GB"/>
          </a:p>
        </p:txBody>
      </p:sp>
    </p:spTree>
    <p:extLst>
      <p:ext uri="{BB962C8B-B14F-4D97-AF65-F5344CB8AC3E}">
        <p14:creationId xmlns:p14="http://schemas.microsoft.com/office/powerpoint/2010/main" val="1661927153"/>
      </p:ext>
    </p:extLst>
  </p:cSld>
  <p:clrMapOvr>
    <a:masterClrMapping/>
  </p:clrMapOvr>
  <p:extLst>
    <p:ext uri="{DCECCB84-F9BA-43D5-87BE-67443E8EF086}">
      <p15:sldGuideLst xmlns:p15="http://schemas.microsoft.com/office/powerpoint/2012/main">
        <p15:guide id="1" orient="horz" pos="453">
          <p15:clr>
            <a:srgbClr val="8F8F8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ntent Left - Photo Righ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614FC3F-8ED6-0751-6C51-3B2BEC1277DD}"/>
              </a:ext>
            </a:extLst>
          </p:cNvPr>
          <p:cNvSpPr>
            <a:spLocks noGrp="1"/>
          </p:cNvSpPr>
          <p:nvPr>
            <p:ph type="pic" sz="quarter" idx="14"/>
          </p:nvPr>
        </p:nvSpPr>
        <p:spPr>
          <a:xfrm>
            <a:off x="7200900" y="0"/>
            <a:ext cx="4991100" cy="6858000"/>
          </a:xfrm>
          <a:solidFill>
            <a:schemeClr val="accent6"/>
          </a:solidFill>
        </p:spPr>
        <p:txBody>
          <a:bodyPr tIns="648000" anchor="ctr" anchorCtr="0"/>
          <a:lstStyle>
            <a:lvl1pPr algn="ctr">
              <a:defRPr/>
            </a:lvl1pPr>
          </a:lstStyle>
          <a:p>
            <a:endParaRPr lang="en-GB"/>
          </a:p>
        </p:txBody>
      </p:sp>
      <p:sp>
        <p:nvSpPr>
          <p:cNvPr id="11" name="Date Placeholder 10">
            <a:extLst>
              <a:ext uri="{FF2B5EF4-FFF2-40B4-BE49-F238E27FC236}">
                <a16:creationId xmlns:a16="http://schemas.microsoft.com/office/drawing/2014/main" id="{0A06397E-9D3D-F1AD-D58D-4D4D7BE0B9F2}"/>
              </a:ext>
            </a:extLst>
          </p:cNvPr>
          <p:cNvSpPr>
            <a:spLocks noGrp="1"/>
          </p:cNvSpPr>
          <p:nvPr>
            <p:ph type="dt" sz="half" idx="10"/>
          </p:nvPr>
        </p:nvSpPr>
        <p:spPr/>
        <p:txBody>
          <a:bodyPr/>
          <a:lstStyle/>
          <a:p>
            <a:fld id="{96A1E3D4-D950-5D45-AB79-D54814BCF01F}" type="datetime4">
              <a:rPr lang="en-US" noProof="0"/>
              <a:t>July 9, 2026</a:t>
            </a:fld>
            <a:endParaRPr lang="en-US" noProof="0"/>
          </a:p>
        </p:txBody>
      </p:sp>
      <p:sp>
        <p:nvSpPr>
          <p:cNvPr id="12" name="Slide Number Placeholder 11">
            <a:extLst>
              <a:ext uri="{FF2B5EF4-FFF2-40B4-BE49-F238E27FC236}">
                <a16:creationId xmlns:a16="http://schemas.microsoft.com/office/drawing/2014/main" id="{770F1D91-C162-A65B-51B6-A5487F8538C2}"/>
              </a:ext>
            </a:extLst>
          </p:cNvPr>
          <p:cNvSpPr>
            <a:spLocks noGrp="1"/>
          </p:cNvSpPr>
          <p:nvPr>
            <p:ph type="sldNum" sz="quarter" idx="11"/>
          </p:nvPr>
        </p:nvSpPr>
        <p:spPr/>
        <p:txBody>
          <a:bodyPr/>
          <a:lstStyle/>
          <a:p>
            <a:fld id="{2DDEA8E7-5F55-4A60-8EF9-470692FC5635}" type="slidenum">
              <a:rPr lang="en-US" noProof="0"/>
              <a:pPr/>
              <a:t>‹#›</a:t>
            </a:fld>
            <a:endParaRPr lang="en-US" noProof="0"/>
          </a:p>
        </p:txBody>
      </p:sp>
      <p:sp>
        <p:nvSpPr>
          <p:cNvPr id="13" name="Guides" hidden="1">
            <a:extLst>
              <a:ext uri="{FF2B5EF4-FFF2-40B4-BE49-F238E27FC236}">
                <a16:creationId xmlns:a16="http://schemas.microsoft.com/office/drawing/2014/main" id="{768174D0-A75B-3CA3-FFC4-1ED1D5AE0321}"/>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
        <p:nvSpPr>
          <p:cNvPr id="9" name="Text Placeholder 8">
            <a:extLst>
              <a:ext uri="{FF2B5EF4-FFF2-40B4-BE49-F238E27FC236}">
                <a16:creationId xmlns:a16="http://schemas.microsoft.com/office/drawing/2014/main" id="{7F4A814F-0C98-DB9E-FF43-763E7CC5813E}"/>
              </a:ext>
            </a:extLst>
          </p:cNvPr>
          <p:cNvSpPr>
            <a:spLocks noGrp="1"/>
          </p:cNvSpPr>
          <p:nvPr>
            <p:ph type="body" sz="quarter" idx="12" hasCustomPrompt="1"/>
          </p:nvPr>
        </p:nvSpPr>
        <p:spPr>
          <a:xfrm>
            <a:off x="720000" y="1279218"/>
            <a:ext cx="6122000" cy="347020"/>
          </a:xfrm>
        </p:spPr>
        <p:txBody>
          <a:bodyPr/>
          <a:lstStyle>
            <a:lvl1pPr marL="0" indent="0">
              <a:lnSpc>
                <a:spcPct val="100000"/>
              </a:lnSpc>
              <a:spcBef>
                <a:spcPts val="1200"/>
              </a:spcBef>
              <a:spcAft>
                <a:spcPts val="300"/>
              </a:spcAft>
              <a:buFont typeface="Arial" panose="020B0604020202020204" pitchFamily="34" charset="0"/>
              <a:buNone/>
              <a:defRPr sz="2000" b="1" cap="all" spc="200" baseline="0">
                <a:solidFill>
                  <a:schemeClr val="accent2"/>
                </a:solidFill>
                <a:latin typeface="+mj-lt"/>
              </a:defRPr>
            </a:lvl1pPr>
            <a:lvl2pPr marL="0" indent="0">
              <a:lnSpc>
                <a:spcPct val="100000"/>
              </a:lnSpc>
              <a:spcBef>
                <a:spcPts val="1200"/>
              </a:spcBef>
              <a:spcAft>
                <a:spcPts val="300"/>
              </a:spcAft>
              <a:buNone/>
              <a:defRPr sz="1800" b="1" cap="all">
                <a:solidFill>
                  <a:schemeClr val="accent2"/>
                </a:solidFill>
                <a:latin typeface="+mj-lt"/>
              </a:defRPr>
            </a:lvl2pPr>
            <a:lvl3pPr marL="0" indent="0">
              <a:lnSpc>
                <a:spcPct val="100000"/>
              </a:lnSpc>
              <a:spcBef>
                <a:spcPts val="1200"/>
              </a:spcBef>
              <a:spcAft>
                <a:spcPts val="300"/>
              </a:spcAft>
              <a:buNone/>
              <a:defRPr sz="1800" b="1" cap="all">
                <a:solidFill>
                  <a:schemeClr val="accent2"/>
                </a:solidFill>
                <a:latin typeface="+mj-lt"/>
              </a:defRPr>
            </a:lvl3pPr>
            <a:lvl4pPr marL="0" indent="0">
              <a:lnSpc>
                <a:spcPct val="100000"/>
              </a:lnSpc>
              <a:spcBef>
                <a:spcPts val="1200"/>
              </a:spcBef>
              <a:spcAft>
                <a:spcPts val="300"/>
              </a:spcAft>
              <a:buNone/>
              <a:defRPr sz="1800" b="1" cap="all">
                <a:solidFill>
                  <a:schemeClr val="accent2"/>
                </a:solidFill>
                <a:latin typeface="+mj-lt"/>
              </a:defRPr>
            </a:lvl4pPr>
            <a:lvl5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5pPr>
            <a:lvl6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6pPr>
            <a:lvl7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7pPr>
            <a:lvl8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8pPr>
            <a:lvl9pPr marL="0" indent="0">
              <a:lnSpc>
                <a:spcPct val="100000"/>
              </a:lnSpc>
              <a:spcBef>
                <a:spcPts val="1200"/>
              </a:spcBef>
              <a:spcAft>
                <a:spcPts val="300"/>
              </a:spcAft>
              <a:buFont typeface="Arial" panose="020B0604020202020204" pitchFamily="34" charset="0"/>
              <a:buNone/>
              <a:defRPr sz="1800" b="1" cap="all">
                <a:solidFill>
                  <a:schemeClr val="accent2"/>
                </a:solidFill>
                <a:latin typeface="+mj-lt"/>
              </a:defRPr>
            </a:lvl9pPr>
          </a:lstStyle>
          <a:p>
            <a:pPr lvl="0"/>
            <a:r>
              <a:rPr lang="en-US"/>
              <a:t>Click to add subhead</a:t>
            </a:r>
          </a:p>
        </p:txBody>
      </p:sp>
      <p:sp>
        <p:nvSpPr>
          <p:cNvPr id="14" name="Content Placeholder 13">
            <a:extLst>
              <a:ext uri="{FF2B5EF4-FFF2-40B4-BE49-F238E27FC236}">
                <a16:creationId xmlns:a16="http://schemas.microsoft.com/office/drawing/2014/main" id="{6A4FA1D6-7ADD-AD22-37E9-D78AE1E297DA}"/>
              </a:ext>
            </a:extLst>
          </p:cNvPr>
          <p:cNvSpPr>
            <a:spLocks noGrp="1"/>
          </p:cNvSpPr>
          <p:nvPr>
            <p:ph sz="quarter" idx="13" hasCustomPrompt="1"/>
          </p:nvPr>
        </p:nvSpPr>
        <p:spPr>
          <a:xfrm>
            <a:off x="720000" y="1839600"/>
            <a:ext cx="6122000" cy="4298400"/>
          </a:xfrm>
        </p:spPr>
        <p:txBody>
          <a:bodyPr/>
          <a:lstStyle/>
          <a:p>
            <a:pPr lvl="0"/>
            <a:r>
              <a:rPr lang="en-GB"/>
              <a:t>Click to add text. ENTER &amp; TAB or USE INDENT TOOL to change styles.</a:t>
            </a:r>
            <a:br>
              <a:rPr lang="en-GB"/>
            </a:br>
            <a:r>
              <a:rPr lang="en-GB"/>
              <a:t>SHIFT+TAB or USE INDENT TOOL to go back in levels.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9843E914-DF48-3630-DBA8-2075914F7380}"/>
              </a:ext>
            </a:extLst>
          </p:cNvPr>
          <p:cNvSpPr>
            <a:spLocks noGrp="1"/>
          </p:cNvSpPr>
          <p:nvPr>
            <p:ph type="title"/>
          </p:nvPr>
        </p:nvSpPr>
        <p:spPr>
          <a:xfrm>
            <a:off x="719138" y="720000"/>
            <a:ext cx="6122000" cy="561600"/>
          </a:xfrm>
        </p:spPr>
        <p:txBody>
          <a:bodyPr/>
          <a:lstStyle/>
          <a:p>
            <a:endParaRPr lang="en-GB"/>
          </a:p>
        </p:txBody>
      </p:sp>
      <p:sp>
        <p:nvSpPr>
          <p:cNvPr id="4" name="Footers" descr="{&quot;templafy&quot;:{&quot;id&quot;:&quot;fe8e1a07-4725-46e9-b27d-111515b6a4b0&quot;}}">
            <a:extLst>
              <a:ext uri="{FF2B5EF4-FFF2-40B4-BE49-F238E27FC236}">
                <a16:creationId xmlns:a16="http://schemas.microsoft.com/office/drawing/2014/main" id="{F9EC4DD8-B03D-E94C-E682-0A9B26DCBF89}"/>
              </a:ext>
            </a:extLst>
          </p:cNvPr>
          <p:cNvSpPr/>
          <p:nvPr userDrawn="1"/>
        </p:nvSpPr>
        <p:spPr>
          <a:xfrm>
            <a:off x="9055102" y="6439469"/>
            <a:ext cx="2412997" cy="180000"/>
          </a:xfrm>
          <a:prstGeom prst="rect">
            <a:avLst/>
          </a:prstGeom>
          <a:ln>
            <a:noFill/>
          </a:ln>
        </p:spPr>
        <p:txBody>
          <a:bodyPr vert="horz" lIns="0" tIns="0" rIns="0" bIns="0" rtlCol="0" anchor="b" anchorCtr="0"/>
          <a:lstStyle/>
          <a:p>
            <a:pPr lvl="0" algn="r"/>
            <a:r>
              <a:rPr lang="en-GB" sz="800" noProof="0">
                <a:solidFill>
                  <a:schemeClr val="accent1"/>
                </a:solidFill>
              </a:rPr>
              <a:t>Penn Medicine</a:t>
            </a:r>
          </a:p>
        </p:txBody>
      </p:sp>
    </p:spTree>
    <p:extLst>
      <p:ext uri="{BB962C8B-B14F-4D97-AF65-F5344CB8AC3E}">
        <p14:creationId xmlns:p14="http://schemas.microsoft.com/office/powerpoint/2010/main" val="1350379112"/>
      </p:ext>
    </p:extLst>
  </p:cSld>
  <p:clrMapOvr>
    <a:masterClrMapping/>
  </p:clrMapOvr>
  <p:extLst>
    <p:ext uri="{DCECCB84-F9BA-43D5-87BE-67443E8EF086}">
      <p15:sldGuideLst xmlns:p15="http://schemas.microsoft.com/office/powerpoint/2012/main">
        <p15:guide id="1" orient="horz" pos="453">
          <p15:clr>
            <a:srgbClr val="8F8F8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399679" y="332308"/>
            <a:ext cx="11253667" cy="909921"/>
          </a:xfr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02336" y="1488931"/>
            <a:ext cx="11253668" cy="4700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C889C35-F31B-4EAB-A4E6-687A63844314}" type="datetime1">
              <a:rPr lang="en-US" smtClean="0"/>
              <a:t>7/9/2026</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530352"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012140"/>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TI_Deck Title 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58984"/>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2" y="4153304"/>
            <a:ext cx="5244923" cy="2685305"/>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2" y="19391"/>
            <a:ext cx="5465661" cy="2843315"/>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grpSp>
        <p:nvGrpSpPr>
          <p:cNvPr id="2" name="Group 1">
            <a:extLst>
              <a:ext uri="{FF2B5EF4-FFF2-40B4-BE49-F238E27FC236}">
                <a16:creationId xmlns:a16="http://schemas.microsoft.com/office/drawing/2014/main" id="{4B629FE1-8DA0-3121-64AF-F1B1A9AA15BB}"/>
              </a:ext>
            </a:extLst>
          </p:cNvPr>
          <p:cNvGrpSpPr/>
          <p:nvPr userDrawn="1"/>
        </p:nvGrpSpPr>
        <p:grpSpPr>
          <a:xfrm>
            <a:off x="7333172" y="6254970"/>
            <a:ext cx="4138103" cy="455762"/>
            <a:chOff x="6854678" y="6222358"/>
            <a:chExt cx="4912324" cy="541033"/>
          </a:xfrm>
        </p:grpSpPr>
        <p:sp>
          <p:nvSpPr>
            <p:cNvPr id="3" name="Freeform 2">
              <a:extLst>
                <a:ext uri="{FF2B5EF4-FFF2-40B4-BE49-F238E27FC236}">
                  <a16:creationId xmlns:a16="http://schemas.microsoft.com/office/drawing/2014/main" id="{3BD40DC5-684E-BF89-6DEA-1561FFED6D74}"/>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7" name="Picture 6" descr="Blue text on a black background&#10;&#10;AI-generated content may be incorrect.">
              <a:extLst>
                <a:ext uri="{FF2B5EF4-FFF2-40B4-BE49-F238E27FC236}">
                  <a16:creationId xmlns:a16="http://schemas.microsoft.com/office/drawing/2014/main" id="{4EC1FB64-B2E3-F560-54A1-5D325FBE76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8" name="CHTI">
              <a:extLst>
                <a:ext uri="{FF2B5EF4-FFF2-40B4-BE49-F238E27FC236}">
                  <a16:creationId xmlns:a16="http://schemas.microsoft.com/office/drawing/2014/main" id="{B8E749CB-B032-FFBC-66C6-0FC319B4C5F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0" name="Straight Connector 9">
              <a:extLst>
                <a:ext uri="{FF2B5EF4-FFF2-40B4-BE49-F238E27FC236}">
                  <a16:creationId xmlns:a16="http://schemas.microsoft.com/office/drawing/2014/main" id="{B3A9BFB8-2D42-E45B-B073-775725E9238B}"/>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F764F0D-E681-D227-0F8B-B491BA3774BD}"/>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2" name="Text Placeholder 8">
            <a:extLst>
              <a:ext uri="{FF2B5EF4-FFF2-40B4-BE49-F238E27FC236}">
                <a16:creationId xmlns:a16="http://schemas.microsoft.com/office/drawing/2014/main" id="{796AF3FF-08EB-276A-3432-49D46E948BCB}"/>
              </a:ext>
            </a:extLst>
          </p:cNvPr>
          <p:cNvSpPr>
            <a:spLocks noGrp="1"/>
          </p:cNvSpPr>
          <p:nvPr>
            <p:ph type="body" sz="quarter" idx="10" hasCustomPrompt="1"/>
          </p:nvPr>
        </p:nvSpPr>
        <p:spPr>
          <a:xfrm>
            <a:off x="3365437" y="2813456"/>
            <a:ext cx="8229155" cy="882412"/>
          </a:xfrm>
          <a:prstGeom prst="rect">
            <a:avLst/>
          </a:prstGeom>
        </p:spPr>
        <p:txBody>
          <a:bodyPr anchor="ctr">
            <a:norm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3" name="Text Placeholder 2">
            <a:extLst>
              <a:ext uri="{FF2B5EF4-FFF2-40B4-BE49-F238E27FC236}">
                <a16:creationId xmlns:a16="http://schemas.microsoft.com/office/drawing/2014/main" id="{A24BEAC0-0F60-FF6F-089F-97D71C61EC00}"/>
              </a:ext>
            </a:extLst>
          </p:cNvPr>
          <p:cNvSpPr>
            <a:spLocks noGrp="1"/>
          </p:cNvSpPr>
          <p:nvPr>
            <p:ph type="body" idx="11" hasCustomPrompt="1"/>
          </p:nvPr>
        </p:nvSpPr>
        <p:spPr>
          <a:xfrm>
            <a:off x="3365437" y="3698203"/>
            <a:ext cx="6019906" cy="297092"/>
          </a:xfrm>
          <a:prstGeom prst="rect">
            <a:avLst/>
          </a:prstGeom>
        </p:spPr>
        <p:txBody>
          <a:bodyPr anchor="ctr">
            <a:noAutofit/>
          </a:bodyPr>
          <a:lstStyle>
            <a:lvl1pPr marL="0" indent="0">
              <a:buNone/>
              <a:defRPr sz="1800" b="1"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Month Year – 18pt</a:t>
            </a:r>
          </a:p>
        </p:txBody>
      </p:sp>
    </p:spTree>
    <p:extLst>
      <p:ext uri="{BB962C8B-B14F-4D97-AF65-F5344CB8AC3E}">
        <p14:creationId xmlns:p14="http://schemas.microsoft.com/office/powerpoint/2010/main" val="61288026"/>
      </p:ext>
    </p:extLst>
  </p:cSld>
  <p:clrMapOvr>
    <a:masterClrMapping/>
  </p:clrMapOvr>
  <p:extLst>
    <p:ext uri="{DCECCB84-F9BA-43D5-87BE-67443E8EF086}">
      <p15:sldGuideLst xmlns:p15="http://schemas.microsoft.com/office/powerpoint/2012/main">
        <p15:guide id="1" orient="horz" pos="2184">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HTI_Deck title 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96796"/>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3" y="4689261"/>
            <a:ext cx="4198094" cy="2149348"/>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3" y="1103"/>
            <a:ext cx="5001530" cy="2601867"/>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9" name="Text Placeholder 8">
            <a:extLst>
              <a:ext uri="{FF2B5EF4-FFF2-40B4-BE49-F238E27FC236}">
                <a16:creationId xmlns:a16="http://schemas.microsoft.com/office/drawing/2014/main" id="{E96D6D63-6400-E1E8-9BB5-04BBFB422AD1}"/>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2" name="Text Placeholder 8">
            <a:extLst>
              <a:ext uri="{FF2B5EF4-FFF2-40B4-BE49-F238E27FC236}">
                <a16:creationId xmlns:a16="http://schemas.microsoft.com/office/drawing/2014/main" id="{5645D0A5-3485-1FD0-AC38-D89E93B50F83}"/>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3" name="Text Placeholder 8">
            <a:extLst>
              <a:ext uri="{FF2B5EF4-FFF2-40B4-BE49-F238E27FC236}">
                <a16:creationId xmlns:a16="http://schemas.microsoft.com/office/drawing/2014/main" id="{2F159CFE-2DF8-8753-00A6-0FE17B8942A9}"/>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8" name="Straight Connector 7">
            <a:extLst>
              <a:ext uri="{FF2B5EF4-FFF2-40B4-BE49-F238E27FC236}">
                <a16:creationId xmlns:a16="http://schemas.microsoft.com/office/drawing/2014/main" id="{5A271B86-27D7-50C3-1EB3-1641D108891A}"/>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007A5D42-CFDB-974F-16D0-B76BA88C0172}"/>
              </a:ext>
            </a:extLst>
          </p:cNvPr>
          <p:cNvGrpSpPr/>
          <p:nvPr userDrawn="1"/>
        </p:nvGrpSpPr>
        <p:grpSpPr>
          <a:xfrm>
            <a:off x="7333172" y="6254970"/>
            <a:ext cx="4138103" cy="455762"/>
            <a:chOff x="6854678" y="6222358"/>
            <a:chExt cx="4912324" cy="541033"/>
          </a:xfrm>
        </p:grpSpPr>
        <p:sp>
          <p:nvSpPr>
            <p:cNvPr id="12" name="Freeform 11">
              <a:extLst>
                <a:ext uri="{FF2B5EF4-FFF2-40B4-BE49-F238E27FC236}">
                  <a16:creationId xmlns:a16="http://schemas.microsoft.com/office/drawing/2014/main" id="{C9812183-D17F-8FFF-E395-BF7DB115ABBB}"/>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3" name="Picture 12" descr="Blue text on a black background&#10;&#10;AI-generated content may be incorrect.">
              <a:extLst>
                <a:ext uri="{FF2B5EF4-FFF2-40B4-BE49-F238E27FC236}">
                  <a16:creationId xmlns:a16="http://schemas.microsoft.com/office/drawing/2014/main" id="{0D3EEF74-FF83-482A-39EE-31257C1BFF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06DF08B4-38F8-7D4C-F6BC-B09076EC9C0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27B18D0-AA9D-DB36-EA05-F8FBACC26BB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984A1F-4DF4-7B95-FD9E-16A8B85AC93B}"/>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7" name="Text Placeholder 2">
            <a:extLst>
              <a:ext uri="{FF2B5EF4-FFF2-40B4-BE49-F238E27FC236}">
                <a16:creationId xmlns:a16="http://schemas.microsoft.com/office/drawing/2014/main" id="{7F50FB32-DF2B-E6BF-075C-2A7AA70B40AE}"/>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2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12pt</a:t>
            </a:r>
          </a:p>
          <a:p>
            <a:pPr lvl="0"/>
            <a:r>
              <a:rPr lang="en-US"/>
              <a:t>Team Member, Title</a:t>
            </a:r>
          </a:p>
          <a:p>
            <a:pPr lvl="0"/>
            <a:r>
              <a:rPr lang="en-US"/>
              <a:t>Team Member, Title</a:t>
            </a:r>
          </a:p>
        </p:txBody>
      </p:sp>
    </p:spTree>
    <p:extLst>
      <p:ext uri="{BB962C8B-B14F-4D97-AF65-F5344CB8AC3E}">
        <p14:creationId xmlns:p14="http://schemas.microsoft.com/office/powerpoint/2010/main" val="3734204984"/>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p15:clr>
            <a:srgbClr val="FBAE40"/>
          </p15:clr>
        </p15:guide>
        <p15:guide id="3" orient="horz" pos="2448">
          <p15:clr>
            <a:srgbClr val="FBAE40"/>
          </p15:clr>
        </p15:guide>
        <p15:guide id="4" orient="horz" pos="280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2023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426542059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HTI_Deck title 3">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07A5D42-CFDB-974F-16D0-B76BA88C0172}"/>
              </a:ext>
            </a:extLst>
          </p:cNvPr>
          <p:cNvGrpSpPr/>
          <p:nvPr userDrawn="1"/>
        </p:nvGrpSpPr>
        <p:grpSpPr>
          <a:xfrm>
            <a:off x="7333172" y="6254970"/>
            <a:ext cx="4138103" cy="455762"/>
            <a:chOff x="6854678" y="6222358"/>
            <a:chExt cx="4912324" cy="541033"/>
          </a:xfrm>
        </p:grpSpPr>
        <p:sp>
          <p:nvSpPr>
            <p:cNvPr id="12" name="Freeform 11">
              <a:extLst>
                <a:ext uri="{FF2B5EF4-FFF2-40B4-BE49-F238E27FC236}">
                  <a16:creationId xmlns:a16="http://schemas.microsoft.com/office/drawing/2014/main" id="{C9812183-D17F-8FFF-E395-BF7DB115ABBB}"/>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3" name="Picture 12" descr="Blue text on a black background&#10;&#10;AI-generated content may be incorrect.">
              <a:extLst>
                <a:ext uri="{FF2B5EF4-FFF2-40B4-BE49-F238E27FC236}">
                  <a16:creationId xmlns:a16="http://schemas.microsoft.com/office/drawing/2014/main" id="{0D3EEF74-FF83-482A-39EE-31257C1BFF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06DF08B4-38F8-7D4C-F6BC-B09076EC9C0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27B18D0-AA9D-DB36-EA05-F8FBACC26BB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984A1F-4DF4-7B95-FD9E-16A8B85AC93B}"/>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7" name="Freeform 6">
            <a:extLst>
              <a:ext uri="{FF2B5EF4-FFF2-40B4-BE49-F238E27FC236}">
                <a16:creationId xmlns:a16="http://schemas.microsoft.com/office/drawing/2014/main" id="{823248EC-3FB4-D309-494B-A7FBC0191B44}"/>
              </a:ext>
            </a:extLst>
          </p:cNvPr>
          <p:cNvSpPr/>
          <p:nvPr userDrawn="1"/>
        </p:nvSpPr>
        <p:spPr>
          <a:xfrm>
            <a:off x="0" y="1256315"/>
            <a:ext cx="2306315" cy="4987473"/>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sp>
        <p:nvSpPr>
          <p:cNvPr id="10" name="Freeform 9">
            <a:extLst>
              <a:ext uri="{FF2B5EF4-FFF2-40B4-BE49-F238E27FC236}">
                <a16:creationId xmlns:a16="http://schemas.microsoft.com/office/drawing/2014/main" id="{56B07E73-4898-DDAE-874D-0E6506157B72}"/>
              </a:ext>
            </a:extLst>
          </p:cNvPr>
          <p:cNvSpPr/>
          <p:nvPr userDrawn="1"/>
        </p:nvSpPr>
        <p:spPr>
          <a:xfrm>
            <a:off x="6255" y="9252"/>
            <a:ext cx="4900964" cy="2494126"/>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98147" rtl="0" eaLnBrk="1" fontAlgn="auto" latinLnBrk="0" hangingPunct="1">
              <a:lnSpc>
                <a:spcPct val="100000"/>
              </a:lnSpc>
              <a:spcBef>
                <a:spcPts val="0"/>
              </a:spcBef>
              <a:spcAft>
                <a:spcPts val="0"/>
              </a:spcAft>
              <a:buClrTx/>
              <a:buSzTx/>
              <a:buFontTx/>
              <a:buNone/>
              <a:tabLst/>
              <a:defRPr/>
            </a:pPr>
            <a:endParaRPr kumimoji="0" lang="en-US" sz="776" b="0" i="0" u="none" strike="noStrike" kern="1200" cap="none" spc="0" normalizeH="0" baseline="0" noProof="0">
              <a:ln>
                <a:noFill/>
              </a:ln>
              <a:solidFill>
                <a:srgbClr val="FEFFFF"/>
              </a:solidFill>
              <a:effectLst/>
              <a:uLnTx/>
              <a:uFillTx/>
              <a:latin typeface="Avenir Book" panose="02000503020000020003" pitchFamily="2" charset="0"/>
              <a:ea typeface="+mn-ea"/>
              <a:cs typeface="+mn-cs"/>
            </a:endParaRPr>
          </a:p>
        </p:txBody>
      </p:sp>
      <p:sp>
        <p:nvSpPr>
          <p:cNvPr id="4" name="Text Placeholder 8">
            <a:extLst>
              <a:ext uri="{FF2B5EF4-FFF2-40B4-BE49-F238E27FC236}">
                <a16:creationId xmlns:a16="http://schemas.microsoft.com/office/drawing/2014/main" id="{A2E92D5D-2AD9-3E39-B12F-5B40F24BAFF9}"/>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6" name="Text Placeholder 8">
            <a:extLst>
              <a:ext uri="{FF2B5EF4-FFF2-40B4-BE49-F238E27FC236}">
                <a16:creationId xmlns:a16="http://schemas.microsoft.com/office/drawing/2014/main" id="{7A57C463-05BD-1112-4646-506E3378B2C4}"/>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17" name="Text Placeholder 8">
            <a:extLst>
              <a:ext uri="{FF2B5EF4-FFF2-40B4-BE49-F238E27FC236}">
                <a16:creationId xmlns:a16="http://schemas.microsoft.com/office/drawing/2014/main" id="{00744480-88C4-92F1-6CE5-5568344C2355}"/>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18" name="Straight Connector 17">
            <a:extLst>
              <a:ext uri="{FF2B5EF4-FFF2-40B4-BE49-F238E27FC236}">
                <a16:creationId xmlns:a16="http://schemas.microsoft.com/office/drawing/2014/main" id="{E17DFDF3-039A-094B-6ECB-4E2FF96064A5}"/>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id="{49CBCCAA-7AD5-7E61-886F-7E33D84FDE09}"/>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4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14pt</a:t>
            </a:r>
          </a:p>
          <a:p>
            <a:pPr lvl="0"/>
            <a:r>
              <a:rPr lang="en-US"/>
              <a:t>Team Member, Title</a:t>
            </a:r>
          </a:p>
          <a:p>
            <a:pPr lvl="0"/>
            <a:r>
              <a:rPr lang="en-US"/>
              <a:t>Team Member, Title</a:t>
            </a:r>
          </a:p>
        </p:txBody>
      </p:sp>
    </p:spTree>
    <p:extLst>
      <p:ext uri="{BB962C8B-B14F-4D97-AF65-F5344CB8AC3E}">
        <p14:creationId xmlns:p14="http://schemas.microsoft.com/office/powerpoint/2010/main" val="2830893965"/>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p15:clr>
            <a:srgbClr val="FBAE40"/>
          </p15:clr>
        </p15:guide>
        <p15:guide id="3" orient="horz" pos="2472">
          <p15:clr>
            <a:srgbClr val="FBAE40"/>
          </p15:clr>
        </p15:guide>
        <p15:guide id="4" orient="horz" pos="2808">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HTI_category 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CBC333-24E1-3F4E-A4CE-3514DEED8C84}"/>
              </a:ext>
            </a:extLst>
          </p:cNvPr>
          <p:cNvSpPr/>
          <p:nvPr userDrawn="1"/>
        </p:nvSpPr>
        <p:spPr>
          <a:xfrm>
            <a:off x="0" y="1"/>
            <a:ext cx="12192000" cy="6858000"/>
          </a:xfrm>
          <a:prstGeom prst="rect">
            <a:avLst/>
          </a:prstGeom>
          <a:gradFill flip="none" rotWithShape="1">
            <a:gsLst>
              <a:gs pos="0">
                <a:srgbClr val="1C3052">
                  <a:shade val="30000"/>
                  <a:satMod val="115000"/>
                </a:srgbClr>
              </a:gs>
              <a:gs pos="50000">
                <a:srgbClr val="1C3052">
                  <a:shade val="67500"/>
                  <a:satMod val="115000"/>
                </a:srgbClr>
              </a:gs>
              <a:gs pos="100000">
                <a:srgbClr val="1C3052">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8" name="Text Placeholder 3">
            <a:extLst>
              <a:ext uri="{FF2B5EF4-FFF2-40B4-BE49-F238E27FC236}">
                <a16:creationId xmlns:a16="http://schemas.microsoft.com/office/drawing/2014/main" id="{C84759EE-2B5B-8541-ADDC-940BF0E0D573}"/>
              </a:ext>
            </a:extLst>
          </p:cNvPr>
          <p:cNvSpPr>
            <a:spLocks noGrp="1"/>
          </p:cNvSpPr>
          <p:nvPr>
            <p:ph type="body" sz="half" idx="2" hasCustomPrompt="1"/>
          </p:nvPr>
        </p:nvSpPr>
        <p:spPr>
          <a:xfrm>
            <a:off x="609601" y="2528120"/>
            <a:ext cx="10575472" cy="1801761"/>
          </a:xfrm>
          <a:prstGeom prst="rect">
            <a:avLst/>
          </a:prstGeom>
        </p:spPr>
        <p:txBody>
          <a:bodyPr anchor="ctr">
            <a:normAutofit/>
          </a:bodyPr>
          <a:lstStyle>
            <a:lvl1pPr marL="0" indent="0" algn="l">
              <a:buNone/>
              <a:defRPr sz="6000" b="1" i="0">
                <a:solidFill>
                  <a:schemeClr val="accent4"/>
                </a:solidFill>
                <a:latin typeface="Avenir Black" panose="02000503020000020003"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Title/Avenir Black-60pt</a:t>
            </a:r>
          </a:p>
        </p:txBody>
      </p:sp>
      <p:sp>
        <p:nvSpPr>
          <p:cNvPr id="2" name="Freeform 1">
            <a:extLst>
              <a:ext uri="{FF2B5EF4-FFF2-40B4-BE49-F238E27FC236}">
                <a16:creationId xmlns:a16="http://schemas.microsoft.com/office/drawing/2014/main" id="{65B8DA26-BA86-CFCC-F24D-3AC5AD3834BB}"/>
              </a:ext>
            </a:extLst>
          </p:cNvPr>
          <p:cNvSpPr/>
          <p:nvPr userDrawn="1"/>
        </p:nvSpPr>
        <p:spPr>
          <a:xfrm>
            <a:off x="8843753" y="3671947"/>
            <a:ext cx="3348247" cy="3186053"/>
          </a:xfrm>
          <a:custGeom>
            <a:avLst/>
            <a:gdLst>
              <a:gd name="connsiteX0" fmla="*/ 2411869 w 3348247"/>
              <a:gd name="connsiteY0" fmla="*/ 1354 h 3186053"/>
              <a:gd name="connsiteX1" fmla="*/ 2817243 w 3348247"/>
              <a:gd name="connsiteY1" fmla="*/ 202283 h 3186053"/>
              <a:gd name="connsiteX2" fmla="*/ 3348247 w 3348247"/>
              <a:gd name="connsiteY2" fmla="*/ 810254 h 3186053"/>
              <a:gd name="connsiteX3" fmla="*/ 3348247 w 3348247"/>
              <a:gd name="connsiteY3" fmla="*/ 3186053 h 3186053"/>
              <a:gd name="connsiteX4" fmla="*/ 714178 w 3348247"/>
              <a:gd name="connsiteY4" fmla="*/ 3186053 h 3186053"/>
              <a:gd name="connsiteX5" fmla="*/ 145918 w 3348247"/>
              <a:gd name="connsiteY5" fmla="*/ 2535426 h 3186053"/>
              <a:gd name="connsiteX6" fmla="*/ 202283 w 3348247"/>
              <a:gd name="connsiteY6" fmla="*/ 1701331 h 3186053"/>
              <a:gd name="connsiteX7" fmla="*/ 1983149 w 3348247"/>
              <a:gd name="connsiteY7" fmla="*/ 145918 h 3186053"/>
              <a:gd name="connsiteX8" fmla="*/ 2411869 w 3348247"/>
              <a:gd name="connsiteY8" fmla="*/ 1354 h 3186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8247" h="3186053">
                <a:moveTo>
                  <a:pt x="2411869" y="1354"/>
                </a:moveTo>
                <a:cubicBezTo>
                  <a:pt x="2562811" y="11554"/>
                  <a:pt x="2709861" y="79336"/>
                  <a:pt x="2817243" y="202283"/>
                </a:cubicBezTo>
                <a:lnTo>
                  <a:pt x="3348247" y="810254"/>
                </a:lnTo>
                <a:lnTo>
                  <a:pt x="3348247" y="3186053"/>
                </a:lnTo>
                <a:lnTo>
                  <a:pt x="714178" y="3186053"/>
                </a:lnTo>
                <a:lnTo>
                  <a:pt x="145918" y="2535426"/>
                </a:lnTo>
                <a:cubicBezTo>
                  <a:pt x="-68846" y="2289532"/>
                  <a:pt x="-43611" y="1916095"/>
                  <a:pt x="202283" y="1701331"/>
                </a:cubicBezTo>
                <a:lnTo>
                  <a:pt x="1983149" y="145918"/>
                </a:lnTo>
                <a:cubicBezTo>
                  <a:pt x="2106096" y="38536"/>
                  <a:pt x="2260928" y="-8846"/>
                  <a:pt x="2411869" y="1354"/>
                </a:cubicBezTo>
                <a:close/>
              </a:path>
            </a:pathLst>
          </a:cu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sp>
        <p:nvSpPr>
          <p:cNvPr id="5" name="Slide Number Placeholder 8">
            <a:extLst>
              <a:ext uri="{FF2B5EF4-FFF2-40B4-BE49-F238E27FC236}">
                <a16:creationId xmlns:a16="http://schemas.microsoft.com/office/drawing/2014/main" id="{29B212B5-0C9B-F855-6353-016E28D9E48F}"/>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Tree>
    <p:extLst>
      <p:ext uri="{BB962C8B-B14F-4D97-AF65-F5344CB8AC3E}">
        <p14:creationId xmlns:p14="http://schemas.microsoft.com/office/powerpoint/2010/main" val="3818913189"/>
      </p:ext>
    </p:extLst>
  </p:cSld>
  <p:clrMapOvr>
    <a:masterClrMapping/>
  </p:clrMapOvr>
  <p:extLst>
    <p:ext uri="{DCECCB84-F9BA-43D5-87BE-67443E8EF086}">
      <p15:sldGuideLst xmlns:p15="http://schemas.microsoft.com/office/powerpoint/2012/main">
        <p15:guide id="1" orient="horz" pos="2304">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HTI_Table of content">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DCA5D882-4921-B59E-AC30-5A6B58ABEB1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sp>
        <p:nvSpPr>
          <p:cNvPr id="2" name="Slide Number Placeholder 8">
            <a:extLst>
              <a:ext uri="{FF2B5EF4-FFF2-40B4-BE49-F238E27FC236}">
                <a16:creationId xmlns:a16="http://schemas.microsoft.com/office/drawing/2014/main" id="{012BABDE-F82A-F5F3-841F-906939A8EB0F}"/>
              </a:ext>
            </a:extLst>
          </p:cNvPr>
          <p:cNvSpPr txBox="1">
            <a:spLocks/>
          </p:cNvSpPr>
          <p:nvPr userDrawn="1"/>
        </p:nvSpPr>
        <p:spPr>
          <a:xfrm>
            <a:off x="10071654" y="6321128"/>
            <a:ext cx="1391478"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83" b="0" i="0">
                <a:latin typeface="Avenir Book" panose="02000503020000020003" pitchFamily="2" charset="0"/>
              </a:rPr>
              <a:pPr/>
              <a:t>‹#›</a:t>
            </a:fld>
            <a:endParaRPr lang="en-US" sz="783" b="0" i="0">
              <a:latin typeface="Avenir Book" panose="02000503020000020003" pitchFamily="2" charset="0"/>
            </a:endParaRPr>
          </a:p>
        </p:txBody>
      </p:sp>
      <p:cxnSp>
        <p:nvCxnSpPr>
          <p:cNvPr id="5" name="Straight Connector 4">
            <a:extLst>
              <a:ext uri="{FF2B5EF4-FFF2-40B4-BE49-F238E27FC236}">
                <a16:creationId xmlns:a16="http://schemas.microsoft.com/office/drawing/2014/main" id="{A136B039-2255-2DC3-DEF2-9B410DF05912}"/>
              </a:ext>
            </a:extLst>
          </p:cNvPr>
          <p:cNvCxnSpPr>
            <a:cxnSpLocks/>
          </p:cNvCxnSpPr>
          <p:nvPr userDrawn="1"/>
        </p:nvCxnSpPr>
        <p:spPr>
          <a:xfrm>
            <a:off x="593657" y="176611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24B4408-7065-705F-D442-FC9CC73FBB79}"/>
              </a:ext>
            </a:extLst>
          </p:cNvPr>
          <p:cNvCxnSpPr>
            <a:cxnSpLocks/>
          </p:cNvCxnSpPr>
          <p:nvPr userDrawn="1"/>
        </p:nvCxnSpPr>
        <p:spPr>
          <a:xfrm>
            <a:off x="593657" y="2301735"/>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9F4734D-6770-A8FD-A185-CE6D4FCD1C32}"/>
              </a:ext>
            </a:extLst>
          </p:cNvPr>
          <p:cNvCxnSpPr>
            <a:cxnSpLocks/>
          </p:cNvCxnSpPr>
          <p:nvPr userDrawn="1"/>
        </p:nvCxnSpPr>
        <p:spPr>
          <a:xfrm>
            <a:off x="593657" y="283736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4129EB2-63F2-8161-507E-C614E7C48388}"/>
              </a:ext>
            </a:extLst>
          </p:cNvPr>
          <p:cNvCxnSpPr>
            <a:cxnSpLocks/>
          </p:cNvCxnSpPr>
          <p:nvPr userDrawn="1"/>
        </p:nvCxnSpPr>
        <p:spPr>
          <a:xfrm>
            <a:off x="593657" y="337298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B1EFDD0-F782-51EB-55DD-63241F880E3E}"/>
              </a:ext>
            </a:extLst>
          </p:cNvPr>
          <p:cNvCxnSpPr>
            <a:cxnSpLocks/>
          </p:cNvCxnSpPr>
          <p:nvPr userDrawn="1"/>
        </p:nvCxnSpPr>
        <p:spPr>
          <a:xfrm>
            <a:off x="593657" y="3908611"/>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9C1D3D97-37DA-18B4-A75C-E4D0838E45B1}"/>
              </a:ext>
            </a:extLst>
          </p:cNvPr>
          <p:cNvCxnSpPr>
            <a:cxnSpLocks/>
          </p:cNvCxnSpPr>
          <p:nvPr userDrawn="1"/>
        </p:nvCxnSpPr>
        <p:spPr>
          <a:xfrm>
            <a:off x="593657" y="4444236"/>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Freeform 27">
            <a:extLst>
              <a:ext uri="{FF2B5EF4-FFF2-40B4-BE49-F238E27FC236}">
                <a16:creationId xmlns:a16="http://schemas.microsoft.com/office/drawing/2014/main" id="{6A45B3E0-75E4-2BB6-04AC-4EAF61ACC8EF}"/>
              </a:ext>
            </a:extLst>
          </p:cNvPr>
          <p:cNvSpPr/>
          <p:nvPr userDrawn="1"/>
        </p:nvSpPr>
        <p:spPr>
          <a:xfrm>
            <a:off x="3594350" y="5797832"/>
            <a:ext cx="2623570" cy="1060167"/>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174" b="0" i="0">
              <a:latin typeface="Avenir Book" panose="02000503020000020003" pitchFamily="2" charset="0"/>
            </a:endParaRPr>
          </a:p>
        </p:txBody>
      </p:sp>
      <p:cxnSp>
        <p:nvCxnSpPr>
          <p:cNvPr id="31" name="Straight Connector 30">
            <a:extLst>
              <a:ext uri="{FF2B5EF4-FFF2-40B4-BE49-F238E27FC236}">
                <a16:creationId xmlns:a16="http://schemas.microsoft.com/office/drawing/2014/main" id="{616C9F3D-2AD8-0C65-F7EA-A639FFD57117}"/>
              </a:ext>
            </a:extLst>
          </p:cNvPr>
          <p:cNvCxnSpPr>
            <a:cxnSpLocks/>
          </p:cNvCxnSpPr>
          <p:nvPr userDrawn="1"/>
        </p:nvCxnSpPr>
        <p:spPr>
          <a:xfrm>
            <a:off x="593657" y="4965670"/>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47" name="Text Placeholder 45">
            <a:extLst>
              <a:ext uri="{FF2B5EF4-FFF2-40B4-BE49-F238E27FC236}">
                <a16:creationId xmlns:a16="http://schemas.microsoft.com/office/drawing/2014/main" id="{ACFF9823-DD7E-10E1-D4B7-A16294594896}"/>
              </a:ext>
            </a:extLst>
          </p:cNvPr>
          <p:cNvSpPr>
            <a:spLocks noGrp="1"/>
          </p:cNvSpPr>
          <p:nvPr>
            <p:ph type="body" sz="quarter" idx="12" hasCustomPrompt="1"/>
          </p:nvPr>
        </p:nvSpPr>
        <p:spPr>
          <a:xfrm>
            <a:off x="4732638" y="1333500"/>
            <a:ext cx="213070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1 - 4</a:t>
            </a:r>
          </a:p>
        </p:txBody>
      </p:sp>
      <p:sp>
        <p:nvSpPr>
          <p:cNvPr id="48" name="Text Placeholder 45">
            <a:extLst>
              <a:ext uri="{FF2B5EF4-FFF2-40B4-BE49-F238E27FC236}">
                <a16:creationId xmlns:a16="http://schemas.microsoft.com/office/drawing/2014/main" id="{04A652AA-271A-28DA-DB76-6C9350B68AC3}"/>
              </a:ext>
            </a:extLst>
          </p:cNvPr>
          <p:cNvSpPr>
            <a:spLocks noGrp="1"/>
          </p:cNvSpPr>
          <p:nvPr>
            <p:ph type="body" sz="quarter" idx="13" hasCustomPrompt="1"/>
          </p:nvPr>
        </p:nvSpPr>
        <p:spPr>
          <a:xfrm>
            <a:off x="593657" y="1836420"/>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49" name="Text Placeholder 45">
            <a:extLst>
              <a:ext uri="{FF2B5EF4-FFF2-40B4-BE49-F238E27FC236}">
                <a16:creationId xmlns:a16="http://schemas.microsoft.com/office/drawing/2014/main" id="{786F44CE-939D-0BD4-E49C-2A35C2123F67}"/>
              </a:ext>
            </a:extLst>
          </p:cNvPr>
          <p:cNvSpPr>
            <a:spLocks noGrp="1"/>
          </p:cNvSpPr>
          <p:nvPr>
            <p:ph type="body" sz="quarter" idx="14" hasCustomPrompt="1"/>
          </p:nvPr>
        </p:nvSpPr>
        <p:spPr>
          <a:xfrm>
            <a:off x="5184648" y="1836420"/>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0" name="Text Placeholder 45">
            <a:extLst>
              <a:ext uri="{FF2B5EF4-FFF2-40B4-BE49-F238E27FC236}">
                <a16:creationId xmlns:a16="http://schemas.microsoft.com/office/drawing/2014/main" id="{F05F1521-86C9-9A81-28E3-DC904B1D9B3F}"/>
              </a:ext>
            </a:extLst>
          </p:cNvPr>
          <p:cNvSpPr>
            <a:spLocks noGrp="1"/>
          </p:cNvSpPr>
          <p:nvPr>
            <p:ph type="body" sz="quarter" idx="15" hasCustomPrompt="1"/>
          </p:nvPr>
        </p:nvSpPr>
        <p:spPr>
          <a:xfrm>
            <a:off x="593657" y="2357628"/>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1" name="Text Placeholder 45">
            <a:extLst>
              <a:ext uri="{FF2B5EF4-FFF2-40B4-BE49-F238E27FC236}">
                <a16:creationId xmlns:a16="http://schemas.microsoft.com/office/drawing/2014/main" id="{996B7E73-B09B-4193-D745-096A22CD8111}"/>
              </a:ext>
            </a:extLst>
          </p:cNvPr>
          <p:cNvSpPr>
            <a:spLocks noGrp="1"/>
          </p:cNvSpPr>
          <p:nvPr>
            <p:ph type="body" sz="quarter" idx="16" hasCustomPrompt="1"/>
          </p:nvPr>
        </p:nvSpPr>
        <p:spPr>
          <a:xfrm>
            <a:off x="5184648" y="2357628"/>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2" name="Text Placeholder 45">
            <a:extLst>
              <a:ext uri="{FF2B5EF4-FFF2-40B4-BE49-F238E27FC236}">
                <a16:creationId xmlns:a16="http://schemas.microsoft.com/office/drawing/2014/main" id="{03716735-C3DA-6089-0C49-6C8DDA8001BC}"/>
              </a:ext>
            </a:extLst>
          </p:cNvPr>
          <p:cNvSpPr>
            <a:spLocks noGrp="1"/>
          </p:cNvSpPr>
          <p:nvPr>
            <p:ph type="body" sz="quarter" idx="17" hasCustomPrompt="1"/>
          </p:nvPr>
        </p:nvSpPr>
        <p:spPr>
          <a:xfrm>
            <a:off x="593657" y="2897124"/>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3" name="Text Placeholder 45">
            <a:extLst>
              <a:ext uri="{FF2B5EF4-FFF2-40B4-BE49-F238E27FC236}">
                <a16:creationId xmlns:a16="http://schemas.microsoft.com/office/drawing/2014/main" id="{8974769D-1FC0-E4BC-6C3A-EF601AA421DA}"/>
              </a:ext>
            </a:extLst>
          </p:cNvPr>
          <p:cNvSpPr>
            <a:spLocks noGrp="1"/>
          </p:cNvSpPr>
          <p:nvPr>
            <p:ph type="body" sz="quarter" idx="18" hasCustomPrompt="1"/>
          </p:nvPr>
        </p:nvSpPr>
        <p:spPr>
          <a:xfrm>
            <a:off x="5184648" y="2897124"/>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5" name="Text Placeholder 45">
            <a:extLst>
              <a:ext uri="{FF2B5EF4-FFF2-40B4-BE49-F238E27FC236}">
                <a16:creationId xmlns:a16="http://schemas.microsoft.com/office/drawing/2014/main" id="{01D46213-572D-5810-D505-A2DC35B476D2}"/>
              </a:ext>
            </a:extLst>
          </p:cNvPr>
          <p:cNvSpPr>
            <a:spLocks noGrp="1"/>
          </p:cNvSpPr>
          <p:nvPr>
            <p:ph type="body" sz="quarter" idx="19" hasCustomPrompt="1"/>
          </p:nvPr>
        </p:nvSpPr>
        <p:spPr>
          <a:xfrm>
            <a:off x="593657" y="3427476"/>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6" name="Text Placeholder 45">
            <a:extLst>
              <a:ext uri="{FF2B5EF4-FFF2-40B4-BE49-F238E27FC236}">
                <a16:creationId xmlns:a16="http://schemas.microsoft.com/office/drawing/2014/main" id="{9FB6800D-5A78-609C-93B4-7D2B1C8862C9}"/>
              </a:ext>
            </a:extLst>
          </p:cNvPr>
          <p:cNvSpPr>
            <a:spLocks noGrp="1"/>
          </p:cNvSpPr>
          <p:nvPr>
            <p:ph type="body" sz="quarter" idx="20" hasCustomPrompt="1"/>
          </p:nvPr>
        </p:nvSpPr>
        <p:spPr>
          <a:xfrm>
            <a:off x="5184648" y="3427476"/>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7" name="Text Placeholder 45">
            <a:extLst>
              <a:ext uri="{FF2B5EF4-FFF2-40B4-BE49-F238E27FC236}">
                <a16:creationId xmlns:a16="http://schemas.microsoft.com/office/drawing/2014/main" id="{B6A71EC8-4EE2-099D-0399-6B1601FA50C3}"/>
              </a:ext>
            </a:extLst>
          </p:cNvPr>
          <p:cNvSpPr>
            <a:spLocks noGrp="1"/>
          </p:cNvSpPr>
          <p:nvPr>
            <p:ph type="body" sz="quarter" idx="21" hasCustomPrompt="1"/>
          </p:nvPr>
        </p:nvSpPr>
        <p:spPr>
          <a:xfrm>
            <a:off x="593657" y="3966972"/>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58" name="Text Placeholder 45">
            <a:extLst>
              <a:ext uri="{FF2B5EF4-FFF2-40B4-BE49-F238E27FC236}">
                <a16:creationId xmlns:a16="http://schemas.microsoft.com/office/drawing/2014/main" id="{945A8838-D88B-8271-FAAC-F5024407C8A1}"/>
              </a:ext>
            </a:extLst>
          </p:cNvPr>
          <p:cNvSpPr>
            <a:spLocks noGrp="1"/>
          </p:cNvSpPr>
          <p:nvPr>
            <p:ph type="body" sz="quarter" idx="22" hasCustomPrompt="1"/>
          </p:nvPr>
        </p:nvSpPr>
        <p:spPr>
          <a:xfrm>
            <a:off x="5184648" y="3966972"/>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sp>
        <p:nvSpPr>
          <p:cNvPr id="59" name="Text Placeholder 45">
            <a:extLst>
              <a:ext uri="{FF2B5EF4-FFF2-40B4-BE49-F238E27FC236}">
                <a16:creationId xmlns:a16="http://schemas.microsoft.com/office/drawing/2014/main" id="{134487C9-2624-F1F7-EBC9-50FE6F76ED6A}"/>
              </a:ext>
            </a:extLst>
          </p:cNvPr>
          <p:cNvSpPr>
            <a:spLocks noGrp="1"/>
          </p:cNvSpPr>
          <p:nvPr>
            <p:ph type="body" sz="quarter" idx="23" hasCustomPrompt="1"/>
          </p:nvPr>
        </p:nvSpPr>
        <p:spPr>
          <a:xfrm>
            <a:off x="593657" y="4497324"/>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0" name="Text Placeholder 45">
            <a:extLst>
              <a:ext uri="{FF2B5EF4-FFF2-40B4-BE49-F238E27FC236}">
                <a16:creationId xmlns:a16="http://schemas.microsoft.com/office/drawing/2014/main" id="{EDEBD357-6E16-F101-BDFA-CF572B2D2580}"/>
              </a:ext>
            </a:extLst>
          </p:cNvPr>
          <p:cNvSpPr>
            <a:spLocks noGrp="1"/>
          </p:cNvSpPr>
          <p:nvPr>
            <p:ph type="body" sz="quarter" idx="24" hasCustomPrompt="1"/>
          </p:nvPr>
        </p:nvSpPr>
        <p:spPr>
          <a:xfrm>
            <a:off x="5184648" y="4497324"/>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cxnSp>
        <p:nvCxnSpPr>
          <p:cNvPr id="61" name="Straight Connector 60">
            <a:extLst>
              <a:ext uri="{FF2B5EF4-FFF2-40B4-BE49-F238E27FC236}">
                <a16:creationId xmlns:a16="http://schemas.microsoft.com/office/drawing/2014/main" id="{01992ECB-53CB-E70C-BE3B-28320E6C53EE}"/>
              </a:ext>
            </a:extLst>
          </p:cNvPr>
          <p:cNvCxnSpPr>
            <a:cxnSpLocks/>
          </p:cNvCxnSpPr>
          <p:nvPr userDrawn="1"/>
        </p:nvCxnSpPr>
        <p:spPr>
          <a:xfrm>
            <a:off x="593657" y="5496022"/>
            <a:ext cx="6269683"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62" name="Text Placeholder 45">
            <a:extLst>
              <a:ext uri="{FF2B5EF4-FFF2-40B4-BE49-F238E27FC236}">
                <a16:creationId xmlns:a16="http://schemas.microsoft.com/office/drawing/2014/main" id="{86FF62B5-291D-5EF1-6E19-F2FB3489B175}"/>
              </a:ext>
            </a:extLst>
          </p:cNvPr>
          <p:cNvSpPr>
            <a:spLocks noGrp="1"/>
          </p:cNvSpPr>
          <p:nvPr>
            <p:ph type="body" sz="quarter" idx="25" hasCustomPrompt="1"/>
          </p:nvPr>
        </p:nvSpPr>
        <p:spPr>
          <a:xfrm>
            <a:off x="593657" y="5027676"/>
            <a:ext cx="3224213" cy="425473"/>
          </a:xfrm>
          <a:prstGeom prst="rect">
            <a:avLst/>
          </a:prstGeom>
        </p:spPr>
        <p:txBody>
          <a:bodyPr anchor="ctr">
            <a:noAutofit/>
          </a:bodyPr>
          <a:lstStyle>
            <a:lvl1pPr marL="0" indent="0">
              <a:buNone/>
              <a:defRPr sz="1600" b="0" i="0">
                <a:solidFill>
                  <a:srgbClr val="183056"/>
                </a:solidFill>
                <a:latin typeface="Avenir Book" panose="02000503020000020003" pitchFamily="2" charset="0"/>
              </a:defRPr>
            </a:lvl1pPr>
          </a:lstStyle>
          <a:p>
            <a:pPr lvl="0"/>
            <a:r>
              <a:rPr lang="en-US"/>
              <a:t>Text/ Avenir – 16 pt</a:t>
            </a:r>
          </a:p>
        </p:txBody>
      </p:sp>
      <p:sp>
        <p:nvSpPr>
          <p:cNvPr id="63" name="Text Placeholder 45">
            <a:extLst>
              <a:ext uri="{FF2B5EF4-FFF2-40B4-BE49-F238E27FC236}">
                <a16:creationId xmlns:a16="http://schemas.microsoft.com/office/drawing/2014/main" id="{73E10B27-D7BA-7FAB-81CB-F5B8003E42F5}"/>
              </a:ext>
            </a:extLst>
          </p:cNvPr>
          <p:cNvSpPr>
            <a:spLocks noGrp="1"/>
          </p:cNvSpPr>
          <p:nvPr>
            <p:ph type="body" sz="quarter" idx="26" hasCustomPrompt="1"/>
          </p:nvPr>
        </p:nvSpPr>
        <p:spPr>
          <a:xfrm>
            <a:off x="5184648" y="5027676"/>
            <a:ext cx="1678692" cy="425473"/>
          </a:xfrm>
          <a:prstGeom prst="rect">
            <a:avLst/>
          </a:prstGeom>
        </p:spPr>
        <p:txBody>
          <a:bodyPr anchor="ctr">
            <a:noAutofit/>
          </a:bodyPr>
          <a:lstStyle>
            <a:lvl1pPr marL="0" indent="0" algn="r">
              <a:buNone/>
              <a:defRPr sz="1600" b="1" i="0">
                <a:solidFill>
                  <a:schemeClr val="tx1"/>
                </a:solidFill>
                <a:latin typeface="Avenir Heavy" panose="02000503020000020003" pitchFamily="2" charset="0"/>
              </a:defRPr>
            </a:lvl1pPr>
          </a:lstStyle>
          <a:p>
            <a:pPr lvl="0"/>
            <a:r>
              <a:rPr lang="en-US"/>
              <a:t># - #</a:t>
            </a:r>
          </a:p>
        </p:txBody>
      </p:sp>
      <p:grpSp>
        <p:nvGrpSpPr>
          <p:cNvPr id="3" name="Group 2">
            <a:extLst>
              <a:ext uri="{FF2B5EF4-FFF2-40B4-BE49-F238E27FC236}">
                <a16:creationId xmlns:a16="http://schemas.microsoft.com/office/drawing/2014/main" id="{553CB8BE-7FB8-DDAB-C6B0-AC3F5BD04072}"/>
              </a:ext>
            </a:extLst>
          </p:cNvPr>
          <p:cNvGrpSpPr/>
          <p:nvPr userDrawn="1"/>
        </p:nvGrpSpPr>
        <p:grpSpPr>
          <a:xfrm>
            <a:off x="7333172" y="6254970"/>
            <a:ext cx="4138103" cy="455762"/>
            <a:chOff x="6854678" y="6222358"/>
            <a:chExt cx="4912324" cy="541033"/>
          </a:xfrm>
        </p:grpSpPr>
        <p:sp>
          <p:nvSpPr>
            <p:cNvPr id="4" name="Freeform 3">
              <a:extLst>
                <a:ext uri="{FF2B5EF4-FFF2-40B4-BE49-F238E27FC236}">
                  <a16:creationId xmlns:a16="http://schemas.microsoft.com/office/drawing/2014/main" id="{7085F0DA-EDB4-E6AE-4C8C-E7316FAF56A0}"/>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6" name="Picture 5" descr="Blue text on a black background&#10;&#10;AI-generated content may be incorrect.">
              <a:extLst>
                <a:ext uri="{FF2B5EF4-FFF2-40B4-BE49-F238E27FC236}">
                  <a16:creationId xmlns:a16="http://schemas.microsoft.com/office/drawing/2014/main" id="{F0099B58-2B93-E58A-D295-CCA40C9674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7" name="CHTI">
              <a:extLst>
                <a:ext uri="{FF2B5EF4-FFF2-40B4-BE49-F238E27FC236}">
                  <a16:creationId xmlns:a16="http://schemas.microsoft.com/office/drawing/2014/main" id="{30265666-BE5F-4DD3-4A8A-EB905A5416AF}"/>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8" name="Straight Connector 7">
              <a:extLst>
                <a:ext uri="{FF2B5EF4-FFF2-40B4-BE49-F238E27FC236}">
                  <a16:creationId xmlns:a16="http://schemas.microsoft.com/office/drawing/2014/main" id="{46B0A2B0-D191-993A-6E0A-F8FC4291D26C}"/>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78945D6-C928-BFC5-2C0F-F2EFF371AC45}"/>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5" name="Text Placeholder 43">
            <a:extLst>
              <a:ext uri="{FF2B5EF4-FFF2-40B4-BE49-F238E27FC236}">
                <a16:creationId xmlns:a16="http://schemas.microsoft.com/office/drawing/2014/main" id="{62217FF2-3B8F-AE95-920F-7D78A7DB0B7E}"/>
              </a:ext>
            </a:extLst>
          </p:cNvPr>
          <p:cNvSpPr>
            <a:spLocks noGrp="1"/>
          </p:cNvSpPr>
          <p:nvPr>
            <p:ph type="body" sz="quarter" idx="10" hasCustomPrompt="1"/>
          </p:nvPr>
        </p:nvSpPr>
        <p:spPr>
          <a:xfrm>
            <a:off x="593657" y="446088"/>
            <a:ext cx="4138981" cy="368878"/>
          </a:xfrm>
          <a:prstGeom prst="rect">
            <a:avLst/>
          </a:prstGeom>
        </p:spPr>
        <p:txBody>
          <a:bodyPr anchor="ctr"/>
          <a:lstStyle>
            <a:lvl1pPr marL="0" indent="0">
              <a:buNone/>
              <a:defRPr sz="2000" b="1" i="0">
                <a:solidFill>
                  <a:schemeClr val="tx1"/>
                </a:solidFill>
                <a:latin typeface="Avenir Black" panose="02000503020000020003" pitchFamily="2" charset="0"/>
              </a:defRPr>
            </a:lvl1pPr>
          </a:lstStyle>
          <a:p>
            <a:pPr lvl="0"/>
            <a:r>
              <a:rPr lang="en-US"/>
              <a:t>Title/Avenir Black – 20 pt</a:t>
            </a:r>
          </a:p>
        </p:txBody>
      </p:sp>
      <p:grpSp>
        <p:nvGrpSpPr>
          <p:cNvPr id="25" name="Group 24">
            <a:extLst>
              <a:ext uri="{FF2B5EF4-FFF2-40B4-BE49-F238E27FC236}">
                <a16:creationId xmlns:a16="http://schemas.microsoft.com/office/drawing/2014/main" id="{75027F89-DCD5-2C46-E731-A314ED4EA834}"/>
              </a:ext>
            </a:extLst>
          </p:cNvPr>
          <p:cNvGrpSpPr/>
          <p:nvPr userDrawn="1"/>
        </p:nvGrpSpPr>
        <p:grpSpPr>
          <a:xfrm>
            <a:off x="405472" y="521805"/>
            <a:ext cx="109351" cy="212668"/>
            <a:chOff x="921541" y="800100"/>
            <a:chExt cx="167671" cy="326091"/>
          </a:xfrm>
          <a:solidFill>
            <a:srgbClr val="46B1E1"/>
          </a:solidFill>
        </p:grpSpPr>
        <p:sp>
          <p:nvSpPr>
            <p:cNvPr id="29" name="Rectangle 28">
              <a:extLst>
                <a:ext uri="{FF2B5EF4-FFF2-40B4-BE49-F238E27FC236}">
                  <a16:creationId xmlns:a16="http://schemas.microsoft.com/office/drawing/2014/main" id="{EE2E64B0-A91E-8713-1010-D878D77F4576}"/>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30" name="Rectangle 29">
              <a:extLst>
                <a:ext uri="{FF2B5EF4-FFF2-40B4-BE49-F238E27FC236}">
                  <a16:creationId xmlns:a16="http://schemas.microsoft.com/office/drawing/2014/main" id="{5B37008D-9C4A-12D7-AC8C-5D0E8041FA52}"/>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2" name="Text Placeholder 2">
            <a:extLst>
              <a:ext uri="{FF2B5EF4-FFF2-40B4-BE49-F238E27FC236}">
                <a16:creationId xmlns:a16="http://schemas.microsoft.com/office/drawing/2014/main" id="{EF171694-0443-6E6A-79FA-9FE5434D45AA}"/>
              </a:ext>
            </a:extLst>
          </p:cNvPr>
          <p:cNvSpPr>
            <a:spLocks noGrp="1"/>
          </p:cNvSpPr>
          <p:nvPr>
            <p:ph type="body" idx="1" hasCustomPrompt="1"/>
          </p:nvPr>
        </p:nvSpPr>
        <p:spPr>
          <a:xfrm>
            <a:off x="609600" y="1403294"/>
            <a:ext cx="3438769" cy="278713"/>
          </a:xfrm>
          <a:prstGeom prst="rect">
            <a:avLst/>
          </a:prstGeom>
        </p:spPr>
        <p:txBody>
          <a:bodyPr anchor="ctr">
            <a:noAutofit/>
          </a:bodyPr>
          <a:lstStyle>
            <a:lvl1pPr marL="0" indent="0">
              <a:buNone/>
              <a:defRPr sz="16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Text/ Avenir – 16 pt</a:t>
            </a:r>
          </a:p>
        </p:txBody>
      </p:sp>
      <p:sp>
        <p:nvSpPr>
          <p:cNvPr id="16" name="Slide Number Placeholder 8">
            <a:extLst>
              <a:ext uri="{FF2B5EF4-FFF2-40B4-BE49-F238E27FC236}">
                <a16:creationId xmlns:a16="http://schemas.microsoft.com/office/drawing/2014/main" id="{4C8AC2EC-B299-AEE3-C4D1-F6C3A82167F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50547486"/>
      </p:ext>
    </p:extLst>
  </p:cSld>
  <p:clrMapOvr>
    <a:masterClrMapping/>
  </p:clrMapOvr>
  <p:extLst>
    <p:ext uri="{DCECCB84-F9BA-43D5-87BE-67443E8EF086}">
      <p15:sldGuideLst xmlns:p15="http://schemas.microsoft.com/office/powerpoint/2012/main">
        <p15:guide id="1" orient="horz" pos="2328">
          <p15:clr>
            <a:srgbClr val="FBAE40"/>
          </p15:clr>
        </p15:guide>
        <p15:guide id="2" orient="horz" pos="2664">
          <p15:clr>
            <a:srgbClr val="FBAE40"/>
          </p15:clr>
        </p15:guide>
        <p15:guide id="3" orient="horz" pos="3000">
          <p15:clr>
            <a:srgbClr val="FBAE40"/>
          </p15:clr>
        </p15:guide>
        <p15:guide id="4" orient="horz" pos="3336">
          <p15:clr>
            <a:srgbClr val="FBAE40"/>
          </p15:clr>
        </p15:guide>
        <p15:guide id="5" orient="horz" pos="1992">
          <p15:clr>
            <a:srgbClr val="FBAE40"/>
          </p15:clr>
        </p15:guide>
        <p15:guide id="6" orient="horz" pos="1656">
          <p15:clr>
            <a:srgbClr val="FBAE40"/>
          </p15:clr>
        </p15:guide>
        <p15:guide id="7" orient="horz" pos="1320">
          <p15:clr>
            <a:srgbClr val="FBAE40"/>
          </p15:clr>
        </p15:guide>
        <p15:guide id="8" orient="horz" pos="1008">
          <p15:clr>
            <a:srgbClr val="FBAE40"/>
          </p15:clr>
        </p15:guide>
        <p15:guide id="9" orient="horz" pos="456">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HTI_Few bullet poin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67862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ext Placeholder 6">
            <a:extLst>
              <a:ext uri="{FF2B5EF4-FFF2-40B4-BE49-F238E27FC236}">
                <a16:creationId xmlns:a16="http://schemas.microsoft.com/office/drawing/2014/main" id="{6E325D9D-4BCB-BCE5-50B8-7CD1A9850B0B}"/>
              </a:ext>
            </a:extLst>
          </p:cNvPr>
          <p:cNvSpPr>
            <a:spLocks noGrp="1"/>
          </p:cNvSpPr>
          <p:nvPr>
            <p:ph type="body" sz="quarter" idx="12" hasCustomPrompt="1"/>
          </p:nvPr>
        </p:nvSpPr>
        <p:spPr>
          <a:xfrm>
            <a:off x="3962401" y="1993936"/>
            <a:ext cx="7407348" cy="2054583"/>
          </a:xfrm>
          <a:prstGeom prst="rect">
            <a:avLst/>
          </a:prstGeom>
        </p:spPr>
        <p:txBody>
          <a:bodyPr>
            <a:noAutofit/>
          </a:bodyPr>
          <a:lstStyle>
            <a:lvl1pPr marL="285750" indent="-285750">
              <a:lnSpc>
                <a:spcPct val="150000"/>
              </a:lnSpc>
              <a:buClr>
                <a:schemeClr val="tx2"/>
              </a:buClr>
              <a:buFont typeface="Arial" panose="020B0604020202020204" pitchFamily="34" charset="0"/>
              <a:buChar char="•"/>
              <a:defRPr sz="2400" b="0" i="0">
                <a:solidFill>
                  <a:schemeClr val="tx2"/>
                </a:solidFill>
                <a:latin typeface="Avenir Book" panose="02000503020000020003" pitchFamily="2" charset="0"/>
              </a:defRPr>
            </a:lvl1pPr>
          </a:lstStyle>
          <a:p>
            <a:pPr lvl="0"/>
            <a:r>
              <a:rPr lang="en-US"/>
              <a:t>Text here – 24 pt</a:t>
            </a:r>
          </a:p>
          <a:p>
            <a:pPr lvl="0"/>
            <a:r>
              <a:rPr lang="en-US"/>
              <a:t>Text here – 24 pt</a:t>
            </a:r>
          </a:p>
          <a:p>
            <a:pPr marL="285750" marR="0" lvl="0" indent="-285750" algn="l" defTabSz="914400" rtl="0" eaLnBrk="1" fontAlgn="auto" latinLnBrk="0" hangingPunct="1">
              <a:lnSpc>
                <a:spcPct val="150000"/>
              </a:lnSpc>
              <a:spcBef>
                <a:spcPts val="250"/>
              </a:spcBef>
              <a:spcAft>
                <a:spcPts val="600"/>
              </a:spcAft>
              <a:buClr>
                <a:schemeClr val="tx2"/>
              </a:buClr>
              <a:buSzTx/>
              <a:buFont typeface="Arial" panose="020B0604020202020204" pitchFamily="34" charset="0"/>
              <a:buChar char="•"/>
              <a:tabLst/>
              <a:defRPr/>
            </a:pPr>
            <a:r>
              <a:rPr lang="en-US"/>
              <a:t>Text here – 24 pt</a:t>
            </a:r>
          </a:p>
          <a:p>
            <a:pPr lvl="0"/>
            <a:endParaRPr lang="en-US"/>
          </a:p>
        </p:txBody>
      </p:sp>
      <p:grpSp>
        <p:nvGrpSpPr>
          <p:cNvPr id="3" name="Group 2">
            <a:extLst>
              <a:ext uri="{FF2B5EF4-FFF2-40B4-BE49-F238E27FC236}">
                <a16:creationId xmlns:a16="http://schemas.microsoft.com/office/drawing/2014/main" id="{5D528C69-14A0-72A8-9265-80CB7891FF7C}"/>
              </a:ext>
            </a:extLst>
          </p:cNvPr>
          <p:cNvGrpSpPr/>
          <p:nvPr userDrawn="1"/>
        </p:nvGrpSpPr>
        <p:grpSpPr>
          <a:xfrm>
            <a:off x="416850" y="2770414"/>
            <a:ext cx="134134" cy="465162"/>
            <a:chOff x="413675" y="2572979"/>
            <a:chExt cx="134134" cy="465162"/>
          </a:xfrm>
        </p:grpSpPr>
        <p:sp>
          <p:nvSpPr>
            <p:cNvPr id="5" name="Rectangle 4">
              <a:extLst>
                <a:ext uri="{FF2B5EF4-FFF2-40B4-BE49-F238E27FC236}">
                  <a16:creationId xmlns:a16="http://schemas.microsoft.com/office/drawing/2014/main" id="{34AE7F1F-4F75-F8B8-1C44-C5C7C83BAABE}"/>
                </a:ext>
              </a:extLst>
            </p:cNvPr>
            <p:cNvSpPr/>
            <p:nvPr/>
          </p:nvSpPr>
          <p:spPr>
            <a:xfrm>
              <a:off x="413675" y="2572979"/>
              <a:ext cx="45719" cy="46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13" name="Rectangle 12">
              <a:extLst>
                <a:ext uri="{FF2B5EF4-FFF2-40B4-BE49-F238E27FC236}">
                  <a16:creationId xmlns:a16="http://schemas.microsoft.com/office/drawing/2014/main" id="{9C6FA023-E0EF-8D38-8C45-9A8896029CEF}"/>
                </a:ext>
              </a:extLst>
            </p:cNvPr>
            <p:cNvSpPr/>
            <p:nvPr/>
          </p:nvSpPr>
          <p:spPr>
            <a:xfrm>
              <a:off x="502090" y="2572979"/>
              <a:ext cx="45719" cy="46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16" name="Text Placeholder 6">
            <a:extLst>
              <a:ext uri="{FF2B5EF4-FFF2-40B4-BE49-F238E27FC236}">
                <a16:creationId xmlns:a16="http://schemas.microsoft.com/office/drawing/2014/main" id="{93425F59-3C57-13A8-27E8-782FF9AAF32B}"/>
              </a:ext>
            </a:extLst>
          </p:cNvPr>
          <p:cNvSpPr>
            <a:spLocks noGrp="1"/>
          </p:cNvSpPr>
          <p:nvPr>
            <p:ph type="body" sz="quarter" idx="13" hasCustomPrompt="1"/>
          </p:nvPr>
        </p:nvSpPr>
        <p:spPr>
          <a:xfrm>
            <a:off x="3962401" y="5714089"/>
            <a:ext cx="7384607" cy="540881"/>
          </a:xfrm>
          <a:prstGeom prst="rect">
            <a:avLst/>
          </a:prstGeom>
        </p:spPr>
        <p:txBody>
          <a:bodyPr>
            <a:noAutofit/>
          </a:bodyPr>
          <a:lstStyle>
            <a:lvl1pPr marL="0" indent="0">
              <a:lnSpc>
                <a:spcPct val="150000"/>
              </a:lnSpc>
              <a:buClr>
                <a:schemeClr val="tx2"/>
              </a:buClr>
              <a:buFont typeface="Arial" panose="020B0604020202020204" pitchFamily="34" charset="0"/>
              <a:buNone/>
              <a:defRPr sz="1800" b="1" i="1">
                <a:solidFill>
                  <a:schemeClr val="tx2"/>
                </a:solidFill>
                <a:latin typeface="Avenir Book" panose="02000503020000020003" pitchFamily="2" charset="0"/>
              </a:defRPr>
            </a:lvl1pPr>
          </a:lstStyle>
          <a:p>
            <a:pPr lvl="0"/>
            <a:r>
              <a:rPr lang="en-US"/>
              <a:t>Use this template if you have a few bullet points</a:t>
            </a:r>
          </a:p>
        </p:txBody>
      </p:sp>
      <p:sp>
        <p:nvSpPr>
          <p:cNvPr id="4" name="Slide Number Placeholder 8">
            <a:extLst>
              <a:ext uri="{FF2B5EF4-FFF2-40B4-BE49-F238E27FC236}">
                <a16:creationId xmlns:a16="http://schemas.microsoft.com/office/drawing/2014/main" id="{230830A8-53DA-34AB-F534-CEE6568C6101}"/>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11" name="Text Placeholder 18">
            <a:extLst>
              <a:ext uri="{FF2B5EF4-FFF2-40B4-BE49-F238E27FC236}">
                <a16:creationId xmlns:a16="http://schemas.microsoft.com/office/drawing/2014/main" id="{A778C7D5-2B03-9E03-04F3-F099384B26AC}"/>
              </a:ext>
            </a:extLst>
          </p:cNvPr>
          <p:cNvSpPr>
            <a:spLocks noGrp="1"/>
          </p:cNvSpPr>
          <p:nvPr>
            <p:ph type="body" sz="quarter" idx="15" hasCustomPrompt="1"/>
          </p:nvPr>
        </p:nvSpPr>
        <p:spPr>
          <a:xfrm>
            <a:off x="609600" y="2703052"/>
            <a:ext cx="2496854" cy="477910"/>
          </a:xfrm>
          <a:prstGeom prst="rect">
            <a:avLst/>
          </a:prstGeom>
        </p:spPr>
        <p:txBody>
          <a:bodyPr anchor="t"/>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Goals</a:t>
            </a:r>
          </a:p>
        </p:txBody>
      </p:sp>
    </p:spTree>
    <p:extLst>
      <p:ext uri="{BB962C8B-B14F-4D97-AF65-F5344CB8AC3E}">
        <p14:creationId xmlns:p14="http://schemas.microsoft.com/office/powerpoint/2010/main" val="2692549013"/>
      </p:ext>
    </p:extLst>
  </p:cSld>
  <p:clrMapOvr>
    <a:masterClrMapping/>
  </p:clrMapOvr>
  <p:extLst>
    <p:ext uri="{DCECCB84-F9BA-43D5-87BE-67443E8EF086}">
      <p15:sldGuideLst xmlns:p15="http://schemas.microsoft.com/office/powerpoint/2012/main">
        <p15:guide id="1" pos="2496">
          <p15:clr>
            <a:srgbClr val="FBAE40"/>
          </p15:clr>
        </p15:guide>
        <p15:guide id="2" orient="horz" pos="1968">
          <p15:clr>
            <a:srgbClr val="FBAE40"/>
          </p15:clr>
        </p15:guide>
        <p15:guide id="3" orient="horz" pos="124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HTI_Few bullet point slid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67862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ext Placeholder 6">
            <a:extLst>
              <a:ext uri="{FF2B5EF4-FFF2-40B4-BE49-F238E27FC236}">
                <a16:creationId xmlns:a16="http://schemas.microsoft.com/office/drawing/2014/main" id="{6E325D9D-4BCB-BCE5-50B8-7CD1A9850B0B}"/>
              </a:ext>
            </a:extLst>
          </p:cNvPr>
          <p:cNvSpPr>
            <a:spLocks noGrp="1"/>
          </p:cNvSpPr>
          <p:nvPr>
            <p:ph type="body" sz="quarter" idx="12" hasCustomPrompt="1"/>
          </p:nvPr>
        </p:nvSpPr>
        <p:spPr>
          <a:xfrm>
            <a:off x="3962401" y="1993936"/>
            <a:ext cx="7407348" cy="2054583"/>
          </a:xfrm>
          <a:prstGeom prst="rect">
            <a:avLst/>
          </a:prstGeom>
        </p:spPr>
        <p:txBody>
          <a:bodyPr>
            <a:noAutofit/>
          </a:bodyPr>
          <a:lstStyle>
            <a:lvl1pPr marL="285750" indent="-285750">
              <a:lnSpc>
                <a:spcPct val="150000"/>
              </a:lnSpc>
              <a:buClr>
                <a:schemeClr val="tx2"/>
              </a:buClr>
              <a:buFont typeface="Arial" panose="020B0604020202020204" pitchFamily="34" charset="0"/>
              <a:buChar char="•"/>
              <a:defRPr sz="2400" b="0" i="0">
                <a:solidFill>
                  <a:schemeClr val="tx2"/>
                </a:solidFill>
                <a:latin typeface="Avenir Book" panose="02000503020000020003" pitchFamily="2" charset="0"/>
              </a:defRPr>
            </a:lvl1pPr>
          </a:lstStyle>
          <a:p>
            <a:pPr lvl="0"/>
            <a:r>
              <a:rPr lang="en-US"/>
              <a:t>Text here – 24 pt</a:t>
            </a:r>
          </a:p>
          <a:p>
            <a:pPr lvl="0"/>
            <a:r>
              <a:rPr lang="en-US"/>
              <a:t>Text here – 24 pt</a:t>
            </a:r>
          </a:p>
          <a:p>
            <a:pPr marL="285750" marR="0" lvl="0" indent="-285750" algn="l" defTabSz="914400" rtl="0" eaLnBrk="1" fontAlgn="auto" latinLnBrk="0" hangingPunct="1">
              <a:lnSpc>
                <a:spcPct val="150000"/>
              </a:lnSpc>
              <a:spcBef>
                <a:spcPts val="250"/>
              </a:spcBef>
              <a:spcAft>
                <a:spcPts val="600"/>
              </a:spcAft>
              <a:buClr>
                <a:schemeClr val="tx2"/>
              </a:buClr>
              <a:buSzTx/>
              <a:buFont typeface="Arial" panose="020B0604020202020204" pitchFamily="34" charset="0"/>
              <a:buChar char="•"/>
              <a:tabLst/>
              <a:defRPr/>
            </a:pPr>
            <a:r>
              <a:rPr lang="en-US"/>
              <a:t>Text here – 24 pt</a:t>
            </a:r>
          </a:p>
          <a:p>
            <a:pPr lvl="0"/>
            <a:endParaRPr lang="en-US"/>
          </a:p>
        </p:txBody>
      </p:sp>
      <p:sp>
        <p:nvSpPr>
          <p:cNvPr id="16" name="Text Placeholder 6">
            <a:extLst>
              <a:ext uri="{FF2B5EF4-FFF2-40B4-BE49-F238E27FC236}">
                <a16:creationId xmlns:a16="http://schemas.microsoft.com/office/drawing/2014/main" id="{93425F59-3C57-13A8-27E8-782FF9AAF32B}"/>
              </a:ext>
            </a:extLst>
          </p:cNvPr>
          <p:cNvSpPr>
            <a:spLocks noGrp="1"/>
          </p:cNvSpPr>
          <p:nvPr>
            <p:ph type="body" sz="quarter" idx="13" hasCustomPrompt="1"/>
          </p:nvPr>
        </p:nvSpPr>
        <p:spPr>
          <a:xfrm>
            <a:off x="3962401" y="5714089"/>
            <a:ext cx="7384607" cy="540881"/>
          </a:xfrm>
          <a:prstGeom prst="rect">
            <a:avLst/>
          </a:prstGeom>
        </p:spPr>
        <p:txBody>
          <a:bodyPr>
            <a:noAutofit/>
          </a:bodyPr>
          <a:lstStyle>
            <a:lvl1pPr marL="0" indent="0">
              <a:lnSpc>
                <a:spcPct val="150000"/>
              </a:lnSpc>
              <a:buClr>
                <a:schemeClr val="tx2"/>
              </a:buClr>
              <a:buFont typeface="Arial" panose="020B0604020202020204" pitchFamily="34" charset="0"/>
              <a:buNone/>
              <a:defRPr sz="1800" b="1" i="1">
                <a:solidFill>
                  <a:schemeClr val="tx2"/>
                </a:solidFill>
                <a:latin typeface="Avenir Book" panose="02000503020000020003" pitchFamily="2" charset="0"/>
              </a:defRPr>
            </a:lvl1pPr>
          </a:lstStyle>
          <a:p>
            <a:pPr lvl="0"/>
            <a:r>
              <a:rPr lang="en-US"/>
              <a:t>Use this template if you have a few bullet points</a:t>
            </a:r>
          </a:p>
        </p:txBody>
      </p:sp>
      <p:sp>
        <p:nvSpPr>
          <p:cNvPr id="4" name="Slide Number Placeholder 8">
            <a:extLst>
              <a:ext uri="{FF2B5EF4-FFF2-40B4-BE49-F238E27FC236}">
                <a16:creationId xmlns:a16="http://schemas.microsoft.com/office/drawing/2014/main" id="{230830A8-53DA-34AB-F534-CEE6568C6101}"/>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grpSp>
        <p:nvGrpSpPr>
          <p:cNvPr id="2" name="Group 1">
            <a:extLst>
              <a:ext uri="{FF2B5EF4-FFF2-40B4-BE49-F238E27FC236}">
                <a16:creationId xmlns:a16="http://schemas.microsoft.com/office/drawing/2014/main" id="{076AFD90-43FF-6AEB-6B22-274189F8559E}"/>
              </a:ext>
            </a:extLst>
          </p:cNvPr>
          <p:cNvGrpSpPr/>
          <p:nvPr userDrawn="1"/>
        </p:nvGrpSpPr>
        <p:grpSpPr>
          <a:xfrm>
            <a:off x="420823" y="2641195"/>
            <a:ext cx="134134" cy="807709"/>
            <a:chOff x="420823" y="2522866"/>
            <a:chExt cx="134134" cy="807709"/>
          </a:xfrm>
        </p:grpSpPr>
        <p:sp>
          <p:nvSpPr>
            <p:cNvPr id="6" name="Rectangle 5">
              <a:extLst>
                <a:ext uri="{FF2B5EF4-FFF2-40B4-BE49-F238E27FC236}">
                  <a16:creationId xmlns:a16="http://schemas.microsoft.com/office/drawing/2014/main" id="{8DBA30F4-A7CF-4F42-E515-81C821BBB831}"/>
                </a:ext>
              </a:extLst>
            </p:cNvPr>
            <p:cNvSpPr/>
            <p:nvPr/>
          </p:nvSpPr>
          <p:spPr>
            <a:xfrm>
              <a:off x="420823"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7" name="Rectangle 6">
              <a:extLst>
                <a:ext uri="{FF2B5EF4-FFF2-40B4-BE49-F238E27FC236}">
                  <a16:creationId xmlns:a16="http://schemas.microsoft.com/office/drawing/2014/main" id="{D90B5624-F79B-7C0E-4D3F-8E064247926B}"/>
                </a:ext>
              </a:extLst>
            </p:cNvPr>
            <p:cNvSpPr/>
            <p:nvPr/>
          </p:nvSpPr>
          <p:spPr>
            <a:xfrm>
              <a:off x="509238"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9" name="Text Placeholder 18">
            <a:extLst>
              <a:ext uri="{FF2B5EF4-FFF2-40B4-BE49-F238E27FC236}">
                <a16:creationId xmlns:a16="http://schemas.microsoft.com/office/drawing/2014/main" id="{98A12229-7EF2-A396-2C72-B0231E62E9BC}"/>
              </a:ext>
            </a:extLst>
          </p:cNvPr>
          <p:cNvSpPr>
            <a:spLocks noGrp="1"/>
          </p:cNvSpPr>
          <p:nvPr>
            <p:ph type="body" sz="quarter" idx="15" hasCustomPrompt="1"/>
          </p:nvPr>
        </p:nvSpPr>
        <p:spPr>
          <a:xfrm>
            <a:off x="609600" y="2529669"/>
            <a:ext cx="2496854" cy="1018106"/>
          </a:xfrm>
          <a:prstGeom prst="rect">
            <a:avLst/>
          </a:prstGeom>
        </p:spPr>
        <p:txBody>
          <a:bodyPr anchor="t"/>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Rapid</a:t>
            </a:r>
          </a:p>
          <a:p>
            <a:pPr lvl="0"/>
            <a:r>
              <a:rPr lang="en-US"/>
              <a:t>Validation</a:t>
            </a:r>
          </a:p>
        </p:txBody>
      </p:sp>
    </p:spTree>
    <p:extLst>
      <p:ext uri="{BB962C8B-B14F-4D97-AF65-F5344CB8AC3E}">
        <p14:creationId xmlns:p14="http://schemas.microsoft.com/office/powerpoint/2010/main" val="192268667"/>
      </p:ext>
    </p:extLst>
  </p:cSld>
  <p:clrMapOvr>
    <a:masterClrMapping/>
  </p:clrMapOvr>
  <p:extLst>
    <p:ext uri="{DCECCB84-F9BA-43D5-87BE-67443E8EF086}">
      <p15:sldGuideLst xmlns:p15="http://schemas.microsoft.com/office/powerpoint/2012/main">
        <p15:guide id="1" pos="2496">
          <p15:clr>
            <a:srgbClr val="FBAE40"/>
          </p15:clr>
        </p15:guide>
        <p15:guide id="2" orient="horz" pos="1848">
          <p15:clr>
            <a:srgbClr val="FBAE40"/>
          </p15:clr>
        </p15:guide>
        <p15:guide id="3" orient="horz" pos="1248">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HTi_Insigh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31778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ext Placeholder 6">
            <a:extLst>
              <a:ext uri="{FF2B5EF4-FFF2-40B4-BE49-F238E27FC236}">
                <a16:creationId xmlns:a16="http://schemas.microsoft.com/office/drawing/2014/main" id="{6E325D9D-4BCB-BCE5-50B8-7CD1A9850B0B}"/>
              </a:ext>
            </a:extLst>
          </p:cNvPr>
          <p:cNvSpPr>
            <a:spLocks noGrp="1"/>
          </p:cNvSpPr>
          <p:nvPr>
            <p:ph type="body" sz="quarter" idx="12" hasCustomPrompt="1"/>
          </p:nvPr>
        </p:nvSpPr>
        <p:spPr>
          <a:xfrm>
            <a:off x="3962400" y="1374416"/>
            <a:ext cx="7619999" cy="4085489"/>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Text here – 16 pt</a:t>
            </a:r>
          </a:p>
          <a:p>
            <a:pPr lvl="0"/>
            <a:r>
              <a:rPr lang="en-US"/>
              <a:t>Text here – 16pt</a:t>
            </a:r>
          </a:p>
        </p:txBody>
      </p:sp>
      <p:sp>
        <p:nvSpPr>
          <p:cNvPr id="3" name="Text Placeholder 43">
            <a:extLst>
              <a:ext uri="{FF2B5EF4-FFF2-40B4-BE49-F238E27FC236}">
                <a16:creationId xmlns:a16="http://schemas.microsoft.com/office/drawing/2014/main" id="{83CC18A0-BD10-F53E-4D4F-89FD4BE53A9A}"/>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bg1"/>
                </a:solidFill>
                <a:latin typeface="Avenir Black" panose="02000503020000020003" pitchFamily="2" charset="0"/>
              </a:defRPr>
            </a:lvl1pPr>
          </a:lstStyle>
          <a:p>
            <a:pPr lvl="0"/>
            <a:r>
              <a:rPr lang="en-US"/>
              <a:t>Title – 20 pt</a:t>
            </a:r>
          </a:p>
        </p:txBody>
      </p:sp>
      <p:pic>
        <p:nvPicPr>
          <p:cNvPr id="5" name="Graphic 4" descr="Brainstorm outline">
            <a:extLst>
              <a:ext uri="{FF2B5EF4-FFF2-40B4-BE49-F238E27FC236}">
                <a16:creationId xmlns:a16="http://schemas.microsoft.com/office/drawing/2014/main" id="{86685BC5-C194-66EB-12BE-5AB5409B14B7}"/>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93657" y="2474199"/>
            <a:ext cx="1909602" cy="1909602"/>
          </a:xfrm>
          <a:prstGeom prst="rect">
            <a:avLst/>
          </a:prstGeom>
        </p:spPr>
      </p:pic>
      <p:grpSp>
        <p:nvGrpSpPr>
          <p:cNvPr id="13" name="Group 12">
            <a:extLst>
              <a:ext uri="{FF2B5EF4-FFF2-40B4-BE49-F238E27FC236}">
                <a16:creationId xmlns:a16="http://schemas.microsoft.com/office/drawing/2014/main" id="{33A8CE42-B567-A075-3949-0C3676452B04}"/>
              </a:ext>
            </a:extLst>
          </p:cNvPr>
          <p:cNvGrpSpPr/>
          <p:nvPr userDrawn="1"/>
        </p:nvGrpSpPr>
        <p:grpSpPr>
          <a:xfrm>
            <a:off x="405472" y="472377"/>
            <a:ext cx="109351" cy="212668"/>
            <a:chOff x="921541" y="800100"/>
            <a:chExt cx="167671" cy="326091"/>
          </a:xfrm>
          <a:solidFill>
            <a:schemeClr val="bg1"/>
          </a:solidFill>
        </p:grpSpPr>
        <p:sp>
          <p:nvSpPr>
            <p:cNvPr id="14" name="Rectangle 13">
              <a:extLst>
                <a:ext uri="{FF2B5EF4-FFF2-40B4-BE49-F238E27FC236}">
                  <a16:creationId xmlns:a16="http://schemas.microsoft.com/office/drawing/2014/main" id="{5339C940-10BF-C72F-E7CF-80CFE722623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5" name="Rectangle 14">
              <a:extLst>
                <a:ext uri="{FF2B5EF4-FFF2-40B4-BE49-F238E27FC236}">
                  <a16:creationId xmlns:a16="http://schemas.microsoft.com/office/drawing/2014/main" id="{A7892AB9-68ED-1D06-DC94-21DDB9774F97}"/>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6" name="Text Placeholder 6">
            <a:extLst>
              <a:ext uri="{FF2B5EF4-FFF2-40B4-BE49-F238E27FC236}">
                <a16:creationId xmlns:a16="http://schemas.microsoft.com/office/drawing/2014/main" id="{AAA2805A-9F9A-AAB9-4348-6983DEDDA742}"/>
              </a:ext>
            </a:extLst>
          </p:cNvPr>
          <p:cNvSpPr>
            <a:spLocks noGrp="1"/>
          </p:cNvSpPr>
          <p:nvPr>
            <p:ph type="body" sz="quarter" idx="13" hasCustomPrompt="1"/>
          </p:nvPr>
        </p:nvSpPr>
        <p:spPr>
          <a:xfrm>
            <a:off x="3962401" y="5779601"/>
            <a:ext cx="7407348" cy="611436"/>
          </a:xfrm>
          <a:prstGeom prst="rect">
            <a:avLst/>
          </a:prstGeom>
        </p:spPr>
        <p:txBody>
          <a:bodyPr>
            <a:normAutofit/>
          </a:bodyPr>
          <a:lstStyle>
            <a:lvl1pPr marL="0" indent="0">
              <a:buClr>
                <a:schemeClr val="tx2"/>
              </a:buClr>
              <a:buFont typeface="Arial" panose="020B0604020202020204" pitchFamily="34" charset="0"/>
              <a:buNone/>
              <a:defRPr sz="1600" b="1" i="1">
                <a:solidFill>
                  <a:schemeClr val="tx2"/>
                </a:solidFill>
                <a:latin typeface="Avenir Book" panose="02000503020000020003" pitchFamily="2" charset="0"/>
              </a:defRPr>
            </a:lvl1pPr>
          </a:lstStyle>
          <a:p>
            <a:pPr lvl="0"/>
            <a:r>
              <a:rPr lang="en-US"/>
              <a:t>NOTE: Keep the text concise and to the point. In case the content is too much, reduce the point size to 14pt</a:t>
            </a:r>
          </a:p>
        </p:txBody>
      </p:sp>
      <p:sp>
        <p:nvSpPr>
          <p:cNvPr id="4" name="Slide Number Placeholder 8">
            <a:extLst>
              <a:ext uri="{FF2B5EF4-FFF2-40B4-BE49-F238E27FC236}">
                <a16:creationId xmlns:a16="http://schemas.microsoft.com/office/drawing/2014/main" id="{F8574AAF-04F7-B86B-7C0F-DE0BA010BAB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2" name="Text Placeholder 6">
            <a:extLst>
              <a:ext uri="{FF2B5EF4-FFF2-40B4-BE49-F238E27FC236}">
                <a16:creationId xmlns:a16="http://schemas.microsoft.com/office/drawing/2014/main" id="{F6187025-00C7-5356-6DCE-B31ABA9F650A}"/>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Tree>
    <p:extLst>
      <p:ext uri="{BB962C8B-B14F-4D97-AF65-F5344CB8AC3E}">
        <p14:creationId xmlns:p14="http://schemas.microsoft.com/office/powerpoint/2010/main" val="2419373064"/>
      </p:ext>
    </p:extLst>
  </p:cSld>
  <p:clrMapOvr>
    <a:masterClrMapping/>
  </p:clrMapOvr>
  <p:extLst>
    <p:ext uri="{DCECCB84-F9BA-43D5-87BE-67443E8EF086}">
      <p15:sldGuideLst xmlns:p15="http://schemas.microsoft.com/office/powerpoint/2012/main">
        <p15:guide id="1" pos="2496">
          <p15:clr>
            <a:srgbClr val="FBAE40"/>
          </p15:clr>
        </p15:guide>
        <p15:guide id="2" orient="horz" pos="432">
          <p15:clr>
            <a:srgbClr val="FBAE40"/>
          </p15:clr>
        </p15:guide>
        <p15:guide id="3" orient="horz" pos="864">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HTi_Insight slid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331778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83CC18A0-BD10-F53E-4D4F-89FD4BE53A9A}"/>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bg1"/>
                </a:solidFill>
                <a:latin typeface="Avenir Black" panose="02000503020000020003" pitchFamily="2" charset="0"/>
              </a:defRPr>
            </a:lvl1pPr>
          </a:lstStyle>
          <a:p>
            <a:pPr lvl="0"/>
            <a:r>
              <a:rPr lang="en-US"/>
              <a:t>Title – 20 pt</a:t>
            </a:r>
          </a:p>
        </p:txBody>
      </p:sp>
      <p:grpSp>
        <p:nvGrpSpPr>
          <p:cNvPr id="13" name="Group 12">
            <a:extLst>
              <a:ext uri="{FF2B5EF4-FFF2-40B4-BE49-F238E27FC236}">
                <a16:creationId xmlns:a16="http://schemas.microsoft.com/office/drawing/2014/main" id="{33A8CE42-B567-A075-3949-0C3676452B04}"/>
              </a:ext>
            </a:extLst>
          </p:cNvPr>
          <p:cNvGrpSpPr/>
          <p:nvPr userDrawn="1"/>
        </p:nvGrpSpPr>
        <p:grpSpPr>
          <a:xfrm>
            <a:off x="405472" y="472377"/>
            <a:ext cx="109351" cy="212668"/>
            <a:chOff x="921541" y="800100"/>
            <a:chExt cx="167671" cy="326091"/>
          </a:xfrm>
          <a:solidFill>
            <a:schemeClr val="bg1"/>
          </a:solidFill>
        </p:grpSpPr>
        <p:sp>
          <p:nvSpPr>
            <p:cNvPr id="14" name="Rectangle 13">
              <a:extLst>
                <a:ext uri="{FF2B5EF4-FFF2-40B4-BE49-F238E27FC236}">
                  <a16:creationId xmlns:a16="http://schemas.microsoft.com/office/drawing/2014/main" id="{5339C940-10BF-C72F-E7CF-80CFE722623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5" name="Rectangle 14">
              <a:extLst>
                <a:ext uri="{FF2B5EF4-FFF2-40B4-BE49-F238E27FC236}">
                  <a16:creationId xmlns:a16="http://schemas.microsoft.com/office/drawing/2014/main" id="{A7892AB9-68ED-1D06-DC94-21DDB9774F97}"/>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4" name="Freeform 3">
            <a:extLst>
              <a:ext uri="{FF2B5EF4-FFF2-40B4-BE49-F238E27FC236}">
                <a16:creationId xmlns:a16="http://schemas.microsoft.com/office/drawing/2014/main" id="{556DD458-0CFA-DEEC-A5AE-A0CA63191D3E}"/>
              </a:ext>
            </a:extLst>
          </p:cNvPr>
          <p:cNvSpPr/>
          <p:nvPr userDrawn="1"/>
        </p:nvSpPr>
        <p:spPr>
          <a:xfrm>
            <a:off x="683178" y="2341646"/>
            <a:ext cx="1710316" cy="1915170"/>
          </a:xfrm>
          <a:custGeom>
            <a:avLst/>
            <a:gdLst>
              <a:gd name="connsiteX0" fmla="*/ 761458 w 1710316"/>
              <a:gd name="connsiteY0" fmla="*/ 1754040 h 1915170"/>
              <a:gd name="connsiteX1" fmla="*/ 752072 w 1710316"/>
              <a:gd name="connsiteY1" fmla="*/ 1754040 h 1915170"/>
              <a:gd name="connsiteX2" fmla="*/ 727901 w 1710316"/>
              <a:gd name="connsiteY2" fmla="*/ 1754123 h 1915170"/>
              <a:gd name="connsiteX3" fmla="*/ 727901 w 1710316"/>
              <a:gd name="connsiteY3" fmla="*/ 1807227 h 1915170"/>
              <a:gd name="connsiteX4" fmla="*/ 744680 w 1710316"/>
              <a:gd name="connsiteY4" fmla="*/ 1847742 h 1915170"/>
              <a:gd name="connsiteX5" fmla="*/ 785049 w 1710316"/>
              <a:gd name="connsiteY5" fmla="*/ 1864582 h 1915170"/>
              <a:gd name="connsiteX6" fmla="*/ 925345 w 1710316"/>
              <a:gd name="connsiteY6" fmla="*/ 1864582 h 1915170"/>
              <a:gd name="connsiteX7" fmla="*/ 965715 w 1710316"/>
              <a:gd name="connsiteY7" fmla="*/ 1847742 h 1915170"/>
              <a:gd name="connsiteX8" fmla="*/ 982493 w 1710316"/>
              <a:gd name="connsiteY8" fmla="*/ 1807227 h 1915170"/>
              <a:gd name="connsiteX9" fmla="*/ 982493 w 1710316"/>
              <a:gd name="connsiteY9" fmla="*/ 1754123 h 1915170"/>
              <a:gd name="connsiteX10" fmla="*/ 958239 w 1710316"/>
              <a:gd name="connsiteY10" fmla="*/ 1754040 h 1915170"/>
              <a:gd name="connsiteX11" fmla="*/ 238561 w 1710316"/>
              <a:gd name="connsiteY11" fmla="*/ 1436245 h 1915170"/>
              <a:gd name="connsiteX12" fmla="*/ 238561 w 1710316"/>
              <a:gd name="connsiteY12" fmla="*/ 1400397 h 1915170"/>
              <a:gd name="connsiteX13" fmla="*/ 274280 w 1710316"/>
              <a:gd name="connsiteY13" fmla="*/ 1400397 h 1915170"/>
              <a:gd name="connsiteX14" fmla="*/ 360999 w 1710316"/>
              <a:gd name="connsiteY14" fmla="*/ 1487430 h 1915170"/>
              <a:gd name="connsiteX15" fmla="*/ 529953 w 1710316"/>
              <a:gd name="connsiteY15" fmla="*/ 1317866 h 1915170"/>
              <a:gd name="connsiteX16" fmla="*/ 565671 w 1710316"/>
              <a:gd name="connsiteY16" fmla="*/ 1317866 h 1915170"/>
              <a:gd name="connsiteX17" fmla="*/ 565671 w 1710316"/>
              <a:gd name="connsiteY17" fmla="*/ 1353713 h 1915170"/>
              <a:gd name="connsiteX18" fmla="*/ 378857 w 1710316"/>
              <a:gd name="connsiteY18" fmla="*/ 1541202 h 1915170"/>
              <a:gd name="connsiteX19" fmla="*/ 343139 w 1710316"/>
              <a:gd name="connsiteY19" fmla="*/ 1541202 h 1915170"/>
              <a:gd name="connsiteX20" fmla="*/ 431438 w 1710316"/>
              <a:gd name="connsiteY20" fmla="*/ 1135544 h 1915170"/>
              <a:gd name="connsiteX21" fmla="*/ 610192 w 1710316"/>
              <a:gd name="connsiteY21" fmla="*/ 1220660 h 1915170"/>
              <a:gd name="connsiteX22" fmla="*/ 673986 w 1710316"/>
              <a:gd name="connsiteY22" fmla="*/ 1316280 h 1915170"/>
              <a:gd name="connsiteX23" fmla="*/ 1141149 w 1710316"/>
              <a:gd name="connsiteY23" fmla="*/ 1321699 h 1915170"/>
              <a:gd name="connsiteX24" fmla="*/ 1149454 w 1710316"/>
              <a:gd name="connsiteY24" fmla="*/ 1301608 h 1915170"/>
              <a:gd name="connsiteX25" fmla="*/ 1199209 w 1710316"/>
              <a:gd name="connsiteY25" fmla="*/ 1233915 h 1915170"/>
              <a:gd name="connsiteX26" fmla="*/ 1200456 w 1710316"/>
              <a:gd name="connsiteY26" fmla="*/ 1232581 h 1915170"/>
              <a:gd name="connsiteX27" fmla="*/ 1313921 w 1710316"/>
              <a:gd name="connsiteY27" fmla="*/ 1067684 h 1915170"/>
              <a:gd name="connsiteX28" fmla="*/ 1353544 w 1710316"/>
              <a:gd name="connsiteY28" fmla="*/ 871860 h 1915170"/>
              <a:gd name="connsiteX29" fmla="*/ 1207598 w 1710316"/>
              <a:gd name="connsiteY29" fmla="*/ 518146 h 1915170"/>
              <a:gd name="connsiteX30" fmla="*/ 855159 w 1710316"/>
              <a:gd name="connsiteY30" fmla="*/ 371674 h 1915170"/>
              <a:gd name="connsiteX31" fmla="*/ 502719 w 1710316"/>
              <a:gd name="connsiteY31" fmla="*/ 518146 h 1915170"/>
              <a:gd name="connsiteX32" fmla="*/ 356774 w 1710316"/>
              <a:gd name="connsiteY32" fmla="*/ 871860 h 1915170"/>
              <a:gd name="connsiteX33" fmla="*/ 377458 w 1710316"/>
              <a:gd name="connsiteY33" fmla="*/ 1014997 h 1915170"/>
              <a:gd name="connsiteX34" fmla="*/ 431451 w 1710316"/>
              <a:gd name="connsiteY34" fmla="*/ 1135542 h 1915170"/>
              <a:gd name="connsiteX35" fmla="*/ 689845 w 1710316"/>
              <a:gd name="connsiteY35" fmla="*/ 1366970 h 1915170"/>
              <a:gd name="connsiteX36" fmla="*/ 694247 w 1710316"/>
              <a:gd name="connsiteY36" fmla="*/ 1392896 h 1915170"/>
              <a:gd name="connsiteX37" fmla="*/ 694330 w 1710316"/>
              <a:gd name="connsiteY37" fmla="*/ 1393897 h 1915170"/>
              <a:gd name="connsiteX38" fmla="*/ 694747 w 1710316"/>
              <a:gd name="connsiteY38" fmla="*/ 1397815 h 1915170"/>
              <a:gd name="connsiteX39" fmla="*/ 694830 w 1710316"/>
              <a:gd name="connsiteY39" fmla="*/ 1398814 h 1915170"/>
              <a:gd name="connsiteX40" fmla="*/ 694996 w 1710316"/>
              <a:gd name="connsiteY40" fmla="*/ 1400566 h 1915170"/>
              <a:gd name="connsiteX41" fmla="*/ 694996 w 1710316"/>
              <a:gd name="connsiteY41" fmla="*/ 1400816 h 1915170"/>
              <a:gd name="connsiteX42" fmla="*/ 695162 w 1710316"/>
              <a:gd name="connsiteY42" fmla="*/ 1402815 h 1915170"/>
              <a:gd name="connsiteX43" fmla="*/ 695245 w 1710316"/>
              <a:gd name="connsiteY43" fmla="*/ 1403234 h 1915170"/>
              <a:gd name="connsiteX44" fmla="*/ 695327 w 1710316"/>
              <a:gd name="connsiteY44" fmla="*/ 1403816 h 1915170"/>
              <a:gd name="connsiteX45" fmla="*/ 695576 w 1710316"/>
              <a:gd name="connsiteY45" fmla="*/ 1406817 h 1915170"/>
              <a:gd name="connsiteX46" fmla="*/ 695576 w 1710316"/>
              <a:gd name="connsiteY46" fmla="*/ 1406983 h 1915170"/>
              <a:gd name="connsiteX47" fmla="*/ 695659 w 1710316"/>
              <a:gd name="connsiteY47" fmla="*/ 1407735 h 1915170"/>
              <a:gd name="connsiteX48" fmla="*/ 696159 w 1710316"/>
              <a:gd name="connsiteY48" fmla="*/ 1413738 h 1915170"/>
              <a:gd name="connsiteX49" fmla="*/ 696242 w 1710316"/>
              <a:gd name="connsiteY49" fmla="*/ 1414570 h 1915170"/>
              <a:gd name="connsiteX50" fmla="*/ 696242 w 1710316"/>
              <a:gd name="connsiteY50" fmla="*/ 1414737 h 1915170"/>
              <a:gd name="connsiteX51" fmla="*/ 696491 w 1710316"/>
              <a:gd name="connsiteY51" fmla="*/ 1417737 h 1915170"/>
              <a:gd name="connsiteX52" fmla="*/ 696491 w 1710316"/>
              <a:gd name="connsiteY52" fmla="*/ 1418738 h 1915170"/>
              <a:gd name="connsiteX53" fmla="*/ 696574 w 1710316"/>
              <a:gd name="connsiteY53" fmla="*/ 1419739 h 1915170"/>
              <a:gd name="connsiteX54" fmla="*/ 696574 w 1710316"/>
              <a:gd name="connsiteY54" fmla="*/ 1423741 h 1915170"/>
              <a:gd name="connsiteX55" fmla="*/ 696408 w 1710316"/>
              <a:gd name="connsiteY55" fmla="*/ 1424492 h 1915170"/>
              <a:gd name="connsiteX56" fmla="*/ 696408 w 1710316"/>
              <a:gd name="connsiteY56" fmla="*/ 1433411 h 1915170"/>
              <a:gd name="connsiteX57" fmla="*/ 696325 w 1710316"/>
              <a:gd name="connsiteY57" fmla="*/ 1435995 h 1915170"/>
              <a:gd name="connsiteX58" fmla="*/ 696325 w 1710316"/>
              <a:gd name="connsiteY58" fmla="*/ 1439747 h 1915170"/>
              <a:gd name="connsiteX59" fmla="*/ 696242 w 1710316"/>
              <a:gd name="connsiteY59" fmla="*/ 1440914 h 1915170"/>
              <a:gd name="connsiteX60" fmla="*/ 696242 w 1710316"/>
              <a:gd name="connsiteY60" fmla="*/ 1441081 h 1915170"/>
              <a:gd name="connsiteX61" fmla="*/ 696076 w 1710316"/>
              <a:gd name="connsiteY61" fmla="*/ 1443582 h 1915170"/>
              <a:gd name="connsiteX62" fmla="*/ 695993 w 1710316"/>
              <a:gd name="connsiteY62" fmla="*/ 1444666 h 1915170"/>
              <a:gd name="connsiteX63" fmla="*/ 695993 w 1710316"/>
              <a:gd name="connsiteY63" fmla="*/ 1444833 h 1915170"/>
              <a:gd name="connsiteX64" fmla="*/ 695825 w 1710316"/>
              <a:gd name="connsiteY64" fmla="*/ 1447334 h 1915170"/>
              <a:gd name="connsiteX65" fmla="*/ 695742 w 1710316"/>
              <a:gd name="connsiteY65" fmla="*/ 1448418 h 1915170"/>
              <a:gd name="connsiteX66" fmla="*/ 695742 w 1710316"/>
              <a:gd name="connsiteY66" fmla="*/ 1448668 h 1915170"/>
              <a:gd name="connsiteX67" fmla="*/ 695659 w 1710316"/>
              <a:gd name="connsiteY67" fmla="*/ 1449918 h 1915170"/>
              <a:gd name="connsiteX68" fmla="*/ 695659 w 1710316"/>
              <a:gd name="connsiteY68" fmla="*/ 1451252 h 1915170"/>
              <a:gd name="connsiteX69" fmla="*/ 695576 w 1710316"/>
              <a:gd name="connsiteY69" fmla="*/ 1452251 h 1915170"/>
              <a:gd name="connsiteX70" fmla="*/ 695576 w 1710316"/>
              <a:gd name="connsiteY70" fmla="*/ 1452503 h 1915170"/>
              <a:gd name="connsiteX71" fmla="*/ 695410 w 1710316"/>
              <a:gd name="connsiteY71" fmla="*/ 1455002 h 1915170"/>
              <a:gd name="connsiteX72" fmla="*/ 695327 w 1710316"/>
              <a:gd name="connsiteY72" fmla="*/ 1455919 h 1915170"/>
              <a:gd name="connsiteX73" fmla="*/ 695327 w 1710316"/>
              <a:gd name="connsiteY73" fmla="*/ 1456252 h 1915170"/>
              <a:gd name="connsiteX74" fmla="*/ 695245 w 1710316"/>
              <a:gd name="connsiteY74" fmla="*/ 1457503 h 1915170"/>
              <a:gd name="connsiteX75" fmla="*/ 695079 w 1710316"/>
              <a:gd name="connsiteY75" fmla="*/ 1458753 h 1915170"/>
              <a:gd name="connsiteX76" fmla="*/ 694996 w 1710316"/>
              <a:gd name="connsiteY76" fmla="*/ 1460004 h 1915170"/>
              <a:gd name="connsiteX77" fmla="*/ 694164 w 1710316"/>
              <a:gd name="connsiteY77" fmla="*/ 1466257 h 1915170"/>
              <a:gd name="connsiteX78" fmla="*/ 694081 w 1710316"/>
              <a:gd name="connsiteY78" fmla="*/ 1467092 h 1915170"/>
              <a:gd name="connsiteX79" fmla="*/ 693998 w 1710316"/>
              <a:gd name="connsiteY79" fmla="*/ 1467508 h 1915170"/>
              <a:gd name="connsiteX80" fmla="*/ 693335 w 1710316"/>
              <a:gd name="connsiteY80" fmla="*/ 1472510 h 1915170"/>
              <a:gd name="connsiteX81" fmla="*/ 685692 w 1710316"/>
              <a:gd name="connsiteY81" fmla="*/ 1508940 h 1915170"/>
              <a:gd name="connsiteX82" fmla="*/ 1132249 w 1710316"/>
              <a:gd name="connsiteY82" fmla="*/ 1508940 h 1915170"/>
              <a:gd name="connsiteX83" fmla="*/ 1132249 w 1710316"/>
              <a:gd name="connsiteY83" fmla="*/ 1375639 h 1915170"/>
              <a:gd name="connsiteX84" fmla="*/ 1132332 w 1710316"/>
              <a:gd name="connsiteY84" fmla="*/ 1375639 h 1915170"/>
              <a:gd name="connsiteX85" fmla="*/ 1132332 w 1710316"/>
              <a:gd name="connsiteY85" fmla="*/ 1372054 h 1915170"/>
              <a:gd name="connsiteX86" fmla="*/ 666420 w 1710316"/>
              <a:gd name="connsiteY86" fmla="*/ 1559626 h 1915170"/>
              <a:gd name="connsiteX87" fmla="*/ 610186 w 1710316"/>
              <a:gd name="connsiteY87" fmla="*/ 1638406 h 1915170"/>
              <a:gd name="connsiteX88" fmla="*/ 590916 w 1710316"/>
              <a:gd name="connsiteY88" fmla="*/ 1656079 h 1915170"/>
              <a:gd name="connsiteX89" fmla="*/ 611100 w 1710316"/>
              <a:gd name="connsiteY89" fmla="*/ 1681338 h 1915170"/>
              <a:gd name="connsiteX90" fmla="*/ 652135 w 1710316"/>
              <a:gd name="connsiteY90" fmla="*/ 1703847 h 1915170"/>
              <a:gd name="connsiteX91" fmla="*/ 698071 w 1710316"/>
              <a:gd name="connsiteY91" fmla="*/ 1703681 h 1915170"/>
              <a:gd name="connsiteX92" fmla="*/ 702555 w 1710316"/>
              <a:gd name="connsiteY92" fmla="*/ 1703265 h 1915170"/>
              <a:gd name="connsiteX93" fmla="*/ 1007660 w 1710316"/>
              <a:gd name="connsiteY93" fmla="*/ 1703265 h 1915170"/>
              <a:gd name="connsiteX94" fmla="*/ 1012145 w 1710316"/>
              <a:gd name="connsiteY94" fmla="*/ 1703681 h 1915170"/>
              <a:gd name="connsiteX95" fmla="*/ 1058083 w 1710316"/>
              <a:gd name="connsiteY95" fmla="*/ 1703847 h 1915170"/>
              <a:gd name="connsiteX96" fmla="*/ 1109664 w 1710316"/>
              <a:gd name="connsiteY96" fmla="*/ 1670168 h 1915170"/>
              <a:gd name="connsiteX97" fmla="*/ 1132175 w 1710316"/>
              <a:gd name="connsiteY97" fmla="*/ 1611646 h 1915170"/>
              <a:gd name="connsiteX98" fmla="*/ 1132260 w 1710316"/>
              <a:gd name="connsiteY98" fmla="*/ 1559626 h 1915170"/>
              <a:gd name="connsiteX99" fmla="*/ 549631 w 1710316"/>
              <a:gd name="connsiteY99" fmla="*/ 1685174 h 1915170"/>
              <a:gd name="connsiteX100" fmla="*/ 402025 w 1710316"/>
              <a:gd name="connsiteY100" fmla="*/ 1724939 h 1915170"/>
              <a:gd name="connsiteX101" fmla="*/ 193863 w 1710316"/>
              <a:gd name="connsiteY101" fmla="*/ 1638406 h 1915170"/>
              <a:gd name="connsiteX102" fmla="*/ 107642 w 1710316"/>
              <a:gd name="connsiteY102" fmla="*/ 1429492 h 1915170"/>
              <a:gd name="connsiteX103" fmla="*/ 193863 w 1710316"/>
              <a:gd name="connsiteY103" fmla="*/ 1220579 h 1915170"/>
              <a:gd name="connsiteX104" fmla="*/ 373035 w 1710316"/>
              <a:gd name="connsiteY104" fmla="*/ 1135463 h 1915170"/>
              <a:gd name="connsiteX105" fmla="*/ 329011 w 1710316"/>
              <a:gd name="connsiteY105" fmla="*/ 1029421 h 1915170"/>
              <a:gd name="connsiteX106" fmla="*/ 306168 w 1710316"/>
              <a:gd name="connsiteY106" fmla="*/ 871862 h 1915170"/>
              <a:gd name="connsiteX107" fmla="*/ 466982 w 1710316"/>
              <a:gd name="connsiteY107" fmla="*/ 482295 h 1915170"/>
              <a:gd name="connsiteX108" fmla="*/ 855146 w 1710316"/>
              <a:gd name="connsiteY108" fmla="*/ 320983 h 1915170"/>
              <a:gd name="connsiteX109" fmla="*/ 1243310 w 1710316"/>
              <a:gd name="connsiteY109" fmla="*/ 482295 h 1915170"/>
              <a:gd name="connsiteX110" fmla="*/ 1404041 w 1710316"/>
              <a:gd name="connsiteY110" fmla="*/ 871862 h 1915170"/>
              <a:gd name="connsiteX111" fmla="*/ 1360265 w 1710316"/>
              <a:gd name="connsiteY111" fmla="*/ 1087517 h 1915170"/>
              <a:gd name="connsiteX112" fmla="*/ 1236499 w 1710316"/>
              <a:gd name="connsiteY112" fmla="*/ 1267918 h 1915170"/>
              <a:gd name="connsiteX113" fmla="*/ 1235087 w 1710316"/>
              <a:gd name="connsiteY113" fmla="*/ 1269335 h 1915170"/>
              <a:gd name="connsiteX114" fmla="*/ 1194884 w 1710316"/>
              <a:gd name="connsiteY114" fmla="*/ 1323773 h 1915170"/>
              <a:gd name="connsiteX115" fmla="*/ 1182591 w 1710316"/>
              <a:gd name="connsiteY115" fmla="*/ 1375377 h 1915170"/>
              <a:gd name="connsiteX116" fmla="*/ 1182591 w 1710316"/>
              <a:gd name="connsiteY116" fmla="*/ 1375710 h 1915170"/>
              <a:gd name="connsiteX117" fmla="*/ 1182674 w 1710316"/>
              <a:gd name="connsiteY117" fmla="*/ 1375710 h 1915170"/>
              <a:gd name="connsiteX118" fmla="*/ 1182674 w 1710316"/>
              <a:gd name="connsiteY118" fmla="*/ 1610636 h 1915170"/>
              <a:gd name="connsiteX119" fmla="*/ 1182508 w 1710316"/>
              <a:gd name="connsiteY119" fmla="*/ 1613889 h 1915170"/>
              <a:gd name="connsiteX120" fmla="*/ 1148785 w 1710316"/>
              <a:gd name="connsiteY120" fmla="*/ 1702089 h 1915170"/>
              <a:gd name="connsiteX121" fmla="*/ 1067216 w 1710316"/>
              <a:gd name="connsiteY121" fmla="*/ 1753692 h 1915170"/>
              <a:gd name="connsiteX122" fmla="*/ 1060320 w 1710316"/>
              <a:gd name="connsiteY122" fmla="*/ 1754358 h 1915170"/>
              <a:gd name="connsiteX123" fmla="*/ 1032990 w 1710316"/>
              <a:gd name="connsiteY123" fmla="*/ 1754275 h 1915170"/>
              <a:gd name="connsiteX124" fmla="*/ 1032990 w 1710316"/>
              <a:gd name="connsiteY124" fmla="*/ 1807212 h 1915170"/>
              <a:gd name="connsiteX125" fmla="*/ 1001342 w 1710316"/>
              <a:gd name="connsiteY125" fmla="*/ 1883491 h 1915170"/>
              <a:gd name="connsiteX126" fmla="*/ 925338 w 1710316"/>
              <a:gd name="connsiteY126" fmla="*/ 1915170 h 1915170"/>
              <a:gd name="connsiteX127" fmla="*/ 785041 w 1710316"/>
              <a:gd name="connsiteY127" fmla="*/ 1915170 h 1915170"/>
              <a:gd name="connsiteX128" fmla="*/ 709037 w 1710316"/>
              <a:gd name="connsiteY128" fmla="*/ 1883491 h 1915170"/>
              <a:gd name="connsiteX129" fmla="*/ 677472 w 1710316"/>
              <a:gd name="connsiteY129" fmla="*/ 1807212 h 1915170"/>
              <a:gd name="connsiteX130" fmla="*/ 677472 w 1710316"/>
              <a:gd name="connsiteY130" fmla="*/ 1754275 h 1915170"/>
              <a:gd name="connsiteX131" fmla="*/ 649147 w 1710316"/>
              <a:gd name="connsiteY131" fmla="*/ 1754358 h 1915170"/>
              <a:gd name="connsiteX132" fmla="*/ 643167 w 1710316"/>
              <a:gd name="connsiteY132" fmla="*/ 1753692 h 1915170"/>
              <a:gd name="connsiteX133" fmla="*/ 577464 w 1710316"/>
              <a:gd name="connsiteY133" fmla="*/ 1718846 h 1915170"/>
              <a:gd name="connsiteX134" fmla="*/ 549637 w 1710316"/>
              <a:gd name="connsiteY134" fmla="*/ 1685167 h 1915170"/>
              <a:gd name="connsiteX135" fmla="*/ 574551 w 1710316"/>
              <a:gd name="connsiteY135" fmla="*/ 1256424 h 1915170"/>
              <a:gd name="connsiteX136" fmla="*/ 402108 w 1710316"/>
              <a:gd name="connsiteY136" fmla="*/ 1184729 h 1915170"/>
              <a:gd name="connsiteX137" fmla="*/ 229664 w 1710316"/>
              <a:gd name="connsiteY137" fmla="*/ 1256424 h 1915170"/>
              <a:gd name="connsiteX138" fmla="*/ 158228 w 1710316"/>
              <a:gd name="connsiteY138" fmla="*/ 1429490 h 1915170"/>
              <a:gd name="connsiteX139" fmla="*/ 229664 w 1710316"/>
              <a:gd name="connsiteY139" fmla="*/ 1602557 h 1915170"/>
              <a:gd name="connsiteX140" fmla="*/ 402108 w 1710316"/>
              <a:gd name="connsiteY140" fmla="*/ 1674251 h 1915170"/>
              <a:gd name="connsiteX141" fmla="*/ 574551 w 1710316"/>
              <a:gd name="connsiteY141" fmla="*/ 1602557 h 1915170"/>
              <a:gd name="connsiteX142" fmla="*/ 643163 w 1710316"/>
              <a:gd name="connsiteY142" fmla="*/ 1466754 h 1915170"/>
              <a:gd name="connsiteX143" fmla="*/ 643246 w 1710316"/>
              <a:gd name="connsiteY143" fmla="*/ 1466255 h 1915170"/>
              <a:gd name="connsiteX144" fmla="*/ 643995 w 1710316"/>
              <a:gd name="connsiteY144" fmla="*/ 1460836 h 1915170"/>
              <a:gd name="connsiteX145" fmla="*/ 643995 w 1710316"/>
              <a:gd name="connsiteY145" fmla="*/ 1460585 h 1915170"/>
              <a:gd name="connsiteX146" fmla="*/ 644409 w 1710316"/>
              <a:gd name="connsiteY146" fmla="*/ 1457501 h 1915170"/>
              <a:gd name="connsiteX147" fmla="*/ 644492 w 1710316"/>
              <a:gd name="connsiteY147" fmla="*/ 1457168 h 1915170"/>
              <a:gd name="connsiteX148" fmla="*/ 645073 w 1710316"/>
              <a:gd name="connsiteY148" fmla="*/ 1451666 h 1915170"/>
              <a:gd name="connsiteX149" fmla="*/ 645073 w 1710316"/>
              <a:gd name="connsiteY149" fmla="*/ 1451331 h 1915170"/>
              <a:gd name="connsiteX150" fmla="*/ 645324 w 1710316"/>
              <a:gd name="connsiteY150" fmla="*/ 1448247 h 1915170"/>
              <a:gd name="connsiteX151" fmla="*/ 645324 w 1710316"/>
              <a:gd name="connsiteY151" fmla="*/ 1447914 h 1915170"/>
              <a:gd name="connsiteX152" fmla="*/ 645490 w 1710316"/>
              <a:gd name="connsiteY152" fmla="*/ 1446079 h 1915170"/>
              <a:gd name="connsiteX153" fmla="*/ 645572 w 1710316"/>
              <a:gd name="connsiteY153" fmla="*/ 1445080 h 1915170"/>
              <a:gd name="connsiteX154" fmla="*/ 645738 w 1710316"/>
              <a:gd name="connsiteY154" fmla="*/ 1442412 h 1915170"/>
              <a:gd name="connsiteX155" fmla="*/ 645738 w 1710316"/>
              <a:gd name="connsiteY155" fmla="*/ 1441911 h 1915170"/>
              <a:gd name="connsiteX156" fmla="*/ 645821 w 1710316"/>
              <a:gd name="connsiteY156" fmla="*/ 1440494 h 1915170"/>
              <a:gd name="connsiteX157" fmla="*/ 645904 w 1710316"/>
              <a:gd name="connsiteY157" fmla="*/ 1438744 h 1915170"/>
              <a:gd name="connsiteX158" fmla="*/ 645904 w 1710316"/>
              <a:gd name="connsiteY158" fmla="*/ 1438661 h 1915170"/>
              <a:gd name="connsiteX159" fmla="*/ 645987 w 1710316"/>
              <a:gd name="connsiteY159" fmla="*/ 1436827 h 1915170"/>
              <a:gd name="connsiteX160" fmla="*/ 645987 w 1710316"/>
              <a:gd name="connsiteY160" fmla="*/ 1436575 h 1915170"/>
              <a:gd name="connsiteX161" fmla="*/ 646070 w 1710316"/>
              <a:gd name="connsiteY161" fmla="*/ 1434992 h 1915170"/>
              <a:gd name="connsiteX162" fmla="*/ 646153 w 1710316"/>
              <a:gd name="connsiteY162" fmla="*/ 1433159 h 1915170"/>
              <a:gd name="connsiteX163" fmla="*/ 646153 w 1710316"/>
              <a:gd name="connsiteY163" fmla="*/ 1426323 h 1915170"/>
              <a:gd name="connsiteX164" fmla="*/ 646070 w 1710316"/>
              <a:gd name="connsiteY164" fmla="*/ 1423404 h 1915170"/>
              <a:gd name="connsiteX165" fmla="*/ 646070 w 1710316"/>
              <a:gd name="connsiteY165" fmla="*/ 1423154 h 1915170"/>
              <a:gd name="connsiteX166" fmla="*/ 645987 w 1710316"/>
              <a:gd name="connsiteY166" fmla="*/ 1420320 h 1915170"/>
              <a:gd name="connsiteX167" fmla="*/ 645987 w 1710316"/>
              <a:gd name="connsiteY167" fmla="*/ 1419987 h 1915170"/>
              <a:gd name="connsiteX168" fmla="*/ 645904 w 1710316"/>
              <a:gd name="connsiteY168" fmla="*/ 1417236 h 1915170"/>
              <a:gd name="connsiteX169" fmla="*/ 645904 w 1710316"/>
              <a:gd name="connsiteY169" fmla="*/ 1416820 h 1915170"/>
              <a:gd name="connsiteX170" fmla="*/ 645738 w 1710316"/>
              <a:gd name="connsiteY170" fmla="*/ 1414235 h 1915170"/>
              <a:gd name="connsiteX171" fmla="*/ 645655 w 1710316"/>
              <a:gd name="connsiteY171" fmla="*/ 1413651 h 1915170"/>
              <a:gd name="connsiteX172" fmla="*/ 645490 w 1710316"/>
              <a:gd name="connsiteY172" fmla="*/ 1411149 h 1915170"/>
              <a:gd name="connsiteX173" fmla="*/ 645407 w 1710316"/>
              <a:gd name="connsiteY173" fmla="*/ 1410484 h 1915170"/>
              <a:gd name="connsiteX174" fmla="*/ 645407 w 1710316"/>
              <a:gd name="connsiteY174" fmla="*/ 1409982 h 1915170"/>
              <a:gd name="connsiteX175" fmla="*/ 574553 w 1710316"/>
              <a:gd name="connsiteY175" fmla="*/ 1256424 h 1915170"/>
              <a:gd name="connsiteX176" fmla="*/ 855137 w 1710316"/>
              <a:gd name="connsiteY176" fmla="*/ 685796 h 1915170"/>
              <a:gd name="connsiteX177" fmla="*/ 985715 w 1710316"/>
              <a:gd name="connsiteY177" fmla="*/ 740068 h 1915170"/>
              <a:gd name="connsiteX178" fmla="*/ 1039791 w 1710316"/>
              <a:gd name="connsiteY178" fmla="*/ 871117 h 1915170"/>
              <a:gd name="connsiteX179" fmla="*/ 985715 w 1710316"/>
              <a:gd name="connsiteY179" fmla="*/ 1002166 h 1915170"/>
              <a:gd name="connsiteX180" fmla="*/ 855137 w 1710316"/>
              <a:gd name="connsiteY180" fmla="*/ 1056437 h 1915170"/>
              <a:gd name="connsiteX181" fmla="*/ 724560 w 1710316"/>
              <a:gd name="connsiteY181" fmla="*/ 1002166 h 1915170"/>
              <a:gd name="connsiteX182" fmla="*/ 670484 w 1710316"/>
              <a:gd name="connsiteY182" fmla="*/ 871117 h 1915170"/>
              <a:gd name="connsiteX183" fmla="*/ 724560 w 1710316"/>
              <a:gd name="connsiteY183" fmla="*/ 740068 h 1915170"/>
              <a:gd name="connsiteX184" fmla="*/ 855137 w 1710316"/>
              <a:gd name="connsiteY184" fmla="*/ 685796 h 1915170"/>
              <a:gd name="connsiteX185" fmla="*/ 949997 w 1710316"/>
              <a:gd name="connsiteY185" fmla="*/ 775915 h 1915170"/>
              <a:gd name="connsiteX186" fmla="*/ 989287 w 1710316"/>
              <a:gd name="connsiteY186" fmla="*/ 871117 h 1915170"/>
              <a:gd name="connsiteX187" fmla="*/ 949997 w 1710316"/>
              <a:gd name="connsiteY187" fmla="*/ 966319 h 1915170"/>
              <a:gd name="connsiteX188" fmla="*/ 855137 w 1710316"/>
              <a:gd name="connsiteY188" fmla="*/ 1005751 h 1915170"/>
              <a:gd name="connsiteX189" fmla="*/ 760278 w 1710316"/>
              <a:gd name="connsiteY189" fmla="*/ 966319 h 1915170"/>
              <a:gd name="connsiteX190" fmla="*/ 720987 w 1710316"/>
              <a:gd name="connsiteY190" fmla="*/ 871117 h 1915170"/>
              <a:gd name="connsiteX191" fmla="*/ 760278 w 1710316"/>
              <a:gd name="connsiteY191" fmla="*/ 775915 h 1915170"/>
              <a:gd name="connsiteX192" fmla="*/ 855137 w 1710316"/>
              <a:gd name="connsiteY192" fmla="*/ 736482 h 1915170"/>
              <a:gd name="connsiteX193" fmla="*/ 949997 w 1710316"/>
              <a:gd name="connsiteY193" fmla="*/ 775915 h 1915170"/>
              <a:gd name="connsiteX194" fmla="*/ 597727 w 1710316"/>
              <a:gd name="connsiteY194" fmla="*/ 659371 h 1915170"/>
              <a:gd name="connsiteX195" fmla="*/ 644824 w 1710316"/>
              <a:gd name="connsiteY195" fmla="*/ 612271 h 1915170"/>
              <a:gd name="connsiteX196" fmla="*/ 688350 w 1710316"/>
              <a:gd name="connsiteY196" fmla="*/ 637364 h 1915170"/>
              <a:gd name="connsiteX197" fmla="*/ 694996 w 1710316"/>
              <a:gd name="connsiteY197" fmla="*/ 641282 h 1915170"/>
              <a:gd name="connsiteX198" fmla="*/ 722325 w 1710316"/>
              <a:gd name="connsiteY198" fmla="*/ 647535 h 1915170"/>
              <a:gd name="connsiteX199" fmla="*/ 736944 w 1710316"/>
              <a:gd name="connsiteY199" fmla="*/ 641698 h 1915170"/>
              <a:gd name="connsiteX200" fmla="*/ 751398 w 1710316"/>
              <a:gd name="connsiteY200" fmla="*/ 634613 h 1915170"/>
              <a:gd name="connsiteX201" fmla="*/ 762279 w 1710316"/>
              <a:gd name="connsiteY201" fmla="*/ 630695 h 1915170"/>
              <a:gd name="connsiteX202" fmla="*/ 796585 w 1710316"/>
              <a:gd name="connsiteY202" fmla="*/ 614106 h 1915170"/>
              <a:gd name="connsiteX203" fmla="*/ 798246 w 1710316"/>
              <a:gd name="connsiteY203" fmla="*/ 612271 h 1915170"/>
              <a:gd name="connsiteX204" fmla="*/ 815275 w 1710316"/>
              <a:gd name="connsiteY204" fmla="*/ 562167 h 1915170"/>
              <a:gd name="connsiteX205" fmla="*/ 820840 w 1710316"/>
              <a:gd name="connsiteY205" fmla="*/ 539409 h 1915170"/>
              <a:gd name="connsiteX206" fmla="*/ 888952 w 1710316"/>
              <a:gd name="connsiteY206" fmla="*/ 539409 h 1915170"/>
              <a:gd name="connsiteX207" fmla="*/ 899419 w 1710316"/>
              <a:gd name="connsiteY207" fmla="*/ 579091 h 1915170"/>
              <a:gd name="connsiteX208" fmla="*/ 903823 w 1710316"/>
              <a:gd name="connsiteY208" fmla="*/ 595848 h 1915170"/>
              <a:gd name="connsiteX209" fmla="*/ 935637 w 1710316"/>
              <a:gd name="connsiteY209" fmla="*/ 626111 h 1915170"/>
              <a:gd name="connsiteX210" fmla="*/ 957482 w 1710316"/>
              <a:gd name="connsiteY210" fmla="*/ 634114 h 1915170"/>
              <a:gd name="connsiteX211" fmla="*/ 970855 w 1710316"/>
              <a:gd name="connsiteY211" fmla="*/ 640616 h 1915170"/>
              <a:gd name="connsiteX212" fmla="*/ 994695 w 1710316"/>
              <a:gd name="connsiteY212" fmla="*/ 647868 h 1915170"/>
              <a:gd name="connsiteX213" fmla="*/ 1022273 w 1710316"/>
              <a:gd name="connsiteY213" fmla="*/ 637447 h 1915170"/>
              <a:gd name="connsiteX214" fmla="*/ 1038470 w 1710316"/>
              <a:gd name="connsiteY214" fmla="*/ 628027 h 1915170"/>
              <a:gd name="connsiteX215" fmla="*/ 1065466 w 1710316"/>
              <a:gd name="connsiteY215" fmla="*/ 612439 h 1915170"/>
              <a:gd name="connsiteX216" fmla="*/ 1112148 w 1710316"/>
              <a:gd name="connsiteY216" fmla="*/ 659373 h 1915170"/>
              <a:gd name="connsiteX217" fmla="*/ 1089554 w 1710316"/>
              <a:gd name="connsiteY217" fmla="*/ 700556 h 1915170"/>
              <a:gd name="connsiteX218" fmla="*/ 1077676 w 1710316"/>
              <a:gd name="connsiteY218" fmla="*/ 736070 h 1915170"/>
              <a:gd name="connsiteX219" fmla="*/ 1084570 w 1710316"/>
              <a:gd name="connsiteY219" fmla="*/ 754492 h 1915170"/>
              <a:gd name="connsiteX220" fmla="*/ 1100269 w 1710316"/>
              <a:gd name="connsiteY220" fmla="*/ 792422 h 1915170"/>
              <a:gd name="connsiteX221" fmla="*/ 1101184 w 1710316"/>
              <a:gd name="connsiteY221" fmla="*/ 795675 h 1915170"/>
              <a:gd name="connsiteX222" fmla="*/ 1124941 w 1710316"/>
              <a:gd name="connsiteY222" fmla="*/ 820851 h 1915170"/>
              <a:gd name="connsiteX223" fmla="*/ 1137068 w 1710316"/>
              <a:gd name="connsiteY223" fmla="*/ 824268 h 1915170"/>
              <a:gd name="connsiteX224" fmla="*/ 1142301 w 1710316"/>
              <a:gd name="connsiteY224" fmla="*/ 825685 h 1915170"/>
              <a:gd name="connsiteX225" fmla="*/ 1159827 w 1710316"/>
              <a:gd name="connsiteY225" fmla="*/ 830271 h 1915170"/>
              <a:gd name="connsiteX226" fmla="*/ 1185745 w 1710316"/>
              <a:gd name="connsiteY226" fmla="*/ 837024 h 1915170"/>
              <a:gd name="connsiteX227" fmla="*/ 1185910 w 1710316"/>
              <a:gd name="connsiteY227" fmla="*/ 905216 h 1915170"/>
              <a:gd name="connsiteX228" fmla="*/ 1150109 w 1710316"/>
              <a:gd name="connsiteY228" fmla="*/ 914720 h 1915170"/>
              <a:gd name="connsiteX229" fmla="*/ 1148032 w 1710316"/>
              <a:gd name="connsiteY229" fmla="*/ 915136 h 1915170"/>
              <a:gd name="connsiteX230" fmla="*/ 1129342 w 1710316"/>
              <a:gd name="connsiteY230" fmla="*/ 920138 h 1915170"/>
              <a:gd name="connsiteX231" fmla="*/ 1099023 w 1710316"/>
              <a:gd name="connsiteY231" fmla="*/ 952317 h 1915170"/>
              <a:gd name="connsiteX232" fmla="*/ 1091132 w 1710316"/>
              <a:gd name="connsiteY232" fmla="*/ 974158 h 1915170"/>
              <a:gd name="connsiteX233" fmla="*/ 1084904 w 1710316"/>
              <a:gd name="connsiteY233" fmla="*/ 987329 h 1915170"/>
              <a:gd name="connsiteX234" fmla="*/ 1084155 w 1710316"/>
              <a:gd name="connsiteY234" fmla="*/ 988580 h 1915170"/>
              <a:gd name="connsiteX235" fmla="*/ 1077344 w 1710316"/>
              <a:gd name="connsiteY235" fmla="*/ 1011089 h 1915170"/>
              <a:gd name="connsiteX236" fmla="*/ 1086481 w 1710316"/>
              <a:gd name="connsiteY236" fmla="*/ 1036515 h 1915170"/>
              <a:gd name="connsiteX237" fmla="*/ 1092878 w 1710316"/>
              <a:gd name="connsiteY237" fmla="*/ 1047768 h 1915170"/>
              <a:gd name="connsiteX238" fmla="*/ 1102098 w 1710316"/>
              <a:gd name="connsiteY238" fmla="*/ 1063608 h 1915170"/>
              <a:gd name="connsiteX239" fmla="*/ 1113062 w 1710316"/>
              <a:gd name="connsiteY239" fmla="*/ 1082115 h 1915170"/>
              <a:gd name="connsiteX240" fmla="*/ 1065466 w 1710316"/>
              <a:gd name="connsiteY240" fmla="*/ 1129884 h 1915170"/>
              <a:gd name="connsiteX241" fmla="*/ 1051012 w 1710316"/>
              <a:gd name="connsiteY241" fmla="*/ 1121215 h 1915170"/>
              <a:gd name="connsiteX242" fmla="*/ 1045945 w 1710316"/>
              <a:gd name="connsiteY242" fmla="*/ 1118212 h 1915170"/>
              <a:gd name="connsiteX243" fmla="*/ 1029913 w 1710316"/>
              <a:gd name="connsiteY243" fmla="*/ 1108459 h 1915170"/>
              <a:gd name="connsiteX244" fmla="*/ 998765 w 1710316"/>
              <a:gd name="connsiteY244" fmla="*/ 1094372 h 1915170"/>
              <a:gd name="connsiteX245" fmla="*/ 969775 w 1710316"/>
              <a:gd name="connsiteY245" fmla="*/ 1102123 h 1915170"/>
              <a:gd name="connsiteX246" fmla="*/ 954241 w 1710316"/>
              <a:gd name="connsiteY246" fmla="*/ 1109543 h 1915170"/>
              <a:gd name="connsiteX247" fmla="*/ 945355 w 1710316"/>
              <a:gd name="connsiteY247" fmla="*/ 1112544 h 1915170"/>
              <a:gd name="connsiteX248" fmla="*/ 913541 w 1710316"/>
              <a:gd name="connsiteY248" fmla="*/ 1128051 h 1915170"/>
              <a:gd name="connsiteX249" fmla="*/ 911712 w 1710316"/>
              <a:gd name="connsiteY249" fmla="*/ 1130050 h 1915170"/>
              <a:gd name="connsiteX250" fmla="*/ 894683 w 1710316"/>
              <a:gd name="connsiteY250" fmla="*/ 1179985 h 1915170"/>
              <a:gd name="connsiteX251" fmla="*/ 889035 w 1710316"/>
              <a:gd name="connsiteY251" fmla="*/ 1202993 h 1915170"/>
              <a:gd name="connsiteX252" fmla="*/ 820923 w 1710316"/>
              <a:gd name="connsiteY252" fmla="*/ 1203160 h 1915170"/>
              <a:gd name="connsiteX253" fmla="*/ 815358 w 1710316"/>
              <a:gd name="connsiteY253" fmla="*/ 1180485 h 1915170"/>
              <a:gd name="connsiteX254" fmla="*/ 798080 w 1710316"/>
              <a:gd name="connsiteY254" fmla="*/ 1129799 h 1915170"/>
              <a:gd name="connsiteX255" fmla="*/ 796502 w 1710316"/>
              <a:gd name="connsiteY255" fmla="*/ 1128049 h 1915170"/>
              <a:gd name="connsiteX256" fmla="*/ 764771 w 1710316"/>
              <a:gd name="connsiteY256" fmla="*/ 1112711 h 1915170"/>
              <a:gd name="connsiteX257" fmla="*/ 764688 w 1710316"/>
              <a:gd name="connsiteY257" fmla="*/ 1112711 h 1915170"/>
              <a:gd name="connsiteX258" fmla="*/ 756797 w 1710316"/>
              <a:gd name="connsiteY258" fmla="*/ 1110126 h 1915170"/>
              <a:gd name="connsiteX259" fmla="*/ 739188 w 1710316"/>
              <a:gd name="connsiteY259" fmla="*/ 1101705 h 1915170"/>
              <a:gd name="connsiteX260" fmla="*/ 711944 w 1710316"/>
              <a:gd name="connsiteY260" fmla="*/ 1094370 h 1915170"/>
              <a:gd name="connsiteX261" fmla="*/ 683119 w 1710316"/>
              <a:gd name="connsiteY261" fmla="*/ 1107040 h 1915170"/>
              <a:gd name="connsiteX262" fmla="*/ 665010 w 1710316"/>
              <a:gd name="connsiteY262" fmla="*/ 1117963 h 1915170"/>
              <a:gd name="connsiteX263" fmla="*/ 658697 w 1710316"/>
              <a:gd name="connsiteY263" fmla="*/ 1121712 h 1915170"/>
              <a:gd name="connsiteX264" fmla="*/ 644577 w 1710316"/>
              <a:gd name="connsiteY264" fmla="*/ 1130050 h 1915170"/>
              <a:gd name="connsiteX265" fmla="*/ 596898 w 1710316"/>
              <a:gd name="connsiteY265" fmla="*/ 1082115 h 1915170"/>
              <a:gd name="connsiteX266" fmla="*/ 609274 w 1710316"/>
              <a:gd name="connsiteY266" fmla="*/ 1060940 h 1915170"/>
              <a:gd name="connsiteX267" fmla="*/ 616334 w 1710316"/>
              <a:gd name="connsiteY267" fmla="*/ 1049019 h 1915170"/>
              <a:gd name="connsiteX268" fmla="*/ 622730 w 1710316"/>
              <a:gd name="connsiteY268" fmla="*/ 1037930 h 1915170"/>
              <a:gd name="connsiteX269" fmla="*/ 632533 w 1710316"/>
              <a:gd name="connsiteY269" fmla="*/ 1012004 h 1915170"/>
              <a:gd name="connsiteX270" fmla="*/ 626468 w 1710316"/>
              <a:gd name="connsiteY270" fmla="*/ 990164 h 1915170"/>
              <a:gd name="connsiteX271" fmla="*/ 625637 w 1710316"/>
              <a:gd name="connsiteY271" fmla="*/ 988330 h 1915170"/>
              <a:gd name="connsiteX272" fmla="*/ 618909 w 1710316"/>
              <a:gd name="connsiteY272" fmla="*/ 974326 h 1915170"/>
              <a:gd name="connsiteX273" fmla="*/ 612098 w 1710316"/>
              <a:gd name="connsiteY273" fmla="*/ 955484 h 1915170"/>
              <a:gd name="connsiteX274" fmla="*/ 585102 w 1710316"/>
              <a:gd name="connsiteY274" fmla="*/ 921555 h 1915170"/>
              <a:gd name="connsiteX275" fmla="*/ 585019 w 1710316"/>
              <a:gd name="connsiteY275" fmla="*/ 921555 h 1915170"/>
              <a:gd name="connsiteX276" fmla="*/ 553454 w 1710316"/>
              <a:gd name="connsiteY276" fmla="*/ 912970 h 1915170"/>
              <a:gd name="connsiteX277" fmla="*/ 524298 w 1710316"/>
              <a:gd name="connsiteY277" fmla="*/ 905466 h 1915170"/>
              <a:gd name="connsiteX278" fmla="*/ 524132 w 1710316"/>
              <a:gd name="connsiteY278" fmla="*/ 837274 h 1915170"/>
              <a:gd name="connsiteX279" fmla="*/ 563340 w 1710316"/>
              <a:gd name="connsiteY279" fmla="*/ 826855 h 1915170"/>
              <a:gd name="connsiteX280" fmla="*/ 580866 w 1710316"/>
              <a:gd name="connsiteY280" fmla="*/ 822268 h 1915170"/>
              <a:gd name="connsiteX281" fmla="*/ 610937 w 1710316"/>
              <a:gd name="connsiteY281" fmla="*/ 790256 h 1915170"/>
              <a:gd name="connsiteX282" fmla="*/ 618911 w 1710316"/>
              <a:gd name="connsiteY282" fmla="*/ 768332 h 1915170"/>
              <a:gd name="connsiteX283" fmla="*/ 625556 w 1710316"/>
              <a:gd name="connsiteY283" fmla="*/ 754245 h 1915170"/>
              <a:gd name="connsiteX284" fmla="*/ 632450 w 1710316"/>
              <a:gd name="connsiteY284" fmla="*/ 731320 h 1915170"/>
              <a:gd name="connsiteX285" fmla="*/ 623313 w 1710316"/>
              <a:gd name="connsiteY285" fmla="*/ 705644 h 1915170"/>
              <a:gd name="connsiteX286" fmla="*/ 623230 w 1710316"/>
              <a:gd name="connsiteY286" fmla="*/ 705644 h 1915170"/>
              <a:gd name="connsiteX287" fmla="*/ 617914 w 1710316"/>
              <a:gd name="connsiteY287" fmla="*/ 696055 h 1915170"/>
              <a:gd name="connsiteX288" fmla="*/ 617250 w 1710316"/>
              <a:gd name="connsiteY288" fmla="*/ 694638 h 1915170"/>
              <a:gd name="connsiteX289" fmla="*/ 605704 w 1710316"/>
              <a:gd name="connsiteY289" fmla="*/ 674214 h 1915170"/>
              <a:gd name="connsiteX290" fmla="*/ 562175 w 1710316"/>
              <a:gd name="connsiteY290" fmla="*/ 698970 h 1915170"/>
              <a:gd name="connsiteX291" fmla="*/ 544980 w 1710316"/>
              <a:gd name="connsiteY291" fmla="*/ 667374 h 1915170"/>
              <a:gd name="connsiteX292" fmla="*/ 549050 w 1710316"/>
              <a:gd name="connsiteY292" fmla="*/ 636779 h 1915170"/>
              <a:gd name="connsiteX293" fmla="*/ 621816 w 1710316"/>
              <a:gd name="connsiteY293" fmla="*/ 563917 h 1915170"/>
              <a:gd name="connsiteX294" fmla="*/ 646236 w 1710316"/>
              <a:gd name="connsiteY294" fmla="*/ 557498 h 1915170"/>
              <a:gd name="connsiteX295" fmla="*/ 713685 w 1710316"/>
              <a:gd name="connsiteY295" fmla="*/ 593678 h 1915170"/>
              <a:gd name="connsiteX296" fmla="*/ 716426 w 1710316"/>
              <a:gd name="connsiteY296" fmla="*/ 595345 h 1915170"/>
              <a:gd name="connsiteX297" fmla="*/ 730797 w 1710316"/>
              <a:gd name="connsiteY297" fmla="*/ 588509 h 1915170"/>
              <a:gd name="connsiteX298" fmla="*/ 745999 w 1710316"/>
              <a:gd name="connsiteY298" fmla="*/ 582841 h 1915170"/>
              <a:gd name="connsiteX299" fmla="*/ 746082 w 1710316"/>
              <a:gd name="connsiteY299" fmla="*/ 582841 h 1915170"/>
              <a:gd name="connsiteX300" fmla="*/ 759621 w 1710316"/>
              <a:gd name="connsiteY300" fmla="*/ 578923 h 1915170"/>
              <a:gd name="connsiteX301" fmla="*/ 766266 w 1710316"/>
              <a:gd name="connsiteY301" fmla="*/ 550496 h 1915170"/>
              <a:gd name="connsiteX302" fmla="*/ 779474 w 1710316"/>
              <a:gd name="connsiteY302" fmla="*/ 504812 h 1915170"/>
              <a:gd name="connsiteX303" fmla="*/ 802982 w 1710316"/>
              <a:gd name="connsiteY303" fmla="*/ 488723 h 1915170"/>
              <a:gd name="connsiteX304" fmla="*/ 906813 w 1710316"/>
              <a:gd name="connsiteY304" fmla="*/ 488723 h 1915170"/>
              <a:gd name="connsiteX305" fmla="*/ 906813 w 1710316"/>
              <a:gd name="connsiteY305" fmla="*/ 488806 h 1915170"/>
              <a:gd name="connsiteX306" fmla="*/ 928826 w 1710316"/>
              <a:gd name="connsiteY306" fmla="*/ 501812 h 1915170"/>
              <a:gd name="connsiteX307" fmla="*/ 948096 w 1710316"/>
              <a:gd name="connsiteY307" fmla="*/ 566419 h 1915170"/>
              <a:gd name="connsiteX308" fmla="*/ 951085 w 1710316"/>
              <a:gd name="connsiteY308" fmla="*/ 578007 h 1915170"/>
              <a:gd name="connsiteX309" fmla="*/ 977915 w 1710316"/>
              <a:gd name="connsiteY309" fmla="*/ 587927 h 1915170"/>
              <a:gd name="connsiteX310" fmla="*/ 993615 w 1710316"/>
              <a:gd name="connsiteY310" fmla="*/ 595513 h 1915170"/>
              <a:gd name="connsiteX311" fmla="*/ 992785 w 1710316"/>
              <a:gd name="connsiteY311" fmla="*/ 597097 h 1915170"/>
              <a:gd name="connsiteX312" fmla="*/ 992785 w 1710316"/>
              <a:gd name="connsiteY312" fmla="*/ 597180 h 1915170"/>
              <a:gd name="connsiteX313" fmla="*/ 993780 w 1710316"/>
              <a:gd name="connsiteY313" fmla="*/ 597263 h 1915170"/>
              <a:gd name="connsiteX314" fmla="*/ 996522 w 1710316"/>
              <a:gd name="connsiteY314" fmla="*/ 593763 h 1915170"/>
              <a:gd name="connsiteX315" fmla="*/ 1012887 w 1710316"/>
              <a:gd name="connsiteY315" fmla="*/ 584091 h 1915170"/>
              <a:gd name="connsiteX316" fmla="*/ 1060317 w 1710316"/>
              <a:gd name="connsiteY316" fmla="*/ 558499 h 1915170"/>
              <a:gd name="connsiteX317" fmla="*/ 1088227 w 1710316"/>
              <a:gd name="connsiteY317" fmla="*/ 563834 h 1915170"/>
              <a:gd name="connsiteX318" fmla="*/ 1160910 w 1710316"/>
              <a:gd name="connsiteY318" fmla="*/ 636946 h 1915170"/>
              <a:gd name="connsiteX319" fmla="*/ 1165146 w 1710316"/>
              <a:gd name="connsiteY319" fmla="*/ 666873 h 1915170"/>
              <a:gd name="connsiteX320" fmla="*/ 1137319 w 1710316"/>
              <a:gd name="connsiteY320" fmla="*/ 718310 h 1915170"/>
              <a:gd name="connsiteX321" fmla="*/ 1133000 w 1710316"/>
              <a:gd name="connsiteY321" fmla="*/ 725814 h 1915170"/>
              <a:gd name="connsiteX322" fmla="*/ 1127601 w 1710316"/>
              <a:gd name="connsiteY322" fmla="*/ 730314 h 1915170"/>
              <a:gd name="connsiteX323" fmla="*/ 1127601 w 1710316"/>
              <a:gd name="connsiteY323" fmla="*/ 730398 h 1915170"/>
              <a:gd name="connsiteX324" fmla="*/ 1127933 w 1710316"/>
              <a:gd name="connsiteY324" fmla="*/ 730231 h 1915170"/>
              <a:gd name="connsiteX325" fmla="*/ 1128430 w 1710316"/>
              <a:gd name="connsiteY325" fmla="*/ 729982 h 1915170"/>
              <a:gd name="connsiteX326" fmla="*/ 1147371 w 1710316"/>
              <a:gd name="connsiteY326" fmla="*/ 774833 h 1915170"/>
              <a:gd name="connsiteX327" fmla="*/ 1156008 w 1710316"/>
              <a:gd name="connsiteY327" fmla="*/ 777001 h 1915170"/>
              <a:gd name="connsiteX328" fmla="*/ 1171874 w 1710316"/>
              <a:gd name="connsiteY328" fmla="*/ 781169 h 1915170"/>
              <a:gd name="connsiteX329" fmla="*/ 1221797 w 1710316"/>
              <a:gd name="connsiteY329" fmla="*/ 796424 h 1915170"/>
              <a:gd name="connsiteX330" fmla="*/ 1235836 w 1710316"/>
              <a:gd name="connsiteY330" fmla="*/ 819016 h 1915170"/>
              <a:gd name="connsiteX331" fmla="*/ 1236084 w 1710316"/>
              <a:gd name="connsiteY331" fmla="*/ 921054 h 1915170"/>
              <a:gd name="connsiteX332" fmla="*/ 1222543 w 1710316"/>
              <a:gd name="connsiteY332" fmla="*/ 945645 h 1915170"/>
              <a:gd name="connsiteX333" fmla="*/ 1162324 w 1710316"/>
              <a:gd name="connsiteY333" fmla="*/ 963487 h 1915170"/>
              <a:gd name="connsiteX334" fmla="*/ 1160163 w 1710316"/>
              <a:gd name="connsiteY334" fmla="*/ 964070 h 1915170"/>
              <a:gd name="connsiteX335" fmla="*/ 1146790 w 1710316"/>
              <a:gd name="connsiteY335" fmla="*/ 967488 h 1915170"/>
              <a:gd name="connsiteX336" fmla="*/ 1136987 w 1710316"/>
              <a:gd name="connsiteY336" fmla="*/ 994415 h 1915170"/>
              <a:gd name="connsiteX337" fmla="*/ 1129179 w 1710316"/>
              <a:gd name="connsiteY337" fmla="*/ 1010338 h 1915170"/>
              <a:gd name="connsiteX338" fmla="*/ 1129678 w 1710316"/>
              <a:gd name="connsiteY338" fmla="*/ 1011004 h 1915170"/>
              <a:gd name="connsiteX339" fmla="*/ 1136655 w 1710316"/>
              <a:gd name="connsiteY339" fmla="*/ 1023424 h 1915170"/>
              <a:gd name="connsiteX340" fmla="*/ 1144878 w 1710316"/>
              <a:gd name="connsiteY340" fmla="*/ 1037347 h 1915170"/>
              <a:gd name="connsiteX341" fmla="*/ 1167223 w 1710316"/>
              <a:gd name="connsiteY341" fmla="*/ 1080447 h 1915170"/>
              <a:gd name="connsiteX342" fmla="*/ 1160744 w 1710316"/>
              <a:gd name="connsiteY342" fmla="*/ 1105290 h 1915170"/>
              <a:gd name="connsiteX343" fmla="*/ 1088810 w 1710316"/>
              <a:gd name="connsiteY343" fmla="*/ 1177401 h 1915170"/>
              <a:gd name="connsiteX344" fmla="*/ 1063392 w 1710316"/>
              <a:gd name="connsiteY344" fmla="*/ 1184653 h 1915170"/>
              <a:gd name="connsiteX345" fmla="*/ 1024436 w 1710316"/>
              <a:gd name="connsiteY345" fmla="*/ 1164478 h 1915170"/>
              <a:gd name="connsiteX346" fmla="*/ 1003005 w 1710316"/>
              <a:gd name="connsiteY346" fmla="*/ 1151307 h 1915170"/>
              <a:gd name="connsiteX347" fmla="*/ 993121 w 1710316"/>
              <a:gd name="connsiteY347" fmla="*/ 1144554 h 1915170"/>
              <a:gd name="connsiteX348" fmla="*/ 992207 w 1710316"/>
              <a:gd name="connsiteY348" fmla="*/ 1146972 h 1915170"/>
              <a:gd name="connsiteX349" fmla="*/ 973934 w 1710316"/>
              <a:gd name="connsiteY349" fmla="*/ 1155807 h 1915170"/>
              <a:gd name="connsiteX350" fmla="*/ 959729 w 1710316"/>
              <a:gd name="connsiteY350" fmla="*/ 1160727 h 1915170"/>
              <a:gd name="connsiteX351" fmla="*/ 950012 w 1710316"/>
              <a:gd name="connsiteY351" fmla="*/ 1163228 h 1915170"/>
              <a:gd name="connsiteX352" fmla="*/ 943449 w 1710316"/>
              <a:gd name="connsiteY352" fmla="*/ 1191488 h 1915170"/>
              <a:gd name="connsiteX353" fmla="*/ 928579 w 1710316"/>
              <a:gd name="connsiteY353" fmla="*/ 1240258 h 1915170"/>
              <a:gd name="connsiteX354" fmla="*/ 906566 w 1710316"/>
              <a:gd name="connsiteY354" fmla="*/ 1253180 h 1915170"/>
              <a:gd name="connsiteX355" fmla="*/ 803481 w 1710316"/>
              <a:gd name="connsiteY355" fmla="*/ 1253430 h 1915170"/>
              <a:gd name="connsiteX356" fmla="*/ 780639 w 1710316"/>
              <a:gd name="connsiteY356" fmla="*/ 1240258 h 1915170"/>
              <a:gd name="connsiteX357" fmla="*/ 766105 w 1710316"/>
              <a:gd name="connsiteY357" fmla="*/ 1191907 h 1915170"/>
              <a:gd name="connsiteX358" fmla="*/ 759459 w 1710316"/>
              <a:gd name="connsiteY358" fmla="*/ 1163145 h 1915170"/>
              <a:gd name="connsiteX359" fmla="*/ 749739 w 1710316"/>
              <a:gd name="connsiteY359" fmla="*/ 1160727 h 1915170"/>
              <a:gd name="connsiteX360" fmla="*/ 736866 w 1710316"/>
              <a:gd name="connsiteY360" fmla="*/ 1156309 h 1915170"/>
              <a:gd name="connsiteX361" fmla="*/ 715933 w 1710316"/>
              <a:gd name="connsiteY361" fmla="*/ 1146304 h 1915170"/>
              <a:gd name="connsiteX362" fmla="*/ 716679 w 1710316"/>
              <a:gd name="connsiteY362" fmla="*/ 1144887 h 1915170"/>
              <a:gd name="connsiteX363" fmla="*/ 716930 w 1710316"/>
              <a:gd name="connsiteY363" fmla="*/ 1144304 h 1915170"/>
              <a:gd name="connsiteX364" fmla="*/ 716430 w 1710316"/>
              <a:gd name="connsiteY364" fmla="*/ 1144304 h 1915170"/>
              <a:gd name="connsiteX365" fmla="*/ 709371 w 1710316"/>
              <a:gd name="connsiteY365" fmla="*/ 1149723 h 1915170"/>
              <a:gd name="connsiteX366" fmla="*/ 690264 w 1710316"/>
              <a:gd name="connsiteY366" fmla="*/ 1161311 h 1915170"/>
              <a:gd name="connsiteX367" fmla="*/ 684285 w 1710316"/>
              <a:gd name="connsiteY367" fmla="*/ 1164895 h 1915170"/>
              <a:gd name="connsiteX368" fmla="*/ 646074 w 1710316"/>
              <a:gd name="connsiteY368" fmla="*/ 1184569 h 1915170"/>
              <a:gd name="connsiteX369" fmla="*/ 621320 w 1710316"/>
              <a:gd name="connsiteY369" fmla="*/ 1178067 h 1915170"/>
              <a:gd name="connsiteX370" fmla="*/ 548638 w 1710316"/>
              <a:gd name="connsiteY370" fmla="*/ 1104955 h 1915170"/>
              <a:gd name="connsiteX371" fmla="*/ 542241 w 1710316"/>
              <a:gd name="connsiteY371" fmla="*/ 1080447 h 1915170"/>
              <a:gd name="connsiteX372" fmla="*/ 565915 w 1710316"/>
              <a:gd name="connsiteY372" fmla="*/ 1034680 h 1915170"/>
              <a:gd name="connsiteX373" fmla="*/ 572146 w 1710316"/>
              <a:gd name="connsiteY373" fmla="*/ 1024009 h 1915170"/>
              <a:gd name="connsiteX374" fmla="*/ 579372 w 1710316"/>
              <a:gd name="connsiteY374" fmla="*/ 1011672 h 1915170"/>
              <a:gd name="connsiteX375" fmla="*/ 580369 w 1710316"/>
              <a:gd name="connsiteY375" fmla="*/ 1010587 h 1915170"/>
              <a:gd name="connsiteX376" fmla="*/ 572560 w 1710316"/>
              <a:gd name="connsiteY376" fmla="*/ 994248 h 1915170"/>
              <a:gd name="connsiteX377" fmla="*/ 563755 w 1710316"/>
              <a:gd name="connsiteY377" fmla="*/ 970073 h 1915170"/>
              <a:gd name="connsiteX378" fmla="*/ 566330 w 1710316"/>
              <a:gd name="connsiteY378" fmla="*/ 969238 h 1915170"/>
              <a:gd name="connsiteX379" fmla="*/ 568159 w 1710316"/>
              <a:gd name="connsiteY379" fmla="*/ 968656 h 1915170"/>
              <a:gd name="connsiteX380" fmla="*/ 541163 w 1710316"/>
              <a:gd name="connsiteY380" fmla="*/ 961570 h 1915170"/>
              <a:gd name="connsiteX381" fmla="*/ 487670 w 1710316"/>
              <a:gd name="connsiteY381" fmla="*/ 945481 h 1915170"/>
              <a:gd name="connsiteX382" fmla="*/ 473797 w 1710316"/>
              <a:gd name="connsiteY382" fmla="*/ 922889 h 1915170"/>
              <a:gd name="connsiteX383" fmla="*/ 473548 w 1710316"/>
              <a:gd name="connsiteY383" fmla="*/ 820851 h 1915170"/>
              <a:gd name="connsiteX384" fmla="*/ 487087 w 1710316"/>
              <a:gd name="connsiteY384" fmla="*/ 796260 h 1915170"/>
              <a:gd name="connsiteX385" fmla="*/ 550467 w 1710316"/>
              <a:gd name="connsiteY385" fmla="*/ 777500 h 1915170"/>
              <a:gd name="connsiteX386" fmla="*/ 562679 w 1710316"/>
              <a:gd name="connsiteY386" fmla="*/ 774333 h 1915170"/>
              <a:gd name="connsiteX387" fmla="*/ 572480 w 1710316"/>
              <a:gd name="connsiteY387" fmla="*/ 747490 h 1915170"/>
              <a:gd name="connsiteX388" fmla="*/ 580205 w 1710316"/>
              <a:gd name="connsiteY388" fmla="*/ 731567 h 1915170"/>
              <a:gd name="connsiteX389" fmla="*/ 579374 w 1710316"/>
              <a:gd name="connsiteY389" fmla="*/ 730400 h 1915170"/>
              <a:gd name="connsiteX390" fmla="*/ 579457 w 1710316"/>
              <a:gd name="connsiteY390" fmla="*/ 730317 h 1915170"/>
              <a:gd name="connsiteX391" fmla="*/ 572646 w 1710316"/>
              <a:gd name="connsiteY391" fmla="*/ 718395 h 1915170"/>
              <a:gd name="connsiteX392" fmla="*/ 562179 w 1710316"/>
              <a:gd name="connsiteY392" fmla="*/ 698973 h 1915170"/>
              <a:gd name="connsiteX393" fmla="*/ 568737 w 1710316"/>
              <a:gd name="connsiteY393" fmla="*/ 968897 h 1915170"/>
              <a:gd name="connsiteX394" fmla="*/ 566742 w 1710316"/>
              <a:gd name="connsiteY394" fmla="*/ 969396 h 1915170"/>
              <a:gd name="connsiteX395" fmla="*/ 568571 w 1710316"/>
              <a:gd name="connsiteY395" fmla="*/ 968814 h 1915170"/>
              <a:gd name="connsiteX396" fmla="*/ 582525 w 1710316"/>
              <a:gd name="connsiteY396" fmla="*/ 1010246 h 1915170"/>
              <a:gd name="connsiteX397" fmla="*/ 582525 w 1710316"/>
              <a:gd name="connsiteY397" fmla="*/ 1010246 h 1915170"/>
              <a:gd name="connsiteX398" fmla="*/ 581945 w 1710316"/>
              <a:gd name="connsiteY398" fmla="*/ 1010412 h 1915170"/>
              <a:gd name="connsiteX399" fmla="*/ 582442 w 1710316"/>
              <a:gd name="connsiteY399" fmla="*/ 1010163 h 1915170"/>
              <a:gd name="connsiteX400" fmla="*/ 717092 w 1710316"/>
              <a:gd name="connsiteY400" fmla="*/ 1144964 h 1915170"/>
              <a:gd name="connsiteX401" fmla="*/ 717341 w 1710316"/>
              <a:gd name="connsiteY401" fmla="*/ 1144381 h 1915170"/>
              <a:gd name="connsiteX402" fmla="*/ 717092 w 1710316"/>
              <a:gd name="connsiteY402" fmla="*/ 1144964 h 1915170"/>
              <a:gd name="connsiteX403" fmla="*/ 1127690 w 1710316"/>
              <a:gd name="connsiteY403" fmla="*/ 1011413 h 1915170"/>
              <a:gd name="connsiteX404" fmla="*/ 1127939 w 1710316"/>
              <a:gd name="connsiteY404" fmla="*/ 1011497 h 1915170"/>
              <a:gd name="connsiteX405" fmla="*/ 1127856 w 1710316"/>
              <a:gd name="connsiteY405" fmla="*/ 1011580 h 1915170"/>
              <a:gd name="connsiteX406" fmla="*/ 1127690 w 1710316"/>
              <a:gd name="connsiteY406" fmla="*/ 1011497 h 1915170"/>
              <a:gd name="connsiteX407" fmla="*/ 1127856 w 1710316"/>
              <a:gd name="connsiteY407" fmla="*/ 1011580 h 1915170"/>
              <a:gd name="connsiteX408" fmla="*/ 1127690 w 1710316"/>
              <a:gd name="connsiteY408" fmla="*/ 1011497 h 1915170"/>
              <a:gd name="connsiteX409" fmla="*/ 1127773 w 1710316"/>
              <a:gd name="connsiteY409" fmla="*/ 730302 h 1915170"/>
              <a:gd name="connsiteX410" fmla="*/ 1128105 w 1710316"/>
              <a:gd name="connsiteY410" fmla="*/ 730135 h 1915170"/>
              <a:gd name="connsiteX411" fmla="*/ 1127773 w 1710316"/>
              <a:gd name="connsiteY411" fmla="*/ 730302 h 1915170"/>
              <a:gd name="connsiteX412" fmla="*/ 993043 w 1710316"/>
              <a:gd name="connsiteY412" fmla="*/ 597084 h 1915170"/>
              <a:gd name="connsiteX413" fmla="*/ 993043 w 1710316"/>
              <a:gd name="connsiteY413" fmla="*/ 597167 h 1915170"/>
              <a:gd name="connsiteX414" fmla="*/ 1510878 w 1710316"/>
              <a:gd name="connsiteY414" fmla="*/ 897188 h 1915170"/>
              <a:gd name="connsiteX415" fmla="*/ 1485627 w 1710316"/>
              <a:gd name="connsiteY415" fmla="*/ 871845 h 1915170"/>
              <a:gd name="connsiteX416" fmla="*/ 1510878 w 1710316"/>
              <a:gd name="connsiteY416" fmla="*/ 846502 h 1915170"/>
              <a:gd name="connsiteX417" fmla="*/ 1685065 w 1710316"/>
              <a:gd name="connsiteY417" fmla="*/ 846502 h 1915170"/>
              <a:gd name="connsiteX418" fmla="*/ 1710317 w 1710316"/>
              <a:gd name="connsiteY418" fmla="*/ 871845 h 1915170"/>
              <a:gd name="connsiteX419" fmla="*/ 1685065 w 1710316"/>
              <a:gd name="connsiteY419" fmla="*/ 897188 h 1915170"/>
              <a:gd name="connsiteX420" fmla="*/ 1582149 w 1710316"/>
              <a:gd name="connsiteY420" fmla="*/ 431752 h 1915170"/>
              <a:gd name="connsiteX421" fmla="*/ 1616455 w 1710316"/>
              <a:gd name="connsiteY421" fmla="*/ 441006 h 1915170"/>
              <a:gd name="connsiteX422" fmla="*/ 1607235 w 1710316"/>
              <a:gd name="connsiteY422" fmla="*/ 475436 h 1915170"/>
              <a:gd name="connsiteX423" fmla="*/ 1456388 w 1710316"/>
              <a:gd name="connsiteY423" fmla="*/ 562803 h 1915170"/>
              <a:gd name="connsiteX424" fmla="*/ 1422082 w 1710316"/>
              <a:gd name="connsiteY424" fmla="*/ 553550 h 1915170"/>
              <a:gd name="connsiteX425" fmla="*/ 1431302 w 1710316"/>
              <a:gd name="connsiteY425" fmla="*/ 519120 h 1915170"/>
              <a:gd name="connsiteX426" fmla="*/ 1286847 w 1710316"/>
              <a:gd name="connsiteY426" fmla="*/ 144560 h 1915170"/>
              <a:gd name="connsiteX427" fmla="*/ 1190076 w 1710316"/>
              <a:gd name="connsiteY427" fmla="*/ 289866 h 1915170"/>
              <a:gd name="connsiteX428" fmla="*/ 1196970 w 1710316"/>
              <a:gd name="connsiteY428" fmla="*/ 324878 h 1915170"/>
              <a:gd name="connsiteX429" fmla="*/ 1231857 w 1710316"/>
              <a:gd name="connsiteY429" fmla="*/ 317959 h 1915170"/>
              <a:gd name="connsiteX430" fmla="*/ 1328628 w 1710316"/>
              <a:gd name="connsiteY430" fmla="*/ 172654 h 1915170"/>
              <a:gd name="connsiteX431" fmla="*/ 1321734 w 1710316"/>
              <a:gd name="connsiteY431" fmla="*/ 137641 h 1915170"/>
              <a:gd name="connsiteX432" fmla="*/ 1286847 w 1710316"/>
              <a:gd name="connsiteY432" fmla="*/ 144560 h 1915170"/>
              <a:gd name="connsiteX433" fmla="*/ 199439 w 1710316"/>
              <a:gd name="connsiteY433" fmla="*/ 846502 h 1915170"/>
              <a:gd name="connsiteX434" fmla="*/ 25252 w 1710316"/>
              <a:gd name="connsiteY434" fmla="*/ 846502 h 1915170"/>
              <a:gd name="connsiteX435" fmla="*/ 0 w 1710316"/>
              <a:gd name="connsiteY435" fmla="*/ 871845 h 1915170"/>
              <a:gd name="connsiteX436" fmla="*/ 25252 w 1710316"/>
              <a:gd name="connsiteY436" fmla="*/ 897188 h 1915170"/>
              <a:gd name="connsiteX437" fmla="*/ 199439 w 1710316"/>
              <a:gd name="connsiteY437" fmla="*/ 897188 h 1915170"/>
              <a:gd name="connsiteX438" fmla="*/ 224691 w 1710316"/>
              <a:gd name="connsiteY438" fmla="*/ 871845 h 1915170"/>
              <a:gd name="connsiteX439" fmla="*/ 199439 w 1710316"/>
              <a:gd name="connsiteY439" fmla="*/ 846502 h 1915170"/>
              <a:gd name="connsiteX440" fmla="*/ 103168 w 1710316"/>
              <a:gd name="connsiteY440" fmla="*/ 475523 h 1915170"/>
              <a:gd name="connsiteX441" fmla="*/ 254014 w 1710316"/>
              <a:gd name="connsiteY441" fmla="*/ 562891 h 1915170"/>
              <a:gd name="connsiteX442" fmla="*/ 288321 w 1710316"/>
              <a:gd name="connsiteY442" fmla="*/ 553637 h 1915170"/>
              <a:gd name="connsiteX443" fmla="*/ 279100 w 1710316"/>
              <a:gd name="connsiteY443" fmla="*/ 519207 h 1915170"/>
              <a:gd name="connsiteX444" fmla="*/ 128253 w 1710316"/>
              <a:gd name="connsiteY444" fmla="*/ 431839 h 1915170"/>
              <a:gd name="connsiteX445" fmla="*/ 93947 w 1710316"/>
              <a:gd name="connsiteY445" fmla="*/ 441093 h 1915170"/>
              <a:gd name="connsiteX446" fmla="*/ 103168 w 1710316"/>
              <a:gd name="connsiteY446" fmla="*/ 475523 h 1915170"/>
              <a:gd name="connsiteX447" fmla="*/ 381691 w 1710316"/>
              <a:gd name="connsiteY447" fmla="*/ 172731 h 1915170"/>
              <a:gd name="connsiteX448" fmla="*/ 478462 w 1710316"/>
              <a:gd name="connsiteY448" fmla="*/ 318036 h 1915170"/>
              <a:gd name="connsiteX449" fmla="*/ 513349 w 1710316"/>
              <a:gd name="connsiteY449" fmla="*/ 324955 h 1915170"/>
              <a:gd name="connsiteX450" fmla="*/ 520243 w 1710316"/>
              <a:gd name="connsiteY450" fmla="*/ 289942 h 1915170"/>
              <a:gd name="connsiteX451" fmla="*/ 423472 w 1710316"/>
              <a:gd name="connsiteY451" fmla="*/ 144637 h 1915170"/>
              <a:gd name="connsiteX452" fmla="*/ 388585 w 1710316"/>
              <a:gd name="connsiteY452" fmla="*/ 137718 h 1915170"/>
              <a:gd name="connsiteX453" fmla="*/ 381691 w 1710316"/>
              <a:gd name="connsiteY453" fmla="*/ 172731 h 1915170"/>
              <a:gd name="connsiteX454" fmla="*/ 829907 w 1710316"/>
              <a:gd name="connsiteY454" fmla="*/ 25343 h 1915170"/>
              <a:gd name="connsiteX455" fmla="*/ 855159 w 1710316"/>
              <a:gd name="connsiteY455" fmla="*/ 0 h 1915170"/>
              <a:gd name="connsiteX456" fmla="*/ 880410 w 1710316"/>
              <a:gd name="connsiteY456" fmla="*/ 25343 h 1915170"/>
              <a:gd name="connsiteX457" fmla="*/ 880410 w 1710316"/>
              <a:gd name="connsiteY457" fmla="*/ 200159 h 1915170"/>
              <a:gd name="connsiteX458" fmla="*/ 855159 w 1710316"/>
              <a:gd name="connsiteY458" fmla="*/ 225502 h 1915170"/>
              <a:gd name="connsiteX459" fmla="*/ 829907 w 1710316"/>
              <a:gd name="connsiteY459" fmla="*/ 200159 h 1915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Lst>
            <a:rect l="l" t="t" r="r" b="b"/>
            <a:pathLst>
              <a:path w="1710316" h="1915170">
                <a:moveTo>
                  <a:pt x="761458" y="1754040"/>
                </a:moveTo>
                <a:lnTo>
                  <a:pt x="752072" y="1754040"/>
                </a:lnTo>
                <a:lnTo>
                  <a:pt x="727901" y="1754123"/>
                </a:lnTo>
                <a:lnTo>
                  <a:pt x="727901" y="1807227"/>
                </a:lnTo>
                <a:cubicBezTo>
                  <a:pt x="727901" y="1822984"/>
                  <a:pt x="734380" y="1837323"/>
                  <a:pt x="744680" y="1847742"/>
                </a:cubicBezTo>
                <a:cubicBezTo>
                  <a:pt x="755062" y="1858163"/>
                  <a:pt x="769350" y="1864582"/>
                  <a:pt x="785049" y="1864582"/>
                </a:cubicBezTo>
                <a:lnTo>
                  <a:pt x="925345" y="1864582"/>
                </a:lnTo>
                <a:cubicBezTo>
                  <a:pt x="941044" y="1864582"/>
                  <a:pt x="955334" y="1858080"/>
                  <a:pt x="965715" y="1847742"/>
                </a:cubicBezTo>
                <a:cubicBezTo>
                  <a:pt x="976097" y="1837321"/>
                  <a:pt x="982493" y="1822982"/>
                  <a:pt x="982493" y="1807227"/>
                </a:cubicBezTo>
                <a:lnTo>
                  <a:pt x="982493" y="1754123"/>
                </a:lnTo>
                <a:lnTo>
                  <a:pt x="958239" y="1754040"/>
                </a:lnTo>
                <a:close/>
                <a:moveTo>
                  <a:pt x="238561" y="1436245"/>
                </a:moveTo>
                <a:cubicBezTo>
                  <a:pt x="228678" y="1426325"/>
                  <a:pt x="228678" y="1410319"/>
                  <a:pt x="238561" y="1400397"/>
                </a:cubicBezTo>
                <a:cubicBezTo>
                  <a:pt x="248445" y="1390561"/>
                  <a:pt x="264394" y="1390478"/>
                  <a:pt x="274280" y="1400397"/>
                </a:cubicBezTo>
                <a:lnTo>
                  <a:pt x="360999" y="1487430"/>
                </a:lnTo>
                <a:lnTo>
                  <a:pt x="529953" y="1317866"/>
                </a:lnTo>
                <a:cubicBezTo>
                  <a:pt x="539836" y="1307946"/>
                  <a:pt x="555785" y="1307946"/>
                  <a:pt x="565671" y="1317866"/>
                </a:cubicBezTo>
                <a:cubicBezTo>
                  <a:pt x="575555" y="1327785"/>
                  <a:pt x="575555" y="1343791"/>
                  <a:pt x="565671" y="1353713"/>
                </a:cubicBezTo>
                <a:lnTo>
                  <a:pt x="378857" y="1541202"/>
                </a:lnTo>
                <a:cubicBezTo>
                  <a:pt x="368973" y="1551038"/>
                  <a:pt x="353025" y="1551038"/>
                  <a:pt x="343139" y="1541202"/>
                </a:cubicBezTo>
                <a:close/>
                <a:moveTo>
                  <a:pt x="431438" y="1135544"/>
                </a:moveTo>
                <a:cubicBezTo>
                  <a:pt x="500963" y="1142463"/>
                  <a:pt x="563427" y="1173726"/>
                  <a:pt x="610192" y="1220660"/>
                </a:cubicBezTo>
                <a:cubicBezTo>
                  <a:pt x="637271" y="1247836"/>
                  <a:pt x="659118" y="1280267"/>
                  <a:pt x="673986" y="1316280"/>
                </a:cubicBezTo>
                <a:lnTo>
                  <a:pt x="1141149" y="1321699"/>
                </a:lnTo>
                <a:cubicBezTo>
                  <a:pt x="1143475" y="1314946"/>
                  <a:pt x="1146216" y="1308277"/>
                  <a:pt x="1149454" y="1301608"/>
                </a:cubicBezTo>
                <a:cubicBezTo>
                  <a:pt x="1160587" y="1278683"/>
                  <a:pt x="1177198" y="1256091"/>
                  <a:pt x="1199209" y="1233915"/>
                </a:cubicBezTo>
                <a:lnTo>
                  <a:pt x="1200456" y="1232581"/>
                </a:lnTo>
                <a:cubicBezTo>
                  <a:pt x="1248550" y="1186146"/>
                  <a:pt x="1287341" y="1130208"/>
                  <a:pt x="1313921" y="1067684"/>
                </a:cubicBezTo>
                <a:cubicBezTo>
                  <a:pt x="1339422" y="1007662"/>
                  <a:pt x="1353544" y="941469"/>
                  <a:pt x="1353544" y="871860"/>
                </a:cubicBezTo>
                <a:cubicBezTo>
                  <a:pt x="1353544" y="733723"/>
                  <a:pt x="1297724" y="608677"/>
                  <a:pt x="1207598" y="518146"/>
                </a:cubicBezTo>
                <a:cubicBezTo>
                  <a:pt x="1117390" y="427612"/>
                  <a:pt x="992783" y="371674"/>
                  <a:pt x="855159" y="371674"/>
                </a:cubicBezTo>
                <a:cubicBezTo>
                  <a:pt x="717534" y="371674"/>
                  <a:pt x="592923" y="427695"/>
                  <a:pt x="502719" y="518146"/>
                </a:cubicBezTo>
                <a:cubicBezTo>
                  <a:pt x="412510" y="608681"/>
                  <a:pt x="356774" y="733738"/>
                  <a:pt x="356774" y="871860"/>
                </a:cubicBezTo>
                <a:cubicBezTo>
                  <a:pt x="356774" y="921711"/>
                  <a:pt x="364001" y="969729"/>
                  <a:pt x="377458" y="1014997"/>
                </a:cubicBezTo>
                <a:cubicBezTo>
                  <a:pt x="390082" y="1057846"/>
                  <a:pt x="408440" y="1098277"/>
                  <a:pt x="431451" y="1135542"/>
                </a:cubicBezTo>
                <a:close/>
                <a:moveTo>
                  <a:pt x="689845" y="1366970"/>
                </a:moveTo>
                <a:cubicBezTo>
                  <a:pt x="691672" y="1375473"/>
                  <a:pt x="693084" y="1384144"/>
                  <a:pt x="694247" y="1392896"/>
                </a:cubicBezTo>
                <a:lnTo>
                  <a:pt x="694330" y="1393897"/>
                </a:lnTo>
                <a:lnTo>
                  <a:pt x="694747" y="1397815"/>
                </a:lnTo>
                <a:lnTo>
                  <a:pt x="694830" y="1398814"/>
                </a:lnTo>
                <a:lnTo>
                  <a:pt x="694996" y="1400566"/>
                </a:lnTo>
                <a:lnTo>
                  <a:pt x="694996" y="1400816"/>
                </a:lnTo>
                <a:lnTo>
                  <a:pt x="695162" y="1402815"/>
                </a:lnTo>
                <a:lnTo>
                  <a:pt x="695245" y="1403234"/>
                </a:lnTo>
                <a:lnTo>
                  <a:pt x="695327" y="1403816"/>
                </a:lnTo>
                <a:lnTo>
                  <a:pt x="695576" y="1406817"/>
                </a:lnTo>
                <a:lnTo>
                  <a:pt x="695576" y="1406983"/>
                </a:lnTo>
                <a:lnTo>
                  <a:pt x="695659" y="1407735"/>
                </a:lnTo>
                <a:lnTo>
                  <a:pt x="696159" y="1413738"/>
                </a:lnTo>
                <a:lnTo>
                  <a:pt x="696242" y="1414570"/>
                </a:lnTo>
                <a:lnTo>
                  <a:pt x="696242" y="1414737"/>
                </a:lnTo>
                <a:lnTo>
                  <a:pt x="696491" y="1417737"/>
                </a:lnTo>
                <a:lnTo>
                  <a:pt x="696491" y="1418738"/>
                </a:lnTo>
                <a:lnTo>
                  <a:pt x="696574" y="1419739"/>
                </a:lnTo>
                <a:lnTo>
                  <a:pt x="696574" y="1423741"/>
                </a:lnTo>
                <a:lnTo>
                  <a:pt x="696408" y="1424492"/>
                </a:lnTo>
                <a:lnTo>
                  <a:pt x="696408" y="1433411"/>
                </a:lnTo>
                <a:lnTo>
                  <a:pt x="696325" y="1435995"/>
                </a:lnTo>
                <a:lnTo>
                  <a:pt x="696325" y="1439747"/>
                </a:lnTo>
                <a:lnTo>
                  <a:pt x="696242" y="1440914"/>
                </a:lnTo>
                <a:lnTo>
                  <a:pt x="696242" y="1441081"/>
                </a:lnTo>
                <a:lnTo>
                  <a:pt x="696076" y="1443582"/>
                </a:lnTo>
                <a:lnTo>
                  <a:pt x="695993" y="1444666"/>
                </a:lnTo>
                <a:lnTo>
                  <a:pt x="695993" y="1444833"/>
                </a:lnTo>
                <a:lnTo>
                  <a:pt x="695825" y="1447334"/>
                </a:lnTo>
                <a:lnTo>
                  <a:pt x="695742" y="1448418"/>
                </a:lnTo>
                <a:lnTo>
                  <a:pt x="695742" y="1448668"/>
                </a:lnTo>
                <a:lnTo>
                  <a:pt x="695659" y="1449918"/>
                </a:lnTo>
                <a:lnTo>
                  <a:pt x="695659" y="1451252"/>
                </a:lnTo>
                <a:lnTo>
                  <a:pt x="695576" y="1452251"/>
                </a:lnTo>
                <a:lnTo>
                  <a:pt x="695576" y="1452503"/>
                </a:lnTo>
                <a:lnTo>
                  <a:pt x="695410" y="1455002"/>
                </a:lnTo>
                <a:lnTo>
                  <a:pt x="695327" y="1455919"/>
                </a:lnTo>
                <a:lnTo>
                  <a:pt x="695327" y="1456252"/>
                </a:lnTo>
                <a:lnTo>
                  <a:pt x="695245" y="1457503"/>
                </a:lnTo>
                <a:lnTo>
                  <a:pt x="695079" y="1458753"/>
                </a:lnTo>
                <a:lnTo>
                  <a:pt x="694996" y="1460004"/>
                </a:lnTo>
                <a:lnTo>
                  <a:pt x="694164" y="1466257"/>
                </a:lnTo>
                <a:lnTo>
                  <a:pt x="694081" y="1467092"/>
                </a:lnTo>
                <a:lnTo>
                  <a:pt x="693998" y="1467508"/>
                </a:lnTo>
                <a:lnTo>
                  <a:pt x="693335" y="1472510"/>
                </a:lnTo>
                <a:cubicBezTo>
                  <a:pt x="691506" y="1484931"/>
                  <a:pt x="689014" y="1497019"/>
                  <a:pt x="685692" y="1508940"/>
                </a:cubicBezTo>
                <a:lnTo>
                  <a:pt x="1132249" y="1508940"/>
                </a:lnTo>
                <a:lnTo>
                  <a:pt x="1132249" y="1375639"/>
                </a:lnTo>
                <a:lnTo>
                  <a:pt x="1132332" y="1375639"/>
                </a:lnTo>
                <a:lnTo>
                  <a:pt x="1132332" y="1372054"/>
                </a:lnTo>
                <a:close/>
                <a:moveTo>
                  <a:pt x="666420" y="1559626"/>
                </a:moveTo>
                <a:cubicBezTo>
                  <a:pt x="652050" y="1588970"/>
                  <a:pt x="633029" y="1615564"/>
                  <a:pt x="610186" y="1638406"/>
                </a:cubicBezTo>
                <a:cubicBezTo>
                  <a:pt x="604039" y="1644576"/>
                  <a:pt x="597644" y="1650494"/>
                  <a:pt x="590916" y="1656079"/>
                </a:cubicBezTo>
                <a:cubicBezTo>
                  <a:pt x="596232" y="1665499"/>
                  <a:pt x="603043" y="1674087"/>
                  <a:pt x="611100" y="1681338"/>
                </a:cubicBezTo>
                <a:cubicBezTo>
                  <a:pt x="622562" y="1691759"/>
                  <a:pt x="636518" y="1699596"/>
                  <a:pt x="652135" y="1703847"/>
                </a:cubicBezTo>
                <a:lnTo>
                  <a:pt x="698071" y="1703681"/>
                </a:lnTo>
                <a:cubicBezTo>
                  <a:pt x="699483" y="1703431"/>
                  <a:pt x="701060" y="1703265"/>
                  <a:pt x="702555" y="1703265"/>
                </a:cubicBezTo>
                <a:lnTo>
                  <a:pt x="1007660" y="1703265"/>
                </a:lnTo>
                <a:cubicBezTo>
                  <a:pt x="1009155" y="1703265"/>
                  <a:pt x="1010733" y="1703431"/>
                  <a:pt x="1012145" y="1703681"/>
                </a:cubicBezTo>
                <a:lnTo>
                  <a:pt x="1058083" y="1703847"/>
                </a:lnTo>
                <a:cubicBezTo>
                  <a:pt x="1078847" y="1698179"/>
                  <a:pt x="1096708" y="1686091"/>
                  <a:pt x="1109664" y="1670168"/>
                </a:cubicBezTo>
                <a:cubicBezTo>
                  <a:pt x="1122872" y="1653912"/>
                  <a:pt x="1131014" y="1633572"/>
                  <a:pt x="1132175" y="1611646"/>
                </a:cubicBezTo>
                <a:lnTo>
                  <a:pt x="1132260" y="1559626"/>
                </a:lnTo>
                <a:close/>
                <a:moveTo>
                  <a:pt x="549631" y="1685174"/>
                </a:moveTo>
                <a:cubicBezTo>
                  <a:pt x="506270" y="1710433"/>
                  <a:pt x="455850" y="1724939"/>
                  <a:pt x="402025" y="1724939"/>
                </a:cubicBezTo>
                <a:cubicBezTo>
                  <a:pt x="320787" y="1724939"/>
                  <a:pt x="247108" y="1691843"/>
                  <a:pt x="193863" y="1638406"/>
                </a:cubicBezTo>
                <a:cubicBezTo>
                  <a:pt x="140619" y="1584969"/>
                  <a:pt x="107642" y="1511108"/>
                  <a:pt x="107642" y="1429492"/>
                </a:cubicBezTo>
                <a:cubicBezTo>
                  <a:pt x="107642" y="1347962"/>
                  <a:pt x="140619" y="1274016"/>
                  <a:pt x="193863" y="1220579"/>
                </a:cubicBezTo>
                <a:cubicBezTo>
                  <a:pt x="240711" y="1173561"/>
                  <a:pt x="303342" y="1142298"/>
                  <a:pt x="373035" y="1135463"/>
                </a:cubicBezTo>
                <a:cubicBezTo>
                  <a:pt x="354843" y="1102117"/>
                  <a:pt x="340057" y="1066602"/>
                  <a:pt x="329011" y="1029421"/>
                </a:cubicBezTo>
                <a:cubicBezTo>
                  <a:pt x="314142" y="979401"/>
                  <a:pt x="306168" y="926549"/>
                  <a:pt x="306168" y="871862"/>
                </a:cubicBezTo>
                <a:cubicBezTo>
                  <a:pt x="306168" y="719721"/>
                  <a:pt x="367636" y="582002"/>
                  <a:pt x="466982" y="482295"/>
                </a:cubicBezTo>
                <a:cubicBezTo>
                  <a:pt x="566328" y="382590"/>
                  <a:pt x="703550" y="320983"/>
                  <a:pt x="855146" y="320983"/>
                </a:cubicBezTo>
                <a:cubicBezTo>
                  <a:pt x="1006741" y="320983"/>
                  <a:pt x="1143962" y="382673"/>
                  <a:pt x="1243310" y="482295"/>
                </a:cubicBezTo>
                <a:cubicBezTo>
                  <a:pt x="1342656" y="582000"/>
                  <a:pt x="1404041" y="719719"/>
                  <a:pt x="1404041" y="871862"/>
                </a:cubicBezTo>
                <a:cubicBezTo>
                  <a:pt x="1404041" y="948307"/>
                  <a:pt x="1388424" y="1021169"/>
                  <a:pt x="1360265" y="1087517"/>
                </a:cubicBezTo>
                <a:cubicBezTo>
                  <a:pt x="1331275" y="1155792"/>
                  <a:pt x="1288912" y="1217066"/>
                  <a:pt x="1236499" y="1267918"/>
                </a:cubicBezTo>
                <a:lnTo>
                  <a:pt x="1235087" y="1269335"/>
                </a:lnTo>
                <a:cubicBezTo>
                  <a:pt x="1217061" y="1287426"/>
                  <a:pt x="1203688" y="1305599"/>
                  <a:pt x="1194884" y="1323773"/>
                </a:cubicBezTo>
                <a:cubicBezTo>
                  <a:pt x="1186495" y="1341030"/>
                  <a:pt x="1182425" y="1358287"/>
                  <a:pt x="1182591" y="1375377"/>
                </a:cubicBezTo>
                <a:lnTo>
                  <a:pt x="1182591" y="1375710"/>
                </a:lnTo>
                <a:lnTo>
                  <a:pt x="1182674" y="1375710"/>
                </a:lnTo>
                <a:lnTo>
                  <a:pt x="1182674" y="1610636"/>
                </a:lnTo>
                <a:cubicBezTo>
                  <a:pt x="1182674" y="1611720"/>
                  <a:pt x="1182591" y="1612805"/>
                  <a:pt x="1182508" y="1613889"/>
                </a:cubicBezTo>
                <a:cubicBezTo>
                  <a:pt x="1180845" y="1646985"/>
                  <a:pt x="1168635" y="1677663"/>
                  <a:pt x="1148785" y="1702089"/>
                </a:cubicBezTo>
                <a:cubicBezTo>
                  <a:pt x="1128432" y="1727182"/>
                  <a:pt x="1100191" y="1745689"/>
                  <a:pt x="1067216" y="1753692"/>
                </a:cubicBezTo>
                <a:cubicBezTo>
                  <a:pt x="1064889" y="1754275"/>
                  <a:pt x="1062563" y="1754441"/>
                  <a:pt x="1060320" y="1754358"/>
                </a:cubicBezTo>
                <a:lnTo>
                  <a:pt x="1032990" y="1754275"/>
                </a:lnTo>
                <a:lnTo>
                  <a:pt x="1032990" y="1807212"/>
                </a:lnTo>
                <a:cubicBezTo>
                  <a:pt x="1032990" y="1836890"/>
                  <a:pt x="1020863" y="1863985"/>
                  <a:pt x="1001342" y="1883491"/>
                </a:cubicBezTo>
                <a:cubicBezTo>
                  <a:pt x="981823" y="1903082"/>
                  <a:pt x="954909" y="1915170"/>
                  <a:pt x="925338" y="1915170"/>
                </a:cubicBezTo>
                <a:lnTo>
                  <a:pt x="785041" y="1915170"/>
                </a:lnTo>
                <a:cubicBezTo>
                  <a:pt x="755387" y="1915170"/>
                  <a:pt x="728473" y="1902999"/>
                  <a:pt x="709037" y="1883491"/>
                </a:cubicBezTo>
                <a:cubicBezTo>
                  <a:pt x="689601" y="1863899"/>
                  <a:pt x="677472" y="1836890"/>
                  <a:pt x="677472" y="1807212"/>
                </a:cubicBezTo>
                <a:lnTo>
                  <a:pt x="677472" y="1754275"/>
                </a:lnTo>
                <a:lnTo>
                  <a:pt x="649147" y="1754358"/>
                </a:lnTo>
                <a:cubicBezTo>
                  <a:pt x="647072" y="1754358"/>
                  <a:pt x="645077" y="1754108"/>
                  <a:pt x="643167" y="1753692"/>
                </a:cubicBezTo>
                <a:cubicBezTo>
                  <a:pt x="618082" y="1747606"/>
                  <a:pt x="595737" y="1735351"/>
                  <a:pt x="577464" y="1718846"/>
                </a:cubicBezTo>
                <a:cubicBezTo>
                  <a:pt x="566583" y="1709008"/>
                  <a:pt x="557197" y="1697671"/>
                  <a:pt x="549637" y="1685167"/>
                </a:cubicBezTo>
                <a:close/>
                <a:moveTo>
                  <a:pt x="574551" y="1256424"/>
                </a:moveTo>
                <a:cubicBezTo>
                  <a:pt x="530444" y="1212157"/>
                  <a:pt x="469474" y="1184729"/>
                  <a:pt x="402108" y="1184729"/>
                </a:cubicBezTo>
                <a:cubicBezTo>
                  <a:pt x="334741" y="1184729"/>
                  <a:pt x="273771" y="1212157"/>
                  <a:pt x="229664" y="1256424"/>
                </a:cubicBezTo>
                <a:cubicBezTo>
                  <a:pt x="185557" y="1300690"/>
                  <a:pt x="158228" y="1361880"/>
                  <a:pt x="158228" y="1429490"/>
                </a:cubicBezTo>
                <a:cubicBezTo>
                  <a:pt x="158228" y="1497100"/>
                  <a:pt x="185557" y="1558290"/>
                  <a:pt x="229664" y="1602557"/>
                </a:cubicBezTo>
                <a:cubicBezTo>
                  <a:pt x="273771" y="1646823"/>
                  <a:pt x="334741" y="1674251"/>
                  <a:pt x="402108" y="1674251"/>
                </a:cubicBezTo>
                <a:cubicBezTo>
                  <a:pt x="469474" y="1674251"/>
                  <a:pt x="530444" y="1646823"/>
                  <a:pt x="574551" y="1602557"/>
                </a:cubicBezTo>
                <a:cubicBezTo>
                  <a:pt x="610435" y="1566543"/>
                  <a:pt x="635189" y="1519442"/>
                  <a:pt x="643163" y="1466754"/>
                </a:cubicBezTo>
                <a:lnTo>
                  <a:pt x="643246" y="1466255"/>
                </a:lnTo>
                <a:cubicBezTo>
                  <a:pt x="643495" y="1464420"/>
                  <a:pt x="643744" y="1462670"/>
                  <a:pt x="643995" y="1460836"/>
                </a:cubicBezTo>
                <a:lnTo>
                  <a:pt x="643995" y="1460585"/>
                </a:lnTo>
                <a:lnTo>
                  <a:pt x="644409" y="1457501"/>
                </a:lnTo>
                <a:lnTo>
                  <a:pt x="644492" y="1457168"/>
                </a:lnTo>
                <a:cubicBezTo>
                  <a:pt x="644658" y="1455332"/>
                  <a:pt x="644907" y="1453499"/>
                  <a:pt x="645073" y="1451666"/>
                </a:cubicBezTo>
                <a:lnTo>
                  <a:pt x="645073" y="1451331"/>
                </a:lnTo>
                <a:lnTo>
                  <a:pt x="645324" y="1448247"/>
                </a:lnTo>
                <a:lnTo>
                  <a:pt x="645324" y="1447914"/>
                </a:lnTo>
                <a:lnTo>
                  <a:pt x="645490" y="1446079"/>
                </a:lnTo>
                <a:lnTo>
                  <a:pt x="645572" y="1445080"/>
                </a:lnTo>
                <a:lnTo>
                  <a:pt x="645738" y="1442412"/>
                </a:lnTo>
                <a:lnTo>
                  <a:pt x="645738" y="1441911"/>
                </a:lnTo>
                <a:lnTo>
                  <a:pt x="645821" y="1440494"/>
                </a:lnTo>
                <a:lnTo>
                  <a:pt x="645904" y="1438744"/>
                </a:lnTo>
                <a:lnTo>
                  <a:pt x="645904" y="1438661"/>
                </a:lnTo>
                <a:lnTo>
                  <a:pt x="645987" y="1436827"/>
                </a:lnTo>
                <a:lnTo>
                  <a:pt x="645987" y="1436575"/>
                </a:lnTo>
                <a:lnTo>
                  <a:pt x="646070" y="1434992"/>
                </a:lnTo>
                <a:lnTo>
                  <a:pt x="646153" y="1433159"/>
                </a:lnTo>
                <a:lnTo>
                  <a:pt x="646153" y="1426323"/>
                </a:lnTo>
                <a:lnTo>
                  <a:pt x="646070" y="1423404"/>
                </a:lnTo>
                <a:lnTo>
                  <a:pt x="646070" y="1423154"/>
                </a:lnTo>
                <a:lnTo>
                  <a:pt x="645987" y="1420320"/>
                </a:lnTo>
                <a:lnTo>
                  <a:pt x="645987" y="1419987"/>
                </a:lnTo>
                <a:lnTo>
                  <a:pt x="645904" y="1417236"/>
                </a:lnTo>
                <a:lnTo>
                  <a:pt x="645904" y="1416820"/>
                </a:lnTo>
                <a:lnTo>
                  <a:pt x="645738" y="1414235"/>
                </a:lnTo>
                <a:lnTo>
                  <a:pt x="645655" y="1413651"/>
                </a:lnTo>
                <a:lnTo>
                  <a:pt x="645490" y="1411149"/>
                </a:lnTo>
                <a:lnTo>
                  <a:pt x="645407" y="1410484"/>
                </a:lnTo>
                <a:lnTo>
                  <a:pt x="645407" y="1409982"/>
                </a:lnTo>
                <a:cubicBezTo>
                  <a:pt x="640588" y="1350292"/>
                  <a:pt x="614424" y="1296439"/>
                  <a:pt x="574553" y="1256424"/>
                </a:cubicBezTo>
                <a:close/>
                <a:moveTo>
                  <a:pt x="855137" y="685796"/>
                </a:moveTo>
                <a:cubicBezTo>
                  <a:pt x="906138" y="685796"/>
                  <a:pt x="952240" y="706555"/>
                  <a:pt x="985715" y="740068"/>
                </a:cubicBezTo>
                <a:cubicBezTo>
                  <a:pt x="1019107" y="773580"/>
                  <a:pt x="1039791" y="819931"/>
                  <a:pt x="1039791" y="871117"/>
                </a:cubicBezTo>
                <a:cubicBezTo>
                  <a:pt x="1039791" y="922302"/>
                  <a:pt x="1019107" y="968570"/>
                  <a:pt x="985715" y="1002166"/>
                </a:cubicBezTo>
                <a:cubicBezTo>
                  <a:pt x="952240" y="1035679"/>
                  <a:pt x="906056" y="1056437"/>
                  <a:pt x="855137" y="1056437"/>
                </a:cubicBezTo>
                <a:cubicBezTo>
                  <a:pt x="804136" y="1056437"/>
                  <a:pt x="758035" y="1035679"/>
                  <a:pt x="724560" y="1002166"/>
                </a:cubicBezTo>
                <a:cubicBezTo>
                  <a:pt x="691168" y="968654"/>
                  <a:pt x="670484" y="922302"/>
                  <a:pt x="670484" y="871117"/>
                </a:cubicBezTo>
                <a:cubicBezTo>
                  <a:pt x="670484" y="819931"/>
                  <a:pt x="691168" y="773663"/>
                  <a:pt x="724560" y="740068"/>
                </a:cubicBezTo>
                <a:cubicBezTo>
                  <a:pt x="757952" y="706638"/>
                  <a:pt x="804136" y="685796"/>
                  <a:pt x="855137" y="685796"/>
                </a:cubicBezTo>
                <a:close/>
                <a:moveTo>
                  <a:pt x="949997" y="775915"/>
                </a:moveTo>
                <a:cubicBezTo>
                  <a:pt x="974251" y="800257"/>
                  <a:pt x="989287" y="833938"/>
                  <a:pt x="989287" y="871117"/>
                </a:cubicBezTo>
                <a:cubicBezTo>
                  <a:pt x="989287" y="908298"/>
                  <a:pt x="974253" y="941977"/>
                  <a:pt x="949997" y="966319"/>
                </a:cubicBezTo>
                <a:cubicBezTo>
                  <a:pt x="925742" y="990661"/>
                  <a:pt x="892182" y="1005751"/>
                  <a:pt x="855137" y="1005751"/>
                </a:cubicBezTo>
                <a:cubicBezTo>
                  <a:pt x="818092" y="1005751"/>
                  <a:pt x="784532" y="990663"/>
                  <a:pt x="760278" y="966319"/>
                </a:cubicBezTo>
                <a:cubicBezTo>
                  <a:pt x="736024" y="941977"/>
                  <a:pt x="720987" y="908296"/>
                  <a:pt x="720987" y="871117"/>
                </a:cubicBezTo>
                <a:cubicBezTo>
                  <a:pt x="720987" y="833936"/>
                  <a:pt x="736022" y="800257"/>
                  <a:pt x="760278" y="775915"/>
                </a:cubicBezTo>
                <a:cubicBezTo>
                  <a:pt x="784532" y="751573"/>
                  <a:pt x="818092" y="736482"/>
                  <a:pt x="855137" y="736482"/>
                </a:cubicBezTo>
                <a:cubicBezTo>
                  <a:pt x="892182" y="736482"/>
                  <a:pt x="925742" y="751571"/>
                  <a:pt x="949997" y="775915"/>
                </a:cubicBezTo>
                <a:close/>
                <a:moveTo>
                  <a:pt x="597727" y="659371"/>
                </a:moveTo>
                <a:lnTo>
                  <a:pt x="644824" y="612271"/>
                </a:lnTo>
                <a:cubicBezTo>
                  <a:pt x="657783" y="619439"/>
                  <a:pt x="677635" y="631111"/>
                  <a:pt x="688350" y="637364"/>
                </a:cubicBezTo>
                <a:lnTo>
                  <a:pt x="694996" y="641282"/>
                </a:lnTo>
                <a:cubicBezTo>
                  <a:pt x="705711" y="647535"/>
                  <a:pt x="710113" y="650034"/>
                  <a:pt x="722325" y="647535"/>
                </a:cubicBezTo>
                <a:cubicBezTo>
                  <a:pt x="727890" y="646368"/>
                  <a:pt x="731296" y="644616"/>
                  <a:pt x="736944" y="641698"/>
                </a:cubicBezTo>
                <a:cubicBezTo>
                  <a:pt x="740766" y="639782"/>
                  <a:pt x="745999" y="637114"/>
                  <a:pt x="751398" y="634613"/>
                </a:cubicBezTo>
                <a:cubicBezTo>
                  <a:pt x="752976" y="633862"/>
                  <a:pt x="757463" y="632362"/>
                  <a:pt x="762279" y="630695"/>
                </a:cubicBezTo>
                <a:cubicBezTo>
                  <a:pt x="774740" y="626444"/>
                  <a:pt x="789026" y="621608"/>
                  <a:pt x="796585" y="614106"/>
                </a:cubicBezTo>
                <a:lnTo>
                  <a:pt x="798246" y="612271"/>
                </a:lnTo>
                <a:cubicBezTo>
                  <a:pt x="805391" y="603519"/>
                  <a:pt x="810290" y="583093"/>
                  <a:pt x="815275" y="562167"/>
                </a:cubicBezTo>
                <a:cubicBezTo>
                  <a:pt x="817186" y="554164"/>
                  <a:pt x="819179" y="545995"/>
                  <a:pt x="820840" y="539409"/>
                </a:cubicBezTo>
                <a:lnTo>
                  <a:pt x="888952" y="539409"/>
                </a:lnTo>
                <a:cubicBezTo>
                  <a:pt x="892027" y="550581"/>
                  <a:pt x="896180" y="566585"/>
                  <a:pt x="899419" y="579091"/>
                </a:cubicBezTo>
                <a:lnTo>
                  <a:pt x="903823" y="595848"/>
                </a:lnTo>
                <a:cubicBezTo>
                  <a:pt x="910051" y="618607"/>
                  <a:pt x="916033" y="620357"/>
                  <a:pt x="935637" y="626111"/>
                </a:cubicBezTo>
                <a:cubicBezTo>
                  <a:pt x="940453" y="627528"/>
                  <a:pt x="947430" y="629611"/>
                  <a:pt x="957482" y="634114"/>
                </a:cubicBezTo>
                <a:cubicBezTo>
                  <a:pt x="963544" y="636865"/>
                  <a:pt x="967697" y="638947"/>
                  <a:pt x="970855" y="640616"/>
                </a:cubicBezTo>
                <a:cubicBezTo>
                  <a:pt x="980324" y="645450"/>
                  <a:pt x="985392" y="648035"/>
                  <a:pt x="994695" y="647868"/>
                </a:cubicBezTo>
                <a:cubicBezTo>
                  <a:pt x="1005076" y="647702"/>
                  <a:pt x="1010560" y="644451"/>
                  <a:pt x="1022273" y="637447"/>
                </a:cubicBezTo>
                <a:cubicBezTo>
                  <a:pt x="1027589" y="634363"/>
                  <a:pt x="1033071" y="630944"/>
                  <a:pt x="1038470" y="628027"/>
                </a:cubicBezTo>
                <a:cubicBezTo>
                  <a:pt x="1045945" y="623609"/>
                  <a:pt x="1056911" y="617273"/>
                  <a:pt x="1065466" y="612439"/>
                </a:cubicBezTo>
                <a:lnTo>
                  <a:pt x="1112148" y="659373"/>
                </a:lnTo>
                <a:cubicBezTo>
                  <a:pt x="1104671" y="673128"/>
                  <a:pt x="1097363" y="686968"/>
                  <a:pt x="1089554" y="700556"/>
                </a:cubicBezTo>
                <a:cubicBezTo>
                  <a:pt x="1079836" y="717311"/>
                  <a:pt x="1076181" y="723647"/>
                  <a:pt x="1077676" y="736070"/>
                </a:cubicBezTo>
                <a:cubicBezTo>
                  <a:pt x="1078507" y="743572"/>
                  <a:pt x="1080831" y="747740"/>
                  <a:pt x="1084570" y="754492"/>
                </a:cubicBezTo>
                <a:cubicBezTo>
                  <a:pt x="1087976" y="760579"/>
                  <a:pt x="1093541" y="770750"/>
                  <a:pt x="1100269" y="792422"/>
                </a:cubicBezTo>
                <a:lnTo>
                  <a:pt x="1101184" y="795675"/>
                </a:lnTo>
                <a:cubicBezTo>
                  <a:pt x="1105586" y="810597"/>
                  <a:pt x="1106832" y="814682"/>
                  <a:pt x="1124941" y="820851"/>
                </a:cubicBezTo>
                <a:cubicBezTo>
                  <a:pt x="1129011" y="822268"/>
                  <a:pt x="1133081" y="823269"/>
                  <a:pt x="1137068" y="824268"/>
                </a:cubicBezTo>
                <a:lnTo>
                  <a:pt x="1142301" y="825685"/>
                </a:lnTo>
                <a:cubicBezTo>
                  <a:pt x="1146037" y="826769"/>
                  <a:pt x="1152517" y="828436"/>
                  <a:pt x="1159827" y="830271"/>
                </a:cubicBezTo>
                <a:cubicBezTo>
                  <a:pt x="1168216" y="832438"/>
                  <a:pt x="1178017" y="834856"/>
                  <a:pt x="1185745" y="837024"/>
                </a:cubicBezTo>
                <a:lnTo>
                  <a:pt x="1185910" y="905216"/>
                </a:lnTo>
                <a:cubicBezTo>
                  <a:pt x="1175776" y="908050"/>
                  <a:pt x="1161905" y="911719"/>
                  <a:pt x="1150109" y="914720"/>
                </a:cubicBezTo>
                <a:lnTo>
                  <a:pt x="1148032" y="915136"/>
                </a:lnTo>
                <a:cubicBezTo>
                  <a:pt x="1143298" y="916386"/>
                  <a:pt x="1138397" y="917637"/>
                  <a:pt x="1129342" y="920138"/>
                </a:cubicBezTo>
                <a:cubicBezTo>
                  <a:pt x="1106666" y="926391"/>
                  <a:pt x="1104922" y="932476"/>
                  <a:pt x="1099023" y="952317"/>
                </a:cubicBezTo>
                <a:cubicBezTo>
                  <a:pt x="1097611" y="957153"/>
                  <a:pt x="1095619" y="963988"/>
                  <a:pt x="1091132" y="974158"/>
                </a:cubicBezTo>
                <a:cubicBezTo>
                  <a:pt x="1088308" y="980577"/>
                  <a:pt x="1086316" y="984495"/>
                  <a:pt x="1084904" y="987329"/>
                </a:cubicBezTo>
                <a:lnTo>
                  <a:pt x="1084155" y="988580"/>
                </a:lnTo>
                <a:cubicBezTo>
                  <a:pt x="1079587" y="997249"/>
                  <a:pt x="1077178" y="1001919"/>
                  <a:pt x="1077344" y="1011089"/>
                </a:cubicBezTo>
                <a:cubicBezTo>
                  <a:pt x="1077510" y="1020925"/>
                  <a:pt x="1080417" y="1025928"/>
                  <a:pt x="1086481" y="1036515"/>
                </a:cubicBezTo>
                <a:cubicBezTo>
                  <a:pt x="1088474" y="1040017"/>
                  <a:pt x="1091049" y="1044352"/>
                  <a:pt x="1092878" y="1047768"/>
                </a:cubicBezTo>
                <a:cubicBezTo>
                  <a:pt x="1095951" y="1053439"/>
                  <a:pt x="1098940" y="1058273"/>
                  <a:pt x="1102098" y="1063608"/>
                </a:cubicBezTo>
                <a:cubicBezTo>
                  <a:pt x="1105751" y="1069695"/>
                  <a:pt x="1109821" y="1076447"/>
                  <a:pt x="1113062" y="1082115"/>
                </a:cubicBezTo>
                <a:lnTo>
                  <a:pt x="1065466" y="1129884"/>
                </a:lnTo>
                <a:cubicBezTo>
                  <a:pt x="1060647" y="1127050"/>
                  <a:pt x="1055248" y="1123800"/>
                  <a:pt x="1051012" y="1121215"/>
                </a:cubicBezTo>
                <a:lnTo>
                  <a:pt x="1045945" y="1118212"/>
                </a:lnTo>
                <a:cubicBezTo>
                  <a:pt x="1037224" y="1112962"/>
                  <a:pt x="1033237" y="1110544"/>
                  <a:pt x="1029913" y="1108459"/>
                </a:cubicBezTo>
                <a:cubicBezTo>
                  <a:pt x="1015792" y="1099707"/>
                  <a:pt x="1008980" y="1095454"/>
                  <a:pt x="998765" y="1094372"/>
                </a:cubicBezTo>
                <a:cubicBezTo>
                  <a:pt x="987301" y="1093204"/>
                  <a:pt x="981322" y="1096205"/>
                  <a:pt x="969775" y="1102123"/>
                </a:cubicBezTo>
                <a:cubicBezTo>
                  <a:pt x="966119" y="1103958"/>
                  <a:pt x="961469" y="1106376"/>
                  <a:pt x="954241" y="1109543"/>
                </a:cubicBezTo>
                <a:cubicBezTo>
                  <a:pt x="952497" y="1110293"/>
                  <a:pt x="949008" y="1111377"/>
                  <a:pt x="945355" y="1112544"/>
                </a:cubicBezTo>
                <a:cubicBezTo>
                  <a:pt x="934223" y="1115963"/>
                  <a:pt x="921847" y="1119798"/>
                  <a:pt x="913541" y="1128051"/>
                </a:cubicBezTo>
                <a:lnTo>
                  <a:pt x="911712" y="1130050"/>
                </a:lnTo>
                <a:cubicBezTo>
                  <a:pt x="904486" y="1138971"/>
                  <a:pt x="899668" y="1159145"/>
                  <a:pt x="894683" y="1179985"/>
                </a:cubicBezTo>
                <a:cubicBezTo>
                  <a:pt x="892774" y="1188071"/>
                  <a:pt x="890781" y="1196324"/>
                  <a:pt x="889035" y="1202993"/>
                </a:cubicBezTo>
                <a:lnTo>
                  <a:pt x="820923" y="1203160"/>
                </a:lnTo>
                <a:cubicBezTo>
                  <a:pt x="819179" y="1196574"/>
                  <a:pt x="817184" y="1188488"/>
                  <a:pt x="815358" y="1180485"/>
                </a:cubicBezTo>
                <a:cubicBezTo>
                  <a:pt x="810290" y="1159143"/>
                  <a:pt x="805306" y="1138384"/>
                  <a:pt x="798080" y="1129799"/>
                </a:cubicBezTo>
                <a:lnTo>
                  <a:pt x="796502" y="1128049"/>
                </a:lnTo>
                <a:cubicBezTo>
                  <a:pt x="788279" y="1119879"/>
                  <a:pt x="775735" y="1116044"/>
                  <a:pt x="764771" y="1112711"/>
                </a:cubicBezTo>
                <a:lnTo>
                  <a:pt x="764688" y="1112711"/>
                </a:lnTo>
                <a:cubicBezTo>
                  <a:pt x="761531" y="1111793"/>
                  <a:pt x="758541" y="1110875"/>
                  <a:pt x="756797" y="1110126"/>
                </a:cubicBezTo>
                <a:cubicBezTo>
                  <a:pt x="748906" y="1106707"/>
                  <a:pt x="743341" y="1103873"/>
                  <a:pt x="739188" y="1101705"/>
                </a:cubicBezTo>
                <a:cubicBezTo>
                  <a:pt x="728556" y="1096203"/>
                  <a:pt x="722991" y="1093286"/>
                  <a:pt x="711944" y="1094370"/>
                </a:cubicBezTo>
                <a:cubicBezTo>
                  <a:pt x="702058" y="1095287"/>
                  <a:pt x="695912" y="1099120"/>
                  <a:pt x="683119" y="1107040"/>
                </a:cubicBezTo>
                <a:cubicBezTo>
                  <a:pt x="678966" y="1109625"/>
                  <a:pt x="673567" y="1112960"/>
                  <a:pt x="665010" y="1117963"/>
                </a:cubicBezTo>
                <a:lnTo>
                  <a:pt x="658697" y="1121712"/>
                </a:lnTo>
                <a:cubicBezTo>
                  <a:pt x="654544" y="1124214"/>
                  <a:pt x="649311" y="1127300"/>
                  <a:pt x="644577" y="1130050"/>
                </a:cubicBezTo>
                <a:lnTo>
                  <a:pt x="596898" y="1082115"/>
                </a:lnTo>
                <a:cubicBezTo>
                  <a:pt x="600551" y="1075529"/>
                  <a:pt x="605287" y="1067610"/>
                  <a:pt x="609274" y="1060940"/>
                </a:cubicBezTo>
                <a:lnTo>
                  <a:pt x="616334" y="1049019"/>
                </a:lnTo>
                <a:cubicBezTo>
                  <a:pt x="619823" y="1042849"/>
                  <a:pt x="621401" y="1040182"/>
                  <a:pt x="622730" y="1037930"/>
                </a:cubicBezTo>
                <a:cubicBezTo>
                  <a:pt x="629209" y="1027093"/>
                  <a:pt x="632282" y="1021841"/>
                  <a:pt x="632533" y="1012004"/>
                </a:cubicBezTo>
                <a:cubicBezTo>
                  <a:pt x="632782" y="1003252"/>
                  <a:pt x="630621" y="998416"/>
                  <a:pt x="626468" y="990164"/>
                </a:cubicBezTo>
                <a:lnTo>
                  <a:pt x="625637" y="988330"/>
                </a:lnTo>
                <a:cubicBezTo>
                  <a:pt x="623810" y="984828"/>
                  <a:pt x="621484" y="980244"/>
                  <a:pt x="618909" y="974326"/>
                </a:cubicBezTo>
                <a:cubicBezTo>
                  <a:pt x="615587" y="966823"/>
                  <a:pt x="613676" y="960569"/>
                  <a:pt x="612098" y="955484"/>
                </a:cubicBezTo>
                <a:cubicBezTo>
                  <a:pt x="606616" y="937977"/>
                  <a:pt x="603460" y="927889"/>
                  <a:pt x="585102" y="921555"/>
                </a:cubicBezTo>
                <a:lnTo>
                  <a:pt x="585019" y="921555"/>
                </a:lnTo>
                <a:cubicBezTo>
                  <a:pt x="577626" y="918973"/>
                  <a:pt x="566081" y="916137"/>
                  <a:pt x="553454" y="912970"/>
                </a:cubicBezTo>
                <a:cubicBezTo>
                  <a:pt x="543402" y="910468"/>
                  <a:pt x="532604" y="907801"/>
                  <a:pt x="524298" y="905466"/>
                </a:cubicBezTo>
                <a:lnTo>
                  <a:pt x="524132" y="837274"/>
                </a:lnTo>
                <a:cubicBezTo>
                  <a:pt x="535179" y="834106"/>
                  <a:pt x="550796" y="830105"/>
                  <a:pt x="563340" y="826855"/>
                </a:cubicBezTo>
                <a:lnTo>
                  <a:pt x="580866" y="822268"/>
                </a:lnTo>
                <a:cubicBezTo>
                  <a:pt x="603294" y="816101"/>
                  <a:pt x="605121" y="810097"/>
                  <a:pt x="610937" y="790256"/>
                </a:cubicBezTo>
                <a:cubicBezTo>
                  <a:pt x="612349" y="785422"/>
                  <a:pt x="614343" y="778585"/>
                  <a:pt x="618911" y="768332"/>
                </a:cubicBezTo>
                <a:cubicBezTo>
                  <a:pt x="622152" y="760997"/>
                  <a:pt x="624061" y="757162"/>
                  <a:pt x="625556" y="754245"/>
                </a:cubicBezTo>
                <a:cubicBezTo>
                  <a:pt x="630126" y="745157"/>
                  <a:pt x="632616" y="740488"/>
                  <a:pt x="632450" y="731320"/>
                </a:cubicBezTo>
                <a:cubicBezTo>
                  <a:pt x="632284" y="721398"/>
                  <a:pt x="629377" y="716312"/>
                  <a:pt x="623313" y="705644"/>
                </a:cubicBezTo>
                <a:lnTo>
                  <a:pt x="623230" y="705644"/>
                </a:lnTo>
                <a:cubicBezTo>
                  <a:pt x="622152" y="703808"/>
                  <a:pt x="620823" y="701476"/>
                  <a:pt x="617914" y="696055"/>
                </a:cubicBezTo>
                <a:lnTo>
                  <a:pt x="617250" y="694638"/>
                </a:lnTo>
                <a:cubicBezTo>
                  <a:pt x="614924" y="690387"/>
                  <a:pt x="610273" y="682134"/>
                  <a:pt x="605704" y="674214"/>
                </a:cubicBezTo>
                <a:close/>
                <a:moveTo>
                  <a:pt x="562175" y="698970"/>
                </a:moveTo>
                <a:cubicBezTo>
                  <a:pt x="556610" y="689134"/>
                  <a:pt x="551045" y="679462"/>
                  <a:pt x="544980" y="667374"/>
                </a:cubicBezTo>
                <a:cubicBezTo>
                  <a:pt x="539415" y="657705"/>
                  <a:pt x="540744" y="645032"/>
                  <a:pt x="549050" y="636779"/>
                </a:cubicBezTo>
                <a:lnTo>
                  <a:pt x="621816" y="563917"/>
                </a:lnTo>
                <a:cubicBezTo>
                  <a:pt x="628046" y="557748"/>
                  <a:pt x="637267" y="554997"/>
                  <a:pt x="646236" y="557498"/>
                </a:cubicBezTo>
                <a:cubicBezTo>
                  <a:pt x="657200" y="560582"/>
                  <a:pt x="696491" y="583592"/>
                  <a:pt x="713685" y="593678"/>
                </a:cubicBezTo>
                <a:lnTo>
                  <a:pt x="716426" y="595345"/>
                </a:lnTo>
                <a:cubicBezTo>
                  <a:pt x="719584" y="593761"/>
                  <a:pt x="723903" y="591595"/>
                  <a:pt x="730797" y="588509"/>
                </a:cubicBezTo>
                <a:cubicBezTo>
                  <a:pt x="735199" y="586509"/>
                  <a:pt x="740432" y="584759"/>
                  <a:pt x="745999" y="582841"/>
                </a:cubicBezTo>
                <a:lnTo>
                  <a:pt x="746082" y="582841"/>
                </a:lnTo>
                <a:cubicBezTo>
                  <a:pt x="751730" y="580924"/>
                  <a:pt x="757129" y="579674"/>
                  <a:pt x="759621" y="578923"/>
                </a:cubicBezTo>
                <a:cubicBezTo>
                  <a:pt x="760533" y="575088"/>
                  <a:pt x="763276" y="563083"/>
                  <a:pt x="766266" y="550496"/>
                </a:cubicBezTo>
                <a:cubicBezTo>
                  <a:pt x="770419" y="533156"/>
                  <a:pt x="774655" y="515317"/>
                  <a:pt x="779474" y="504812"/>
                </a:cubicBezTo>
                <a:cubicBezTo>
                  <a:pt x="783210" y="495392"/>
                  <a:pt x="792264" y="488723"/>
                  <a:pt x="802982" y="488723"/>
                </a:cubicBezTo>
                <a:lnTo>
                  <a:pt x="906813" y="488723"/>
                </a:lnTo>
                <a:lnTo>
                  <a:pt x="906813" y="488806"/>
                </a:lnTo>
                <a:cubicBezTo>
                  <a:pt x="915616" y="488806"/>
                  <a:pt x="924256" y="493476"/>
                  <a:pt x="928826" y="501812"/>
                </a:cubicBezTo>
                <a:cubicBezTo>
                  <a:pt x="933642" y="510566"/>
                  <a:pt x="942199" y="543660"/>
                  <a:pt x="948096" y="566419"/>
                </a:cubicBezTo>
                <a:lnTo>
                  <a:pt x="951085" y="578007"/>
                </a:lnTo>
                <a:cubicBezTo>
                  <a:pt x="957316" y="579840"/>
                  <a:pt x="965871" y="582508"/>
                  <a:pt x="977915" y="587927"/>
                </a:cubicBezTo>
                <a:cubicBezTo>
                  <a:pt x="984394" y="590844"/>
                  <a:pt x="989628" y="593512"/>
                  <a:pt x="993615" y="595513"/>
                </a:cubicBezTo>
                <a:cubicBezTo>
                  <a:pt x="995109" y="596262"/>
                  <a:pt x="993117" y="596847"/>
                  <a:pt x="992785" y="597097"/>
                </a:cubicBezTo>
                <a:lnTo>
                  <a:pt x="992785" y="597180"/>
                </a:lnTo>
                <a:cubicBezTo>
                  <a:pt x="992785" y="597263"/>
                  <a:pt x="993117" y="597263"/>
                  <a:pt x="993780" y="597263"/>
                </a:cubicBezTo>
                <a:cubicBezTo>
                  <a:pt x="997021" y="597180"/>
                  <a:pt x="992451" y="596179"/>
                  <a:pt x="996522" y="593763"/>
                </a:cubicBezTo>
                <a:cubicBezTo>
                  <a:pt x="1001921" y="590594"/>
                  <a:pt x="1007571" y="587427"/>
                  <a:pt x="1012887" y="584091"/>
                </a:cubicBezTo>
                <a:cubicBezTo>
                  <a:pt x="1026094" y="576340"/>
                  <a:pt x="1048937" y="562916"/>
                  <a:pt x="1060317" y="558499"/>
                </a:cubicBezTo>
                <a:cubicBezTo>
                  <a:pt x="1069538" y="554497"/>
                  <a:pt x="1080668" y="556249"/>
                  <a:pt x="1088227" y="563834"/>
                </a:cubicBezTo>
                <a:lnTo>
                  <a:pt x="1160910" y="636946"/>
                </a:lnTo>
                <a:cubicBezTo>
                  <a:pt x="1168552" y="644699"/>
                  <a:pt x="1170628" y="656787"/>
                  <a:pt x="1165146" y="666873"/>
                </a:cubicBezTo>
                <a:lnTo>
                  <a:pt x="1137319" y="718310"/>
                </a:lnTo>
                <a:lnTo>
                  <a:pt x="1133000" y="725814"/>
                </a:lnTo>
                <a:cubicBezTo>
                  <a:pt x="1129427" y="732067"/>
                  <a:pt x="1127101" y="726230"/>
                  <a:pt x="1127601" y="730314"/>
                </a:cubicBezTo>
                <a:lnTo>
                  <a:pt x="1127601" y="730398"/>
                </a:lnTo>
                <a:lnTo>
                  <a:pt x="1127933" y="730231"/>
                </a:lnTo>
                <a:cubicBezTo>
                  <a:pt x="1128016" y="729815"/>
                  <a:pt x="1128181" y="729482"/>
                  <a:pt x="1128430" y="729982"/>
                </a:cubicBezTo>
                <a:cubicBezTo>
                  <a:pt x="1132583" y="737485"/>
                  <a:pt x="1139396" y="749823"/>
                  <a:pt x="1147371" y="774833"/>
                </a:cubicBezTo>
                <a:lnTo>
                  <a:pt x="1156008" y="777001"/>
                </a:lnTo>
                <a:cubicBezTo>
                  <a:pt x="1160078" y="778168"/>
                  <a:pt x="1165643" y="779585"/>
                  <a:pt x="1171874" y="781169"/>
                </a:cubicBezTo>
                <a:cubicBezTo>
                  <a:pt x="1189400" y="785587"/>
                  <a:pt x="1211828" y="791338"/>
                  <a:pt x="1221797" y="796424"/>
                </a:cubicBezTo>
                <a:cubicBezTo>
                  <a:pt x="1230103" y="800592"/>
                  <a:pt x="1235836" y="809180"/>
                  <a:pt x="1235836" y="819016"/>
                </a:cubicBezTo>
                <a:lnTo>
                  <a:pt x="1236084" y="921054"/>
                </a:lnTo>
                <a:cubicBezTo>
                  <a:pt x="1236914" y="930892"/>
                  <a:pt x="1231931" y="940812"/>
                  <a:pt x="1222543" y="945645"/>
                </a:cubicBezTo>
                <a:cubicBezTo>
                  <a:pt x="1213823" y="950232"/>
                  <a:pt x="1184749" y="957733"/>
                  <a:pt x="1162324" y="963487"/>
                </a:cubicBezTo>
                <a:lnTo>
                  <a:pt x="1160163" y="964070"/>
                </a:lnTo>
                <a:lnTo>
                  <a:pt x="1146790" y="967488"/>
                </a:lnTo>
                <a:cubicBezTo>
                  <a:pt x="1144961" y="973739"/>
                  <a:pt x="1142303" y="982410"/>
                  <a:pt x="1136987" y="994415"/>
                </a:cubicBezTo>
                <a:cubicBezTo>
                  <a:pt x="1134246" y="1000666"/>
                  <a:pt x="1131422" y="1006168"/>
                  <a:pt x="1129179" y="1010338"/>
                </a:cubicBezTo>
                <a:lnTo>
                  <a:pt x="1129678" y="1011004"/>
                </a:lnTo>
                <a:cubicBezTo>
                  <a:pt x="1131256" y="1013671"/>
                  <a:pt x="1133166" y="1017007"/>
                  <a:pt x="1136655" y="1023424"/>
                </a:cubicBezTo>
                <a:cubicBezTo>
                  <a:pt x="1137736" y="1025426"/>
                  <a:pt x="1141140" y="1031094"/>
                  <a:pt x="1144878" y="1037347"/>
                </a:cubicBezTo>
                <a:cubicBezTo>
                  <a:pt x="1153601" y="1051768"/>
                  <a:pt x="1164067" y="1069193"/>
                  <a:pt x="1167223" y="1080447"/>
                </a:cubicBezTo>
                <a:cubicBezTo>
                  <a:pt x="1169632" y="1089032"/>
                  <a:pt x="1167389" y="1098536"/>
                  <a:pt x="1160744" y="1105290"/>
                </a:cubicBezTo>
                <a:lnTo>
                  <a:pt x="1088810" y="1177401"/>
                </a:lnTo>
                <a:cubicBezTo>
                  <a:pt x="1082582" y="1184236"/>
                  <a:pt x="1072862" y="1187320"/>
                  <a:pt x="1063392" y="1184653"/>
                </a:cubicBezTo>
                <a:cubicBezTo>
                  <a:pt x="1052594" y="1181569"/>
                  <a:pt x="1035565" y="1171231"/>
                  <a:pt x="1024436" y="1164478"/>
                </a:cubicBezTo>
                <a:lnTo>
                  <a:pt x="1003005" y="1151307"/>
                </a:lnTo>
                <a:cubicBezTo>
                  <a:pt x="995531" y="1146722"/>
                  <a:pt x="994284" y="1144721"/>
                  <a:pt x="993121" y="1144554"/>
                </a:cubicBezTo>
                <a:cubicBezTo>
                  <a:pt x="990049" y="1144221"/>
                  <a:pt x="994865" y="1145638"/>
                  <a:pt x="992207" y="1146972"/>
                </a:cubicBezTo>
                <a:cubicBezTo>
                  <a:pt x="987473" y="1149390"/>
                  <a:pt x="981492" y="1152474"/>
                  <a:pt x="973934" y="1155807"/>
                </a:cubicBezTo>
                <a:cubicBezTo>
                  <a:pt x="969696" y="1157643"/>
                  <a:pt x="964880" y="1159143"/>
                  <a:pt x="959729" y="1160727"/>
                </a:cubicBezTo>
                <a:cubicBezTo>
                  <a:pt x="955742" y="1161977"/>
                  <a:pt x="952004" y="1162645"/>
                  <a:pt x="950012" y="1163228"/>
                </a:cubicBezTo>
                <a:cubicBezTo>
                  <a:pt x="949014" y="1167229"/>
                  <a:pt x="946356" y="1179068"/>
                  <a:pt x="943449" y="1191488"/>
                </a:cubicBezTo>
                <a:cubicBezTo>
                  <a:pt x="938962" y="1210412"/>
                  <a:pt x="934312" y="1230003"/>
                  <a:pt x="928579" y="1240258"/>
                </a:cubicBezTo>
                <a:cubicBezTo>
                  <a:pt x="924260" y="1248011"/>
                  <a:pt x="916037" y="1253180"/>
                  <a:pt x="906566" y="1253180"/>
                </a:cubicBezTo>
                <a:lnTo>
                  <a:pt x="803481" y="1253430"/>
                </a:lnTo>
                <a:cubicBezTo>
                  <a:pt x="794346" y="1253679"/>
                  <a:pt x="785375" y="1248929"/>
                  <a:pt x="780639" y="1240258"/>
                </a:cubicBezTo>
                <a:cubicBezTo>
                  <a:pt x="775323" y="1230421"/>
                  <a:pt x="770589" y="1210913"/>
                  <a:pt x="766105" y="1191907"/>
                </a:cubicBezTo>
                <a:cubicBezTo>
                  <a:pt x="763030" y="1179068"/>
                  <a:pt x="760372" y="1166896"/>
                  <a:pt x="759459" y="1163145"/>
                </a:cubicBezTo>
                <a:cubicBezTo>
                  <a:pt x="757548" y="1162645"/>
                  <a:pt x="753809" y="1161977"/>
                  <a:pt x="749739" y="1160727"/>
                </a:cubicBezTo>
                <a:cubicBezTo>
                  <a:pt x="744840" y="1159226"/>
                  <a:pt x="740270" y="1157809"/>
                  <a:pt x="736866" y="1156309"/>
                </a:cubicBezTo>
                <a:cubicBezTo>
                  <a:pt x="727229" y="1152224"/>
                  <a:pt x="720749" y="1148805"/>
                  <a:pt x="715933" y="1146304"/>
                </a:cubicBezTo>
                <a:cubicBezTo>
                  <a:pt x="714936" y="1145805"/>
                  <a:pt x="715850" y="1145222"/>
                  <a:pt x="716679" y="1144887"/>
                </a:cubicBezTo>
                <a:lnTo>
                  <a:pt x="716930" y="1144304"/>
                </a:lnTo>
                <a:lnTo>
                  <a:pt x="716430" y="1144304"/>
                </a:lnTo>
                <a:cubicBezTo>
                  <a:pt x="714604" y="1144471"/>
                  <a:pt x="715350" y="1145971"/>
                  <a:pt x="709371" y="1149723"/>
                </a:cubicBezTo>
                <a:cubicBezTo>
                  <a:pt x="704054" y="1152973"/>
                  <a:pt x="697409" y="1157143"/>
                  <a:pt x="690264" y="1161311"/>
                </a:cubicBezTo>
                <a:lnTo>
                  <a:pt x="684285" y="1164895"/>
                </a:lnTo>
                <a:cubicBezTo>
                  <a:pt x="673072" y="1171564"/>
                  <a:pt x="656126" y="1181735"/>
                  <a:pt x="646074" y="1184569"/>
                </a:cubicBezTo>
                <a:cubicBezTo>
                  <a:pt x="637520" y="1186987"/>
                  <a:pt x="627965" y="1184736"/>
                  <a:pt x="621320" y="1178067"/>
                </a:cubicBezTo>
                <a:lnTo>
                  <a:pt x="548638" y="1104955"/>
                </a:lnTo>
                <a:cubicBezTo>
                  <a:pt x="542490" y="1098702"/>
                  <a:pt x="539749" y="1089451"/>
                  <a:pt x="542241" y="1080447"/>
                </a:cubicBezTo>
                <a:cubicBezTo>
                  <a:pt x="545314" y="1069193"/>
                  <a:pt x="557193" y="1049269"/>
                  <a:pt x="565915" y="1034680"/>
                </a:cubicBezTo>
                <a:cubicBezTo>
                  <a:pt x="567993" y="1031094"/>
                  <a:pt x="569737" y="1028260"/>
                  <a:pt x="572146" y="1024009"/>
                </a:cubicBezTo>
                <a:cubicBezTo>
                  <a:pt x="574055" y="1020509"/>
                  <a:pt x="577047" y="1015590"/>
                  <a:pt x="579372" y="1011672"/>
                </a:cubicBezTo>
                <a:cubicBezTo>
                  <a:pt x="579788" y="1011089"/>
                  <a:pt x="580120" y="1010754"/>
                  <a:pt x="580369" y="1010587"/>
                </a:cubicBezTo>
                <a:cubicBezTo>
                  <a:pt x="578459" y="1006752"/>
                  <a:pt x="575884" y="1001752"/>
                  <a:pt x="572560" y="994248"/>
                </a:cubicBezTo>
                <a:cubicBezTo>
                  <a:pt x="568242" y="984412"/>
                  <a:pt x="565749" y="976492"/>
                  <a:pt x="563755" y="970073"/>
                </a:cubicBezTo>
                <a:cubicBezTo>
                  <a:pt x="563506" y="969322"/>
                  <a:pt x="564835" y="969238"/>
                  <a:pt x="566330" y="969238"/>
                </a:cubicBezTo>
                <a:lnTo>
                  <a:pt x="568159" y="968656"/>
                </a:lnTo>
                <a:cubicBezTo>
                  <a:pt x="563755" y="967155"/>
                  <a:pt x="552957" y="964488"/>
                  <a:pt x="541163" y="961570"/>
                </a:cubicBezTo>
                <a:cubicBezTo>
                  <a:pt x="521062" y="956568"/>
                  <a:pt x="498385" y="950983"/>
                  <a:pt x="487670" y="945481"/>
                </a:cubicBezTo>
                <a:cubicBezTo>
                  <a:pt x="479447" y="941311"/>
                  <a:pt x="473797" y="932809"/>
                  <a:pt x="473797" y="922889"/>
                </a:cubicBezTo>
                <a:lnTo>
                  <a:pt x="473548" y="820851"/>
                </a:lnTo>
                <a:cubicBezTo>
                  <a:pt x="472719" y="810930"/>
                  <a:pt x="477701" y="801093"/>
                  <a:pt x="487087" y="796260"/>
                </a:cubicBezTo>
                <a:cubicBezTo>
                  <a:pt x="495893" y="791673"/>
                  <a:pt x="527707" y="783421"/>
                  <a:pt x="550467" y="777500"/>
                </a:cubicBezTo>
                <a:lnTo>
                  <a:pt x="562679" y="774333"/>
                </a:lnTo>
                <a:cubicBezTo>
                  <a:pt x="564505" y="768080"/>
                  <a:pt x="567164" y="759411"/>
                  <a:pt x="572480" y="747490"/>
                </a:cubicBezTo>
                <a:cubicBezTo>
                  <a:pt x="575138" y="741489"/>
                  <a:pt x="577962" y="735902"/>
                  <a:pt x="580205" y="731567"/>
                </a:cubicBezTo>
                <a:lnTo>
                  <a:pt x="579374" y="730400"/>
                </a:lnTo>
                <a:lnTo>
                  <a:pt x="579457" y="730317"/>
                </a:lnTo>
                <a:lnTo>
                  <a:pt x="572646" y="718395"/>
                </a:lnTo>
                <a:cubicBezTo>
                  <a:pt x="567829" y="708725"/>
                  <a:pt x="565003" y="703889"/>
                  <a:pt x="562179" y="698973"/>
                </a:cubicBezTo>
                <a:close/>
                <a:moveTo>
                  <a:pt x="568737" y="968897"/>
                </a:moveTo>
                <a:cubicBezTo>
                  <a:pt x="572224" y="970148"/>
                  <a:pt x="569235" y="969480"/>
                  <a:pt x="566742" y="969396"/>
                </a:cubicBezTo>
                <a:lnTo>
                  <a:pt x="568571" y="968814"/>
                </a:lnTo>
                <a:close/>
                <a:moveTo>
                  <a:pt x="582525" y="1010246"/>
                </a:moveTo>
                <a:cubicBezTo>
                  <a:pt x="581779" y="1010579"/>
                  <a:pt x="581779" y="1010496"/>
                  <a:pt x="582525" y="1010246"/>
                </a:cubicBezTo>
                <a:close/>
                <a:moveTo>
                  <a:pt x="581945" y="1010412"/>
                </a:moveTo>
                <a:cubicBezTo>
                  <a:pt x="582276" y="1009495"/>
                  <a:pt x="582442" y="1008496"/>
                  <a:pt x="582442" y="1010163"/>
                </a:cubicBezTo>
                <a:close/>
                <a:moveTo>
                  <a:pt x="717092" y="1144964"/>
                </a:moveTo>
                <a:lnTo>
                  <a:pt x="717341" y="1144381"/>
                </a:lnTo>
                <a:cubicBezTo>
                  <a:pt x="718587" y="1144298"/>
                  <a:pt x="717838" y="1144548"/>
                  <a:pt x="717092" y="1144964"/>
                </a:cubicBezTo>
                <a:close/>
                <a:moveTo>
                  <a:pt x="1127690" y="1011413"/>
                </a:moveTo>
                <a:lnTo>
                  <a:pt x="1127939" y="1011497"/>
                </a:lnTo>
                <a:lnTo>
                  <a:pt x="1127856" y="1011580"/>
                </a:lnTo>
                <a:close/>
                <a:moveTo>
                  <a:pt x="1127690" y="1011497"/>
                </a:moveTo>
                <a:lnTo>
                  <a:pt x="1127856" y="1011580"/>
                </a:lnTo>
                <a:cubicBezTo>
                  <a:pt x="1127773" y="1011580"/>
                  <a:pt x="1127773" y="1011580"/>
                  <a:pt x="1127690" y="1011497"/>
                </a:cubicBezTo>
                <a:close/>
                <a:moveTo>
                  <a:pt x="1127773" y="730302"/>
                </a:moveTo>
                <a:lnTo>
                  <a:pt x="1128105" y="730135"/>
                </a:lnTo>
                <a:cubicBezTo>
                  <a:pt x="1127939" y="730803"/>
                  <a:pt x="1127939" y="731885"/>
                  <a:pt x="1127773" y="730302"/>
                </a:cubicBezTo>
                <a:close/>
                <a:moveTo>
                  <a:pt x="993043" y="597084"/>
                </a:moveTo>
                <a:lnTo>
                  <a:pt x="993043" y="597167"/>
                </a:lnTo>
                <a:close/>
                <a:moveTo>
                  <a:pt x="1510878" y="897188"/>
                </a:moveTo>
                <a:cubicBezTo>
                  <a:pt x="1496922" y="897188"/>
                  <a:pt x="1485627" y="885851"/>
                  <a:pt x="1485627" y="871845"/>
                </a:cubicBezTo>
                <a:cubicBezTo>
                  <a:pt x="1485627" y="857840"/>
                  <a:pt x="1496922" y="846502"/>
                  <a:pt x="1510878" y="846502"/>
                </a:cubicBezTo>
                <a:lnTo>
                  <a:pt x="1685065" y="846502"/>
                </a:lnTo>
                <a:cubicBezTo>
                  <a:pt x="1699019" y="846502"/>
                  <a:pt x="1710317" y="857840"/>
                  <a:pt x="1710317" y="871845"/>
                </a:cubicBezTo>
                <a:cubicBezTo>
                  <a:pt x="1710317" y="885851"/>
                  <a:pt x="1699019" y="897188"/>
                  <a:pt x="1685065" y="897188"/>
                </a:cubicBezTo>
                <a:close/>
                <a:moveTo>
                  <a:pt x="1582149" y="431752"/>
                </a:moveTo>
                <a:cubicBezTo>
                  <a:pt x="1594193" y="424833"/>
                  <a:pt x="1609561" y="429001"/>
                  <a:pt x="1616455" y="441006"/>
                </a:cubicBezTo>
                <a:cubicBezTo>
                  <a:pt x="1623349" y="453093"/>
                  <a:pt x="1619196" y="468517"/>
                  <a:pt x="1607235" y="475436"/>
                </a:cubicBezTo>
                <a:lnTo>
                  <a:pt x="1456388" y="562803"/>
                </a:lnTo>
                <a:cubicBezTo>
                  <a:pt x="1444344" y="569722"/>
                  <a:pt x="1428976" y="565554"/>
                  <a:pt x="1422082" y="553550"/>
                </a:cubicBezTo>
                <a:cubicBezTo>
                  <a:pt x="1415188" y="541462"/>
                  <a:pt x="1419341" y="526038"/>
                  <a:pt x="1431302" y="519120"/>
                </a:cubicBezTo>
                <a:close/>
                <a:moveTo>
                  <a:pt x="1286847" y="144560"/>
                </a:moveTo>
                <a:lnTo>
                  <a:pt x="1190076" y="289866"/>
                </a:lnTo>
                <a:cubicBezTo>
                  <a:pt x="1182351" y="301454"/>
                  <a:pt x="1185424" y="317125"/>
                  <a:pt x="1196970" y="324878"/>
                </a:cubicBezTo>
                <a:cubicBezTo>
                  <a:pt x="1208517" y="332632"/>
                  <a:pt x="1224131" y="329548"/>
                  <a:pt x="1231857" y="317959"/>
                </a:cubicBezTo>
                <a:lnTo>
                  <a:pt x="1328628" y="172654"/>
                </a:lnTo>
                <a:cubicBezTo>
                  <a:pt x="1336353" y="161066"/>
                  <a:pt x="1333281" y="145395"/>
                  <a:pt x="1321734" y="137641"/>
                </a:cubicBezTo>
                <a:cubicBezTo>
                  <a:pt x="1310187" y="129888"/>
                  <a:pt x="1294573" y="132972"/>
                  <a:pt x="1286847" y="144560"/>
                </a:cubicBezTo>
                <a:close/>
                <a:moveTo>
                  <a:pt x="199439" y="846502"/>
                </a:moveTo>
                <a:lnTo>
                  <a:pt x="25252" y="846502"/>
                </a:lnTo>
                <a:cubicBezTo>
                  <a:pt x="11296" y="846502"/>
                  <a:pt x="0" y="857840"/>
                  <a:pt x="0" y="871845"/>
                </a:cubicBezTo>
                <a:cubicBezTo>
                  <a:pt x="0" y="885851"/>
                  <a:pt x="11296" y="897188"/>
                  <a:pt x="25252" y="897188"/>
                </a:cubicBezTo>
                <a:lnTo>
                  <a:pt x="199439" y="897188"/>
                </a:lnTo>
                <a:cubicBezTo>
                  <a:pt x="213393" y="897188"/>
                  <a:pt x="224691" y="885851"/>
                  <a:pt x="224691" y="871845"/>
                </a:cubicBezTo>
                <a:cubicBezTo>
                  <a:pt x="224691" y="857840"/>
                  <a:pt x="213393" y="846502"/>
                  <a:pt x="199439" y="846502"/>
                </a:cubicBezTo>
                <a:close/>
                <a:moveTo>
                  <a:pt x="103168" y="475523"/>
                </a:moveTo>
                <a:lnTo>
                  <a:pt x="254014" y="562891"/>
                </a:lnTo>
                <a:cubicBezTo>
                  <a:pt x="266059" y="569810"/>
                  <a:pt x="281427" y="565642"/>
                  <a:pt x="288321" y="553637"/>
                </a:cubicBezTo>
                <a:cubicBezTo>
                  <a:pt x="295215" y="541549"/>
                  <a:pt x="291062" y="526126"/>
                  <a:pt x="279100" y="519207"/>
                </a:cubicBezTo>
                <a:lnTo>
                  <a:pt x="128253" y="431839"/>
                </a:lnTo>
                <a:cubicBezTo>
                  <a:pt x="116209" y="424921"/>
                  <a:pt x="100841" y="429089"/>
                  <a:pt x="93947" y="441093"/>
                </a:cubicBezTo>
                <a:cubicBezTo>
                  <a:pt x="86970" y="453181"/>
                  <a:pt x="91123" y="468604"/>
                  <a:pt x="103168" y="475523"/>
                </a:cubicBezTo>
                <a:close/>
                <a:moveTo>
                  <a:pt x="381691" y="172731"/>
                </a:moveTo>
                <a:lnTo>
                  <a:pt x="478462" y="318036"/>
                </a:lnTo>
                <a:cubicBezTo>
                  <a:pt x="486188" y="329625"/>
                  <a:pt x="501805" y="332708"/>
                  <a:pt x="513349" y="324955"/>
                </a:cubicBezTo>
                <a:cubicBezTo>
                  <a:pt x="524894" y="317204"/>
                  <a:pt x="527969" y="301529"/>
                  <a:pt x="520243" y="289942"/>
                </a:cubicBezTo>
                <a:lnTo>
                  <a:pt x="423472" y="144637"/>
                </a:lnTo>
                <a:cubicBezTo>
                  <a:pt x="415747" y="133051"/>
                  <a:pt x="400130" y="129965"/>
                  <a:pt x="388585" y="137718"/>
                </a:cubicBezTo>
                <a:cubicBezTo>
                  <a:pt x="377039" y="145388"/>
                  <a:pt x="373883" y="161145"/>
                  <a:pt x="381691" y="172731"/>
                </a:cubicBezTo>
                <a:close/>
                <a:moveTo>
                  <a:pt x="829907" y="25343"/>
                </a:moveTo>
                <a:cubicBezTo>
                  <a:pt x="829907" y="11338"/>
                  <a:pt x="841203" y="0"/>
                  <a:pt x="855159" y="0"/>
                </a:cubicBezTo>
                <a:cubicBezTo>
                  <a:pt x="869112" y="0"/>
                  <a:pt x="880410" y="11338"/>
                  <a:pt x="880410" y="25343"/>
                </a:cubicBezTo>
                <a:lnTo>
                  <a:pt x="880410" y="200159"/>
                </a:lnTo>
                <a:cubicBezTo>
                  <a:pt x="880410" y="214165"/>
                  <a:pt x="869112" y="225502"/>
                  <a:pt x="855159" y="225502"/>
                </a:cubicBezTo>
                <a:cubicBezTo>
                  <a:pt x="841203" y="225502"/>
                  <a:pt x="829907" y="214165"/>
                  <a:pt x="829907" y="200159"/>
                </a:cubicBezTo>
                <a:close/>
              </a:path>
            </a:pathLst>
          </a:custGeom>
          <a:solidFill>
            <a:schemeClr val="bg1"/>
          </a:solidFill>
          <a:ln w="21215" cap="flat">
            <a:noFill/>
            <a:prstDash val="solid"/>
            <a:miter/>
          </a:ln>
        </p:spPr>
        <p:txBody>
          <a:bodyPr rtlCol="0" anchor="ctr"/>
          <a:lstStyle/>
          <a:p>
            <a:endParaRPr lang="en-US" b="0" i="0">
              <a:latin typeface="Avenir Book" panose="02000503020000020003" pitchFamily="2" charset="0"/>
            </a:endParaRPr>
          </a:p>
        </p:txBody>
      </p:sp>
      <p:sp>
        <p:nvSpPr>
          <p:cNvPr id="5" name="Slide Number Placeholder 8">
            <a:extLst>
              <a:ext uri="{FF2B5EF4-FFF2-40B4-BE49-F238E27FC236}">
                <a16:creationId xmlns:a16="http://schemas.microsoft.com/office/drawing/2014/main" id="{812057A9-4385-28D3-43E8-F2732B2D99A4}"/>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2" name="Text Placeholder 6">
            <a:extLst>
              <a:ext uri="{FF2B5EF4-FFF2-40B4-BE49-F238E27FC236}">
                <a16:creationId xmlns:a16="http://schemas.microsoft.com/office/drawing/2014/main" id="{80600827-749B-48A4-07E1-BB73F0DEBFBB}"/>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
        <p:nvSpPr>
          <p:cNvPr id="7" name="Text Placeholder 6">
            <a:extLst>
              <a:ext uri="{FF2B5EF4-FFF2-40B4-BE49-F238E27FC236}">
                <a16:creationId xmlns:a16="http://schemas.microsoft.com/office/drawing/2014/main" id="{554649EE-62A8-9C3B-C40A-07D2393F9ADE}"/>
              </a:ext>
            </a:extLst>
          </p:cNvPr>
          <p:cNvSpPr>
            <a:spLocks noGrp="1"/>
          </p:cNvSpPr>
          <p:nvPr>
            <p:ph type="body" sz="quarter" idx="12" hasCustomPrompt="1"/>
          </p:nvPr>
        </p:nvSpPr>
        <p:spPr>
          <a:xfrm>
            <a:off x="3962400" y="1374416"/>
            <a:ext cx="7619999" cy="4085489"/>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Text here – 16 pt</a:t>
            </a:r>
          </a:p>
          <a:p>
            <a:pPr lvl="0"/>
            <a:r>
              <a:rPr lang="en-US"/>
              <a:t>Text here – 16pt</a:t>
            </a:r>
          </a:p>
        </p:txBody>
      </p:sp>
      <p:sp>
        <p:nvSpPr>
          <p:cNvPr id="8" name="Text Placeholder 6">
            <a:extLst>
              <a:ext uri="{FF2B5EF4-FFF2-40B4-BE49-F238E27FC236}">
                <a16:creationId xmlns:a16="http://schemas.microsoft.com/office/drawing/2014/main" id="{C45E156A-6208-4CA3-9043-6A180FB34BDF}"/>
              </a:ext>
            </a:extLst>
          </p:cNvPr>
          <p:cNvSpPr>
            <a:spLocks noGrp="1"/>
          </p:cNvSpPr>
          <p:nvPr>
            <p:ph type="body" sz="quarter" idx="13" hasCustomPrompt="1"/>
          </p:nvPr>
        </p:nvSpPr>
        <p:spPr>
          <a:xfrm>
            <a:off x="3962401" y="5779601"/>
            <a:ext cx="7407348" cy="611436"/>
          </a:xfrm>
          <a:prstGeom prst="rect">
            <a:avLst/>
          </a:prstGeom>
        </p:spPr>
        <p:txBody>
          <a:bodyPr>
            <a:normAutofit/>
          </a:bodyPr>
          <a:lstStyle>
            <a:lvl1pPr marL="0" indent="0">
              <a:buClr>
                <a:schemeClr val="tx2"/>
              </a:buClr>
              <a:buFont typeface="Arial" panose="020B0604020202020204" pitchFamily="34" charset="0"/>
              <a:buNone/>
              <a:defRPr sz="1600" b="1" i="1">
                <a:solidFill>
                  <a:schemeClr val="tx2"/>
                </a:solidFill>
                <a:latin typeface="Avenir Book" panose="02000503020000020003" pitchFamily="2" charset="0"/>
              </a:defRPr>
            </a:lvl1pPr>
          </a:lstStyle>
          <a:p>
            <a:pPr lvl="0"/>
            <a:r>
              <a:rPr lang="en-US"/>
              <a:t>NOTE: Keep the text concise and to the point. In case the content is too much, reduce the point size to 14pt</a:t>
            </a:r>
          </a:p>
        </p:txBody>
      </p:sp>
    </p:spTree>
    <p:extLst>
      <p:ext uri="{BB962C8B-B14F-4D97-AF65-F5344CB8AC3E}">
        <p14:creationId xmlns:p14="http://schemas.microsoft.com/office/powerpoint/2010/main" val="786321849"/>
      </p:ext>
    </p:extLst>
  </p:cSld>
  <p:clrMapOvr>
    <a:masterClrMapping/>
  </p:clrMapOvr>
  <p:extLst>
    <p:ext uri="{DCECCB84-F9BA-43D5-87BE-67443E8EF086}">
      <p15:sldGuideLst xmlns:p15="http://schemas.microsoft.com/office/powerpoint/2012/main">
        <p15:guide id="1" pos="2496">
          <p15:clr>
            <a:srgbClr val="FBAE40"/>
          </p15:clr>
        </p15:guide>
        <p15:guide id="2" orient="horz" pos="432">
          <p15:clr>
            <a:srgbClr val="FBAE40"/>
          </p15:clr>
        </p15:guide>
        <p15:guide id="3" orient="horz" pos="864">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HTI_text and photo 1_darker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CC3032-9A04-BEF6-7437-3D8C7FE0639D}"/>
              </a:ext>
            </a:extLst>
          </p:cNvPr>
          <p:cNvSpPr/>
          <p:nvPr userDrawn="1"/>
        </p:nvSpPr>
        <p:spPr>
          <a:xfrm>
            <a:off x="0" y="0"/>
            <a:ext cx="4238513"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grpSp>
        <p:nvGrpSpPr>
          <p:cNvPr id="42" name="Group 41">
            <a:extLst>
              <a:ext uri="{FF2B5EF4-FFF2-40B4-BE49-F238E27FC236}">
                <a16:creationId xmlns:a16="http://schemas.microsoft.com/office/drawing/2014/main" id="{9A75D51B-FA72-0F4D-E134-0865845F9ADF}"/>
              </a:ext>
            </a:extLst>
          </p:cNvPr>
          <p:cNvGrpSpPr/>
          <p:nvPr userDrawn="1"/>
        </p:nvGrpSpPr>
        <p:grpSpPr>
          <a:xfrm>
            <a:off x="7333172" y="6254970"/>
            <a:ext cx="4138103" cy="455762"/>
            <a:chOff x="6854678" y="6222358"/>
            <a:chExt cx="4912324" cy="541033"/>
          </a:xfrm>
        </p:grpSpPr>
        <p:sp>
          <p:nvSpPr>
            <p:cNvPr id="43" name="Freeform 42">
              <a:extLst>
                <a:ext uri="{FF2B5EF4-FFF2-40B4-BE49-F238E27FC236}">
                  <a16:creationId xmlns:a16="http://schemas.microsoft.com/office/drawing/2014/main" id="{7D2DBB9E-5B6B-73BA-EAF9-844567C13C9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45" name="Picture 44" descr="Blue text on a black background&#10;&#10;AI-generated content may be incorrect.">
              <a:extLst>
                <a:ext uri="{FF2B5EF4-FFF2-40B4-BE49-F238E27FC236}">
                  <a16:creationId xmlns:a16="http://schemas.microsoft.com/office/drawing/2014/main" id="{9CC75762-20BA-38CC-1154-BB8C8FA003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46" name="CHTI">
              <a:extLst>
                <a:ext uri="{FF2B5EF4-FFF2-40B4-BE49-F238E27FC236}">
                  <a16:creationId xmlns:a16="http://schemas.microsoft.com/office/drawing/2014/main" id="{62C4F735-2472-270A-7569-E1C7198391F5}"/>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47" name="Straight Connector 46">
              <a:extLst>
                <a:ext uri="{FF2B5EF4-FFF2-40B4-BE49-F238E27FC236}">
                  <a16:creationId xmlns:a16="http://schemas.microsoft.com/office/drawing/2014/main" id="{6184D9FA-4527-511C-BF72-DA251CDA9C54}"/>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2F8433F-7186-C778-CCA1-023519CACDF2}"/>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C1353789-1AD8-C799-4979-0714F95BA1E2}"/>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bg1"/>
                </a:solidFill>
                <a:latin typeface="Avenir Black" panose="02000503020000020003" pitchFamily="2" charset="0"/>
              </a:defRPr>
            </a:lvl1pPr>
          </a:lstStyle>
          <a:p>
            <a:pPr lvl="0"/>
            <a:r>
              <a:rPr lang="en-US"/>
              <a:t>Title – 20 pt</a:t>
            </a:r>
          </a:p>
        </p:txBody>
      </p:sp>
      <p:grpSp>
        <p:nvGrpSpPr>
          <p:cNvPr id="5" name="Group 4">
            <a:extLst>
              <a:ext uri="{FF2B5EF4-FFF2-40B4-BE49-F238E27FC236}">
                <a16:creationId xmlns:a16="http://schemas.microsoft.com/office/drawing/2014/main" id="{393E6C9A-8A30-B0CE-5246-EFC777B34CC7}"/>
              </a:ext>
            </a:extLst>
          </p:cNvPr>
          <p:cNvGrpSpPr/>
          <p:nvPr userDrawn="1"/>
        </p:nvGrpSpPr>
        <p:grpSpPr>
          <a:xfrm>
            <a:off x="405472" y="472377"/>
            <a:ext cx="109351" cy="212668"/>
            <a:chOff x="921541" y="800100"/>
            <a:chExt cx="167671" cy="326091"/>
          </a:xfrm>
          <a:solidFill>
            <a:schemeClr val="bg1"/>
          </a:solidFill>
        </p:grpSpPr>
        <p:sp>
          <p:nvSpPr>
            <p:cNvPr id="13" name="Rectangle 12">
              <a:extLst>
                <a:ext uri="{FF2B5EF4-FFF2-40B4-BE49-F238E27FC236}">
                  <a16:creationId xmlns:a16="http://schemas.microsoft.com/office/drawing/2014/main" id="{19708B8E-5FDC-7B0F-6B0B-599CEE7DFDAC}"/>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4" name="Rectangle 13">
              <a:extLst>
                <a:ext uri="{FF2B5EF4-FFF2-40B4-BE49-F238E27FC236}">
                  <a16:creationId xmlns:a16="http://schemas.microsoft.com/office/drawing/2014/main" id="{F3FA984B-EACA-73DF-0C50-3174A154F247}"/>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15" name="Text Placeholder 12">
            <a:extLst>
              <a:ext uri="{FF2B5EF4-FFF2-40B4-BE49-F238E27FC236}">
                <a16:creationId xmlns:a16="http://schemas.microsoft.com/office/drawing/2014/main" id="{2E649470-5677-8D64-B059-7E739138BE52}"/>
              </a:ext>
            </a:extLst>
          </p:cNvPr>
          <p:cNvSpPr>
            <a:spLocks noGrp="1"/>
          </p:cNvSpPr>
          <p:nvPr>
            <p:ph type="body" sz="quarter" idx="13" hasCustomPrompt="1"/>
          </p:nvPr>
        </p:nvSpPr>
        <p:spPr>
          <a:xfrm>
            <a:off x="609600" y="1374417"/>
            <a:ext cx="3306184" cy="3981450"/>
          </a:xfrm>
          <a:prstGeom prst="rect">
            <a:avLst/>
          </a:prstGeom>
        </p:spPr>
        <p:txBody>
          <a:bodyPr>
            <a:noAutofit/>
          </a:bodyPr>
          <a:lstStyle>
            <a:lvl1pPr marL="285750" indent="-285750">
              <a:buFont typeface="Arial" panose="020B0604020202020204" pitchFamily="34" charset="0"/>
              <a:buChar char="•"/>
              <a:defRPr sz="1600">
                <a:solidFill>
                  <a:schemeClr val="bg1"/>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6" name="Picture Placeholder 21">
            <a:extLst>
              <a:ext uri="{FF2B5EF4-FFF2-40B4-BE49-F238E27FC236}">
                <a16:creationId xmlns:a16="http://schemas.microsoft.com/office/drawing/2014/main" id="{465B6B3F-8CC0-4333-A4DA-B26D16EF5CB3}"/>
              </a:ext>
            </a:extLst>
          </p:cNvPr>
          <p:cNvSpPr>
            <a:spLocks noGrp="1"/>
          </p:cNvSpPr>
          <p:nvPr>
            <p:ph type="pic" sz="quarter" idx="12" hasCustomPrompt="1"/>
          </p:nvPr>
        </p:nvSpPr>
        <p:spPr>
          <a:xfrm>
            <a:off x="4848113" y="685800"/>
            <a:ext cx="6750162" cy="5251451"/>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4" name="Slide Number Placeholder 8">
            <a:extLst>
              <a:ext uri="{FF2B5EF4-FFF2-40B4-BE49-F238E27FC236}">
                <a16:creationId xmlns:a16="http://schemas.microsoft.com/office/drawing/2014/main" id="{6CF828B6-5432-C38B-1020-4F9572FF4565}"/>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Tree>
    <p:extLst>
      <p:ext uri="{BB962C8B-B14F-4D97-AF65-F5344CB8AC3E}">
        <p14:creationId xmlns:p14="http://schemas.microsoft.com/office/powerpoint/2010/main" val="2931825634"/>
      </p:ext>
    </p:extLst>
  </p:cSld>
  <p:clrMapOvr>
    <a:masterClrMapping/>
  </p:clrMapOvr>
  <p:extLst>
    <p:ext uri="{DCECCB84-F9BA-43D5-87BE-67443E8EF086}">
      <p15:sldGuideLst xmlns:p15="http://schemas.microsoft.com/office/powerpoint/2012/main">
        <p15:guide id="1" pos="3048">
          <p15:clr>
            <a:srgbClr val="FBAE40"/>
          </p15:clr>
        </p15:guide>
        <p15:guide id="2" orient="horz" pos="432">
          <p15:clr>
            <a:srgbClr val="FBAE40"/>
          </p15:clr>
        </p15:guide>
        <p15:guide id="3" orient="horz" pos="864">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HTi_text and image 2_darker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13" name="Text Placeholder 12">
            <a:extLst>
              <a:ext uri="{FF2B5EF4-FFF2-40B4-BE49-F238E27FC236}">
                <a16:creationId xmlns:a16="http://schemas.microsoft.com/office/drawing/2014/main" id="{2E767CBE-FF97-2C63-C2FB-0488D95934E6}"/>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bg2"/>
                </a:solidFill>
                <a:latin typeface="Avenir Book" panose="02000503020000020003" pitchFamily="2" charset="0"/>
              </a:defRPr>
            </a:lvl1pPr>
          </a:lstStyle>
          <a:p>
            <a:r>
              <a:rPr lang="en-US"/>
              <a:t>Picture</a:t>
            </a:r>
          </a:p>
        </p:txBody>
      </p:sp>
      <p:pic>
        <p:nvPicPr>
          <p:cNvPr id="4" name="CHTI">
            <a:extLst>
              <a:ext uri="{FF2B5EF4-FFF2-40B4-BE49-F238E27FC236}">
                <a16:creationId xmlns:a16="http://schemas.microsoft.com/office/drawing/2014/main" id="{A0D32A07-2389-7893-4267-521EFBBF78E2}"/>
              </a:ext>
            </a:extLst>
          </p:cNvPr>
          <p:cNvPicPr>
            <a:picLocks noChangeAspect="1"/>
          </p:cNvPicPr>
          <p:nvPr userDrawn="1"/>
        </p:nvPicPr>
        <p:blipFill>
          <a:blip>
            <a:extLst>
              <a:ext uri="{96DAC541-7B7A-43D3-8B79-37D633B846F1}">
                <asvg:svgBlip xmlns:asvg="http://schemas.microsoft.com/office/drawing/2016/SVG/main" r:embed="rId2"/>
              </a:ext>
            </a:extLst>
          </a:blip>
          <a:srcRect l="3463" t="18393" r="12511" b="18279"/>
          <a:stretch/>
        </p:blipFill>
        <p:spPr>
          <a:xfrm>
            <a:off x="8296450" y="6368316"/>
            <a:ext cx="1476055" cy="234395"/>
          </a:xfrm>
          <a:prstGeom prst="rect">
            <a:avLst/>
          </a:prstGeom>
        </p:spPr>
      </p:pic>
      <p:pic>
        <p:nvPicPr>
          <p:cNvPr id="6" name="Picture 5" descr="A black and white sign with white text&#10;&#10;AI-generated content may be incorrect.">
            <a:extLst>
              <a:ext uri="{FF2B5EF4-FFF2-40B4-BE49-F238E27FC236}">
                <a16:creationId xmlns:a16="http://schemas.microsoft.com/office/drawing/2014/main" id="{8E439BF0-D47C-F9A8-65A3-1EFC9D5A6A7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05744" y="6384963"/>
            <a:ext cx="1465524" cy="201101"/>
          </a:xfrm>
          <a:prstGeom prst="rect">
            <a:avLst/>
          </a:prstGeom>
        </p:spPr>
      </p:pic>
      <p:cxnSp>
        <p:nvCxnSpPr>
          <p:cNvPr id="7" name="Straight Connector 6">
            <a:extLst>
              <a:ext uri="{FF2B5EF4-FFF2-40B4-BE49-F238E27FC236}">
                <a16:creationId xmlns:a16="http://schemas.microsoft.com/office/drawing/2014/main" id="{17BA8A56-3BF0-0072-ACD4-90BE0887D797}"/>
              </a:ext>
            </a:extLst>
          </p:cNvPr>
          <p:cNvCxnSpPr>
            <a:cxnSpLocks/>
          </p:cNvCxnSpPr>
          <p:nvPr userDrawn="1"/>
        </p:nvCxnSpPr>
        <p:spPr>
          <a:xfrm flipH="1">
            <a:off x="8179830"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A6334B7-41D4-19F1-7F3D-18B649CEDDA8}"/>
              </a:ext>
            </a:extLst>
          </p:cNvPr>
          <p:cNvCxnSpPr>
            <a:cxnSpLocks/>
          </p:cNvCxnSpPr>
          <p:nvPr userDrawn="1"/>
        </p:nvCxnSpPr>
        <p:spPr>
          <a:xfrm flipH="1">
            <a:off x="9889124"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Placeholder 11" descr="A white logo on a black background&#10;&#10;AI-generated content may be incorrect.">
            <a:extLst>
              <a:ext uri="{FF2B5EF4-FFF2-40B4-BE49-F238E27FC236}">
                <a16:creationId xmlns:a16="http://schemas.microsoft.com/office/drawing/2014/main" id="{16809240-D6D9-88AC-0144-0DCF3669D07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7367109" y="6291800"/>
            <a:ext cx="696102" cy="387427"/>
          </a:xfrm>
          <a:prstGeom prst="rect">
            <a:avLst/>
          </a:prstGeom>
        </p:spPr>
      </p:pic>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 name="Text Placeholder 3">
            <a:extLst>
              <a:ext uri="{FF2B5EF4-FFF2-40B4-BE49-F238E27FC236}">
                <a16:creationId xmlns:a16="http://schemas.microsoft.com/office/drawing/2014/main" id="{5DA6F401-F684-21A9-AB62-78610242CAEF}"/>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
        <p:nvSpPr>
          <p:cNvPr id="11" name="Slide Number Placeholder 8">
            <a:extLst>
              <a:ext uri="{FF2B5EF4-FFF2-40B4-BE49-F238E27FC236}">
                <a16:creationId xmlns:a16="http://schemas.microsoft.com/office/drawing/2014/main" id="{1CB34B80-DA94-33C3-F861-E181BADBE0D8}"/>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1546389792"/>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HTI_darkerblue_big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bg2"/>
                </a:solidFill>
                <a:latin typeface="Avenir Book" panose="02000503020000020003" pitchFamily="2" charset="0"/>
              </a:defRPr>
            </a:lvl1pPr>
          </a:lstStyle>
          <a:p>
            <a:r>
              <a:rPr lang="en-US"/>
              <a:t>Picture</a:t>
            </a:r>
          </a:p>
        </p:txBody>
      </p:sp>
      <p:pic>
        <p:nvPicPr>
          <p:cNvPr id="4" name="CHTI">
            <a:extLst>
              <a:ext uri="{FF2B5EF4-FFF2-40B4-BE49-F238E27FC236}">
                <a16:creationId xmlns:a16="http://schemas.microsoft.com/office/drawing/2014/main" id="{A0D32A07-2389-7893-4267-521EFBBF78E2}"/>
              </a:ext>
            </a:extLst>
          </p:cNvPr>
          <p:cNvPicPr>
            <a:picLocks noChangeAspect="1"/>
          </p:cNvPicPr>
          <p:nvPr userDrawn="1"/>
        </p:nvPicPr>
        <p:blipFill>
          <a:blip>
            <a:extLst>
              <a:ext uri="{96DAC541-7B7A-43D3-8B79-37D633B846F1}">
                <asvg:svgBlip xmlns:asvg="http://schemas.microsoft.com/office/drawing/2016/SVG/main" r:embed="rId2"/>
              </a:ext>
            </a:extLst>
          </a:blip>
          <a:srcRect l="3463" t="18393" r="12511" b="18279"/>
          <a:stretch/>
        </p:blipFill>
        <p:spPr>
          <a:xfrm>
            <a:off x="8296450" y="6368316"/>
            <a:ext cx="1476055" cy="234395"/>
          </a:xfrm>
          <a:prstGeom prst="rect">
            <a:avLst/>
          </a:prstGeom>
        </p:spPr>
      </p:pic>
      <p:pic>
        <p:nvPicPr>
          <p:cNvPr id="6" name="Picture 5" descr="A black and white sign with white text&#10;&#10;AI-generated content may be incorrect.">
            <a:extLst>
              <a:ext uri="{FF2B5EF4-FFF2-40B4-BE49-F238E27FC236}">
                <a16:creationId xmlns:a16="http://schemas.microsoft.com/office/drawing/2014/main" id="{8E439BF0-D47C-F9A8-65A3-1EFC9D5A6A7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05744" y="6384963"/>
            <a:ext cx="1465524" cy="201101"/>
          </a:xfrm>
          <a:prstGeom prst="rect">
            <a:avLst/>
          </a:prstGeom>
        </p:spPr>
      </p:pic>
      <p:cxnSp>
        <p:nvCxnSpPr>
          <p:cNvPr id="7" name="Straight Connector 6">
            <a:extLst>
              <a:ext uri="{FF2B5EF4-FFF2-40B4-BE49-F238E27FC236}">
                <a16:creationId xmlns:a16="http://schemas.microsoft.com/office/drawing/2014/main" id="{17BA8A56-3BF0-0072-ACD4-90BE0887D797}"/>
              </a:ext>
            </a:extLst>
          </p:cNvPr>
          <p:cNvCxnSpPr>
            <a:cxnSpLocks/>
          </p:cNvCxnSpPr>
          <p:nvPr userDrawn="1"/>
        </p:nvCxnSpPr>
        <p:spPr>
          <a:xfrm flipH="1">
            <a:off x="8179830"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A6334B7-41D4-19F1-7F3D-18B649CEDDA8}"/>
              </a:ext>
            </a:extLst>
          </p:cNvPr>
          <p:cNvCxnSpPr>
            <a:cxnSpLocks/>
          </p:cNvCxnSpPr>
          <p:nvPr userDrawn="1"/>
        </p:nvCxnSpPr>
        <p:spPr>
          <a:xfrm flipH="1">
            <a:off x="9889124" y="6400237"/>
            <a:ext cx="1" cy="1705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Placeholder 11" descr="A white logo on a black background&#10;&#10;AI-generated content may be incorrect.">
            <a:extLst>
              <a:ext uri="{FF2B5EF4-FFF2-40B4-BE49-F238E27FC236}">
                <a16:creationId xmlns:a16="http://schemas.microsoft.com/office/drawing/2014/main" id="{16809240-D6D9-88AC-0144-0DCF3669D07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7367109" y="6291800"/>
            <a:ext cx="696102" cy="387427"/>
          </a:xfrm>
          <a:prstGeom prst="rect">
            <a:avLst/>
          </a:prstGeom>
        </p:spPr>
      </p:pic>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2" name="Text Placeholder 12">
            <a:extLst>
              <a:ext uri="{FF2B5EF4-FFF2-40B4-BE49-F238E27FC236}">
                <a16:creationId xmlns:a16="http://schemas.microsoft.com/office/drawing/2014/main" id="{FF767D28-6AA5-8EA7-E489-20A27FC3D035}"/>
              </a:ext>
            </a:extLst>
          </p:cNvPr>
          <p:cNvSpPr>
            <a:spLocks noGrp="1"/>
          </p:cNvSpPr>
          <p:nvPr>
            <p:ph type="body" sz="quarter" idx="11" hasCustomPrompt="1"/>
          </p:nvPr>
        </p:nvSpPr>
        <p:spPr>
          <a:xfrm>
            <a:off x="609599" y="2535933"/>
            <a:ext cx="5181601" cy="1686746"/>
          </a:xfrm>
          <a:prstGeom prst="rect">
            <a:avLst/>
          </a:prstGeom>
        </p:spPr>
        <p:txBody>
          <a:bodyPr>
            <a:noAutofit/>
          </a:bodyPr>
          <a:lstStyle>
            <a:lvl1pPr marL="0" inden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 pt</a:t>
            </a:r>
          </a:p>
        </p:txBody>
      </p:sp>
      <p:sp>
        <p:nvSpPr>
          <p:cNvPr id="10" name="Slide Number Placeholder 8">
            <a:extLst>
              <a:ext uri="{FF2B5EF4-FFF2-40B4-BE49-F238E27FC236}">
                <a16:creationId xmlns:a16="http://schemas.microsoft.com/office/drawing/2014/main" id="{2453C9A8-BD46-5873-2549-60AA8358B656}"/>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498722706"/>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68">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2023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211435326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HTI_text and photo 1_lightgre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74F0845-E012-759E-BA73-68591B1BDF70}"/>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2" name="Group 1">
            <a:extLst>
              <a:ext uri="{FF2B5EF4-FFF2-40B4-BE49-F238E27FC236}">
                <a16:creationId xmlns:a16="http://schemas.microsoft.com/office/drawing/2014/main" id="{2628EDEE-38D5-8B82-2785-351D2BE7168A}"/>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746AEC9B-E534-3FAD-26BE-A83F24321759}"/>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E551CCA1-D510-C23F-B0AE-8438CF8607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3C3A4BDA-C9F3-B1A3-2F42-F8897B90A7C9}"/>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1C77DE5-221E-F8B3-3CD0-9C3EB9A93F98}"/>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E8008F5-1EFD-9E69-0B0E-91599DAC60B6}"/>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4" name="Slide Number Placeholder 8">
            <a:extLst>
              <a:ext uri="{FF2B5EF4-FFF2-40B4-BE49-F238E27FC236}">
                <a16:creationId xmlns:a16="http://schemas.microsoft.com/office/drawing/2014/main" id="{0416D692-96FC-D944-9861-B7C7E772551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12">
            <a:extLst>
              <a:ext uri="{FF2B5EF4-FFF2-40B4-BE49-F238E27FC236}">
                <a16:creationId xmlns:a16="http://schemas.microsoft.com/office/drawing/2014/main" id="{374F0E20-B0FD-6291-FE49-8304DB13C92B}"/>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5" name="Text Placeholder 3">
            <a:extLst>
              <a:ext uri="{FF2B5EF4-FFF2-40B4-BE49-F238E27FC236}">
                <a16:creationId xmlns:a16="http://schemas.microsoft.com/office/drawing/2014/main" id="{917520D7-5350-293B-F72A-27B4EB29CF6E}"/>
              </a:ext>
            </a:extLst>
          </p:cNvPr>
          <p:cNvSpPr>
            <a:spLocks noGrp="1"/>
          </p:cNvSpPr>
          <p:nvPr>
            <p:ph type="body" sz="quarter" idx="16" hasCustomPrompt="1"/>
          </p:nvPr>
        </p:nvSpPr>
        <p:spPr>
          <a:xfrm>
            <a:off x="609601" y="896938"/>
            <a:ext cx="5181600"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3266610074"/>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HTI_text and photo 1_lightgrey_big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10" name="Group 9">
            <a:extLst>
              <a:ext uri="{FF2B5EF4-FFF2-40B4-BE49-F238E27FC236}">
                <a16:creationId xmlns:a16="http://schemas.microsoft.com/office/drawing/2014/main" id="{A710FD9F-829F-D29D-F49C-8D35C9ABC265}"/>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E15318E7-C9BE-5C68-EF56-8BA38ECC5525}"/>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F9719AA2-71B4-DABF-881B-B0DA3A553B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3" name="CHTI">
              <a:extLst>
                <a:ext uri="{FF2B5EF4-FFF2-40B4-BE49-F238E27FC236}">
                  <a16:creationId xmlns:a16="http://schemas.microsoft.com/office/drawing/2014/main" id="{3801077D-0AC0-9195-8390-DDB0E5A89DD9}"/>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4" name="Straight Connector 13">
              <a:extLst>
                <a:ext uri="{FF2B5EF4-FFF2-40B4-BE49-F238E27FC236}">
                  <a16:creationId xmlns:a16="http://schemas.microsoft.com/office/drawing/2014/main" id="{82F4D38F-73A9-EBDF-B3F8-06C2E459194B}"/>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9FFF160-FA4F-90AD-80AB-4D7685C4960D}"/>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7" name="Slide Number Placeholder 8">
            <a:extLst>
              <a:ext uri="{FF2B5EF4-FFF2-40B4-BE49-F238E27FC236}">
                <a16:creationId xmlns:a16="http://schemas.microsoft.com/office/drawing/2014/main" id="{1764332F-ED49-B5C0-99D1-63B749C04F1A}"/>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12">
            <a:extLst>
              <a:ext uri="{FF2B5EF4-FFF2-40B4-BE49-F238E27FC236}">
                <a16:creationId xmlns:a16="http://schemas.microsoft.com/office/drawing/2014/main" id="{573E05CE-4CA9-7694-EB51-3049E2404315}"/>
              </a:ext>
            </a:extLst>
          </p:cNvPr>
          <p:cNvSpPr>
            <a:spLocks noGrp="1"/>
          </p:cNvSpPr>
          <p:nvPr>
            <p:ph type="body" sz="quarter" idx="11" hasCustomPrompt="1"/>
          </p:nvPr>
        </p:nvSpPr>
        <p:spPr>
          <a:xfrm>
            <a:off x="609599" y="2535933"/>
            <a:ext cx="5181601" cy="1686746"/>
          </a:xfrm>
          <a:prstGeom prst="rect">
            <a:avLst/>
          </a:prstGeom>
        </p:spPr>
        <p:txBody>
          <a:bodyPr>
            <a:noAutofit/>
          </a:bodyPr>
          <a:lstStyle>
            <a:lvl1pPr marL="0" indent="0">
              <a:buNone/>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 pt</a:t>
            </a:r>
          </a:p>
        </p:txBody>
      </p:sp>
    </p:spTree>
    <p:extLst>
      <p:ext uri="{BB962C8B-B14F-4D97-AF65-F5344CB8AC3E}">
        <p14:creationId xmlns:p14="http://schemas.microsoft.com/office/powerpoint/2010/main" val="2536832115"/>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68">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HTI_3 column slide">
    <p:spTree>
      <p:nvGrpSpPr>
        <p:cNvPr id="1" name=""/>
        <p:cNvGrpSpPr/>
        <p:nvPr/>
      </p:nvGrpSpPr>
      <p:grpSpPr>
        <a:xfrm>
          <a:off x="0" y="0"/>
          <a:ext cx="0" cy="0"/>
          <a:chOff x="0" y="0"/>
          <a:chExt cx="0" cy="0"/>
        </a:xfrm>
      </p:grpSpPr>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10" name="Group 9">
            <a:extLst>
              <a:ext uri="{FF2B5EF4-FFF2-40B4-BE49-F238E27FC236}">
                <a16:creationId xmlns:a16="http://schemas.microsoft.com/office/drawing/2014/main" id="{7B462E76-3A2D-C982-C203-BCEFD858401E}"/>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5E76BC06-477D-5D72-A5DA-25538C147878}"/>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6C06C244-640A-FCE2-C33A-931E8CDCC8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3" name="CHTI">
              <a:extLst>
                <a:ext uri="{FF2B5EF4-FFF2-40B4-BE49-F238E27FC236}">
                  <a16:creationId xmlns:a16="http://schemas.microsoft.com/office/drawing/2014/main" id="{E349D204-027F-8BCA-3D9F-4096B998969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4" name="Straight Connector 13">
              <a:extLst>
                <a:ext uri="{FF2B5EF4-FFF2-40B4-BE49-F238E27FC236}">
                  <a16:creationId xmlns:a16="http://schemas.microsoft.com/office/drawing/2014/main" id="{FE57CC33-831D-0C5A-1786-5A597A5567E0}"/>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E7D5794-041F-F031-48EC-7732BFCB8E99}"/>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7" name="Text Placeholder 3">
            <a:extLst>
              <a:ext uri="{FF2B5EF4-FFF2-40B4-BE49-F238E27FC236}">
                <a16:creationId xmlns:a16="http://schemas.microsoft.com/office/drawing/2014/main" id="{E9B646A4-0A95-43C0-66B0-951616800EA4}"/>
              </a:ext>
            </a:extLst>
          </p:cNvPr>
          <p:cNvSpPr>
            <a:spLocks noGrp="1"/>
          </p:cNvSpPr>
          <p:nvPr>
            <p:ph type="body" sz="quarter" idx="11" hasCustomPrompt="1"/>
          </p:nvPr>
        </p:nvSpPr>
        <p:spPr>
          <a:xfrm>
            <a:off x="609600" y="896938"/>
            <a:ext cx="10972799"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
        <p:nvSpPr>
          <p:cNvPr id="22" name="Rectangle 21">
            <a:extLst>
              <a:ext uri="{FF2B5EF4-FFF2-40B4-BE49-F238E27FC236}">
                <a16:creationId xmlns:a16="http://schemas.microsoft.com/office/drawing/2014/main" id="{17214F3A-1C97-5FE9-F987-81616108E17A}"/>
              </a:ext>
            </a:extLst>
          </p:cNvPr>
          <p:cNvSpPr/>
          <p:nvPr userDrawn="1"/>
        </p:nvSpPr>
        <p:spPr>
          <a:xfrm>
            <a:off x="593657" y="1846053"/>
            <a:ext cx="3608903"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3" name="Rectangle 22">
            <a:extLst>
              <a:ext uri="{FF2B5EF4-FFF2-40B4-BE49-F238E27FC236}">
                <a16:creationId xmlns:a16="http://schemas.microsoft.com/office/drawing/2014/main" id="{DEF12F94-1B0C-C150-0605-FDF0B4D26358}"/>
              </a:ext>
            </a:extLst>
          </p:cNvPr>
          <p:cNvSpPr/>
          <p:nvPr userDrawn="1"/>
        </p:nvSpPr>
        <p:spPr>
          <a:xfrm>
            <a:off x="4291548" y="1846053"/>
            <a:ext cx="3608903"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4" name="Rectangle 23">
            <a:extLst>
              <a:ext uri="{FF2B5EF4-FFF2-40B4-BE49-F238E27FC236}">
                <a16:creationId xmlns:a16="http://schemas.microsoft.com/office/drawing/2014/main" id="{AC9DA700-DAF5-9CA5-3AB1-F86821EC9238}"/>
              </a:ext>
            </a:extLst>
          </p:cNvPr>
          <p:cNvSpPr/>
          <p:nvPr userDrawn="1"/>
        </p:nvSpPr>
        <p:spPr>
          <a:xfrm>
            <a:off x="7989439" y="1846053"/>
            <a:ext cx="3608903"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5" name="Rectangle 24">
            <a:extLst>
              <a:ext uri="{FF2B5EF4-FFF2-40B4-BE49-F238E27FC236}">
                <a16:creationId xmlns:a16="http://schemas.microsoft.com/office/drawing/2014/main" id="{B5C5F58A-5103-8D4D-7005-6318D98D4C2F}"/>
              </a:ext>
            </a:extLst>
          </p:cNvPr>
          <p:cNvSpPr/>
          <p:nvPr userDrawn="1"/>
        </p:nvSpPr>
        <p:spPr>
          <a:xfrm>
            <a:off x="593657" y="1440611"/>
            <a:ext cx="3608903"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6" name="Rectangle 25">
            <a:extLst>
              <a:ext uri="{FF2B5EF4-FFF2-40B4-BE49-F238E27FC236}">
                <a16:creationId xmlns:a16="http://schemas.microsoft.com/office/drawing/2014/main" id="{0FE1E7BB-0AFC-74C8-1DC2-665940DA11EC}"/>
              </a:ext>
            </a:extLst>
          </p:cNvPr>
          <p:cNvSpPr/>
          <p:nvPr userDrawn="1"/>
        </p:nvSpPr>
        <p:spPr>
          <a:xfrm>
            <a:off x="4285762" y="1440611"/>
            <a:ext cx="3608903"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7" name="Rectangle 26">
            <a:extLst>
              <a:ext uri="{FF2B5EF4-FFF2-40B4-BE49-F238E27FC236}">
                <a16:creationId xmlns:a16="http://schemas.microsoft.com/office/drawing/2014/main" id="{D1B9667B-D10B-B366-CC5D-DCAC6B860194}"/>
              </a:ext>
            </a:extLst>
          </p:cNvPr>
          <p:cNvSpPr/>
          <p:nvPr userDrawn="1"/>
        </p:nvSpPr>
        <p:spPr>
          <a:xfrm>
            <a:off x="7995120" y="1440611"/>
            <a:ext cx="3608903"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8" name="Text Placeholder 13">
            <a:extLst>
              <a:ext uri="{FF2B5EF4-FFF2-40B4-BE49-F238E27FC236}">
                <a16:creationId xmlns:a16="http://schemas.microsoft.com/office/drawing/2014/main" id="{A1FDBE5F-42B7-F69A-B7B6-A7A86F9EFAB1}"/>
              </a:ext>
            </a:extLst>
          </p:cNvPr>
          <p:cNvSpPr>
            <a:spLocks noGrp="1"/>
          </p:cNvSpPr>
          <p:nvPr>
            <p:ph type="body" sz="quarter" idx="12" hasCustomPrompt="1"/>
          </p:nvPr>
        </p:nvSpPr>
        <p:spPr>
          <a:xfrm>
            <a:off x="587978" y="1439863"/>
            <a:ext cx="3608902"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29" name="Text Placeholder 13">
            <a:extLst>
              <a:ext uri="{FF2B5EF4-FFF2-40B4-BE49-F238E27FC236}">
                <a16:creationId xmlns:a16="http://schemas.microsoft.com/office/drawing/2014/main" id="{5607A7B1-04A5-2361-1C98-CC0746734485}"/>
              </a:ext>
            </a:extLst>
          </p:cNvPr>
          <p:cNvSpPr>
            <a:spLocks noGrp="1"/>
          </p:cNvSpPr>
          <p:nvPr>
            <p:ph type="body" sz="quarter" idx="13" hasCustomPrompt="1"/>
          </p:nvPr>
        </p:nvSpPr>
        <p:spPr>
          <a:xfrm>
            <a:off x="4297337" y="1439863"/>
            <a:ext cx="3608902"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0" name="Text Placeholder 13">
            <a:extLst>
              <a:ext uri="{FF2B5EF4-FFF2-40B4-BE49-F238E27FC236}">
                <a16:creationId xmlns:a16="http://schemas.microsoft.com/office/drawing/2014/main" id="{E68119B3-D924-E2BE-632D-2249E80684D8}"/>
              </a:ext>
            </a:extLst>
          </p:cNvPr>
          <p:cNvSpPr>
            <a:spLocks noGrp="1"/>
          </p:cNvSpPr>
          <p:nvPr>
            <p:ph type="body" sz="quarter" idx="14" hasCustomPrompt="1"/>
          </p:nvPr>
        </p:nvSpPr>
        <p:spPr>
          <a:xfrm>
            <a:off x="8006695" y="1439863"/>
            <a:ext cx="3608902"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1" name="Text Placeholder 17">
            <a:extLst>
              <a:ext uri="{FF2B5EF4-FFF2-40B4-BE49-F238E27FC236}">
                <a16:creationId xmlns:a16="http://schemas.microsoft.com/office/drawing/2014/main" id="{A05022CE-1C25-CA03-EBCD-FAF6CC3D0DAB}"/>
              </a:ext>
            </a:extLst>
          </p:cNvPr>
          <p:cNvSpPr>
            <a:spLocks noGrp="1"/>
          </p:cNvSpPr>
          <p:nvPr>
            <p:ph type="body" sz="quarter" idx="15" hasCustomPrompt="1"/>
          </p:nvPr>
        </p:nvSpPr>
        <p:spPr>
          <a:xfrm>
            <a:off x="672860" y="1984375"/>
            <a:ext cx="3441940"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32" name="Text Placeholder 17">
            <a:extLst>
              <a:ext uri="{FF2B5EF4-FFF2-40B4-BE49-F238E27FC236}">
                <a16:creationId xmlns:a16="http://schemas.microsoft.com/office/drawing/2014/main" id="{783DBA20-A248-A849-F9EA-DBBAC4107048}"/>
              </a:ext>
            </a:extLst>
          </p:cNvPr>
          <p:cNvSpPr>
            <a:spLocks noGrp="1"/>
          </p:cNvSpPr>
          <p:nvPr>
            <p:ph type="body" sz="quarter" idx="16" hasCustomPrompt="1"/>
          </p:nvPr>
        </p:nvSpPr>
        <p:spPr>
          <a:xfrm>
            <a:off x="4369243" y="1984375"/>
            <a:ext cx="3441940"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33" name="Text Placeholder 17">
            <a:extLst>
              <a:ext uri="{FF2B5EF4-FFF2-40B4-BE49-F238E27FC236}">
                <a16:creationId xmlns:a16="http://schemas.microsoft.com/office/drawing/2014/main" id="{6AC8E8ED-5ED4-370E-9194-EF9D2FC34201}"/>
              </a:ext>
            </a:extLst>
          </p:cNvPr>
          <p:cNvSpPr>
            <a:spLocks noGrp="1"/>
          </p:cNvSpPr>
          <p:nvPr>
            <p:ph type="body" sz="quarter" idx="17" hasCustomPrompt="1"/>
          </p:nvPr>
        </p:nvSpPr>
        <p:spPr>
          <a:xfrm>
            <a:off x="8074324" y="1984375"/>
            <a:ext cx="3441940"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2" name="Slide Number Placeholder 8">
            <a:extLst>
              <a:ext uri="{FF2B5EF4-FFF2-40B4-BE49-F238E27FC236}">
                <a16:creationId xmlns:a16="http://schemas.microsoft.com/office/drawing/2014/main" id="{EA066D6C-8E43-EB75-E3D5-8B33AF368272}"/>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3131524193"/>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248">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HTI_2 column slide">
    <p:spTree>
      <p:nvGrpSpPr>
        <p:cNvPr id="1" name=""/>
        <p:cNvGrpSpPr/>
        <p:nvPr/>
      </p:nvGrpSpPr>
      <p:grpSpPr>
        <a:xfrm>
          <a:off x="0" y="0"/>
          <a:ext cx="0" cy="0"/>
          <a:chOff x="0" y="0"/>
          <a:chExt cx="0" cy="0"/>
        </a:xfrm>
      </p:grpSpPr>
      <p:sp>
        <p:nvSpPr>
          <p:cNvPr id="18" name="Text Placeholder 43">
            <a:extLst>
              <a:ext uri="{FF2B5EF4-FFF2-40B4-BE49-F238E27FC236}">
                <a16:creationId xmlns:a16="http://schemas.microsoft.com/office/drawing/2014/main" id="{DC814586-CB44-C7C1-CF68-0809273539E8}"/>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19" name="Group 18">
            <a:extLst>
              <a:ext uri="{FF2B5EF4-FFF2-40B4-BE49-F238E27FC236}">
                <a16:creationId xmlns:a16="http://schemas.microsoft.com/office/drawing/2014/main" id="{2F838CF2-2263-6031-7263-DC99916D930B}"/>
              </a:ext>
            </a:extLst>
          </p:cNvPr>
          <p:cNvGrpSpPr/>
          <p:nvPr userDrawn="1"/>
        </p:nvGrpSpPr>
        <p:grpSpPr>
          <a:xfrm>
            <a:off x="405472" y="472377"/>
            <a:ext cx="109351" cy="212668"/>
            <a:chOff x="921541" y="800100"/>
            <a:chExt cx="167671" cy="326091"/>
          </a:xfrm>
          <a:solidFill>
            <a:schemeClr val="accent1"/>
          </a:solidFill>
        </p:grpSpPr>
        <p:sp>
          <p:nvSpPr>
            <p:cNvPr id="20" name="Rectangle 19">
              <a:extLst>
                <a:ext uri="{FF2B5EF4-FFF2-40B4-BE49-F238E27FC236}">
                  <a16:creationId xmlns:a16="http://schemas.microsoft.com/office/drawing/2014/main" id="{60227F61-7182-8B9E-AFCA-2172725959F7}"/>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1" name="Rectangle 20">
              <a:extLst>
                <a:ext uri="{FF2B5EF4-FFF2-40B4-BE49-F238E27FC236}">
                  <a16:creationId xmlns:a16="http://schemas.microsoft.com/office/drawing/2014/main" id="{F2813B32-8ADA-30DD-1E6E-C2A5294AADC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grpSp>
        <p:nvGrpSpPr>
          <p:cNvPr id="10" name="Group 9">
            <a:extLst>
              <a:ext uri="{FF2B5EF4-FFF2-40B4-BE49-F238E27FC236}">
                <a16:creationId xmlns:a16="http://schemas.microsoft.com/office/drawing/2014/main" id="{7B462E76-3A2D-C982-C203-BCEFD858401E}"/>
              </a:ext>
            </a:extLst>
          </p:cNvPr>
          <p:cNvGrpSpPr/>
          <p:nvPr userDrawn="1"/>
        </p:nvGrpSpPr>
        <p:grpSpPr>
          <a:xfrm>
            <a:off x="7333172" y="6254970"/>
            <a:ext cx="4138103" cy="455762"/>
            <a:chOff x="6854678" y="6222358"/>
            <a:chExt cx="4912324" cy="541033"/>
          </a:xfrm>
        </p:grpSpPr>
        <p:sp>
          <p:nvSpPr>
            <p:cNvPr id="11" name="Freeform 10">
              <a:extLst>
                <a:ext uri="{FF2B5EF4-FFF2-40B4-BE49-F238E27FC236}">
                  <a16:creationId xmlns:a16="http://schemas.microsoft.com/office/drawing/2014/main" id="{5E76BC06-477D-5D72-A5DA-25538C147878}"/>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2" name="Picture 11" descr="Blue text on a black background&#10;&#10;AI-generated content may be incorrect.">
              <a:extLst>
                <a:ext uri="{FF2B5EF4-FFF2-40B4-BE49-F238E27FC236}">
                  <a16:creationId xmlns:a16="http://schemas.microsoft.com/office/drawing/2014/main" id="{6C06C244-640A-FCE2-C33A-931E8CDCC8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3" name="CHTI">
              <a:extLst>
                <a:ext uri="{FF2B5EF4-FFF2-40B4-BE49-F238E27FC236}">
                  <a16:creationId xmlns:a16="http://schemas.microsoft.com/office/drawing/2014/main" id="{E349D204-027F-8BCA-3D9F-4096B998969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4" name="Straight Connector 13">
              <a:extLst>
                <a:ext uri="{FF2B5EF4-FFF2-40B4-BE49-F238E27FC236}">
                  <a16:creationId xmlns:a16="http://schemas.microsoft.com/office/drawing/2014/main" id="{FE57CC33-831D-0C5A-1786-5A597A5567E0}"/>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E7D5794-041F-F031-48EC-7732BFCB8E99}"/>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17214F3A-1C97-5FE9-F987-81616108E17A}"/>
              </a:ext>
            </a:extLst>
          </p:cNvPr>
          <p:cNvSpPr/>
          <p:nvPr userDrawn="1"/>
        </p:nvSpPr>
        <p:spPr>
          <a:xfrm>
            <a:off x="593656" y="1846053"/>
            <a:ext cx="7059602"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4" name="Rectangle 23">
            <a:extLst>
              <a:ext uri="{FF2B5EF4-FFF2-40B4-BE49-F238E27FC236}">
                <a16:creationId xmlns:a16="http://schemas.microsoft.com/office/drawing/2014/main" id="{AC9DA700-DAF5-9CA5-3AB1-F86821EC9238}"/>
              </a:ext>
            </a:extLst>
          </p:cNvPr>
          <p:cNvSpPr/>
          <p:nvPr userDrawn="1"/>
        </p:nvSpPr>
        <p:spPr>
          <a:xfrm>
            <a:off x="7735337" y="1846053"/>
            <a:ext cx="3863006" cy="4213274"/>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5" name="Rectangle 24">
            <a:extLst>
              <a:ext uri="{FF2B5EF4-FFF2-40B4-BE49-F238E27FC236}">
                <a16:creationId xmlns:a16="http://schemas.microsoft.com/office/drawing/2014/main" id="{B5C5F58A-5103-8D4D-7005-6318D98D4C2F}"/>
              </a:ext>
            </a:extLst>
          </p:cNvPr>
          <p:cNvSpPr/>
          <p:nvPr userDrawn="1"/>
        </p:nvSpPr>
        <p:spPr>
          <a:xfrm>
            <a:off x="593657" y="1440611"/>
            <a:ext cx="7059601"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7" name="Rectangle 26">
            <a:extLst>
              <a:ext uri="{FF2B5EF4-FFF2-40B4-BE49-F238E27FC236}">
                <a16:creationId xmlns:a16="http://schemas.microsoft.com/office/drawing/2014/main" id="{D1B9667B-D10B-B366-CC5D-DCAC6B860194}"/>
              </a:ext>
            </a:extLst>
          </p:cNvPr>
          <p:cNvSpPr/>
          <p:nvPr userDrawn="1"/>
        </p:nvSpPr>
        <p:spPr>
          <a:xfrm>
            <a:off x="7735338" y="1440611"/>
            <a:ext cx="3868686" cy="289193"/>
          </a:xfrm>
          <a:prstGeom prst="rect">
            <a:avLst/>
          </a:prstGeom>
          <a:solidFill>
            <a:srgbClr val="183056"/>
          </a:solidFill>
          <a:ln>
            <a:solidFill>
              <a:srgbClr val="1C49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28" name="Text Placeholder 13">
            <a:extLst>
              <a:ext uri="{FF2B5EF4-FFF2-40B4-BE49-F238E27FC236}">
                <a16:creationId xmlns:a16="http://schemas.microsoft.com/office/drawing/2014/main" id="{A1FDBE5F-42B7-F69A-B7B6-A7A86F9EFAB1}"/>
              </a:ext>
            </a:extLst>
          </p:cNvPr>
          <p:cNvSpPr>
            <a:spLocks noGrp="1"/>
          </p:cNvSpPr>
          <p:nvPr>
            <p:ph type="body" sz="quarter" idx="12" hasCustomPrompt="1"/>
          </p:nvPr>
        </p:nvSpPr>
        <p:spPr>
          <a:xfrm>
            <a:off x="587977" y="1439863"/>
            <a:ext cx="7059601"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0" name="Text Placeholder 13">
            <a:extLst>
              <a:ext uri="{FF2B5EF4-FFF2-40B4-BE49-F238E27FC236}">
                <a16:creationId xmlns:a16="http://schemas.microsoft.com/office/drawing/2014/main" id="{E68119B3-D924-E2BE-632D-2249E80684D8}"/>
              </a:ext>
            </a:extLst>
          </p:cNvPr>
          <p:cNvSpPr>
            <a:spLocks noGrp="1"/>
          </p:cNvSpPr>
          <p:nvPr>
            <p:ph type="body" sz="quarter" idx="14" hasCustomPrompt="1"/>
          </p:nvPr>
        </p:nvSpPr>
        <p:spPr>
          <a:xfrm>
            <a:off x="7746911" y="1439863"/>
            <a:ext cx="3868686" cy="290512"/>
          </a:xfrm>
          <a:prstGeom prst="rect">
            <a:avLst/>
          </a:prstGeom>
        </p:spPr>
        <p:txBody>
          <a:bodyPr anchor="ctr">
            <a:noAutofit/>
          </a:bodyPr>
          <a:lstStyle>
            <a:lvl1pPr marL="0" indent="0" algn="ctr">
              <a:buNone/>
              <a:defRPr sz="1600" b="0" i="0">
                <a:ln>
                  <a:solidFill>
                    <a:schemeClr val="bg1"/>
                  </a:solidFill>
                </a:ln>
                <a:solidFill>
                  <a:schemeClr val="bg1"/>
                </a:solidFill>
                <a:latin typeface="Avenir Medium" panose="02000503020000020003" pitchFamily="2" charset="0"/>
              </a:defRPr>
            </a:lvl1pPr>
          </a:lstStyle>
          <a:p>
            <a:pPr lvl="0"/>
            <a:r>
              <a:rPr lang="en-US"/>
              <a:t>Title – 16 pt</a:t>
            </a:r>
          </a:p>
        </p:txBody>
      </p:sp>
      <p:sp>
        <p:nvSpPr>
          <p:cNvPr id="31" name="Text Placeholder 17">
            <a:extLst>
              <a:ext uri="{FF2B5EF4-FFF2-40B4-BE49-F238E27FC236}">
                <a16:creationId xmlns:a16="http://schemas.microsoft.com/office/drawing/2014/main" id="{A05022CE-1C25-CA03-EBCD-FAF6CC3D0DAB}"/>
              </a:ext>
            </a:extLst>
          </p:cNvPr>
          <p:cNvSpPr>
            <a:spLocks noGrp="1"/>
          </p:cNvSpPr>
          <p:nvPr>
            <p:ph type="body" sz="quarter" idx="15" hasCustomPrompt="1"/>
          </p:nvPr>
        </p:nvSpPr>
        <p:spPr>
          <a:xfrm>
            <a:off x="672859" y="1984375"/>
            <a:ext cx="6889475"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33" name="Text Placeholder 17">
            <a:extLst>
              <a:ext uri="{FF2B5EF4-FFF2-40B4-BE49-F238E27FC236}">
                <a16:creationId xmlns:a16="http://schemas.microsoft.com/office/drawing/2014/main" id="{6AC8E8ED-5ED4-370E-9194-EF9D2FC34201}"/>
              </a:ext>
            </a:extLst>
          </p:cNvPr>
          <p:cNvSpPr>
            <a:spLocks noGrp="1"/>
          </p:cNvSpPr>
          <p:nvPr>
            <p:ph type="body" sz="quarter" idx="17" hasCustomPrompt="1"/>
          </p:nvPr>
        </p:nvSpPr>
        <p:spPr>
          <a:xfrm>
            <a:off x="7821827" y="1984375"/>
            <a:ext cx="3694437" cy="3924300"/>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2" name="Slide Number Placeholder 8">
            <a:extLst>
              <a:ext uri="{FF2B5EF4-FFF2-40B4-BE49-F238E27FC236}">
                <a16:creationId xmlns:a16="http://schemas.microsoft.com/office/drawing/2014/main" id="{E533C843-040F-DA17-5653-DD80A3115BB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3" name="Text Placeholder 3">
            <a:extLst>
              <a:ext uri="{FF2B5EF4-FFF2-40B4-BE49-F238E27FC236}">
                <a16:creationId xmlns:a16="http://schemas.microsoft.com/office/drawing/2014/main" id="{714D104A-202B-6377-7EA2-3587D2E15008}"/>
              </a:ext>
            </a:extLst>
          </p:cNvPr>
          <p:cNvSpPr>
            <a:spLocks noGrp="1"/>
          </p:cNvSpPr>
          <p:nvPr>
            <p:ph type="body" sz="quarter" idx="11" hasCustomPrompt="1"/>
          </p:nvPr>
        </p:nvSpPr>
        <p:spPr>
          <a:xfrm>
            <a:off x="609600" y="896938"/>
            <a:ext cx="10972799" cy="354012"/>
          </a:xfrm>
          <a:prstGeom prst="rect">
            <a:avLst/>
          </a:prstGeom>
        </p:spPr>
        <p:txBody>
          <a:bodyPr anchor="ctr">
            <a:no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Tree>
    <p:extLst>
      <p:ext uri="{BB962C8B-B14F-4D97-AF65-F5344CB8AC3E}">
        <p14:creationId xmlns:p14="http://schemas.microsoft.com/office/powerpoint/2010/main" val="2276279295"/>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orient="horz" pos="1248">
          <p15:clr>
            <a:srgbClr val="FBAE40"/>
          </p15:clr>
        </p15:guide>
        <p15:guide id="5" pos="756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HTi_smartart slide_show proces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7FE9F79-BCE8-47BB-EE4B-ACD521E80245}"/>
              </a:ext>
            </a:extLst>
          </p:cNvPr>
          <p:cNvSpPr>
            <a:spLocks noGrp="1"/>
          </p:cNvSpPr>
          <p:nvPr>
            <p:ph type="body" sz="quarter" idx="11" hasCustomPrompt="1"/>
          </p:nvPr>
        </p:nvSpPr>
        <p:spPr>
          <a:xfrm>
            <a:off x="1636855"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6" name="Text Placeholder 4">
            <a:extLst>
              <a:ext uri="{FF2B5EF4-FFF2-40B4-BE49-F238E27FC236}">
                <a16:creationId xmlns:a16="http://schemas.microsoft.com/office/drawing/2014/main" id="{9DA308DB-F3AF-63E0-0B74-72ACD0BD0A75}"/>
              </a:ext>
            </a:extLst>
          </p:cNvPr>
          <p:cNvSpPr>
            <a:spLocks noGrp="1"/>
          </p:cNvSpPr>
          <p:nvPr>
            <p:ph type="body" sz="quarter" idx="12" hasCustomPrompt="1"/>
          </p:nvPr>
        </p:nvSpPr>
        <p:spPr>
          <a:xfrm>
            <a:off x="3966054"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7" name="Text Placeholder 4">
            <a:extLst>
              <a:ext uri="{FF2B5EF4-FFF2-40B4-BE49-F238E27FC236}">
                <a16:creationId xmlns:a16="http://schemas.microsoft.com/office/drawing/2014/main" id="{9D1396B9-D139-04C1-4DA2-0938A582858F}"/>
              </a:ext>
            </a:extLst>
          </p:cNvPr>
          <p:cNvSpPr>
            <a:spLocks noGrp="1"/>
          </p:cNvSpPr>
          <p:nvPr>
            <p:ph type="body" sz="quarter" idx="13" hasCustomPrompt="1"/>
          </p:nvPr>
        </p:nvSpPr>
        <p:spPr>
          <a:xfrm>
            <a:off x="6271836"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8" name="Text Placeholder 4">
            <a:extLst>
              <a:ext uri="{FF2B5EF4-FFF2-40B4-BE49-F238E27FC236}">
                <a16:creationId xmlns:a16="http://schemas.microsoft.com/office/drawing/2014/main" id="{87FFADB0-5435-896B-D10B-8F90821EC8B8}"/>
              </a:ext>
            </a:extLst>
          </p:cNvPr>
          <p:cNvSpPr>
            <a:spLocks noGrp="1"/>
          </p:cNvSpPr>
          <p:nvPr>
            <p:ph type="body" sz="quarter" idx="14" hasCustomPrompt="1"/>
          </p:nvPr>
        </p:nvSpPr>
        <p:spPr>
          <a:xfrm>
            <a:off x="8554759" y="3622675"/>
            <a:ext cx="1982787" cy="368878"/>
          </a:xfrm>
          <a:prstGeom prst="rect">
            <a:avLst/>
          </a:prstGeom>
        </p:spPr>
        <p:txBody>
          <a:bodyPr anchor="ctr">
            <a:noAutofit/>
          </a:bodyPr>
          <a:lstStyle>
            <a:lvl1pPr marL="0" indent="0">
              <a:buNone/>
              <a:defRPr sz="1600" b="0" i="0">
                <a:solidFill>
                  <a:schemeClr val="tx2"/>
                </a:solidFill>
                <a:latin typeface="Avenir Medium" panose="02000503020000020003" pitchFamily="2" charset="0"/>
              </a:defRPr>
            </a:lvl1pPr>
          </a:lstStyle>
          <a:p>
            <a:pPr lvl="0"/>
            <a:r>
              <a:rPr lang="en-US"/>
              <a:t>Title – 16 pt</a:t>
            </a:r>
          </a:p>
        </p:txBody>
      </p:sp>
      <p:sp>
        <p:nvSpPr>
          <p:cNvPr id="10" name="Text Placeholder 9">
            <a:extLst>
              <a:ext uri="{FF2B5EF4-FFF2-40B4-BE49-F238E27FC236}">
                <a16:creationId xmlns:a16="http://schemas.microsoft.com/office/drawing/2014/main" id="{F21BB8B4-EF6C-2C16-A15D-A99EF8FB697F}"/>
              </a:ext>
            </a:extLst>
          </p:cNvPr>
          <p:cNvSpPr>
            <a:spLocks noGrp="1"/>
          </p:cNvSpPr>
          <p:nvPr>
            <p:ph type="body" sz="quarter" idx="15" hasCustomPrompt="1"/>
          </p:nvPr>
        </p:nvSpPr>
        <p:spPr>
          <a:xfrm>
            <a:off x="1636855"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1" name="Text Placeholder 9">
            <a:extLst>
              <a:ext uri="{FF2B5EF4-FFF2-40B4-BE49-F238E27FC236}">
                <a16:creationId xmlns:a16="http://schemas.microsoft.com/office/drawing/2014/main" id="{F4475BB3-2F9F-082A-3EEB-27F1C5CEB468}"/>
              </a:ext>
            </a:extLst>
          </p:cNvPr>
          <p:cNvSpPr>
            <a:spLocks noGrp="1"/>
          </p:cNvSpPr>
          <p:nvPr>
            <p:ph type="body" sz="quarter" idx="16" hasCustomPrompt="1"/>
          </p:nvPr>
        </p:nvSpPr>
        <p:spPr>
          <a:xfrm>
            <a:off x="3966054"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2" name="Text Placeholder 9">
            <a:extLst>
              <a:ext uri="{FF2B5EF4-FFF2-40B4-BE49-F238E27FC236}">
                <a16:creationId xmlns:a16="http://schemas.microsoft.com/office/drawing/2014/main" id="{5F6BAFFA-E0F0-D6C5-25F2-367F307E1E1D}"/>
              </a:ext>
            </a:extLst>
          </p:cNvPr>
          <p:cNvSpPr>
            <a:spLocks noGrp="1"/>
          </p:cNvSpPr>
          <p:nvPr>
            <p:ph type="body" sz="quarter" idx="17" hasCustomPrompt="1"/>
          </p:nvPr>
        </p:nvSpPr>
        <p:spPr>
          <a:xfrm>
            <a:off x="6248976"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3" name="Text Placeholder 9">
            <a:extLst>
              <a:ext uri="{FF2B5EF4-FFF2-40B4-BE49-F238E27FC236}">
                <a16:creationId xmlns:a16="http://schemas.microsoft.com/office/drawing/2014/main" id="{EEB4629D-52C3-D89A-0BD5-3C26C88FFDB3}"/>
              </a:ext>
            </a:extLst>
          </p:cNvPr>
          <p:cNvSpPr>
            <a:spLocks noGrp="1"/>
          </p:cNvSpPr>
          <p:nvPr>
            <p:ph type="body" sz="quarter" idx="18" hasCustomPrompt="1"/>
          </p:nvPr>
        </p:nvSpPr>
        <p:spPr>
          <a:xfrm>
            <a:off x="8554759" y="4092575"/>
            <a:ext cx="1982787" cy="970915"/>
          </a:xfrm>
          <a:prstGeom prst="rect">
            <a:avLst/>
          </a:prstGeom>
        </p:spPr>
        <p:txBody>
          <a:bodyPr>
            <a:noAutofit/>
          </a:bodyPr>
          <a:lstStyle>
            <a:lvl1pPr marL="285750" indent="-285750">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8" name="SmartArt Placeholder 17">
            <a:extLst>
              <a:ext uri="{FF2B5EF4-FFF2-40B4-BE49-F238E27FC236}">
                <a16:creationId xmlns:a16="http://schemas.microsoft.com/office/drawing/2014/main" id="{B9B53838-5A9A-7428-4FD1-2D57FAFF57EA}"/>
              </a:ext>
            </a:extLst>
          </p:cNvPr>
          <p:cNvSpPr>
            <a:spLocks noGrp="1"/>
          </p:cNvSpPr>
          <p:nvPr>
            <p:ph type="dgm" sz="quarter" idx="19"/>
          </p:nvPr>
        </p:nvSpPr>
        <p:spPr>
          <a:xfrm>
            <a:off x="609600" y="1612900"/>
            <a:ext cx="10972800" cy="1816100"/>
          </a:xfrm>
          <a:prstGeom prst="rect">
            <a:avLst/>
          </a:prstGeom>
        </p:spPr>
        <p:txBody>
          <a:bodyPr/>
          <a:lstStyle>
            <a:lvl1pPr>
              <a:defRPr b="0" i="0">
                <a:solidFill>
                  <a:schemeClr val="tx2"/>
                </a:solidFill>
                <a:latin typeface="Avenir Book" panose="02000503020000020003" pitchFamily="2" charset="0"/>
              </a:defRPr>
            </a:lvl1pPr>
          </a:lstStyle>
          <a:p>
            <a:endParaRPr lang="en-US"/>
          </a:p>
        </p:txBody>
      </p:sp>
      <p:grpSp>
        <p:nvGrpSpPr>
          <p:cNvPr id="19" name="Group 18">
            <a:extLst>
              <a:ext uri="{FF2B5EF4-FFF2-40B4-BE49-F238E27FC236}">
                <a16:creationId xmlns:a16="http://schemas.microsoft.com/office/drawing/2014/main" id="{B4FCC8AC-1AF0-9C64-E640-D3F928D0CAF8}"/>
              </a:ext>
            </a:extLst>
          </p:cNvPr>
          <p:cNvGrpSpPr/>
          <p:nvPr userDrawn="1"/>
        </p:nvGrpSpPr>
        <p:grpSpPr>
          <a:xfrm>
            <a:off x="7333172" y="6254970"/>
            <a:ext cx="4138103" cy="455762"/>
            <a:chOff x="6854678" y="6222358"/>
            <a:chExt cx="4912324" cy="541033"/>
          </a:xfrm>
        </p:grpSpPr>
        <p:sp>
          <p:nvSpPr>
            <p:cNvPr id="20" name="Freeform 19">
              <a:extLst>
                <a:ext uri="{FF2B5EF4-FFF2-40B4-BE49-F238E27FC236}">
                  <a16:creationId xmlns:a16="http://schemas.microsoft.com/office/drawing/2014/main" id="{74CD2AAE-E211-855D-08A9-CF5111A0A26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21" name="Picture 20" descr="Blue text on a black background&#10;&#10;AI-generated content may be incorrect.">
              <a:extLst>
                <a:ext uri="{FF2B5EF4-FFF2-40B4-BE49-F238E27FC236}">
                  <a16:creationId xmlns:a16="http://schemas.microsoft.com/office/drawing/2014/main" id="{D3E33D59-5892-5A9F-DCFF-590D0193B5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22" name="CHTI">
              <a:extLst>
                <a:ext uri="{FF2B5EF4-FFF2-40B4-BE49-F238E27FC236}">
                  <a16:creationId xmlns:a16="http://schemas.microsoft.com/office/drawing/2014/main" id="{30B6B807-A757-8C06-B68B-D28E267FD31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23" name="Straight Connector 22">
              <a:extLst>
                <a:ext uri="{FF2B5EF4-FFF2-40B4-BE49-F238E27FC236}">
                  <a16:creationId xmlns:a16="http://schemas.microsoft.com/office/drawing/2014/main" id="{D3A0237E-7C79-F606-7A08-1E2CFA9BA8EA}"/>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3717B08-9185-21DA-8D1B-3A7702029DAF}"/>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4F3EB2F7-A9F5-8771-F272-FDAB4B992833}"/>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4" name="Group 3">
            <a:extLst>
              <a:ext uri="{FF2B5EF4-FFF2-40B4-BE49-F238E27FC236}">
                <a16:creationId xmlns:a16="http://schemas.microsoft.com/office/drawing/2014/main" id="{EB66AC28-58B6-6B70-5F25-8A217D9105E7}"/>
              </a:ext>
            </a:extLst>
          </p:cNvPr>
          <p:cNvGrpSpPr/>
          <p:nvPr userDrawn="1"/>
        </p:nvGrpSpPr>
        <p:grpSpPr>
          <a:xfrm>
            <a:off x="405472" y="472377"/>
            <a:ext cx="109351" cy="212668"/>
            <a:chOff x="921541" y="800100"/>
            <a:chExt cx="167671" cy="326091"/>
          </a:xfrm>
          <a:solidFill>
            <a:schemeClr val="accent1"/>
          </a:solidFill>
        </p:grpSpPr>
        <p:sp>
          <p:nvSpPr>
            <p:cNvPr id="17" name="Rectangle 16">
              <a:extLst>
                <a:ext uri="{FF2B5EF4-FFF2-40B4-BE49-F238E27FC236}">
                  <a16:creationId xmlns:a16="http://schemas.microsoft.com/office/drawing/2014/main" id="{BA433BEA-3E20-D515-B826-2B03245EB8B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5" name="Rectangle 24">
              <a:extLst>
                <a:ext uri="{FF2B5EF4-FFF2-40B4-BE49-F238E27FC236}">
                  <a16:creationId xmlns:a16="http://schemas.microsoft.com/office/drawing/2014/main" id="{AA5ED157-0E78-BF6F-0AF6-AC27868A36C1}"/>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9" name="Slide Number Placeholder 8">
            <a:extLst>
              <a:ext uri="{FF2B5EF4-FFF2-40B4-BE49-F238E27FC236}">
                <a16:creationId xmlns:a16="http://schemas.microsoft.com/office/drawing/2014/main" id="{C4BDBEF9-6C39-6395-FEDB-0D2A4DF06157}"/>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1137346204"/>
      </p:ext>
    </p:extLst>
  </p:cSld>
  <p:clrMapOvr>
    <a:masterClrMapping/>
  </p:clrMapOvr>
  <p:extLst>
    <p:ext uri="{DCECCB84-F9BA-43D5-87BE-67443E8EF086}">
      <p15:sldGuideLst xmlns:p15="http://schemas.microsoft.com/office/powerpoint/2012/main">
        <p15:guide id="1" orient="horz" pos="432">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HTI_text and picture slide">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4FCC8AC-1AF0-9C64-E640-D3F928D0CAF8}"/>
              </a:ext>
            </a:extLst>
          </p:cNvPr>
          <p:cNvGrpSpPr/>
          <p:nvPr userDrawn="1"/>
        </p:nvGrpSpPr>
        <p:grpSpPr>
          <a:xfrm>
            <a:off x="7333172" y="6254970"/>
            <a:ext cx="4138103" cy="455762"/>
            <a:chOff x="6854678" y="6222358"/>
            <a:chExt cx="4912324" cy="541033"/>
          </a:xfrm>
        </p:grpSpPr>
        <p:sp>
          <p:nvSpPr>
            <p:cNvPr id="20" name="Freeform 19">
              <a:extLst>
                <a:ext uri="{FF2B5EF4-FFF2-40B4-BE49-F238E27FC236}">
                  <a16:creationId xmlns:a16="http://schemas.microsoft.com/office/drawing/2014/main" id="{74CD2AAE-E211-855D-08A9-CF5111A0A26A}"/>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21" name="Picture 20" descr="Blue text on a black background&#10;&#10;AI-generated content may be incorrect.">
              <a:extLst>
                <a:ext uri="{FF2B5EF4-FFF2-40B4-BE49-F238E27FC236}">
                  <a16:creationId xmlns:a16="http://schemas.microsoft.com/office/drawing/2014/main" id="{D3E33D59-5892-5A9F-DCFF-590D0193B5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22" name="CHTI">
              <a:extLst>
                <a:ext uri="{FF2B5EF4-FFF2-40B4-BE49-F238E27FC236}">
                  <a16:creationId xmlns:a16="http://schemas.microsoft.com/office/drawing/2014/main" id="{30B6B807-A757-8C06-B68B-D28E267FD310}"/>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23" name="Straight Connector 22">
              <a:extLst>
                <a:ext uri="{FF2B5EF4-FFF2-40B4-BE49-F238E27FC236}">
                  <a16:creationId xmlns:a16="http://schemas.microsoft.com/office/drawing/2014/main" id="{D3A0237E-7C79-F606-7A08-1E2CFA9BA8EA}"/>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3717B08-9185-21DA-8D1B-3A7702029DAF}"/>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 name="Text Placeholder 43">
            <a:extLst>
              <a:ext uri="{FF2B5EF4-FFF2-40B4-BE49-F238E27FC236}">
                <a16:creationId xmlns:a16="http://schemas.microsoft.com/office/drawing/2014/main" id="{4F3EB2F7-A9F5-8771-F272-FDAB4B992833}"/>
              </a:ext>
            </a:extLst>
          </p:cNvPr>
          <p:cNvSpPr>
            <a:spLocks noGrp="1"/>
          </p:cNvSpPr>
          <p:nvPr>
            <p:ph type="body" sz="quarter" idx="10" hasCustomPrompt="1"/>
          </p:nvPr>
        </p:nvSpPr>
        <p:spPr>
          <a:xfrm>
            <a:off x="609600" y="409654"/>
            <a:ext cx="2439456" cy="368878"/>
          </a:xfrm>
          <a:prstGeom prst="rect">
            <a:avLst/>
          </a:prstGeom>
        </p:spPr>
        <p:txBody>
          <a:bodyPr anchor="ctr"/>
          <a:lstStyle>
            <a:lvl1pPr marL="0" indent="0">
              <a:buNone/>
              <a:defRPr sz="2000" b="1" i="0">
                <a:solidFill>
                  <a:schemeClr val="tx2"/>
                </a:solidFill>
                <a:latin typeface="Avenir Black" panose="02000503020000020003" pitchFamily="2" charset="0"/>
              </a:defRPr>
            </a:lvl1pPr>
          </a:lstStyle>
          <a:p>
            <a:pPr lvl="0"/>
            <a:r>
              <a:rPr lang="en-US"/>
              <a:t>Title – 20 pt</a:t>
            </a:r>
          </a:p>
        </p:txBody>
      </p:sp>
      <p:grpSp>
        <p:nvGrpSpPr>
          <p:cNvPr id="4" name="Group 3">
            <a:extLst>
              <a:ext uri="{FF2B5EF4-FFF2-40B4-BE49-F238E27FC236}">
                <a16:creationId xmlns:a16="http://schemas.microsoft.com/office/drawing/2014/main" id="{EB66AC28-58B6-6B70-5F25-8A217D9105E7}"/>
              </a:ext>
            </a:extLst>
          </p:cNvPr>
          <p:cNvGrpSpPr/>
          <p:nvPr userDrawn="1"/>
        </p:nvGrpSpPr>
        <p:grpSpPr>
          <a:xfrm>
            <a:off x="405472" y="472377"/>
            <a:ext cx="109351" cy="212668"/>
            <a:chOff x="921541" y="800100"/>
            <a:chExt cx="167671" cy="326091"/>
          </a:xfrm>
          <a:solidFill>
            <a:schemeClr val="accent1"/>
          </a:solidFill>
        </p:grpSpPr>
        <p:sp>
          <p:nvSpPr>
            <p:cNvPr id="17" name="Rectangle 16">
              <a:extLst>
                <a:ext uri="{FF2B5EF4-FFF2-40B4-BE49-F238E27FC236}">
                  <a16:creationId xmlns:a16="http://schemas.microsoft.com/office/drawing/2014/main" id="{BA433BEA-3E20-D515-B826-2B03245EB8B9}"/>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5" name="Rectangle 24">
              <a:extLst>
                <a:ext uri="{FF2B5EF4-FFF2-40B4-BE49-F238E27FC236}">
                  <a16:creationId xmlns:a16="http://schemas.microsoft.com/office/drawing/2014/main" id="{AA5ED157-0E78-BF6F-0AF6-AC27868A36C1}"/>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
        <p:nvSpPr>
          <p:cNvPr id="9" name="Text Placeholder 3">
            <a:extLst>
              <a:ext uri="{FF2B5EF4-FFF2-40B4-BE49-F238E27FC236}">
                <a16:creationId xmlns:a16="http://schemas.microsoft.com/office/drawing/2014/main" id="{B5355F71-96F7-5AAD-18F1-EEEA289BA844}"/>
              </a:ext>
            </a:extLst>
          </p:cNvPr>
          <p:cNvSpPr>
            <a:spLocks noGrp="1"/>
          </p:cNvSpPr>
          <p:nvPr>
            <p:ph type="body" sz="quarter" idx="11" hasCustomPrompt="1"/>
          </p:nvPr>
        </p:nvSpPr>
        <p:spPr>
          <a:xfrm>
            <a:off x="609600" y="896938"/>
            <a:ext cx="10972799" cy="354012"/>
          </a:xfrm>
          <a:prstGeom prst="rect">
            <a:avLst/>
          </a:prstGeom>
        </p:spPr>
        <p:txBody>
          <a:bodyPr anchor="ctr">
            <a:normAutofit/>
          </a:bodyPr>
          <a:lstStyle>
            <a:lvl1pPr marL="0" indent="0">
              <a:buNone/>
              <a:defRPr sz="1600" b="1" i="0">
                <a:solidFill>
                  <a:schemeClr val="tx2"/>
                </a:solidFill>
                <a:latin typeface="Avenir Heavy" panose="02000503020000020003" pitchFamily="2" charset="0"/>
              </a:defRPr>
            </a:lvl1pPr>
          </a:lstStyle>
          <a:p>
            <a:pPr lvl="0"/>
            <a:r>
              <a:rPr lang="en-US"/>
              <a:t>Subheading/avenir heavy – 16pt</a:t>
            </a:r>
          </a:p>
        </p:txBody>
      </p:sp>
      <p:sp>
        <p:nvSpPr>
          <p:cNvPr id="14" name="Text Placeholder 12">
            <a:extLst>
              <a:ext uri="{FF2B5EF4-FFF2-40B4-BE49-F238E27FC236}">
                <a16:creationId xmlns:a16="http://schemas.microsoft.com/office/drawing/2014/main" id="{5A3BA834-2338-F562-AE4A-133C903B67A8}"/>
              </a:ext>
            </a:extLst>
          </p:cNvPr>
          <p:cNvSpPr>
            <a:spLocks noGrp="1"/>
          </p:cNvSpPr>
          <p:nvPr>
            <p:ph type="body" sz="quarter" idx="12" hasCustomPrompt="1"/>
          </p:nvPr>
        </p:nvSpPr>
        <p:spPr>
          <a:xfrm>
            <a:off x="609599" y="1602160"/>
            <a:ext cx="5809736" cy="4553226"/>
          </a:xfrm>
          <a:prstGeom prst="rect">
            <a:avLst/>
          </a:prstGeom>
        </p:spPr>
        <p:txBody>
          <a:bodyPr>
            <a:normAutofit/>
          </a:bodyPr>
          <a:lstStyle>
            <a:lvl1pPr marL="285750" indent="-285750">
              <a:buClr>
                <a:schemeClr val="tx2"/>
              </a:buClr>
              <a:buFont typeface="Arial" panose="020B0604020202020204" pitchFamily="34" charset="0"/>
              <a:buChar char="•"/>
              <a:defRPr sz="1600">
                <a:solidFill>
                  <a:srgbClr val="000000"/>
                </a:solidFill>
                <a:latin typeface="Avenir Book" panose="02000503020000020003" pitchFamily="2"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6" name="Picture Placeholder 15">
            <a:extLst>
              <a:ext uri="{FF2B5EF4-FFF2-40B4-BE49-F238E27FC236}">
                <a16:creationId xmlns:a16="http://schemas.microsoft.com/office/drawing/2014/main" id="{3EA701AA-0F06-D44E-B6BF-9208D64EDD47}"/>
              </a:ext>
            </a:extLst>
          </p:cNvPr>
          <p:cNvSpPr>
            <a:spLocks noGrp="1"/>
          </p:cNvSpPr>
          <p:nvPr>
            <p:ph type="pic" sz="quarter" idx="13"/>
          </p:nvPr>
        </p:nvSpPr>
        <p:spPr>
          <a:xfrm>
            <a:off x="6697662" y="1601788"/>
            <a:ext cx="4884733" cy="4484687"/>
          </a:xfrm>
          <a:prstGeom prst="rect">
            <a:avLst/>
          </a:prstGeom>
        </p:spPr>
        <p:txBody>
          <a:bodyPr/>
          <a:lstStyle>
            <a:lvl1pPr>
              <a:defRPr>
                <a:solidFill>
                  <a:schemeClr val="tx2"/>
                </a:solidFill>
                <a:latin typeface="Avenir Book" panose="02000503020000020003" pitchFamily="2" charset="0"/>
              </a:defRPr>
            </a:lvl1pPr>
          </a:lstStyle>
          <a:p>
            <a:endParaRPr lang="en-US"/>
          </a:p>
        </p:txBody>
      </p:sp>
      <p:sp>
        <p:nvSpPr>
          <p:cNvPr id="5" name="Slide Number Placeholder 8">
            <a:extLst>
              <a:ext uri="{FF2B5EF4-FFF2-40B4-BE49-F238E27FC236}">
                <a16:creationId xmlns:a16="http://schemas.microsoft.com/office/drawing/2014/main" id="{C3F52837-0E60-6E6D-931B-7EBA737996E6}"/>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1054199336"/>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20">
          <p15:clr>
            <a:srgbClr val="FBAE40"/>
          </p15:clr>
        </p15:guide>
        <p15:guide id="3" pos="4056">
          <p15:clr>
            <a:srgbClr val="FBAE40"/>
          </p15:clr>
        </p15:guide>
        <p15:guide id="4" pos="4224">
          <p15:clr>
            <a:srgbClr val="FBAE40"/>
          </p15:clr>
        </p15:guide>
        <p15:guide id="5" orient="horz" pos="1008">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HTI_Thank you">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BF1635-CA7F-1F73-7699-75194FF7B8B5}"/>
              </a:ext>
            </a:extLst>
          </p:cNvPr>
          <p:cNvSpPr txBox="1">
            <a:spLocks/>
          </p:cNvSpPr>
          <p:nvPr userDrawn="1"/>
        </p:nvSpPr>
        <p:spPr>
          <a:xfrm>
            <a:off x="1" y="2842371"/>
            <a:ext cx="12192000" cy="780785"/>
          </a:xfrm>
          <a:prstGeom prst="rect">
            <a:avLst/>
          </a:prstGeom>
        </p:spPr>
        <p:txBody>
          <a:bodyPr vert="horz" lIns="89452" tIns="44726" rIns="89452" bIns="44726" rtlCol="0" anchor="ctr">
            <a:noAutofit/>
          </a:bodyPr>
          <a:lstStyle>
            <a:lvl1pPr algn="l" defTabSz="914400" rtl="0" eaLnBrk="1" latinLnBrk="0" hangingPunct="1">
              <a:lnSpc>
                <a:spcPct val="90000"/>
              </a:lnSpc>
              <a:spcBef>
                <a:spcPct val="0"/>
              </a:spcBef>
              <a:buNone/>
              <a:defRPr sz="4400" b="1" kern="120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gn="ctr"/>
            <a:r>
              <a:rPr lang="en-US" sz="6000">
                <a:solidFill>
                  <a:schemeClr val="tx1"/>
                </a:solidFill>
                <a:latin typeface="Avenir Black" panose="02000503020000020003" pitchFamily="2" charset="0"/>
                <a:cs typeface="Arial" panose="020B0604020202020204" pitchFamily="34" charset="0"/>
              </a:rPr>
              <a:t>Thank you!</a:t>
            </a:r>
          </a:p>
        </p:txBody>
      </p:sp>
      <p:sp>
        <p:nvSpPr>
          <p:cNvPr id="9" name="Slide Number Placeholder 8">
            <a:extLst>
              <a:ext uri="{FF2B5EF4-FFF2-40B4-BE49-F238E27FC236}">
                <a16:creationId xmlns:a16="http://schemas.microsoft.com/office/drawing/2014/main" id="{A97A079D-0FC4-8759-3517-CF27345559B7}"/>
              </a:ext>
            </a:extLst>
          </p:cNvPr>
          <p:cNvSpPr txBox="1">
            <a:spLocks/>
          </p:cNvSpPr>
          <p:nvPr userDrawn="1"/>
        </p:nvSpPr>
        <p:spPr>
          <a:xfrm>
            <a:off x="609600" y="626390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11" name="Freeform 10">
            <a:extLst>
              <a:ext uri="{FF2B5EF4-FFF2-40B4-BE49-F238E27FC236}">
                <a16:creationId xmlns:a16="http://schemas.microsoft.com/office/drawing/2014/main" id="{A782CFAC-CA1F-DB72-FC9C-0CFDC457F6A3}"/>
              </a:ext>
            </a:extLst>
          </p:cNvPr>
          <p:cNvSpPr/>
          <p:nvPr userDrawn="1"/>
        </p:nvSpPr>
        <p:spPr>
          <a:xfrm rot="10800000">
            <a:off x="0" y="3625236"/>
            <a:ext cx="4134339" cy="3232764"/>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solidFill>
            <a:sysClr val="window" lastClr="FFFFFF"/>
          </a:solidFill>
          <a:ln w="38100" cap="flat" cmpd="sng" algn="ctr">
            <a:solidFill>
              <a:schemeClr val="accent2"/>
            </a:solidFill>
            <a:prstDash val="solid"/>
            <a:miter lim="800000"/>
          </a:ln>
          <a:effectLst/>
        </p:spPr>
        <p:txBody>
          <a:bodyPr wrap="square" rtlCol="0" anchor="ctr">
            <a:noAutofit/>
          </a:bodyPr>
          <a:lstStyle/>
          <a:p>
            <a:pPr marL="0" marR="0" lvl="0" indent="0" algn="ctr" defTabSz="596383" eaLnBrk="1" fontAlgn="auto" latinLnBrk="0" hangingPunct="1">
              <a:lnSpc>
                <a:spcPct val="100000"/>
              </a:lnSpc>
              <a:spcBef>
                <a:spcPts val="0"/>
              </a:spcBef>
              <a:spcAft>
                <a:spcPts val="0"/>
              </a:spcAft>
              <a:buClrTx/>
              <a:buSzTx/>
              <a:buFontTx/>
              <a:buNone/>
              <a:tabLst/>
              <a:defRPr/>
            </a:pPr>
            <a:endParaRPr kumimoji="0" lang="en-US" sz="766" b="0" i="0" u="none" strike="noStrike" kern="0" cap="none" spc="0" normalizeH="0" baseline="0" noProof="0">
              <a:ln>
                <a:noFill/>
              </a:ln>
              <a:solidFill>
                <a:prstClr val="white"/>
              </a:solidFill>
              <a:effectLst/>
              <a:uLnTx/>
              <a:uFillTx/>
              <a:latin typeface="Avenir Book" panose="02000503020000020003" pitchFamily="2" charset="0"/>
              <a:ea typeface="+mn-ea"/>
              <a:cs typeface="+mn-cs"/>
            </a:endParaRPr>
          </a:p>
        </p:txBody>
      </p:sp>
      <p:sp>
        <p:nvSpPr>
          <p:cNvPr id="3" name="Freeform 2">
            <a:extLst>
              <a:ext uri="{FF2B5EF4-FFF2-40B4-BE49-F238E27FC236}">
                <a16:creationId xmlns:a16="http://schemas.microsoft.com/office/drawing/2014/main" id="{B0BD9EF7-2362-7573-13D7-044BA7B8629F}"/>
              </a:ext>
            </a:extLst>
          </p:cNvPr>
          <p:cNvSpPr/>
          <p:nvPr userDrawn="1"/>
        </p:nvSpPr>
        <p:spPr>
          <a:xfrm>
            <a:off x="8397688" y="0"/>
            <a:ext cx="3794311" cy="3100213"/>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tx1">
                  <a:shade val="30000"/>
                  <a:satMod val="115000"/>
                </a:schemeClr>
              </a:gs>
              <a:gs pos="21000">
                <a:schemeClr val="tx1">
                  <a:shade val="67500"/>
                  <a:satMod val="115000"/>
                </a:schemeClr>
              </a:gs>
              <a:gs pos="52000">
                <a:schemeClr val="tx1">
                  <a:shade val="100000"/>
                  <a:satMod val="115000"/>
                  <a:lumMod val="99000"/>
                  <a:lumOff val="1000"/>
                  <a:alpha val="90753"/>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Avenir Book" panose="02000503020000020003" pitchFamily="2" charset="0"/>
            </a:endParaRPr>
          </a:p>
        </p:txBody>
      </p:sp>
      <p:grpSp>
        <p:nvGrpSpPr>
          <p:cNvPr id="5" name="Group 4">
            <a:extLst>
              <a:ext uri="{FF2B5EF4-FFF2-40B4-BE49-F238E27FC236}">
                <a16:creationId xmlns:a16="http://schemas.microsoft.com/office/drawing/2014/main" id="{4071338C-F001-FF4D-DA8D-6872EC77FA57}"/>
              </a:ext>
            </a:extLst>
          </p:cNvPr>
          <p:cNvGrpSpPr/>
          <p:nvPr userDrawn="1"/>
        </p:nvGrpSpPr>
        <p:grpSpPr>
          <a:xfrm>
            <a:off x="7333172" y="6254970"/>
            <a:ext cx="4138103" cy="455762"/>
            <a:chOff x="6854678" y="6222358"/>
            <a:chExt cx="4912324" cy="541033"/>
          </a:xfrm>
        </p:grpSpPr>
        <p:sp>
          <p:nvSpPr>
            <p:cNvPr id="6" name="Freeform 5">
              <a:extLst>
                <a:ext uri="{FF2B5EF4-FFF2-40B4-BE49-F238E27FC236}">
                  <a16:creationId xmlns:a16="http://schemas.microsoft.com/office/drawing/2014/main" id="{25A23D50-5B7A-6D1D-2C90-3ED4F77D91DD}"/>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8" name="Picture 7" descr="Blue text on a black background&#10;&#10;AI-generated content may be incorrect.">
              <a:extLst>
                <a:ext uri="{FF2B5EF4-FFF2-40B4-BE49-F238E27FC236}">
                  <a16:creationId xmlns:a16="http://schemas.microsoft.com/office/drawing/2014/main" id="{ED298590-D448-0C50-EB62-FDB2C732D4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0" name="CHTI">
              <a:extLst>
                <a:ext uri="{FF2B5EF4-FFF2-40B4-BE49-F238E27FC236}">
                  <a16:creationId xmlns:a16="http://schemas.microsoft.com/office/drawing/2014/main" id="{F346FEAF-3351-58F0-406F-3539CFE244B6}"/>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2" name="Straight Connector 11">
              <a:extLst>
                <a:ext uri="{FF2B5EF4-FFF2-40B4-BE49-F238E27FC236}">
                  <a16:creationId xmlns:a16="http://schemas.microsoft.com/office/drawing/2014/main" id="{C85B8F08-AE98-3761-D2D0-EEAA370B47F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66C992A-EEB7-5DE4-E1DC-7A44CF8A5703}"/>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12787605"/>
      </p:ext>
    </p:extLst>
  </p:cSld>
  <p:clrMapOvr>
    <a:masterClrMapping/>
  </p:clrMapOvr>
  <p:extLst>
    <p:ext uri="{DCECCB84-F9BA-43D5-87BE-67443E8EF086}">
      <p15:sldGuideLst xmlns:p15="http://schemas.microsoft.com/office/powerpoint/2012/main">
        <p15:guide id="1" orient="horz" pos="3312">
          <p15:clr>
            <a:srgbClr val="FBAE40"/>
          </p15:clr>
        </p15:guide>
        <p15:guide id="2" pos="576">
          <p15:clr>
            <a:srgbClr val="FBAE40"/>
          </p15:clr>
        </p15:guide>
        <p15:guide id="3" pos="10944">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CHTI_Deck Title 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58984"/>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2" y="4153304"/>
            <a:ext cx="5244923" cy="2685305"/>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2" y="19391"/>
            <a:ext cx="5465661" cy="2843315"/>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9" name="Text Placeholder 8">
            <a:extLst>
              <a:ext uri="{FF2B5EF4-FFF2-40B4-BE49-F238E27FC236}">
                <a16:creationId xmlns:a16="http://schemas.microsoft.com/office/drawing/2014/main" id="{E96D6D63-6400-E1E8-9BB5-04BBFB422AD1}"/>
              </a:ext>
            </a:extLst>
          </p:cNvPr>
          <p:cNvSpPr>
            <a:spLocks noGrp="1"/>
          </p:cNvSpPr>
          <p:nvPr>
            <p:ph type="body" sz="quarter" idx="10" hasCustomPrompt="1"/>
          </p:nvPr>
        </p:nvSpPr>
        <p:spPr>
          <a:xfrm>
            <a:off x="3365437" y="2813456"/>
            <a:ext cx="8229155" cy="882412"/>
          </a:xfrm>
          <a:prstGeom prst="rect">
            <a:avLst/>
          </a:prstGeom>
        </p:spPr>
        <p:txBody>
          <a:bodyPr anchor="ctr">
            <a:norm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2" name="Freeform 3">
            <a:extLst>
              <a:ext uri="{FF2B5EF4-FFF2-40B4-BE49-F238E27FC236}">
                <a16:creationId xmlns:a16="http://schemas.microsoft.com/office/drawing/2014/main" id="{CA8BDBDE-E479-DBFC-738C-631EE64703D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3" name="Text Placeholder 2">
            <a:extLst>
              <a:ext uri="{FF2B5EF4-FFF2-40B4-BE49-F238E27FC236}">
                <a16:creationId xmlns:a16="http://schemas.microsoft.com/office/drawing/2014/main" id="{FE828096-1519-BE56-BFB4-919C676959F7}"/>
              </a:ext>
            </a:extLst>
          </p:cNvPr>
          <p:cNvSpPr>
            <a:spLocks noGrp="1"/>
          </p:cNvSpPr>
          <p:nvPr>
            <p:ph type="body" idx="11" hasCustomPrompt="1"/>
          </p:nvPr>
        </p:nvSpPr>
        <p:spPr>
          <a:xfrm>
            <a:off x="3365437" y="3698203"/>
            <a:ext cx="6019906" cy="297092"/>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Month Year – 18pt</a:t>
            </a:r>
          </a:p>
        </p:txBody>
      </p:sp>
    </p:spTree>
    <p:extLst>
      <p:ext uri="{BB962C8B-B14F-4D97-AF65-F5344CB8AC3E}">
        <p14:creationId xmlns:p14="http://schemas.microsoft.com/office/powerpoint/2010/main" val="1272329743"/>
      </p:ext>
    </p:extLst>
  </p:cSld>
  <p:clrMapOvr>
    <a:masterClrMapping/>
  </p:clrMapOvr>
  <p:extLst>
    <p:ext uri="{DCECCB84-F9BA-43D5-87BE-67443E8EF086}">
      <p15:sldGuideLst xmlns:p15="http://schemas.microsoft.com/office/powerpoint/2012/main">
        <p15:guide id="1" orient="horz" pos="218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Nudge_Deck title slide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F27C4C3-733B-B363-560C-F86A55134081}"/>
              </a:ext>
            </a:extLst>
          </p:cNvPr>
          <p:cNvSpPr/>
          <p:nvPr userDrawn="1"/>
        </p:nvSpPr>
        <p:spPr>
          <a:xfrm>
            <a:off x="0" y="996796"/>
            <a:ext cx="2129589" cy="4707639"/>
          </a:xfrm>
          <a:custGeom>
            <a:avLst/>
            <a:gdLst>
              <a:gd name="connsiteX0" fmla="*/ 0 w 3459472"/>
              <a:gd name="connsiteY0" fmla="*/ 0 h 7647458"/>
              <a:gd name="connsiteX1" fmla="*/ 11158 w 3459472"/>
              <a:gd name="connsiteY1" fmla="*/ 2778 h 7647458"/>
              <a:gd name="connsiteX2" fmla="*/ 528133 w 3459472"/>
              <a:gd name="connsiteY2" fmla="*/ 348655 h 7647458"/>
              <a:gd name="connsiteX3" fmla="*/ 3219633 w 3459472"/>
              <a:gd name="connsiteY3" fmla="*/ 3645206 h 7647458"/>
              <a:gd name="connsiteX4" fmla="*/ 3068365 w 3459472"/>
              <a:gd name="connsiteY4" fmla="*/ 5142263 h 7647458"/>
              <a:gd name="connsiteX5" fmla="*/ 0 w 3459472"/>
              <a:gd name="connsiteY5" fmla="*/ 7647458 h 764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472" h="7647458">
                <a:moveTo>
                  <a:pt x="0" y="0"/>
                </a:moveTo>
                <a:lnTo>
                  <a:pt x="11158" y="2778"/>
                </a:lnTo>
                <a:cubicBezTo>
                  <a:pt x="207417" y="61761"/>
                  <a:pt x="388772" y="177965"/>
                  <a:pt x="528133" y="348655"/>
                </a:cubicBezTo>
                <a:lnTo>
                  <a:pt x="3219633" y="3645206"/>
                </a:lnTo>
                <a:cubicBezTo>
                  <a:pt x="3591262" y="4100378"/>
                  <a:pt x="3523537" y="4770633"/>
                  <a:pt x="3068365" y="5142263"/>
                </a:cubicBezTo>
                <a:lnTo>
                  <a:pt x="0" y="7647458"/>
                </a:ln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5" name="Freeform 4">
            <a:extLst>
              <a:ext uri="{FF2B5EF4-FFF2-40B4-BE49-F238E27FC236}">
                <a16:creationId xmlns:a16="http://schemas.microsoft.com/office/drawing/2014/main" id="{5328820E-DBE4-7A0F-5F35-BCCCB728F4C9}"/>
              </a:ext>
            </a:extLst>
          </p:cNvPr>
          <p:cNvSpPr/>
          <p:nvPr userDrawn="1"/>
        </p:nvSpPr>
        <p:spPr>
          <a:xfrm>
            <a:off x="9383" y="4689261"/>
            <a:ext cx="4198094" cy="2149348"/>
          </a:xfrm>
          <a:custGeom>
            <a:avLst/>
            <a:gdLst>
              <a:gd name="connsiteX0" fmla="*/ 2940620 w 5761687"/>
              <a:gd name="connsiteY0" fmla="*/ 84 h 2949879"/>
              <a:gd name="connsiteX1" fmla="*/ 3681556 w 5761687"/>
              <a:gd name="connsiteY1" fmla="*/ 360988 h 2949879"/>
              <a:gd name="connsiteX2" fmla="*/ 5761687 w 5761687"/>
              <a:gd name="connsiteY2" fmla="*/ 2949879 h 2949879"/>
              <a:gd name="connsiteX3" fmla="*/ 0 w 5761687"/>
              <a:gd name="connsiteY3" fmla="*/ 2949879 h 2949879"/>
              <a:gd name="connsiteX4" fmla="*/ 0 w 5761687"/>
              <a:gd name="connsiteY4" fmla="*/ 2079847 h 2949879"/>
              <a:gd name="connsiteX5" fmla="*/ 2323442 w 5761687"/>
              <a:gd name="connsiteY5" fmla="*/ 213001 h 2949879"/>
              <a:gd name="connsiteX6" fmla="*/ 2940620 w 5761687"/>
              <a:gd name="connsiteY6" fmla="*/ 84 h 294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687" h="2949879">
                <a:moveTo>
                  <a:pt x="2940620" y="84"/>
                </a:moveTo>
                <a:cubicBezTo>
                  <a:pt x="3218960" y="3731"/>
                  <a:pt x="3493587" y="127045"/>
                  <a:pt x="3681556" y="360988"/>
                </a:cubicBezTo>
                <a:lnTo>
                  <a:pt x="5761687" y="2949879"/>
                </a:lnTo>
                <a:lnTo>
                  <a:pt x="0" y="2949879"/>
                </a:lnTo>
                <a:lnTo>
                  <a:pt x="0" y="2079847"/>
                </a:lnTo>
                <a:lnTo>
                  <a:pt x="2323442" y="213001"/>
                </a:lnTo>
                <a:cubicBezTo>
                  <a:pt x="2505398" y="66803"/>
                  <a:pt x="2724132" y="-2752"/>
                  <a:pt x="2940620" y="84"/>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sp>
        <p:nvSpPr>
          <p:cNvPr id="6" name="Freeform 5">
            <a:extLst>
              <a:ext uri="{FF2B5EF4-FFF2-40B4-BE49-F238E27FC236}">
                <a16:creationId xmlns:a16="http://schemas.microsoft.com/office/drawing/2014/main" id="{EEB78E1F-4086-D76F-441A-DC3CA10F8F53}"/>
              </a:ext>
            </a:extLst>
          </p:cNvPr>
          <p:cNvSpPr/>
          <p:nvPr userDrawn="1"/>
        </p:nvSpPr>
        <p:spPr>
          <a:xfrm>
            <a:off x="9383" y="1103"/>
            <a:ext cx="5001530" cy="2601867"/>
          </a:xfrm>
          <a:custGeom>
            <a:avLst/>
            <a:gdLst>
              <a:gd name="connsiteX0" fmla="*/ 0 w 7351446"/>
              <a:gd name="connsiteY0" fmla="*/ 0 h 3824327"/>
              <a:gd name="connsiteX1" fmla="*/ 7246405 w 7351446"/>
              <a:gd name="connsiteY1" fmla="*/ 0 h 3824327"/>
              <a:gd name="connsiteX2" fmla="*/ 7284519 w 7351446"/>
              <a:gd name="connsiteY2" fmla="*/ 84171 h 3824327"/>
              <a:gd name="connsiteX3" fmla="*/ 6990460 w 7351446"/>
              <a:gd name="connsiteY3" fmla="*/ 1191148 h 3824327"/>
              <a:gd name="connsiteX4" fmla="*/ 3978349 w 7351446"/>
              <a:gd name="connsiteY4" fmla="*/ 3611328 h 3824327"/>
              <a:gd name="connsiteX5" fmla="*/ 2620235 w 7351446"/>
              <a:gd name="connsiteY5" fmla="*/ 3463340 h 3824327"/>
              <a:gd name="connsiteX6" fmla="*/ 200055 w 7351446"/>
              <a:gd name="connsiteY6" fmla="*/ 451230 h 3824327"/>
              <a:gd name="connsiteX7" fmla="*/ 2535 w 7351446"/>
              <a:gd name="connsiteY7" fmla="*/ 19253 h 3824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1446" h="3824327">
                <a:moveTo>
                  <a:pt x="0" y="0"/>
                </a:moveTo>
                <a:lnTo>
                  <a:pt x="7246405" y="0"/>
                </a:lnTo>
                <a:lnTo>
                  <a:pt x="7284519" y="84171"/>
                </a:lnTo>
                <a:cubicBezTo>
                  <a:pt x="7435476" y="467322"/>
                  <a:pt x="7328377" y="919637"/>
                  <a:pt x="6990460" y="1191148"/>
                </a:cubicBezTo>
                <a:lnTo>
                  <a:pt x="3978349" y="3611328"/>
                </a:lnTo>
                <a:cubicBezTo>
                  <a:pt x="3562451" y="3945495"/>
                  <a:pt x="2954402" y="3879239"/>
                  <a:pt x="2620235" y="3463340"/>
                </a:cubicBezTo>
                <a:lnTo>
                  <a:pt x="200055" y="451230"/>
                </a:lnTo>
                <a:cubicBezTo>
                  <a:pt x="95628" y="321262"/>
                  <a:pt x="30305" y="172529"/>
                  <a:pt x="2535" y="19253"/>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solidFill>
                <a:srgbClr val="41A5D3"/>
              </a:solidFill>
              <a:latin typeface="Avenir Book" panose="02000503020000020003" pitchFamily="2" charset="0"/>
            </a:endParaRPr>
          </a:p>
        </p:txBody>
      </p:sp>
      <p:grpSp>
        <p:nvGrpSpPr>
          <p:cNvPr id="11" name="Group 10">
            <a:extLst>
              <a:ext uri="{FF2B5EF4-FFF2-40B4-BE49-F238E27FC236}">
                <a16:creationId xmlns:a16="http://schemas.microsoft.com/office/drawing/2014/main" id="{007A5D42-CFDB-974F-16D0-B76BA88C0172}"/>
              </a:ext>
            </a:extLst>
          </p:cNvPr>
          <p:cNvGrpSpPr/>
          <p:nvPr userDrawn="1"/>
        </p:nvGrpSpPr>
        <p:grpSpPr>
          <a:xfrm>
            <a:off x="7333172" y="6254970"/>
            <a:ext cx="4138103" cy="455762"/>
            <a:chOff x="6854678" y="6222358"/>
            <a:chExt cx="4912324" cy="541033"/>
          </a:xfrm>
        </p:grpSpPr>
        <p:sp>
          <p:nvSpPr>
            <p:cNvPr id="12" name="Freeform 11">
              <a:extLst>
                <a:ext uri="{FF2B5EF4-FFF2-40B4-BE49-F238E27FC236}">
                  <a16:creationId xmlns:a16="http://schemas.microsoft.com/office/drawing/2014/main" id="{C9812183-D17F-8FFF-E395-BF7DB115ABBB}"/>
                </a:ext>
              </a:extLst>
            </p:cNvPr>
            <p:cNvSpPr/>
            <p:nvPr/>
          </p:nvSpPr>
          <p:spPr>
            <a:xfrm>
              <a:off x="6854678" y="6222358"/>
              <a:ext cx="944866" cy="541033"/>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4083" b="0" i="0">
                <a:latin typeface="Avenir Book" panose="02000503020000020003" pitchFamily="2" charset="0"/>
              </a:endParaRPr>
            </a:p>
          </p:txBody>
        </p:sp>
        <p:pic>
          <p:nvPicPr>
            <p:cNvPr id="13" name="Picture 12" descr="Blue text on a black background&#10;&#10;AI-generated content may be incorrect.">
              <a:extLst>
                <a:ext uri="{FF2B5EF4-FFF2-40B4-BE49-F238E27FC236}">
                  <a16:creationId xmlns:a16="http://schemas.microsoft.com/office/drawing/2014/main" id="{0D3EEF74-FF83-482A-39EE-31257C1BFF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27277" y="6373511"/>
              <a:ext cx="1739725" cy="238727"/>
            </a:xfrm>
            <a:prstGeom prst="rect">
              <a:avLst/>
            </a:prstGeom>
          </p:spPr>
        </p:pic>
        <p:pic>
          <p:nvPicPr>
            <p:cNvPr id="14" name="CHTI">
              <a:extLst>
                <a:ext uri="{FF2B5EF4-FFF2-40B4-BE49-F238E27FC236}">
                  <a16:creationId xmlns:a16="http://schemas.microsoft.com/office/drawing/2014/main" id="{06DF08B4-38F8-7D4C-F6BC-B09076EC9C02}"/>
                </a:ext>
              </a:extLst>
            </p:cNvPr>
            <p:cNvPicPr>
              <a:picLocks noChangeAspect="1"/>
            </p:cNvPicPr>
            <p:nvPr/>
          </p:nvPicPr>
          <p:blipFill>
            <a:blip>
              <a:extLst>
                <a:ext uri="{96DAC541-7B7A-43D3-8B79-37D633B846F1}">
                  <asvg:svgBlip xmlns:asvg="http://schemas.microsoft.com/office/drawing/2016/SVG/main" r:embed="rId4"/>
                </a:ext>
              </a:extLst>
            </a:blip>
            <a:srcRect l="3463" t="18393" r="12511" b="18279"/>
            <a:stretch/>
          </p:blipFill>
          <p:spPr>
            <a:xfrm>
              <a:off x="8037298" y="6353749"/>
              <a:ext cx="1752225" cy="278250"/>
            </a:xfrm>
            <a:prstGeom prst="rect">
              <a:avLst/>
            </a:prstGeom>
          </p:spPr>
        </p:pic>
        <p:cxnSp>
          <p:nvCxnSpPr>
            <p:cNvPr id="15" name="Straight Connector 14">
              <a:extLst>
                <a:ext uri="{FF2B5EF4-FFF2-40B4-BE49-F238E27FC236}">
                  <a16:creationId xmlns:a16="http://schemas.microsoft.com/office/drawing/2014/main" id="{527B18D0-AA9D-DB36-EA05-F8FBACC26BB9}"/>
                </a:ext>
              </a:extLst>
            </p:cNvPr>
            <p:cNvCxnSpPr>
              <a:cxnSpLocks/>
            </p:cNvCxnSpPr>
            <p:nvPr/>
          </p:nvCxnSpPr>
          <p:spPr>
            <a:xfrm>
              <a:off x="7918421"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4984A1F-4DF4-7B95-FD9E-16A8B85AC93B}"/>
                </a:ext>
              </a:extLst>
            </p:cNvPr>
            <p:cNvCxnSpPr>
              <a:cxnSpLocks/>
            </p:cNvCxnSpPr>
            <p:nvPr/>
          </p:nvCxnSpPr>
          <p:spPr>
            <a:xfrm>
              <a:off x="9908400" y="6373511"/>
              <a:ext cx="0" cy="23872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7" name="Text Placeholder 8">
            <a:extLst>
              <a:ext uri="{FF2B5EF4-FFF2-40B4-BE49-F238E27FC236}">
                <a16:creationId xmlns:a16="http://schemas.microsoft.com/office/drawing/2014/main" id="{B8FA2584-736F-FEA8-A940-6CA3613690A3}"/>
              </a:ext>
            </a:extLst>
          </p:cNvPr>
          <p:cNvSpPr>
            <a:spLocks noGrp="1"/>
          </p:cNvSpPr>
          <p:nvPr>
            <p:ph type="body" sz="quarter" idx="10" hasCustomPrompt="1"/>
          </p:nvPr>
        </p:nvSpPr>
        <p:spPr>
          <a:xfrm>
            <a:off x="3365437" y="2228514"/>
            <a:ext cx="8229155" cy="919134"/>
          </a:xfrm>
          <a:prstGeom prst="rect">
            <a:avLst/>
          </a:prstGeom>
        </p:spPr>
        <p:txBody>
          <a:bodyPr anchor="b">
            <a:noAutofit/>
          </a:bodyPr>
          <a:lstStyle>
            <a:lvl1pPr marL="0" indent="0">
              <a:buNone/>
              <a:defRPr sz="5500" b="1" i="0">
                <a:solidFill>
                  <a:srgbClr val="183056"/>
                </a:solidFill>
                <a:latin typeface="Avenir Black" panose="02000503020000020003" pitchFamily="2" charset="0"/>
              </a:defRPr>
            </a:lvl1pPr>
          </a:lstStyle>
          <a:p>
            <a:pPr lvl="0"/>
            <a:r>
              <a:rPr lang="en-US"/>
              <a:t>Title/Avenir Black-55pt</a:t>
            </a:r>
          </a:p>
        </p:txBody>
      </p:sp>
      <p:sp>
        <p:nvSpPr>
          <p:cNvPr id="18" name="Text Placeholder 8">
            <a:extLst>
              <a:ext uri="{FF2B5EF4-FFF2-40B4-BE49-F238E27FC236}">
                <a16:creationId xmlns:a16="http://schemas.microsoft.com/office/drawing/2014/main" id="{82C355EF-A516-7222-A524-C1FD2EE049E3}"/>
              </a:ext>
            </a:extLst>
          </p:cNvPr>
          <p:cNvSpPr>
            <a:spLocks noGrp="1"/>
          </p:cNvSpPr>
          <p:nvPr>
            <p:ph type="body" sz="quarter" idx="11" hasCustomPrompt="1"/>
          </p:nvPr>
        </p:nvSpPr>
        <p:spPr>
          <a:xfrm>
            <a:off x="3365437" y="3150332"/>
            <a:ext cx="8229155" cy="431068"/>
          </a:xfrm>
          <a:prstGeom prst="rect">
            <a:avLst/>
          </a:prstGeom>
        </p:spPr>
        <p:txBody>
          <a:bodyPr anchor="ctr">
            <a:noAutofit/>
          </a:bodyPr>
          <a:lstStyle>
            <a:lvl1pPr marL="0" indent="0">
              <a:buNone/>
              <a:defRPr sz="3200" b="0" i="0">
                <a:solidFill>
                  <a:schemeClr val="accent1"/>
                </a:solidFill>
                <a:latin typeface="Avenir Medium" panose="02000503020000020003" pitchFamily="2" charset="0"/>
              </a:defRPr>
            </a:lvl1pPr>
          </a:lstStyle>
          <a:p>
            <a:pPr lvl="0"/>
            <a:r>
              <a:rPr lang="en-US"/>
              <a:t>Subheading/Avenir Heavy-32pt</a:t>
            </a:r>
          </a:p>
        </p:txBody>
      </p:sp>
      <p:sp>
        <p:nvSpPr>
          <p:cNvPr id="19" name="Text Placeholder 8">
            <a:extLst>
              <a:ext uri="{FF2B5EF4-FFF2-40B4-BE49-F238E27FC236}">
                <a16:creationId xmlns:a16="http://schemas.microsoft.com/office/drawing/2014/main" id="{5C82F518-3793-CC3D-22E2-621135C78267}"/>
              </a:ext>
            </a:extLst>
          </p:cNvPr>
          <p:cNvSpPr>
            <a:spLocks noGrp="1"/>
          </p:cNvSpPr>
          <p:nvPr>
            <p:ph type="body" sz="quarter" idx="12" hasCustomPrompt="1"/>
          </p:nvPr>
        </p:nvSpPr>
        <p:spPr>
          <a:xfrm>
            <a:off x="3365437" y="3662026"/>
            <a:ext cx="8229155" cy="340441"/>
          </a:xfrm>
          <a:prstGeom prst="rect">
            <a:avLst/>
          </a:prstGeom>
        </p:spPr>
        <p:txBody>
          <a:bodyPr anchor="ctr">
            <a:noAutofit/>
          </a:bodyPr>
          <a:lstStyle>
            <a:lvl1pPr marL="0" indent="0">
              <a:buNone/>
              <a:defRPr sz="1800" b="0" i="0">
                <a:solidFill>
                  <a:schemeClr val="tx1"/>
                </a:solidFill>
                <a:latin typeface="Avenir Book" panose="02000503020000020003" pitchFamily="2" charset="0"/>
              </a:defRPr>
            </a:lvl1pPr>
          </a:lstStyle>
          <a:p>
            <a:pPr lvl="0"/>
            <a:r>
              <a:rPr lang="en-US"/>
              <a:t>Month &amp; Date/Avenir Light-18pt</a:t>
            </a:r>
          </a:p>
        </p:txBody>
      </p:sp>
      <p:cxnSp>
        <p:nvCxnSpPr>
          <p:cNvPr id="20" name="Straight Connector 19">
            <a:extLst>
              <a:ext uri="{FF2B5EF4-FFF2-40B4-BE49-F238E27FC236}">
                <a16:creationId xmlns:a16="http://schemas.microsoft.com/office/drawing/2014/main" id="{7D296DDE-F9E5-51DA-9D3E-8AFBFDFA9366}"/>
              </a:ext>
            </a:extLst>
          </p:cNvPr>
          <p:cNvCxnSpPr>
            <a:cxnSpLocks/>
          </p:cNvCxnSpPr>
          <p:nvPr userDrawn="1"/>
        </p:nvCxnSpPr>
        <p:spPr>
          <a:xfrm>
            <a:off x="3365437" y="4135967"/>
            <a:ext cx="2130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
            <a:extLst>
              <a:ext uri="{FF2B5EF4-FFF2-40B4-BE49-F238E27FC236}">
                <a16:creationId xmlns:a16="http://schemas.microsoft.com/office/drawing/2014/main" id="{3D52064E-AD38-DFF5-D26B-8118EC9B97E3}"/>
              </a:ext>
            </a:extLst>
          </p:cNvPr>
          <p:cNvSpPr>
            <a:spLocks noGrp="1"/>
          </p:cNvSpPr>
          <p:nvPr>
            <p:ph type="body" idx="13" hasCustomPrompt="1"/>
          </p:nvPr>
        </p:nvSpPr>
        <p:spPr>
          <a:xfrm>
            <a:off x="3365437" y="4457422"/>
            <a:ext cx="6019906" cy="939018"/>
          </a:xfrm>
          <a:prstGeom prst="rect">
            <a:avLst/>
          </a:prstGeom>
        </p:spPr>
        <p:txBody>
          <a:bodyPr anchor="t">
            <a:noAutofit/>
          </a:bodyPr>
          <a:lstStyle>
            <a:lvl1pPr marL="0" indent="0">
              <a:buNone/>
              <a:defRPr sz="1200" b="0" i="0">
                <a:solidFill>
                  <a:schemeClr val="tx2"/>
                </a:solidFill>
                <a:latin typeface="Avenir Book" panose="02000503020000020003" pitchFamily="2" charset="0"/>
              </a:defRPr>
            </a:lvl1pPr>
            <a:lvl2pPr marL="447287" indent="0">
              <a:buNone/>
              <a:defRPr sz="1957">
                <a:solidFill>
                  <a:schemeClr val="tx1">
                    <a:tint val="82000"/>
                  </a:schemeClr>
                </a:solidFill>
              </a:defRPr>
            </a:lvl2pPr>
            <a:lvl3pPr marL="894574" indent="0">
              <a:buNone/>
              <a:defRPr sz="1761">
                <a:solidFill>
                  <a:schemeClr val="tx1">
                    <a:tint val="82000"/>
                  </a:schemeClr>
                </a:solidFill>
              </a:defRPr>
            </a:lvl3pPr>
            <a:lvl4pPr marL="1341860" indent="0">
              <a:buNone/>
              <a:defRPr sz="1565">
                <a:solidFill>
                  <a:schemeClr val="tx1">
                    <a:tint val="82000"/>
                  </a:schemeClr>
                </a:solidFill>
              </a:defRPr>
            </a:lvl4pPr>
            <a:lvl5pPr marL="1789148" indent="0">
              <a:buNone/>
              <a:defRPr sz="1565">
                <a:solidFill>
                  <a:schemeClr val="tx1">
                    <a:tint val="82000"/>
                  </a:schemeClr>
                </a:solidFill>
              </a:defRPr>
            </a:lvl5pPr>
            <a:lvl6pPr marL="2236435" indent="0">
              <a:buNone/>
              <a:defRPr sz="1565">
                <a:solidFill>
                  <a:schemeClr val="tx1">
                    <a:tint val="82000"/>
                  </a:schemeClr>
                </a:solidFill>
              </a:defRPr>
            </a:lvl6pPr>
            <a:lvl7pPr marL="2683722" indent="0">
              <a:buNone/>
              <a:defRPr sz="1565">
                <a:solidFill>
                  <a:schemeClr val="tx1">
                    <a:tint val="82000"/>
                  </a:schemeClr>
                </a:solidFill>
              </a:defRPr>
            </a:lvl7pPr>
            <a:lvl8pPr marL="3131008" indent="0">
              <a:buNone/>
              <a:defRPr sz="1565">
                <a:solidFill>
                  <a:schemeClr val="tx1">
                    <a:tint val="82000"/>
                  </a:schemeClr>
                </a:solidFill>
              </a:defRPr>
            </a:lvl8pPr>
            <a:lvl9pPr marL="3578295" indent="0">
              <a:buNone/>
              <a:defRPr sz="1565">
                <a:solidFill>
                  <a:schemeClr val="tx1">
                    <a:tint val="82000"/>
                  </a:schemeClr>
                </a:solidFill>
              </a:defRPr>
            </a:lvl9pPr>
          </a:lstStyle>
          <a:p>
            <a:pPr lvl="0"/>
            <a:r>
              <a:rPr lang="en-US"/>
              <a:t>Team Member, Title – 14pt</a:t>
            </a:r>
          </a:p>
          <a:p>
            <a:pPr lvl="0"/>
            <a:r>
              <a:rPr lang="en-US"/>
              <a:t>Team Member, Title</a:t>
            </a:r>
          </a:p>
          <a:p>
            <a:pPr lvl="0"/>
            <a:r>
              <a:rPr lang="en-US"/>
              <a:t>Team Member, Title</a:t>
            </a:r>
          </a:p>
        </p:txBody>
      </p:sp>
    </p:spTree>
    <p:extLst>
      <p:ext uri="{BB962C8B-B14F-4D97-AF65-F5344CB8AC3E}">
        <p14:creationId xmlns:p14="http://schemas.microsoft.com/office/powerpoint/2010/main" val="3603608238"/>
      </p:ext>
    </p:extLst>
  </p:cSld>
  <p:clrMapOvr>
    <a:masterClrMapping/>
  </p:clrMapOvr>
  <p:extLst>
    <p:ext uri="{DCECCB84-F9BA-43D5-87BE-67443E8EF086}">
      <p15:sldGuideLst xmlns:p15="http://schemas.microsoft.com/office/powerpoint/2012/main">
        <p15:guide id="1" orient="horz" pos="1824">
          <p15:clr>
            <a:srgbClr val="FBAE40"/>
          </p15:clr>
        </p15:guide>
        <p15:guide id="2" orient="horz" pos="2208">
          <p15:clr>
            <a:srgbClr val="FBAE40"/>
          </p15:clr>
        </p15:guide>
        <p15:guide id="3" orient="horz" pos="2472">
          <p15:clr>
            <a:srgbClr val="FBAE40"/>
          </p15:clr>
        </p15:guide>
        <p15:guide id="4" orient="horz" pos="2808">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cSld name="Nudge_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66220"/>
            <a:ext cx="10515601" cy="1325563"/>
          </a:xfrm>
          <a:prstGeom prst="rect">
            <a:avLst/>
          </a:prstGeom>
        </p:spPr>
        <p:txBody>
          <a:bodyPr anchor="ctr"/>
          <a:lstStyle>
            <a:lvl1pPr>
              <a:defRPr sz="6000" b="1" i="0">
                <a:solidFill>
                  <a:schemeClr val="tx1"/>
                </a:solidFill>
                <a:latin typeface="Avenir Black" panose="02000503020000020003" pitchFamily="2" charset="0"/>
              </a:defRPr>
            </a:lvl1pPr>
          </a:lstStyle>
          <a:p>
            <a:r>
              <a:rPr lang="en-US"/>
              <a:t>Title/Avenir Black-60pt</a:t>
            </a:r>
          </a:p>
        </p:txBody>
      </p:sp>
      <p:sp>
        <p:nvSpPr>
          <p:cNvPr id="6" name="Freeform 3">
            <a:extLst>
              <a:ext uri="{FF2B5EF4-FFF2-40B4-BE49-F238E27FC236}">
                <a16:creationId xmlns:a16="http://schemas.microsoft.com/office/drawing/2014/main" id="{B1486F03-7404-ECD8-3ADB-DA6B25C7159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9" name="Freeform 8">
            <a:extLst>
              <a:ext uri="{FF2B5EF4-FFF2-40B4-BE49-F238E27FC236}">
                <a16:creationId xmlns:a16="http://schemas.microsoft.com/office/drawing/2014/main" id="{B6FF2915-ED26-8995-27B9-7256646D9792}"/>
              </a:ext>
            </a:extLst>
          </p:cNvPr>
          <p:cNvSpPr/>
          <p:nvPr userDrawn="1"/>
        </p:nvSpPr>
        <p:spPr>
          <a:xfrm>
            <a:off x="8221926" y="0"/>
            <a:ext cx="3970075" cy="3173306"/>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accent1">
                  <a:lumMod val="67000"/>
                </a:schemeClr>
              </a:gs>
              <a:gs pos="42000">
                <a:schemeClr val="accent1">
                  <a:alpha val="78284"/>
                  <a:lumMod val="88000"/>
                </a:schemeClr>
              </a:gs>
              <a:gs pos="85000">
                <a:schemeClr val="accent1">
                  <a:lumMod val="60000"/>
                  <a:lumOff val="4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0" name="Freeform 9">
            <a:extLst>
              <a:ext uri="{FF2B5EF4-FFF2-40B4-BE49-F238E27FC236}">
                <a16:creationId xmlns:a16="http://schemas.microsoft.com/office/drawing/2014/main" id="{DCDA82A5-36B2-FD49-3B49-112EADA3D6F0}"/>
              </a:ext>
            </a:extLst>
          </p:cNvPr>
          <p:cNvSpPr/>
          <p:nvPr userDrawn="1"/>
        </p:nvSpPr>
        <p:spPr>
          <a:xfrm>
            <a:off x="5953739" y="5290910"/>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3" name="Slide Number Placeholder 8">
            <a:extLst>
              <a:ext uri="{FF2B5EF4-FFF2-40B4-BE49-F238E27FC236}">
                <a16:creationId xmlns:a16="http://schemas.microsoft.com/office/drawing/2014/main" id="{5C311408-8CEC-8118-3644-D6FEDD93A44F}"/>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2501939647"/>
      </p:ext>
    </p:extLst>
  </p:cSld>
  <p:clrMapOvr>
    <a:masterClrMapping/>
  </p:clrMapOvr>
  <p:extLst>
    <p:ext uri="{DCECCB84-F9BA-43D5-87BE-67443E8EF086}">
      <p15:sldGuideLst xmlns:p15="http://schemas.microsoft.com/office/powerpoint/2012/main">
        <p15:guide id="1" orient="horz" pos="225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1" hasCustomPrompt="1"/>
          </p:nvPr>
        </p:nvSpPr>
        <p:spPr>
          <a:xfrm>
            <a:off x="341992" y="3326145"/>
            <a:ext cx="10383003" cy="1646307"/>
          </a:xfrm>
        </p:spPr>
        <p:txBody>
          <a:bodyPr anchor="b">
            <a:normAutofit/>
          </a:bodyPr>
          <a:lstStyle>
            <a:lvl1pPr marL="0" indent="0">
              <a:buNone/>
              <a:defRPr sz="4267" b="1" baseline="0">
                <a:solidFill>
                  <a:schemeClr val="bg1"/>
                </a:solidFill>
              </a:defRPr>
            </a:lvl1pPr>
          </a:lstStyle>
          <a:p>
            <a:pPr lvl="0"/>
            <a:r>
              <a:rPr lang="en-US"/>
              <a:t>Title style (only changes made to the parent slide will be reflected in the app)</a:t>
            </a:r>
          </a:p>
        </p:txBody>
      </p:sp>
      <p:sp>
        <p:nvSpPr>
          <p:cNvPr id="3" name="Text Placeholder 2"/>
          <p:cNvSpPr>
            <a:spLocks noGrp="1"/>
          </p:cNvSpPr>
          <p:nvPr>
            <p:ph type="body" sz="quarter" idx="12" hasCustomPrompt="1"/>
          </p:nvPr>
        </p:nvSpPr>
        <p:spPr>
          <a:xfrm>
            <a:off x="354883" y="4972051"/>
            <a:ext cx="3917951" cy="514349"/>
          </a:xfrm>
        </p:spPr>
        <p:txBody>
          <a:bodyPr>
            <a:normAutofit/>
          </a:bodyPr>
          <a:lstStyle>
            <a:lvl1pPr>
              <a:defRPr sz="1600" baseline="0">
                <a:solidFill>
                  <a:schemeClr val="bg1"/>
                </a:solidFill>
              </a:defRPr>
            </a:lvl1pPr>
          </a:lstStyle>
          <a:p>
            <a:pPr lvl="0"/>
            <a:r>
              <a:rPr lang="en-US"/>
              <a:t>Title slide subtitle style</a:t>
            </a:r>
          </a:p>
        </p:txBody>
      </p:sp>
      <p:sp>
        <p:nvSpPr>
          <p:cNvPr id="5" name="Subtitle 1">
            <a:extLst>
              <a:ext uri="{FF2B5EF4-FFF2-40B4-BE49-F238E27FC236}">
                <a16:creationId xmlns:a16="http://schemas.microsoft.com/office/drawing/2014/main" id="{B397FB30-D0E6-47F8-D354-616B0E20A00C}"/>
              </a:ext>
            </a:extLst>
          </p:cNvPr>
          <p:cNvSpPr txBox="1">
            <a:spLocks/>
          </p:cNvSpPr>
          <p:nvPr userDrawn="1"/>
        </p:nvSpPr>
        <p:spPr>
          <a:xfrm>
            <a:off x="4519855" y="6482697"/>
            <a:ext cx="1400847" cy="213603"/>
          </a:xfrm>
          <a:prstGeom prst="rect">
            <a:avLst/>
          </a:prstGeom>
        </p:spPr>
        <p:txBody>
          <a:bodyPr vert="horz" lIns="121920" tIns="60960" rIns="121920" bIns="6096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067">
                <a:solidFill>
                  <a:srgbClr val="FFFFFF"/>
                </a:solidFill>
                <a:latin typeface="Helvetica Neue"/>
                <a:cs typeface="Helvetica Neue"/>
              </a:rPr>
              <a:t>Powered by</a:t>
            </a:r>
          </a:p>
        </p:txBody>
      </p:sp>
      <p:pic>
        <p:nvPicPr>
          <p:cNvPr id="6" name="Picture 5">
            <a:extLst>
              <a:ext uri="{FF2B5EF4-FFF2-40B4-BE49-F238E27FC236}">
                <a16:creationId xmlns:a16="http://schemas.microsoft.com/office/drawing/2014/main" id="{664C1F35-7934-3723-FBBD-74C99BCA9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1353" y="6388544"/>
            <a:ext cx="1842324" cy="448721"/>
          </a:xfrm>
          <a:prstGeom prst="rect">
            <a:avLst/>
          </a:prstGeom>
        </p:spPr>
      </p:pic>
    </p:spTree>
    <p:extLst>
      <p:ext uri="{BB962C8B-B14F-4D97-AF65-F5344CB8AC3E}">
        <p14:creationId xmlns:p14="http://schemas.microsoft.com/office/powerpoint/2010/main" val="101488963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CHTI_text and photo 1_lightgrey_bigtex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53216B-BD83-0997-FCE3-FC5B8A73242C}"/>
              </a:ext>
            </a:extLst>
          </p:cNvPr>
          <p:cNvSpPr/>
          <p:nvPr userDrawn="1"/>
        </p:nvSpPr>
        <p:spPr>
          <a:xfrm>
            <a:off x="6096001" y="0"/>
            <a:ext cx="6096000" cy="6858000"/>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sp>
        <p:nvSpPr>
          <p:cNvPr id="3" name="Picture Placeholder 21">
            <a:extLst>
              <a:ext uri="{FF2B5EF4-FFF2-40B4-BE49-F238E27FC236}">
                <a16:creationId xmlns:a16="http://schemas.microsoft.com/office/drawing/2014/main" id="{3C7A2C67-8953-EF4F-E7DE-D56DB12F33DB}"/>
              </a:ext>
            </a:extLst>
          </p:cNvPr>
          <p:cNvSpPr>
            <a:spLocks noGrp="1"/>
          </p:cNvSpPr>
          <p:nvPr>
            <p:ph type="pic" sz="quarter" idx="13" hasCustomPrompt="1"/>
          </p:nvPr>
        </p:nvSpPr>
        <p:spPr>
          <a:xfrm>
            <a:off x="6724891" y="685045"/>
            <a:ext cx="4873383" cy="5171712"/>
          </a:xfrm>
          <a:prstGeom prst="rect">
            <a:avLst/>
          </a:prstGeom>
        </p:spPr>
        <p:txBody>
          <a:bodyPr/>
          <a:lstStyle>
            <a:lvl1pPr marL="0" indent="0">
              <a:buNone/>
              <a:defRPr>
                <a:solidFill>
                  <a:schemeClr val="tx2"/>
                </a:solidFill>
                <a:latin typeface="Avenir Book" panose="02000503020000020003" pitchFamily="2" charset="0"/>
              </a:defRPr>
            </a:lvl1pPr>
          </a:lstStyle>
          <a:p>
            <a:r>
              <a:rPr lang="en-US"/>
              <a:t>Picture</a:t>
            </a:r>
          </a:p>
        </p:txBody>
      </p:sp>
      <p:sp>
        <p:nvSpPr>
          <p:cNvPr id="17" name="Slide Number Placeholder 8">
            <a:extLst>
              <a:ext uri="{FF2B5EF4-FFF2-40B4-BE49-F238E27FC236}">
                <a16:creationId xmlns:a16="http://schemas.microsoft.com/office/drawing/2014/main" id="{1764332F-ED49-B5C0-99D1-63B749C04F1A}"/>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4" name="Text Placeholder 12">
            <a:extLst>
              <a:ext uri="{FF2B5EF4-FFF2-40B4-BE49-F238E27FC236}">
                <a16:creationId xmlns:a16="http://schemas.microsoft.com/office/drawing/2014/main" id="{573E05CE-4CA9-7694-EB51-3049E2404315}"/>
              </a:ext>
            </a:extLst>
          </p:cNvPr>
          <p:cNvSpPr>
            <a:spLocks noGrp="1"/>
          </p:cNvSpPr>
          <p:nvPr>
            <p:ph type="body" sz="quarter" idx="11" hasCustomPrompt="1"/>
          </p:nvPr>
        </p:nvSpPr>
        <p:spPr>
          <a:xfrm>
            <a:off x="609599" y="2535933"/>
            <a:ext cx="5181601" cy="1686746"/>
          </a:xfrm>
          <a:prstGeom prst="rect">
            <a:avLst/>
          </a:prstGeom>
        </p:spPr>
        <p:txBody>
          <a:bodyPr>
            <a:noAutofit/>
          </a:bodyPr>
          <a:lstStyle>
            <a:lvl1pPr marL="0" indent="0">
              <a:buNone/>
              <a:defRPr sz="2800">
                <a:solidFill>
                  <a:srgbClr val="000000"/>
                </a:solidFill>
                <a:latin typeface="Arial" panose="020B0604020202020204" pitchFamily="34" charset="0"/>
                <a:cs typeface="Arial" panose="020B0604020202020204" pitchFamily="34"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 pt</a:t>
            </a:r>
          </a:p>
        </p:txBody>
      </p:sp>
      <p:sp>
        <p:nvSpPr>
          <p:cNvPr id="9" name="Freeform 3">
            <a:extLst>
              <a:ext uri="{FF2B5EF4-FFF2-40B4-BE49-F238E27FC236}">
                <a16:creationId xmlns:a16="http://schemas.microsoft.com/office/drawing/2014/main" id="{A224B888-0EC6-1E3B-13BE-E31D7C0299A0}"/>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6" name="Text Placeholder 43">
            <a:extLst>
              <a:ext uri="{FF2B5EF4-FFF2-40B4-BE49-F238E27FC236}">
                <a16:creationId xmlns:a16="http://schemas.microsoft.com/office/drawing/2014/main" id="{19FA0740-C53E-594F-0058-B6B6F18A74FD}"/>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22" name="Group 21">
            <a:extLst>
              <a:ext uri="{FF2B5EF4-FFF2-40B4-BE49-F238E27FC236}">
                <a16:creationId xmlns:a16="http://schemas.microsoft.com/office/drawing/2014/main" id="{F0C51A66-E88E-A21D-FA1A-C5C4A7BFCADB}"/>
              </a:ext>
            </a:extLst>
          </p:cNvPr>
          <p:cNvGrpSpPr/>
          <p:nvPr userDrawn="1"/>
        </p:nvGrpSpPr>
        <p:grpSpPr>
          <a:xfrm>
            <a:off x="405472" y="409708"/>
            <a:ext cx="204127" cy="396990"/>
            <a:chOff x="921541" y="800100"/>
            <a:chExt cx="167671" cy="326091"/>
          </a:xfrm>
          <a:solidFill>
            <a:schemeClr val="accent1"/>
          </a:solidFill>
        </p:grpSpPr>
        <p:sp>
          <p:nvSpPr>
            <p:cNvPr id="23" name="Rectangle 22">
              <a:extLst>
                <a:ext uri="{FF2B5EF4-FFF2-40B4-BE49-F238E27FC236}">
                  <a16:creationId xmlns:a16="http://schemas.microsoft.com/office/drawing/2014/main" id="{5E0044DE-DB1B-7B88-DFCE-90F348D91CC8}"/>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4" name="Rectangle 23">
              <a:extLst>
                <a:ext uri="{FF2B5EF4-FFF2-40B4-BE49-F238E27FC236}">
                  <a16:creationId xmlns:a16="http://schemas.microsoft.com/office/drawing/2014/main" id="{97D618AE-33C2-B973-3697-3A3DEE8A23E9}"/>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4158290418"/>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768">
          <p15:clr>
            <a:srgbClr val="FBAE40"/>
          </p15:clr>
        </p15:guide>
        <p15:guide id="3" orient="horz" pos="1032">
          <p15:clr>
            <a:srgbClr val="FBAE40"/>
          </p15:clr>
        </p15:guide>
        <p15:guide id="4" pos="3648">
          <p15:clr>
            <a:srgbClr val="FBAE40"/>
          </p15:clr>
        </p15:guide>
        <p15:guide id="5" pos="4224">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Nudge_Executive Summary">
    <p:spTree>
      <p:nvGrpSpPr>
        <p:cNvPr id="1" name=""/>
        <p:cNvGrpSpPr/>
        <p:nvPr/>
      </p:nvGrpSpPr>
      <p:grpSpPr>
        <a:xfrm>
          <a:off x="0" y="0"/>
          <a:ext cx="0" cy="0"/>
          <a:chOff x="0" y="0"/>
          <a:chExt cx="0" cy="0"/>
        </a:xfrm>
      </p:grpSpPr>
      <p:sp>
        <p:nvSpPr>
          <p:cNvPr id="8" name="Slide Number Placeholder 8">
            <a:extLst>
              <a:ext uri="{FF2B5EF4-FFF2-40B4-BE49-F238E27FC236}">
                <a16:creationId xmlns:a16="http://schemas.microsoft.com/office/drawing/2014/main" id="{DF48440F-7DF8-D727-D156-1B3A0D3D4100}"/>
              </a:ext>
            </a:extLst>
          </p:cNvPr>
          <p:cNvSpPr txBox="1">
            <a:spLocks/>
          </p:cNvSpPr>
          <p:nvPr userDrawn="1"/>
        </p:nvSpPr>
        <p:spPr>
          <a:xfrm>
            <a:off x="609600" y="630838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1">
                    <a:lumMod val="50000"/>
                  </a:schemeClr>
                </a:solidFill>
                <a:latin typeface="Avenir Book" panose="02000503020000020003" pitchFamily="2" charset="0"/>
              </a:rPr>
              <a:pPr algn="l"/>
              <a:t>‹#›</a:t>
            </a:fld>
            <a:endParaRPr lang="en-US" sz="913">
              <a:solidFill>
                <a:schemeClr val="bg1">
                  <a:lumMod val="50000"/>
                </a:schemeClr>
              </a:solidFill>
              <a:latin typeface="Avenir Book" panose="02000503020000020003" pitchFamily="2" charset="0"/>
            </a:endParaRPr>
          </a:p>
        </p:txBody>
      </p:sp>
      <p:sp>
        <p:nvSpPr>
          <p:cNvPr id="3" name="Rectangle 2">
            <a:extLst>
              <a:ext uri="{FF2B5EF4-FFF2-40B4-BE49-F238E27FC236}">
                <a16:creationId xmlns:a16="http://schemas.microsoft.com/office/drawing/2014/main" id="{E48DC00C-B340-D380-EB0E-344665DCF240}"/>
              </a:ext>
            </a:extLst>
          </p:cNvPr>
          <p:cNvSpPr/>
          <p:nvPr userDrawn="1"/>
        </p:nvSpPr>
        <p:spPr>
          <a:xfrm>
            <a:off x="1" y="0"/>
            <a:ext cx="3678621"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pic>
        <p:nvPicPr>
          <p:cNvPr id="4" name="Picture 3" descr="A white logo on a black background&#10;&#10;AI-generated content may be incorrect.">
            <a:extLst>
              <a:ext uri="{FF2B5EF4-FFF2-40B4-BE49-F238E27FC236}">
                <a16:creationId xmlns:a16="http://schemas.microsoft.com/office/drawing/2014/main" id="{8E15B381-3A70-316D-2FA1-22B12E70F1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95430" y="6124626"/>
            <a:ext cx="987552" cy="600102"/>
          </a:xfrm>
          <a:prstGeom prst="rect">
            <a:avLst/>
          </a:prstGeom>
        </p:spPr>
      </p:pic>
      <p:sp>
        <p:nvSpPr>
          <p:cNvPr id="10" name="Freeform 3">
            <a:extLst>
              <a:ext uri="{FF2B5EF4-FFF2-40B4-BE49-F238E27FC236}">
                <a16:creationId xmlns:a16="http://schemas.microsoft.com/office/drawing/2014/main" id="{2E64280E-CC45-A21D-F7E1-945B71984AC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 name="Rectangle 1">
            <a:extLst>
              <a:ext uri="{FF2B5EF4-FFF2-40B4-BE49-F238E27FC236}">
                <a16:creationId xmlns:a16="http://schemas.microsoft.com/office/drawing/2014/main" id="{5E3B5958-7BB1-19F7-B313-55158A42E1C7}"/>
              </a:ext>
            </a:extLst>
          </p:cNvPr>
          <p:cNvSpPr/>
          <p:nvPr userDrawn="1"/>
        </p:nvSpPr>
        <p:spPr>
          <a:xfrm>
            <a:off x="7767711" y="904588"/>
            <a:ext cx="3814689" cy="5048823"/>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5" name="Rectangle 4">
            <a:extLst>
              <a:ext uri="{FF2B5EF4-FFF2-40B4-BE49-F238E27FC236}">
                <a16:creationId xmlns:a16="http://schemas.microsoft.com/office/drawing/2014/main" id="{42C695E9-61EA-18C6-524D-24D23D02E6CF}"/>
              </a:ext>
            </a:extLst>
          </p:cNvPr>
          <p:cNvSpPr/>
          <p:nvPr userDrawn="1"/>
        </p:nvSpPr>
        <p:spPr>
          <a:xfrm>
            <a:off x="3839178" y="904588"/>
            <a:ext cx="3814689" cy="5048823"/>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9" name="Text Placeholder 30">
            <a:extLst>
              <a:ext uri="{FF2B5EF4-FFF2-40B4-BE49-F238E27FC236}">
                <a16:creationId xmlns:a16="http://schemas.microsoft.com/office/drawing/2014/main" id="{FA4B584F-086B-F116-45CA-067575352674}"/>
              </a:ext>
            </a:extLst>
          </p:cNvPr>
          <p:cNvSpPr>
            <a:spLocks noGrp="1"/>
          </p:cNvSpPr>
          <p:nvPr>
            <p:ph type="body" sz="quarter" idx="11" hasCustomPrompt="1"/>
          </p:nvPr>
        </p:nvSpPr>
        <p:spPr>
          <a:xfrm>
            <a:off x="3839634" y="986041"/>
            <a:ext cx="3814233" cy="452437"/>
          </a:xfrm>
          <a:prstGeom prst="rect">
            <a:avLst/>
          </a:prstGeom>
        </p:spPr>
        <p:txBody>
          <a:bodyPr anchor="ctr">
            <a:noAutofit/>
          </a:bodyPr>
          <a:lstStyle>
            <a:lvl1pPr marL="0" indent="0" algn="ctr">
              <a:buNone/>
              <a:defRPr sz="1800" b="0" i="0">
                <a:solidFill>
                  <a:schemeClr val="tx2"/>
                </a:solidFill>
                <a:latin typeface="Avenir Medium" panose="02000503020000020003" pitchFamily="2" charset="0"/>
              </a:defRPr>
            </a:lvl1pPr>
          </a:lstStyle>
          <a:p>
            <a:pPr lvl="0"/>
            <a:r>
              <a:rPr lang="en-US"/>
              <a:t>Heading/Avenir – 18pt</a:t>
            </a:r>
          </a:p>
        </p:txBody>
      </p:sp>
      <p:sp>
        <p:nvSpPr>
          <p:cNvPr id="14" name="Text Placeholder 30">
            <a:extLst>
              <a:ext uri="{FF2B5EF4-FFF2-40B4-BE49-F238E27FC236}">
                <a16:creationId xmlns:a16="http://schemas.microsoft.com/office/drawing/2014/main" id="{9F30AF39-8E0E-7BB0-2415-567B4E3ED59B}"/>
              </a:ext>
            </a:extLst>
          </p:cNvPr>
          <p:cNvSpPr>
            <a:spLocks noGrp="1"/>
          </p:cNvSpPr>
          <p:nvPr>
            <p:ph type="body" sz="quarter" idx="12" hasCustomPrompt="1"/>
          </p:nvPr>
        </p:nvSpPr>
        <p:spPr>
          <a:xfrm>
            <a:off x="7760324" y="986041"/>
            <a:ext cx="3814233" cy="452437"/>
          </a:xfrm>
          <a:prstGeom prst="rect">
            <a:avLst/>
          </a:prstGeom>
        </p:spPr>
        <p:txBody>
          <a:bodyPr anchor="ctr">
            <a:noAutofit/>
          </a:bodyPr>
          <a:lstStyle>
            <a:lvl1pPr marL="0" indent="0" algn="ctr">
              <a:buNone/>
              <a:defRPr sz="1800" b="0" i="0">
                <a:solidFill>
                  <a:schemeClr val="tx2"/>
                </a:solidFill>
                <a:latin typeface="Avenir Medium" panose="02000503020000020003" pitchFamily="2" charset="0"/>
              </a:defRPr>
            </a:lvl1pPr>
          </a:lstStyle>
          <a:p>
            <a:pPr lvl="0"/>
            <a:r>
              <a:rPr lang="en-US"/>
              <a:t>Heading/Avenir – 18pt</a:t>
            </a:r>
          </a:p>
        </p:txBody>
      </p:sp>
      <p:sp>
        <p:nvSpPr>
          <p:cNvPr id="15" name="Text Placeholder 35">
            <a:extLst>
              <a:ext uri="{FF2B5EF4-FFF2-40B4-BE49-F238E27FC236}">
                <a16:creationId xmlns:a16="http://schemas.microsoft.com/office/drawing/2014/main" id="{1ABE259D-D39E-A2FC-3830-EC6A8616BB66}"/>
              </a:ext>
            </a:extLst>
          </p:cNvPr>
          <p:cNvSpPr>
            <a:spLocks noGrp="1"/>
          </p:cNvSpPr>
          <p:nvPr>
            <p:ph type="body" sz="quarter" idx="13" hasCustomPrompt="1"/>
          </p:nvPr>
        </p:nvSpPr>
        <p:spPr>
          <a:xfrm>
            <a:off x="3888317" y="1519931"/>
            <a:ext cx="3709459" cy="4025348"/>
          </a:xfrm>
          <a:prstGeom prst="rect">
            <a:avLst/>
          </a:prstGeom>
        </p:spPr>
        <p:txBody>
          <a:bodyPr>
            <a:noAutofit/>
          </a:bodyPr>
          <a:lstStyle>
            <a:lvl1pPr marL="285750" indent="-285750">
              <a:lnSpc>
                <a:spcPct val="100000"/>
              </a:lnSpc>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16" name="Text Placeholder 35">
            <a:extLst>
              <a:ext uri="{FF2B5EF4-FFF2-40B4-BE49-F238E27FC236}">
                <a16:creationId xmlns:a16="http://schemas.microsoft.com/office/drawing/2014/main" id="{03BD17B6-A9B0-208D-1760-9DBD1E3EEEA4}"/>
              </a:ext>
            </a:extLst>
          </p:cNvPr>
          <p:cNvSpPr>
            <a:spLocks noGrp="1"/>
          </p:cNvSpPr>
          <p:nvPr>
            <p:ph type="body" sz="quarter" idx="14" hasCustomPrompt="1"/>
          </p:nvPr>
        </p:nvSpPr>
        <p:spPr>
          <a:xfrm>
            <a:off x="7815424" y="1519931"/>
            <a:ext cx="3709459" cy="4025348"/>
          </a:xfrm>
          <a:prstGeom prst="rect">
            <a:avLst/>
          </a:prstGeom>
        </p:spPr>
        <p:txBody>
          <a:bodyPr>
            <a:noAutofit/>
          </a:bodyPr>
          <a:lstStyle>
            <a:lvl1pPr marL="285750" indent="-285750">
              <a:lnSpc>
                <a:spcPct val="100000"/>
              </a:lnSpc>
              <a:buClr>
                <a:schemeClr val="tx2"/>
              </a:buClr>
              <a:buFont typeface="Arial" panose="020B0604020202020204" pitchFamily="34" charset="0"/>
              <a:buChar char="•"/>
              <a:defRPr sz="1600">
                <a:solidFill>
                  <a:schemeClr val="tx2"/>
                </a:solidFill>
                <a:latin typeface="Avenir Book" panose="02000503020000020003" pitchFamily="2" charset="0"/>
              </a:defRPr>
            </a:lvl1pPr>
          </a:lstStyle>
          <a:p>
            <a:pPr lvl="0"/>
            <a:r>
              <a:rPr lang="en-US"/>
              <a:t>Text – 16pt</a:t>
            </a:r>
          </a:p>
        </p:txBody>
      </p:sp>
      <p:sp>
        <p:nvSpPr>
          <p:cNvPr id="21" name="Slide Number Placeholder 8">
            <a:extLst>
              <a:ext uri="{FF2B5EF4-FFF2-40B4-BE49-F238E27FC236}">
                <a16:creationId xmlns:a16="http://schemas.microsoft.com/office/drawing/2014/main" id="{3561CD57-AB36-D513-D344-807BC524CC6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2"/>
                </a:solidFill>
                <a:latin typeface="Avenir Book" panose="02000503020000020003" pitchFamily="2" charset="0"/>
              </a:rPr>
              <a:pPr algn="l"/>
              <a:t>‹#›</a:t>
            </a:fld>
            <a:endParaRPr lang="en-US" sz="913">
              <a:solidFill>
                <a:schemeClr val="bg2"/>
              </a:solidFill>
              <a:latin typeface="Avenir Book" panose="02000503020000020003" pitchFamily="2" charset="0"/>
            </a:endParaRPr>
          </a:p>
        </p:txBody>
      </p:sp>
      <p:sp>
        <p:nvSpPr>
          <p:cNvPr id="22" name="Text Placeholder 28">
            <a:extLst>
              <a:ext uri="{FF2B5EF4-FFF2-40B4-BE49-F238E27FC236}">
                <a16:creationId xmlns:a16="http://schemas.microsoft.com/office/drawing/2014/main" id="{8D0374A2-6CD8-8DC7-9ABE-3FA006DBDD1D}"/>
              </a:ext>
            </a:extLst>
          </p:cNvPr>
          <p:cNvSpPr>
            <a:spLocks noGrp="1"/>
          </p:cNvSpPr>
          <p:nvPr>
            <p:ph type="body" sz="quarter" idx="10" hasCustomPrompt="1"/>
          </p:nvPr>
        </p:nvSpPr>
        <p:spPr>
          <a:xfrm>
            <a:off x="618009" y="3412785"/>
            <a:ext cx="2806509" cy="1782708"/>
          </a:xfrm>
          <a:prstGeom prst="rect">
            <a:avLst/>
          </a:prstGeom>
        </p:spPr>
        <p:txBody>
          <a:bodyPr>
            <a:noAutofit/>
          </a:bodyPr>
          <a:lstStyle>
            <a:lvl1pPr marL="0" indent="0">
              <a:buNone/>
              <a:defRPr sz="1400">
                <a:solidFill>
                  <a:schemeClr val="bg1"/>
                </a:solidFill>
                <a:latin typeface="Avenir Book" panose="02000503020000020003" pitchFamily="2" charset="0"/>
              </a:defRPr>
            </a:lvl1pPr>
          </a:lstStyle>
          <a:p>
            <a:pPr lvl="0"/>
            <a:r>
              <a:rPr lang="en-US"/>
              <a:t>/ User test with a clickable prototype</a:t>
            </a:r>
          </a:p>
          <a:p>
            <a:pPr lvl="0"/>
            <a:r>
              <a:rPr lang="en-US"/>
              <a:t>/ Participants: 5 Clinicians</a:t>
            </a:r>
          </a:p>
          <a:p>
            <a:pPr lvl="0"/>
            <a:r>
              <a:rPr lang="en-US"/>
              <a:t>/ Location: Labor Floor / HUP</a:t>
            </a:r>
          </a:p>
          <a:p>
            <a:pPr lvl="0"/>
            <a:r>
              <a:rPr lang="en-US"/>
              <a:t>Font: Avenir – 14pt</a:t>
            </a:r>
          </a:p>
        </p:txBody>
      </p:sp>
      <p:grpSp>
        <p:nvGrpSpPr>
          <p:cNvPr id="23" name="Group 22">
            <a:extLst>
              <a:ext uri="{FF2B5EF4-FFF2-40B4-BE49-F238E27FC236}">
                <a16:creationId xmlns:a16="http://schemas.microsoft.com/office/drawing/2014/main" id="{CA67E706-8887-260A-30CA-868D541B3066}"/>
              </a:ext>
            </a:extLst>
          </p:cNvPr>
          <p:cNvGrpSpPr/>
          <p:nvPr userDrawn="1"/>
        </p:nvGrpSpPr>
        <p:grpSpPr>
          <a:xfrm>
            <a:off x="420823" y="2376217"/>
            <a:ext cx="134134" cy="807709"/>
            <a:chOff x="420823" y="2522866"/>
            <a:chExt cx="134134" cy="807709"/>
          </a:xfrm>
        </p:grpSpPr>
        <p:sp>
          <p:nvSpPr>
            <p:cNvPr id="28" name="Rectangle 27">
              <a:extLst>
                <a:ext uri="{FF2B5EF4-FFF2-40B4-BE49-F238E27FC236}">
                  <a16:creationId xmlns:a16="http://schemas.microsoft.com/office/drawing/2014/main" id="{18890909-B0C7-9502-D15B-E8548C95037C}"/>
                </a:ext>
              </a:extLst>
            </p:cNvPr>
            <p:cNvSpPr/>
            <p:nvPr/>
          </p:nvSpPr>
          <p:spPr>
            <a:xfrm>
              <a:off x="420823"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30" name="Rectangle 29">
              <a:extLst>
                <a:ext uri="{FF2B5EF4-FFF2-40B4-BE49-F238E27FC236}">
                  <a16:creationId xmlns:a16="http://schemas.microsoft.com/office/drawing/2014/main" id="{05756A6B-7911-F178-BDE2-6ABA4BD7B824}"/>
                </a:ext>
              </a:extLst>
            </p:cNvPr>
            <p:cNvSpPr/>
            <p:nvPr/>
          </p:nvSpPr>
          <p:spPr>
            <a:xfrm>
              <a:off x="509238"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33" name="Text Placeholder 18">
            <a:extLst>
              <a:ext uri="{FF2B5EF4-FFF2-40B4-BE49-F238E27FC236}">
                <a16:creationId xmlns:a16="http://schemas.microsoft.com/office/drawing/2014/main" id="{9CA425C1-64D1-BCCE-EDB9-31E207EBAD0F}"/>
              </a:ext>
            </a:extLst>
          </p:cNvPr>
          <p:cNvSpPr>
            <a:spLocks noGrp="1"/>
          </p:cNvSpPr>
          <p:nvPr>
            <p:ph type="body" sz="quarter" idx="15" hasCustomPrompt="1"/>
          </p:nvPr>
        </p:nvSpPr>
        <p:spPr>
          <a:xfrm>
            <a:off x="609600" y="2264691"/>
            <a:ext cx="2496854" cy="1018106"/>
          </a:xfrm>
          <a:prstGeom prst="rect">
            <a:avLst/>
          </a:prstGeom>
        </p:spPr>
        <p:txBody>
          <a:bodyPr anchor="t"/>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Executive</a:t>
            </a:r>
          </a:p>
          <a:p>
            <a:pPr lvl="0"/>
            <a:r>
              <a:rPr lang="en-US"/>
              <a:t>Summary</a:t>
            </a:r>
          </a:p>
        </p:txBody>
      </p:sp>
    </p:spTree>
    <p:extLst>
      <p:ext uri="{BB962C8B-B14F-4D97-AF65-F5344CB8AC3E}">
        <p14:creationId xmlns:p14="http://schemas.microsoft.com/office/powerpoint/2010/main" val="3031703717"/>
      </p:ext>
    </p:extLst>
  </p:cSld>
  <p:clrMapOvr>
    <a:masterClrMapping/>
  </p:clrMapOvr>
  <p:extLst>
    <p:ext uri="{DCECCB84-F9BA-43D5-87BE-67443E8EF086}">
      <p15:sldGuideLst xmlns:p15="http://schemas.microsoft.com/office/powerpoint/2012/main">
        <p15:guide id="1" orient="horz" pos="3337">
          <p15:clr>
            <a:srgbClr val="FBAE40"/>
          </p15:clr>
        </p15:guide>
        <p15:guide id="2" pos="576">
          <p15:clr>
            <a:srgbClr val="FBAE40"/>
          </p15:clr>
        </p15:guide>
        <p15:guide id="3" pos="10944">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Nudge_Methods + participants">
    <p:spTree>
      <p:nvGrpSpPr>
        <p:cNvPr id="1" name=""/>
        <p:cNvGrpSpPr/>
        <p:nvPr/>
      </p:nvGrpSpPr>
      <p:grpSpPr>
        <a:xfrm>
          <a:off x="0" y="0"/>
          <a:ext cx="0" cy="0"/>
          <a:chOff x="0" y="0"/>
          <a:chExt cx="0" cy="0"/>
        </a:xfrm>
      </p:grpSpPr>
      <p:sp>
        <p:nvSpPr>
          <p:cNvPr id="7" name="Freeform 3">
            <a:extLst>
              <a:ext uri="{FF2B5EF4-FFF2-40B4-BE49-F238E27FC236}">
                <a16:creationId xmlns:a16="http://schemas.microsoft.com/office/drawing/2014/main" id="{5120F5AC-5387-E7F0-D45C-9133CBEDF587}"/>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0" name="Text Placeholder 19">
            <a:extLst>
              <a:ext uri="{FF2B5EF4-FFF2-40B4-BE49-F238E27FC236}">
                <a16:creationId xmlns:a16="http://schemas.microsoft.com/office/drawing/2014/main" id="{3ADBB18A-7EAA-BE4B-C31B-2E5F77E6CF42}"/>
              </a:ext>
            </a:extLst>
          </p:cNvPr>
          <p:cNvSpPr>
            <a:spLocks noGrp="1"/>
          </p:cNvSpPr>
          <p:nvPr>
            <p:ph type="body" sz="quarter" idx="10" hasCustomPrompt="1"/>
          </p:nvPr>
        </p:nvSpPr>
        <p:spPr>
          <a:xfrm>
            <a:off x="609600" y="1278148"/>
            <a:ext cx="3618368"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Participants: # - 24pt</a:t>
            </a:r>
          </a:p>
        </p:txBody>
      </p:sp>
      <p:sp>
        <p:nvSpPr>
          <p:cNvPr id="23" name="Text Placeholder 22">
            <a:extLst>
              <a:ext uri="{FF2B5EF4-FFF2-40B4-BE49-F238E27FC236}">
                <a16:creationId xmlns:a16="http://schemas.microsoft.com/office/drawing/2014/main" id="{B50DEB13-F7F9-98F5-35FE-D872AE09D447}"/>
              </a:ext>
            </a:extLst>
          </p:cNvPr>
          <p:cNvSpPr>
            <a:spLocks noGrp="1"/>
          </p:cNvSpPr>
          <p:nvPr>
            <p:ph type="body" sz="quarter" idx="11" hasCustomPrompt="1"/>
          </p:nvPr>
        </p:nvSpPr>
        <p:spPr>
          <a:xfrm>
            <a:off x="632226" y="1744040"/>
            <a:ext cx="3496733" cy="783742"/>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lvl="0"/>
            <a:r>
              <a:rPr lang="en-US"/>
              <a:t>/ 2 clinicians – 16pt</a:t>
            </a:r>
          </a:p>
          <a:p>
            <a:pPr lvl="0"/>
            <a:r>
              <a:rPr lang="en-US"/>
              <a:t>/ 1 attending </a:t>
            </a:r>
            <a:r>
              <a:rPr lang="en-US" err="1"/>
              <a:t>etc</a:t>
            </a:r>
            <a:endParaRPr lang="en-US"/>
          </a:p>
        </p:txBody>
      </p:sp>
      <p:sp>
        <p:nvSpPr>
          <p:cNvPr id="5" name="Text Placeholder 19">
            <a:extLst>
              <a:ext uri="{FF2B5EF4-FFF2-40B4-BE49-F238E27FC236}">
                <a16:creationId xmlns:a16="http://schemas.microsoft.com/office/drawing/2014/main" id="{30AAF377-351D-B72B-F077-443B3D371797}"/>
              </a:ext>
            </a:extLst>
          </p:cNvPr>
          <p:cNvSpPr>
            <a:spLocks noGrp="1"/>
          </p:cNvSpPr>
          <p:nvPr>
            <p:ph type="body" sz="quarter" idx="16" hasCustomPrompt="1"/>
          </p:nvPr>
        </p:nvSpPr>
        <p:spPr>
          <a:xfrm>
            <a:off x="5486400" y="1278148"/>
            <a:ext cx="2490259"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Method – 24pt</a:t>
            </a:r>
          </a:p>
        </p:txBody>
      </p:sp>
      <p:sp>
        <p:nvSpPr>
          <p:cNvPr id="6" name="Text Placeholder 22">
            <a:extLst>
              <a:ext uri="{FF2B5EF4-FFF2-40B4-BE49-F238E27FC236}">
                <a16:creationId xmlns:a16="http://schemas.microsoft.com/office/drawing/2014/main" id="{95F0CB91-D121-2E44-69C3-8A102AAC19FB}"/>
              </a:ext>
            </a:extLst>
          </p:cNvPr>
          <p:cNvSpPr>
            <a:spLocks noGrp="1"/>
          </p:cNvSpPr>
          <p:nvPr>
            <p:ph type="body" sz="quarter" idx="17" hasCustomPrompt="1"/>
          </p:nvPr>
        </p:nvSpPr>
        <p:spPr>
          <a:xfrm>
            <a:off x="5509025" y="1744040"/>
            <a:ext cx="3496733" cy="783742"/>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lvl="0"/>
            <a:r>
              <a:rPr lang="en-US"/>
              <a:t>/ User test – 16pt</a:t>
            </a:r>
          </a:p>
          <a:p>
            <a:pPr lvl="0"/>
            <a:r>
              <a:rPr lang="en-US"/>
              <a:t>/ Observing clinicians</a:t>
            </a:r>
          </a:p>
        </p:txBody>
      </p:sp>
      <p:sp>
        <p:nvSpPr>
          <p:cNvPr id="8" name="Text Placeholder 19">
            <a:extLst>
              <a:ext uri="{FF2B5EF4-FFF2-40B4-BE49-F238E27FC236}">
                <a16:creationId xmlns:a16="http://schemas.microsoft.com/office/drawing/2014/main" id="{BCF49E22-6B35-29B6-33DF-E17063E001DD}"/>
              </a:ext>
            </a:extLst>
          </p:cNvPr>
          <p:cNvSpPr>
            <a:spLocks noGrp="1"/>
          </p:cNvSpPr>
          <p:nvPr>
            <p:ph type="body" sz="quarter" idx="18" hasCustomPrompt="1"/>
          </p:nvPr>
        </p:nvSpPr>
        <p:spPr>
          <a:xfrm>
            <a:off x="5486400" y="2986777"/>
            <a:ext cx="4966637"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Location – 24pt</a:t>
            </a:r>
          </a:p>
        </p:txBody>
      </p:sp>
      <p:sp>
        <p:nvSpPr>
          <p:cNvPr id="12" name="Text Placeholder 22">
            <a:extLst>
              <a:ext uri="{FF2B5EF4-FFF2-40B4-BE49-F238E27FC236}">
                <a16:creationId xmlns:a16="http://schemas.microsoft.com/office/drawing/2014/main" id="{B7155927-C9A1-AD51-F198-2CDBA7D39970}"/>
              </a:ext>
            </a:extLst>
          </p:cNvPr>
          <p:cNvSpPr>
            <a:spLocks noGrp="1"/>
          </p:cNvSpPr>
          <p:nvPr>
            <p:ph type="body" sz="quarter" idx="19" hasCustomPrompt="1"/>
          </p:nvPr>
        </p:nvSpPr>
        <p:spPr>
          <a:xfrm>
            <a:off x="5509025" y="3442394"/>
            <a:ext cx="5145776" cy="315688"/>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marL="0" marR="0" lvl="0" indent="0" algn="l" defTabSz="914400" rtl="0" eaLnBrk="1" fontAlgn="auto" latinLnBrk="0" hangingPunct="1">
              <a:lnSpc>
                <a:spcPct val="100000"/>
              </a:lnSpc>
              <a:spcBef>
                <a:spcPts val="250"/>
              </a:spcBef>
              <a:spcAft>
                <a:spcPts val="600"/>
              </a:spcAft>
              <a:buClr>
                <a:schemeClr val="accent3"/>
              </a:buClr>
              <a:buSzTx/>
              <a:buFont typeface="Calibri Light" panose="020F0302020204030204" pitchFamily="34" charset="0"/>
              <a:buNone/>
              <a:tabLst/>
              <a:defRPr/>
            </a:pPr>
            <a:r>
              <a:rPr lang="en-US"/>
              <a:t>Location / Month, 20XX - Text – 16pt</a:t>
            </a:r>
          </a:p>
          <a:p>
            <a:pPr lvl="0"/>
            <a:endParaRPr lang="en-US"/>
          </a:p>
        </p:txBody>
      </p:sp>
      <p:sp>
        <p:nvSpPr>
          <p:cNvPr id="13" name="Text Placeholder 19">
            <a:extLst>
              <a:ext uri="{FF2B5EF4-FFF2-40B4-BE49-F238E27FC236}">
                <a16:creationId xmlns:a16="http://schemas.microsoft.com/office/drawing/2014/main" id="{09CF5320-F595-A429-9B79-92F303A867D1}"/>
              </a:ext>
            </a:extLst>
          </p:cNvPr>
          <p:cNvSpPr>
            <a:spLocks noGrp="1"/>
          </p:cNvSpPr>
          <p:nvPr>
            <p:ph type="body" sz="quarter" idx="20" hasCustomPrompt="1"/>
          </p:nvPr>
        </p:nvSpPr>
        <p:spPr>
          <a:xfrm>
            <a:off x="5486400" y="4236411"/>
            <a:ext cx="4966637" cy="367133"/>
          </a:xfrm>
          <a:prstGeom prst="rect">
            <a:avLst/>
          </a:prstGeom>
        </p:spPr>
        <p:txBody>
          <a:bodyPr>
            <a:noAutofit/>
          </a:bodyPr>
          <a:lstStyle>
            <a:lvl1pPr marL="0" indent="0">
              <a:buNone/>
              <a:defRPr sz="2400" b="1" i="0">
                <a:solidFill>
                  <a:schemeClr val="tx2"/>
                </a:solidFill>
                <a:latin typeface="Avenir Heavy" panose="02000503020000020003" pitchFamily="2" charset="0"/>
              </a:defRPr>
            </a:lvl1pPr>
          </a:lstStyle>
          <a:p>
            <a:pPr lvl="0"/>
            <a:r>
              <a:rPr lang="en-US"/>
              <a:t>Quant Method – 24pt</a:t>
            </a:r>
          </a:p>
        </p:txBody>
      </p:sp>
      <p:sp>
        <p:nvSpPr>
          <p:cNvPr id="14" name="Text Placeholder 22">
            <a:extLst>
              <a:ext uri="{FF2B5EF4-FFF2-40B4-BE49-F238E27FC236}">
                <a16:creationId xmlns:a16="http://schemas.microsoft.com/office/drawing/2014/main" id="{079BE0C5-5224-7D27-97E4-34E1409B6E29}"/>
              </a:ext>
            </a:extLst>
          </p:cNvPr>
          <p:cNvSpPr>
            <a:spLocks noGrp="1"/>
          </p:cNvSpPr>
          <p:nvPr>
            <p:ph type="body" sz="quarter" idx="21" hasCustomPrompt="1"/>
          </p:nvPr>
        </p:nvSpPr>
        <p:spPr>
          <a:xfrm>
            <a:off x="5509025" y="4692030"/>
            <a:ext cx="3496733" cy="367133"/>
          </a:xfrm>
          <a:prstGeom prst="rect">
            <a:avLst/>
          </a:prstGeom>
        </p:spPr>
        <p:txBody>
          <a:bodyPr>
            <a:noAutofit/>
          </a:bodyPr>
          <a:lstStyle>
            <a:lvl1pPr marL="0" indent="0">
              <a:buNone/>
              <a:defRPr sz="1600">
                <a:solidFill>
                  <a:schemeClr val="tx2"/>
                </a:solidFill>
                <a:latin typeface="Avenir Book" panose="02000503020000020003" pitchFamily="2" charset="0"/>
              </a:defRPr>
            </a:lvl1pPr>
          </a:lstStyle>
          <a:p>
            <a:pPr lvl="0"/>
            <a:r>
              <a:rPr lang="en-US"/>
              <a:t>Text – 16pt</a:t>
            </a:r>
          </a:p>
        </p:txBody>
      </p:sp>
      <p:sp>
        <p:nvSpPr>
          <p:cNvPr id="3" name="Slide Number Placeholder 8">
            <a:extLst>
              <a:ext uri="{FF2B5EF4-FFF2-40B4-BE49-F238E27FC236}">
                <a16:creationId xmlns:a16="http://schemas.microsoft.com/office/drawing/2014/main" id="{A4E59125-11D4-E21E-90F6-7BD21D26DBBF}"/>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5" name="Freeform 24">
            <a:extLst>
              <a:ext uri="{FF2B5EF4-FFF2-40B4-BE49-F238E27FC236}">
                <a16:creationId xmlns:a16="http://schemas.microsoft.com/office/drawing/2014/main" id="{347079EB-1C63-10FC-7F24-78F5FB06B916}"/>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2" name="Text Placeholder 43">
            <a:extLst>
              <a:ext uri="{FF2B5EF4-FFF2-40B4-BE49-F238E27FC236}">
                <a16:creationId xmlns:a16="http://schemas.microsoft.com/office/drawing/2014/main" id="{0EE818D2-3251-CD3C-1B77-9D08CD93438A}"/>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4" name="Group 3">
            <a:extLst>
              <a:ext uri="{FF2B5EF4-FFF2-40B4-BE49-F238E27FC236}">
                <a16:creationId xmlns:a16="http://schemas.microsoft.com/office/drawing/2014/main" id="{2CE59810-C735-50E6-A8D1-25B25B88E575}"/>
              </a:ext>
            </a:extLst>
          </p:cNvPr>
          <p:cNvGrpSpPr/>
          <p:nvPr userDrawn="1"/>
        </p:nvGrpSpPr>
        <p:grpSpPr>
          <a:xfrm>
            <a:off x="405472" y="409708"/>
            <a:ext cx="204127" cy="396990"/>
            <a:chOff x="921541" y="800100"/>
            <a:chExt cx="167671" cy="326091"/>
          </a:xfrm>
          <a:solidFill>
            <a:schemeClr val="accent1"/>
          </a:solidFill>
        </p:grpSpPr>
        <p:sp>
          <p:nvSpPr>
            <p:cNvPr id="9" name="Rectangle 8">
              <a:extLst>
                <a:ext uri="{FF2B5EF4-FFF2-40B4-BE49-F238E27FC236}">
                  <a16:creationId xmlns:a16="http://schemas.microsoft.com/office/drawing/2014/main" id="{199E82A1-C831-5F72-2ECA-5DFE43055B23}"/>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10" name="Rectangle 9">
              <a:extLst>
                <a:ext uri="{FF2B5EF4-FFF2-40B4-BE49-F238E27FC236}">
                  <a16:creationId xmlns:a16="http://schemas.microsoft.com/office/drawing/2014/main" id="{BEC6DD67-541D-F5E1-2036-DCCAA0FF7055}"/>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545285861"/>
      </p:ext>
    </p:extLst>
  </p:cSld>
  <p:clrMapOvr>
    <a:masterClrMapping/>
  </p:clrMapOvr>
  <p:extLst>
    <p:ext uri="{DCECCB84-F9BA-43D5-87BE-67443E8EF086}">
      <p15:sldGuideLst xmlns:p15="http://schemas.microsoft.com/office/powerpoint/2012/main">
        <p15:guide id="1" orient="horz" pos="432">
          <p15:clr>
            <a:srgbClr val="FBAE40"/>
          </p15:clr>
        </p15:guide>
        <p15:guide id="2" pos="576">
          <p15:clr>
            <a:srgbClr val="FBAE40"/>
          </p15:clr>
        </p15:guide>
        <p15:guide id="3" pos="10944">
          <p15:clr>
            <a:srgbClr val="FBAE40"/>
          </p15:clr>
        </p15:guide>
        <p15:guide id="4" orient="horz" pos="1008">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Nudge slide">
    <p:spTree>
      <p:nvGrpSpPr>
        <p:cNvPr id="1" name=""/>
        <p:cNvGrpSpPr/>
        <p:nvPr/>
      </p:nvGrpSpPr>
      <p:grpSpPr>
        <a:xfrm>
          <a:off x="0" y="0"/>
          <a:ext cx="0" cy="0"/>
          <a:chOff x="0" y="0"/>
          <a:chExt cx="0" cy="0"/>
        </a:xfrm>
      </p:grpSpPr>
      <p:sp>
        <p:nvSpPr>
          <p:cNvPr id="8" name="Slide Number Placeholder 8">
            <a:extLst>
              <a:ext uri="{FF2B5EF4-FFF2-40B4-BE49-F238E27FC236}">
                <a16:creationId xmlns:a16="http://schemas.microsoft.com/office/drawing/2014/main" id="{DF48440F-7DF8-D727-D156-1B3A0D3D4100}"/>
              </a:ext>
            </a:extLst>
          </p:cNvPr>
          <p:cNvSpPr txBox="1">
            <a:spLocks/>
          </p:cNvSpPr>
          <p:nvPr userDrawn="1"/>
        </p:nvSpPr>
        <p:spPr>
          <a:xfrm>
            <a:off x="609600" y="630838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1">
                    <a:lumMod val="50000"/>
                  </a:schemeClr>
                </a:solidFill>
                <a:latin typeface="Avenir Book" panose="02000503020000020003" pitchFamily="2" charset="0"/>
              </a:rPr>
              <a:pPr algn="l"/>
              <a:t>‹#›</a:t>
            </a:fld>
            <a:endParaRPr lang="en-US" sz="913">
              <a:solidFill>
                <a:schemeClr val="bg1">
                  <a:lumMod val="50000"/>
                </a:schemeClr>
              </a:solidFill>
              <a:latin typeface="Avenir Book" panose="02000503020000020003" pitchFamily="2" charset="0"/>
            </a:endParaRPr>
          </a:p>
        </p:txBody>
      </p:sp>
      <p:sp>
        <p:nvSpPr>
          <p:cNvPr id="3" name="Rectangle 2">
            <a:extLst>
              <a:ext uri="{FF2B5EF4-FFF2-40B4-BE49-F238E27FC236}">
                <a16:creationId xmlns:a16="http://schemas.microsoft.com/office/drawing/2014/main" id="{E48DC00C-B340-D380-EB0E-344665DCF240}"/>
              </a:ext>
            </a:extLst>
          </p:cNvPr>
          <p:cNvSpPr/>
          <p:nvPr userDrawn="1"/>
        </p:nvSpPr>
        <p:spPr>
          <a:xfrm>
            <a:off x="0" y="0"/>
            <a:ext cx="3678621"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pic>
        <p:nvPicPr>
          <p:cNvPr id="4" name="Picture 3" descr="A white logo on a black background&#10;&#10;AI-generated content may be incorrect.">
            <a:extLst>
              <a:ext uri="{FF2B5EF4-FFF2-40B4-BE49-F238E27FC236}">
                <a16:creationId xmlns:a16="http://schemas.microsoft.com/office/drawing/2014/main" id="{8E15B381-3A70-316D-2FA1-22B12E70F1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95430" y="6124626"/>
            <a:ext cx="987552" cy="600102"/>
          </a:xfrm>
          <a:prstGeom prst="rect">
            <a:avLst/>
          </a:prstGeom>
        </p:spPr>
      </p:pic>
      <p:sp>
        <p:nvSpPr>
          <p:cNvPr id="10" name="Freeform 3">
            <a:extLst>
              <a:ext uri="{FF2B5EF4-FFF2-40B4-BE49-F238E27FC236}">
                <a16:creationId xmlns:a16="http://schemas.microsoft.com/office/drawing/2014/main" id="{2E64280E-CC45-A21D-F7E1-945B71984AC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4" name="Text Placeholder 6">
            <a:extLst>
              <a:ext uri="{FF2B5EF4-FFF2-40B4-BE49-F238E27FC236}">
                <a16:creationId xmlns:a16="http://schemas.microsoft.com/office/drawing/2014/main" id="{2BA5631F-A5AD-A7C6-10D8-086FC3962F57}"/>
              </a:ext>
            </a:extLst>
          </p:cNvPr>
          <p:cNvSpPr>
            <a:spLocks noGrp="1"/>
          </p:cNvSpPr>
          <p:nvPr>
            <p:ph type="body" sz="quarter" idx="12" hasCustomPrompt="1"/>
          </p:nvPr>
        </p:nvSpPr>
        <p:spPr>
          <a:xfrm>
            <a:off x="3962400" y="1374417"/>
            <a:ext cx="7619999" cy="4748754"/>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Type your text here – 16pt</a:t>
            </a:r>
          </a:p>
        </p:txBody>
      </p:sp>
      <p:sp>
        <p:nvSpPr>
          <p:cNvPr id="25" name="Slide Number Placeholder 8">
            <a:extLst>
              <a:ext uri="{FF2B5EF4-FFF2-40B4-BE49-F238E27FC236}">
                <a16:creationId xmlns:a16="http://schemas.microsoft.com/office/drawing/2014/main" id="{F5181DD4-5638-EC7D-3DBF-A143EC76C22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27" name="Group 26">
            <a:extLst>
              <a:ext uri="{FF2B5EF4-FFF2-40B4-BE49-F238E27FC236}">
                <a16:creationId xmlns:a16="http://schemas.microsoft.com/office/drawing/2014/main" id="{F72EA032-AF8E-31D0-7DB3-B419F2AFBB13}"/>
              </a:ext>
            </a:extLst>
          </p:cNvPr>
          <p:cNvGrpSpPr/>
          <p:nvPr userDrawn="1"/>
        </p:nvGrpSpPr>
        <p:grpSpPr>
          <a:xfrm>
            <a:off x="420823" y="2522866"/>
            <a:ext cx="134134" cy="807709"/>
            <a:chOff x="420823" y="2522866"/>
            <a:chExt cx="134134" cy="807709"/>
          </a:xfrm>
        </p:grpSpPr>
        <p:sp>
          <p:nvSpPr>
            <p:cNvPr id="28" name="Rectangle 27">
              <a:extLst>
                <a:ext uri="{FF2B5EF4-FFF2-40B4-BE49-F238E27FC236}">
                  <a16:creationId xmlns:a16="http://schemas.microsoft.com/office/drawing/2014/main" id="{FC8AA012-D59C-96D1-00A5-4C6C751AAD24}"/>
                </a:ext>
              </a:extLst>
            </p:cNvPr>
            <p:cNvSpPr/>
            <p:nvPr/>
          </p:nvSpPr>
          <p:spPr>
            <a:xfrm>
              <a:off x="420823"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29" name="Rectangle 28">
              <a:extLst>
                <a:ext uri="{FF2B5EF4-FFF2-40B4-BE49-F238E27FC236}">
                  <a16:creationId xmlns:a16="http://schemas.microsoft.com/office/drawing/2014/main" id="{0A7CEF96-EE6E-B27A-6600-CA5B1AF8446C}"/>
                </a:ext>
              </a:extLst>
            </p:cNvPr>
            <p:cNvSpPr/>
            <p:nvPr/>
          </p:nvSpPr>
          <p:spPr>
            <a:xfrm>
              <a:off x="509238" y="2522866"/>
              <a:ext cx="45719" cy="8077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30" name="Text Placeholder 18">
            <a:extLst>
              <a:ext uri="{FF2B5EF4-FFF2-40B4-BE49-F238E27FC236}">
                <a16:creationId xmlns:a16="http://schemas.microsoft.com/office/drawing/2014/main" id="{1F2E4FFA-F3E0-5A28-EC2C-1D328643BDC8}"/>
              </a:ext>
            </a:extLst>
          </p:cNvPr>
          <p:cNvSpPr>
            <a:spLocks noGrp="1"/>
          </p:cNvSpPr>
          <p:nvPr>
            <p:ph type="body" sz="quarter" idx="15" hasCustomPrompt="1"/>
          </p:nvPr>
        </p:nvSpPr>
        <p:spPr>
          <a:xfrm>
            <a:off x="609600" y="2411340"/>
            <a:ext cx="2496854" cy="1018106"/>
          </a:xfrm>
          <a:prstGeom prst="rect">
            <a:avLst/>
          </a:prstGeom>
        </p:spPr>
        <p:txBody>
          <a:bodyPr anchor="t">
            <a:noAutofit/>
          </a:bodyPr>
          <a:lstStyle>
            <a:lvl1pPr>
              <a:lnSpc>
                <a:spcPct val="100000"/>
              </a:lnSpc>
              <a:spcBef>
                <a:spcPts val="0"/>
              </a:spcBef>
              <a:spcAft>
                <a:spcPts val="0"/>
              </a:spcAft>
              <a:defRPr sz="3200" b="1" i="0">
                <a:solidFill>
                  <a:schemeClr val="bg1"/>
                </a:solidFill>
                <a:latin typeface="Avenir Black" panose="02000503020000020003" pitchFamily="2" charset="0"/>
              </a:defRPr>
            </a:lvl1pPr>
          </a:lstStyle>
          <a:p>
            <a:pPr lvl="0"/>
            <a:r>
              <a:rPr lang="en-US"/>
              <a:t>Nudge</a:t>
            </a:r>
          </a:p>
          <a:p>
            <a:pPr lvl="0"/>
            <a:r>
              <a:rPr lang="en-US"/>
              <a:t>XXX</a:t>
            </a:r>
          </a:p>
        </p:txBody>
      </p:sp>
      <p:sp>
        <p:nvSpPr>
          <p:cNvPr id="2" name="Text Placeholder 6">
            <a:extLst>
              <a:ext uri="{FF2B5EF4-FFF2-40B4-BE49-F238E27FC236}">
                <a16:creationId xmlns:a16="http://schemas.microsoft.com/office/drawing/2014/main" id="{44ACBCBB-26B3-1429-09EA-B536BD971A69}"/>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Tree>
    <p:extLst>
      <p:ext uri="{BB962C8B-B14F-4D97-AF65-F5344CB8AC3E}">
        <p14:creationId xmlns:p14="http://schemas.microsoft.com/office/powerpoint/2010/main" val="547589389"/>
      </p:ext>
    </p:extLst>
  </p:cSld>
  <p:clrMapOvr>
    <a:masterClrMapping/>
  </p:clrMapOvr>
  <p:extLst>
    <p:ext uri="{DCECCB84-F9BA-43D5-87BE-67443E8EF086}">
      <p15:sldGuideLst xmlns:p15="http://schemas.microsoft.com/office/powerpoint/2012/main">
        <p15:guide id="2" pos="2496">
          <p15:clr>
            <a:srgbClr val="FBAE40"/>
          </p15:clr>
        </p15:guide>
        <p15:guide id="3" pos="10944">
          <p15:clr>
            <a:srgbClr val="FBAE40"/>
          </p15:clr>
        </p15:guide>
        <p15:guide id="4" orient="horz" pos="432">
          <p15:clr>
            <a:srgbClr val="FBAE40"/>
          </p15:clr>
        </p15:guide>
        <p15:guide id="5" orient="horz" pos="864">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Nudge slide">
    <p:spTree>
      <p:nvGrpSpPr>
        <p:cNvPr id="1" name=""/>
        <p:cNvGrpSpPr/>
        <p:nvPr/>
      </p:nvGrpSpPr>
      <p:grpSpPr>
        <a:xfrm>
          <a:off x="0" y="0"/>
          <a:ext cx="0" cy="0"/>
          <a:chOff x="0" y="0"/>
          <a:chExt cx="0" cy="0"/>
        </a:xfrm>
      </p:grpSpPr>
      <p:sp>
        <p:nvSpPr>
          <p:cNvPr id="8" name="Slide Number Placeholder 8">
            <a:extLst>
              <a:ext uri="{FF2B5EF4-FFF2-40B4-BE49-F238E27FC236}">
                <a16:creationId xmlns:a16="http://schemas.microsoft.com/office/drawing/2014/main" id="{DF48440F-7DF8-D727-D156-1B3A0D3D4100}"/>
              </a:ext>
            </a:extLst>
          </p:cNvPr>
          <p:cNvSpPr txBox="1">
            <a:spLocks/>
          </p:cNvSpPr>
          <p:nvPr userDrawn="1"/>
        </p:nvSpPr>
        <p:spPr>
          <a:xfrm>
            <a:off x="609600" y="6308387"/>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bg1">
                    <a:lumMod val="50000"/>
                  </a:schemeClr>
                </a:solidFill>
                <a:latin typeface="Avenir Book" panose="02000503020000020003" pitchFamily="2" charset="0"/>
              </a:rPr>
              <a:pPr algn="l"/>
              <a:t>‹#›</a:t>
            </a:fld>
            <a:endParaRPr lang="en-US" sz="913">
              <a:solidFill>
                <a:schemeClr val="bg1">
                  <a:lumMod val="50000"/>
                </a:schemeClr>
              </a:solidFill>
              <a:latin typeface="Avenir Book" panose="02000503020000020003" pitchFamily="2" charset="0"/>
            </a:endParaRPr>
          </a:p>
        </p:txBody>
      </p:sp>
      <p:sp>
        <p:nvSpPr>
          <p:cNvPr id="3" name="Rectangle 2">
            <a:extLst>
              <a:ext uri="{FF2B5EF4-FFF2-40B4-BE49-F238E27FC236}">
                <a16:creationId xmlns:a16="http://schemas.microsoft.com/office/drawing/2014/main" id="{E48DC00C-B340-D380-EB0E-344665DCF240}"/>
              </a:ext>
            </a:extLst>
          </p:cNvPr>
          <p:cNvSpPr/>
          <p:nvPr userDrawn="1"/>
        </p:nvSpPr>
        <p:spPr>
          <a:xfrm>
            <a:off x="0" y="0"/>
            <a:ext cx="3678621"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a:latin typeface="Avenir Book" panose="02000503020000020003" pitchFamily="2" charset="0"/>
            </a:endParaRPr>
          </a:p>
        </p:txBody>
      </p:sp>
      <p:pic>
        <p:nvPicPr>
          <p:cNvPr id="4" name="Picture 3" descr="A white logo on a black background&#10;&#10;AI-generated content may be incorrect.">
            <a:extLst>
              <a:ext uri="{FF2B5EF4-FFF2-40B4-BE49-F238E27FC236}">
                <a16:creationId xmlns:a16="http://schemas.microsoft.com/office/drawing/2014/main" id="{8E15B381-3A70-316D-2FA1-22B12E70F1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95430" y="6124626"/>
            <a:ext cx="987552" cy="600102"/>
          </a:xfrm>
          <a:prstGeom prst="rect">
            <a:avLst/>
          </a:prstGeom>
        </p:spPr>
      </p:pic>
      <p:sp>
        <p:nvSpPr>
          <p:cNvPr id="10" name="Freeform 3">
            <a:extLst>
              <a:ext uri="{FF2B5EF4-FFF2-40B4-BE49-F238E27FC236}">
                <a16:creationId xmlns:a16="http://schemas.microsoft.com/office/drawing/2014/main" id="{2E64280E-CC45-A21D-F7E1-945B71984AC3}"/>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4" name="Text Placeholder 6">
            <a:extLst>
              <a:ext uri="{FF2B5EF4-FFF2-40B4-BE49-F238E27FC236}">
                <a16:creationId xmlns:a16="http://schemas.microsoft.com/office/drawing/2014/main" id="{2BA5631F-A5AD-A7C6-10D8-086FC3962F57}"/>
              </a:ext>
            </a:extLst>
          </p:cNvPr>
          <p:cNvSpPr>
            <a:spLocks noGrp="1"/>
          </p:cNvSpPr>
          <p:nvPr>
            <p:ph type="body" sz="quarter" idx="12" hasCustomPrompt="1"/>
          </p:nvPr>
        </p:nvSpPr>
        <p:spPr>
          <a:xfrm>
            <a:off x="3962400" y="1374417"/>
            <a:ext cx="7619999" cy="4748754"/>
          </a:xfrm>
          <a:prstGeom prst="rect">
            <a:avLst/>
          </a:prstGeom>
        </p:spPr>
        <p:txBody>
          <a:bodyPr>
            <a:noAutofit/>
          </a:bodyPr>
          <a:lstStyle>
            <a:lvl1pPr marL="285750" indent="-285750">
              <a:buClr>
                <a:schemeClr val="tx2"/>
              </a:buClr>
              <a:buFont typeface="Arial" panose="020B0604020202020204" pitchFamily="34" charset="0"/>
              <a:buChar char="•"/>
              <a:defRPr sz="1600" b="0" i="0">
                <a:solidFill>
                  <a:schemeClr val="tx2"/>
                </a:solidFill>
                <a:latin typeface="Avenir Book" panose="02000503020000020003" pitchFamily="2" charset="0"/>
              </a:defRPr>
            </a:lvl1pPr>
          </a:lstStyle>
          <a:p>
            <a:pPr lvl="0"/>
            <a:r>
              <a:rPr lang="en-US"/>
              <a:t>Type your text here – 16pt</a:t>
            </a:r>
          </a:p>
        </p:txBody>
      </p:sp>
      <p:sp>
        <p:nvSpPr>
          <p:cNvPr id="25" name="Slide Number Placeholder 8">
            <a:extLst>
              <a:ext uri="{FF2B5EF4-FFF2-40B4-BE49-F238E27FC236}">
                <a16:creationId xmlns:a16="http://schemas.microsoft.com/office/drawing/2014/main" id="{F5181DD4-5638-EC7D-3DBF-A143EC76C229}"/>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grpSp>
        <p:nvGrpSpPr>
          <p:cNvPr id="27" name="Group 26">
            <a:extLst>
              <a:ext uri="{FF2B5EF4-FFF2-40B4-BE49-F238E27FC236}">
                <a16:creationId xmlns:a16="http://schemas.microsoft.com/office/drawing/2014/main" id="{F72EA032-AF8E-31D0-7DB3-B419F2AFBB13}"/>
              </a:ext>
            </a:extLst>
          </p:cNvPr>
          <p:cNvGrpSpPr/>
          <p:nvPr userDrawn="1"/>
        </p:nvGrpSpPr>
        <p:grpSpPr>
          <a:xfrm>
            <a:off x="420823" y="2522866"/>
            <a:ext cx="134134" cy="807709"/>
            <a:chOff x="420823" y="2522866"/>
            <a:chExt cx="134134" cy="807709"/>
          </a:xfrm>
          <a:solidFill>
            <a:schemeClr val="accent1"/>
          </a:solidFill>
        </p:grpSpPr>
        <p:sp>
          <p:nvSpPr>
            <p:cNvPr id="28" name="Rectangle 27">
              <a:extLst>
                <a:ext uri="{FF2B5EF4-FFF2-40B4-BE49-F238E27FC236}">
                  <a16:creationId xmlns:a16="http://schemas.microsoft.com/office/drawing/2014/main" id="{FC8AA012-D59C-96D1-00A5-4C6C751AAD24}"/>
                </a:ext>
              </a:extLst>
            </p:cNvPr>
            <p:cNvSpPr/>
            <p:nvPr/>
          </p:nvSpPr>
          <p:spPr>
            <a:xfrm>
              <a:off x="420823" y="2522866"/>
              <a:ext cx="45719" cy="807709"/>
            </a:xfrm>
            <a:prstGeom prst="rect">
              <a:avLst/>
            </a:prstGeom>
            <a:grp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sp>
          <p:nvSpPr>
            <p:cNvPr id="29" name="Rectangle 28">
              <a:extLst>
                <a:ext uri="{FF2B5EF4-FFF2-40B4-BE49-F238E27FC236}">
                  <a16:creationId xmlns:a16="http://schemas.microsoft.com/office/drawing/2014/main" id="{0A7CEF96-EE6E-B27A-6600-CA5B1AF8446C}"/>
                </a:ext>
              </a:extLst>
            </p:cNvPr>
            <p:cNvSpPr/>
            <p:nvPr/>
          </p:nvSpPr>
          <p:spPr>
            <a:xfrm>
              <a:off x="509238" y="2522866"/>
              <a:ext cx="45719" cy="807709"/>
            </a:xfrm>
            <a:prstGeom prst="rect">
              <a:avLst/>
            </a:prstGeom>
            <a:grp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solidFill>
                  <a:schemeClr val="bg1"/>
                </a:solidFill>
                <a:latin typeface="Avenir Book" panose="02000503020000020003" pitchFamily="2" charset="0"/>
              </a:endParaRPr>
            </a:p>
          </p:txBody>
        </p:sp>
      </p:grpSp>
      <p:sp>
        <p:nvSpPr>
          <p:cNvPr id="30" name="Text Placeholder 18">
            <a:extLst>
              <a:ext uri="{FF2B5EF4-FFF2-40B4-BE49-F238E27FC236}">
                <a16:creationId xmlns:a16="http://schemas.microsoft.com/office/drawing/2014/main" id="{1F2E4FFA-F3E0-5A28-EC2C-1D328643BDC8}"/>
              </a:ext>
            </a:extLst>
          </p:cNvPr>
          <p:cNvSpPr>
            <a:spLocks noGrp="1"/>
          </p:cNvSpPr>
          <p:nvPr>
            <p:ph type="body" sz="quarter" idx="15" hasCustomPrompt="1"/>
          </p:nvPr>
        </p:nvSpPr>
        <p:spPr>
          <a:xfrm>
            <a:off x="609600" y="2411340"/>
            <a:ext cx="2496854" cy="1018106"/>
          </a:xfrm>
          <a:prstGeom prst="rect">
            <a:avLst/>
          </a:prstGeom>
        </p:spPr>
        <p:txBody>
          <a:bodyPr anchor="t">
            <a:noAutofit/>
          </a:bodyPr>
          <a:lstStyle>
            <a:lvl1pPr>
              <a:lnSpc>
                <a:spcPct val="100000"/>
              </a:lnSpc>
              <a:spcBef>
                <a:spcPts val="0"/>
              </a:spcBef>
              <a:spcAft>
                <a:spcPts val="0"/>
              </a:spcAft>
              <a:defRPr sz="3200" b="1" i="0">
                <a:solidFill>
                  <a:schemeClr val="bg1"/>
                </a:solidFill>
                <a:latin typeface="Segoe UI" panose="020B0502040204020203" pitchFamily="34" charset="0"/>
                <a:cs typeface="Segoe UI" panose="020B0502040204020203" pitchFamily="34" charset="0"/>
              </a:defRPr>
            </a:lvl1pPr>
          </a:lstStyle>
          <a:p>
            <a:pPr lvl="0"/>
            <a:r>
              <a:rPr lang="en-US"/>
              <a:t>Nudge</a:t>
            </a:r>
          </a:p>
          <a:p>
            <a:pPr lvl="0"/>
            <a:r>
              <a:rPr lang="en-US"/>
              <a:t>XXX</a:t>
            </a:r>
          </a:p>
        </p:txBody>
      </p:sp>
      <p:sp>
        <p:nvSpPr>
          <p:cNvPr id="2" name="Text Placeholder 6">
            <a:extLst>
              <a:ext uri="{FF2B5EF4-FFF2-40B4-BE49-F238E27FC236}">
                <a16:creationId xmlns:a16="http://schemas.microsoft.com/office/drawing/2014/main" id="{44ACBCBB-26B3-1429-09EA-B536BD971A69}"/>
              </a:ext>
            </a:extLst>
          </p:cNvPr>
          <p:cNvSpPr>
            <a:spLocks noGrp="1"/>
          </p:cNvSpPr>
          <p:nvPr>
            <p:ph type="body" sz="quarter" idx="11" hasCustomPrompt="1"/>
          </p:nvPr>
        </p:nvSpPr>
        <p:spPr>
          <a:xfrm>
            <a:off x="3985141" y="402839"/>
            <a:ext cx="7597259" cy="455763"/>
          </a:xfrm>
          <a:prstGeom prst="rect">
            <a:avLst/>
          </a:prstGeom>
        </p:spPr>
        <p:txBody>
          <a:bodyPr>
            <a:noAutofit/>
          </a:bodyPr>
          <a:lstStyle>
            <a:lvl1pPr marL="0" indent="0">
              <a:buNone/>
              <a:defRPr sz="1800" b="1" i="0">
                <a:solidFill>
                  <a:schemeClr val="tx2"/>
                </a:solidFill>
                <a:latin typeface="Avenir Heavy" panose="02000503020000020003" pitchFamily="2" charset="0"/>
              </a:defRPr>
            </a:lvl1pPr>
          </a:lstStyle>
          <a:p>
            <a:pPr lvl="0"/>
            <a:r>
              <a:rPr lang="en-US"/>
              <a:t>Subheading – 18 pt (reduce to 16 for longer subheading)</a:t>
            </a:r>
          </a:p>
        </p:txBody>
      </p:sp>
    </p:spTree>
    <p:extLst>
      <p:ext uri="{BB962C8B-B14F-4D97-AF65-F5344CB8AC3E}">
        <p14:creationId xmlns:p14="http://schemas.microsoft.com/office/powerpoint/2010/main" val="3723438648"/>
      </p:ext>
    </p:extLst>
  </p:cSld>
  <p:clrMapOvr>
    <a:masterClrMapping/>
  </p:clrMapOvr>
  <p:extLst>
    <p:ext uri="{DCECCB84-F9BA-43D5-87BE-67443E8EF086}">
      <p15:sldGuideLst xmlns:p15="http://schemas.microsoft.com/office/powerpoint/2012/main">
        <p15:guide id="2" pos="2496">
          <p15:clr>
            <a:srgbClr val="FBAE40"/>
          </p15:clr>
        </p15:guide>
        <p15:guide id="3" pos="10944">
          <p15:clr>
            <a:srgbClr val="FBAE40"/>
          </p15:clr>
        </p15:guide>
        <p15:guide id="4" orient="horz" pos="432">
          <p15:clr>
            <a:srgbClr val="FBAE40"/>
          </p15:clr>
        </p15:guide>
        <p15:guide id="5" orient="horz" pos="864">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Nudge_insight slide 1">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718E9D6-C08B-3C03-9C2F-8D1780D25598}"/>
              </a:ext>
            </a:extLst>
          </p:cNvPr>
          <p:cNvSpPr/>
          <p:nvPr userDrawn="1"/>
        </p:nvSpPr>
        <p:spPr>
          <a:xfrm>
            <a:off x="6096001" y="0"/>
            <a:ext cx="6096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a:latin typeface="Avenir Book" panose="02000503020000020003" pitchFamily="2" charset="0"/>
            </a:endParaRPr>
          </a:p>
        </p:txBody>
      </p:sp>
      <p:pic>
        <p:nvPicPr>
          <p:cNvPr id="6" name="Picture Placeholder 11" descr="A white logo on a black background&#10;&#10;AI-generated content may be incorrect.">
            <a:extLst>
              <a:ext uri="{FF2B5EF4-FFF2-40B4-BE49-F238E27FC236}">
                <a16:creationId xmlns:a16="http://schemas.microsoft.com/office/drawing/2014/main" id="{1C97A276-C9AD-316E-5284-F45DF5EF17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695632" y="6153370"/>
            <a:ext cx="809661" cy="450630"/>
          </a:xfrm>
          <a:prstGeom prst="rect">
            <a:avLst/>
          </a:prstGeom>
        </p:spPr>
      </p:pic>
      <p:sp>
        <p:nvSpPr>
          <p:cNvPr id="21" name="Picture Placeholder 20">
            <a:extLst>
              <a:ext uri="{FF2B5EF4-FFF2-40B4-BE49-F238E27FC236}">
                <a16:creationId xmlns:a16="http://schemas.microsoft.com/office/drawing/2014/main" id="{1CDDF172-F165-EF97-4969-4B9F2F651E3D}"/>
              </a:ext>
            </a:extLst>
          </p:cNvPr>
          <p:cNvSpPr>
            <a:spLocks noGrp="1"/>
          </p:cNvSpPr>
          <p:nvPr>
            <p:ph type="pic" sz="quarter" idx="15" hasCustomPrompt="1"/>
          </p:nvPr>
        </p:nvSpPr>
        <p:spPr>
          <a:xfrm>
            <a:off x="6645274" y="1165225"/>
            <a:ext cx="4937125" cy="4694238"/>
          </a:xfrm>
          <a:prstGeom prst="rect">
            <a:avLst/>
          </a:prstGeom>
        </p:spPr>
        <p:txBody>
          <a:bodyPr/>
          <a:lstStyle>
            <a:lvl1pPr>
              <a:defRPr b="0" i="0">
                <a:solidFill>
                  <a:schemeClr val="bg2"/>
                </a:solidFill>
                <a:latin typeface="Avenir Book" panose="02000503020000020003" pitchFamily="2" charset="0"/>
              </a:defRPr>
            </a:lvl1pPr>
          </a:lstStyle>
          <a:p>
            <a:r>
              <a:rPr lang="en-US"/>
              <a:t>Picture</a:t>
            </a:r>
          </a:p>
        </p:txBody>
      </p:sp>
      <p:sp>
        <p:nvSpPr>
          <p:cNvPr id="23" name="Slide Number Placeholder 8">
            <a:extLst>
              <a:ext uri="{FF2B5EF4-FFF2-40B4-BE49-F238E27FC236}">
                <a16:creationId xmlns:a16="http://schemas.microsoft.com/office/drawing/2014/main" id="{75BEB65C-7C37-FD67-E8DB-D60236D38C7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 name="Text Placeholder 12">
            <a:extLst>
              <a:ext uri="{FF2B5EF4-FFF2-40B4-BE49-F238E27FC236}">
                <a16:creationId xmlns:a16="http://schemas.microsoft.com/office/drawing/2014/main" id="{E7BCE590-8449-EE3A-93EF-EFAED96358DD}"/>
              </a:ext>
            </a:extLst>
          </p:cNvPr>
          <p:cNvSpPr>
            <a:spLocks noGrp="1"/>
          </p:cNvSpPr>
          <p:nvPr>
            <p:ph type="body" sz="quarter" idx="11" hasCustomPrompt="1"/>
          </p:nvPr>
        </p:nvSpPr>
        <p:spPr>
          <a:xfrm>
            <a:off x="609599" y="1639230"/>
            <a:ext cx="5185720" cy="4553226"/>
          </a:xfrm>
          <a:prstGeom prst="rect">
            <a:avLst/>
          </a:prstGeom>
        </p:spPr>
        <p:txBody>
          <a:bodyPr>
            <a:noAutofit/>
          </a:bodyPr>
          <a:lstStyle>
            <a:lvl1pPr marL="285750" indent="-285750">
              <a:buClr>
                <a:schemeClr val="tx2"/>
              </a:buClr>
              <a:buFont typeface="Arial" panose="020B0604020202020204" pitchFamily="34" charset="0"/>
              <a:buChar char="•"/>
              <a:defRPr sz="2800">
                <a:solidFill>
                  <a:srgbClr val="000000"/>
                </a:solidFill>
                <a:latin typeface="Georgia" panose="02040502050405020303" pitchFamily="18" charset="0"/>
              </a:defRPr>
            </a:lvl1pPr>
            <a:lvl2pPr>
              <a:defRPr sz="1600">
                <a:solidFill>
                  <a:schemeClr val="bg1"/>
                </a:solidFill>
                <a:latin typeface="Avenir Book" panose="02000503020000020003" pitchFamily="2" charset="0"/>
              </a:defRPr>
            </a:lvl2pPr>
            <a:lvl3pPr>
              <a:defRPr sz="1600">
                <a:solidFill>
                  <a:schemeClr val="bg1"/>
                </a:solidFill>
                <a:latin typeface="Avenir Book" panose="02000503020000020003" pitchFamily="2" charset="0"/>
              </a:defRPr>
            </a:lvl3pPr>
            <a:lvl4pPr>
              <a:defRPr sz="1600">
                <a:solidFill>
                  <a:schemeClr val="bg1"/>
                </a:solidFill>
                <a:latin typeface="Avenir Book" panose="02000503020000020003" pitchFamily="2" charset="0"/>
              </a:defRPr>
            </a:lvl4pPr>
            <a:lvl5pPr>
              <a:defRPr sz="1600">
                <a:solidFill>
                  <a:schemeClr val="bg1"/>
                </a:solidFill>
                <a:latin typeface="Avenir Book" panose="02000503020000020003" pitchFamily="2" charset="0"/>
              </a:defRPr>
            </a:lvl5pPr>
          </a:lstStyle>
          <a:p>
            <a:pPr lvl="0"/>
            <a:r>
              <a:rPr lang="en-US"/>
              <a:t>Type your text here – 16pt</a:t>
            </a:r>
          </a:p>
        </p:txBody>
      </p:sp>
      <p:sp>
        <p:nvSpPr>
          <p:cNvPr id="14" name="Text Placeholder 43">
            <a:extLst>
              <a:ext uri="{FF2B5EF4-FFF2-40B4-BE49-F238E27FC236}">
                <a16:creationId xmlns:a16="http://schemas.microsoft.com/office/drawing/2014/main" id="{3C25089B-109A-BA79-44E4-F2FB7F34C159}"/>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15" name="Group 14">
            <a:extLst>
              <a:ext uri="{FF2B5EF4-FFF2-40B4-BE49-F238E27FC236}">
                <a16:creationId xmlns:a16="http://schemas.microsoft.com/office/drawing/2014/main" id="{1A4B887E-1914-064E-B9AD-A60ADF5B7E8A}"/>
              </a:ext>
            </a:extLst>
          </p:cNvPr>
          <p:cNvGrpSpPr/>
          <p:nvPr userDrawn="1"/>
        </p:nvGrpSpPr>
        <p:grpSpPr>
          <a:xfrm>
            <a:off x="405472" y="409708"/>
            <a:ext cx="204127" cy="396990"/>
            <a:chOff x="921541" y="800100"/>
            <a:chExt cx="167671" cy="326091"/>
          </a:xfrm>
          <a:solidFill>
            <a:schemeClr val="accent1"/>
          </a:solidFill>
        </p:grpSpPr>
        <p:sp>
          <p:nvSpPr>
            <p:cNvPr id="20" name="Rectangle 19">
              <a:extLst>
                <a:ext uri="{FF2B5EF4-FFF2-40B4-BE49-F238E27FC236}">
                  <a16:creationId xmlns:a16="http://schemas.microsoft.com/office/drawing/2014/main" id="{CB13533D-DD3F-5083-5788-F463257ADD6A}"/>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2" name="Rectangle 21">
              <a:extLst>
                <a:ext uri="{FF2B5EF4-FFF2-40B4-BE49-F238E27FC236}">
                  <a16:creationId xmlns:a16="http://schemas.microsoft.com/office/drawing/2014/main" id="{66FCA127-8B00-26E5-205D-5DD1F46D066B}"/>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2125976544"/>
      </p:ext>
    </p:extLst>
  </p:cSld>
  <p:clrMapOvr>
    <a:masterClrMapping/>
  </p:clrMapOvr>
  <p:extLst>
    <p:ext uri="{DCECCB84-F9BA-43D5-87BE-67443E8EF086}">
      <p15:sldGuideLst xmlns:p15="http://schemas.microsoft.com/office/powerpoint/2012/main">
        <p15:guide id="1" orient="horz" pos="432">
          <p15:clr>
            <a:srgbClr val="FBAE40"/>
          </p15:clr>
        </p15:guide>
        <p15:guide id="2" pos="3648">
          <p15:clr>
            <a:srgbClr val="FBAE40"/>
          </p15:clr>
        </p15:guide>
        <p15:guide id="3" pos="10944">
          <p15:clr>
            <a:srgbClr val="FBAE40"/>
          </p15:clr>
        </p15:guide>
        <p15:guide id="4" orient="horz" pos="720">
          <p15:clr>
            <a:srgbClr val="FBAE40"/>
          </p15:clr>
        </p15:guide>
        <p15:guide id="5" orient="horz" pos="1008">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Nudge_insight slide 2">
    <p:spTree>
      <p:nvGrpSpPr>
        <p:cNvPr id="1" name=""/>
        <p:cNvGrpSpPr/>
        <p:nvPr/>
      </p:nvGrpSpPr>
      <p:grpSpPr>
        <a:xfrm>
          <a:off x="0" y="0"/>
          <a:ext cx="0" cy="0"/>
          <a:chOff x="0" y="0"/>
          <a:chExt cx="0" cy="0"/>
        </a:xfrm>
      </p:grpSpPr>
      <p:sp>
        <p:nvSpPr>
          <p:cNvPr id="23" name="Slide Number Placeholder 8">
            <a:extLst>
              <a:ext uri="{FF2B5EF4-FFF2-40B4-BE49-F238E27FC236}">
                <a16:creationId xmlns:a16="http://schemas.microsoft.com/office/drawing/2014/main" id="{75BEB65C-7C37-FD67-E8DB-D60236D38C7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4" name="Freeform 3">
            <a:extLst>
              <a:ext uri="{FF2B5EF4-FFF2-40B4-BE49-F238E27FC236}">
                <a16:creationId xmlns:a16="http://schemas.microsoft.com/office/drawing/2014/main" id="{EB1B8AEB-2090-C688-4F90-06170BC6F7F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2" name="Freeform 11">
            <a:extLst>
              <a:ext uri="{FF2B5EF4-FFF2-40B4-BE49-F238E27FC236}">
                <a16:creationId xmlns:a16="http://schemas.microsoft.com/office/drawing/2014/main" id="{3C085191-B593-89B2-86A9-4F2ADB645BCF}"/>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4" name="Freeform 13">
            <a:extLst>
              <a:ext uri="{FF2B5EF4-FFF2-40B4-BE49-F238E27FC236}">
                <a16:creationId xmlns:a16="http://schemas.microsoft.com/office/drawing/2014/main" id="{C51822FE-5E59-DB2B-3E58-68957F5D6671}"/>
              </a:ext>
            </a:extLst>
          </p:cNvPr>
          <p:cNvSpPr/>
          <p:nvPr userDrawn="1"/>
        </p:nvSpPr>
        <p:spPr>
          <a:xfrm>
            <a:off x="1019024" y="5290910"/>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5" name="Text Placeholder 43">
            <a:extLst>
              <a:ext uri="{FF2B5EF4-FFF2-40B4-BE49-F238E27FC236}">
                <a16:creationId xmlns:a16="http://schemas.microsoft.com/office/drawing/2014/main" id="{6F861359-A57B-9EAA-D109-55C583B44C78}"/>
              </a:ext>
            </a:extLst>
          </p:cNvPr>
          <p:cNvSpPr>
            <a:spLocks noGrp="1"/>
          </p:cNvSpPr>
          <p:nvPr>
            <p:ph type="body" sz="quarter" idx="32" hasCustomPrompt="1"/>
          </p:nvPr>
        </p:nvSpPr>
        <p:spPr>
          <a:xfrm>
            <a:off x="609599" y="409708"/>
            <a:ext cx="7024383" cy="368878"/>
          </a:xfrm>
          <a:prstGeom prst="rect">
            <a:avLst/>
          </a:prstGeom>
        </p:spPr>
        <p:txBody>
          <a:bodyPr anchor="ctr"/>
          <a:lstStyle>
            <a:lvl1pPr marL="0" indent="0">
              <a:buNone/>
              <a:defRPr sz="4400" b="1" i="0">
                <a:solidFill>
                  <a:schemeClr val="tx2"/>
                </a:solidFill>
                <a:latin typeface="Arial" panose="020B0604020202020204" pitchFamily="34" charset="0"/>
                <a:cs typeface="Arial" panose="020B0604020202020204" pitchFamily="34" charset="0"/>
              </a:defRPr>
            </a:lvl1pPr>
          </a:lstStyle>
          <a:p>
            <a:pPr lvl="0"/>
            <a:r>
              <a:rPr lang="en-US"/>
              <a:t>Title</a:t>
            </a:r>
          </a:p>
        </p:txBody>
      </p:sp>
      <p:grpSp>
        <p:nvGrpSpPr>
          <p:cNvPr id="19" name="Group 18">
            <a:extLst>
              <a:ext uri="{FF2B5EF4-FFF2-40B4-BE49-F238E27FC236}">
                <a16:creationId xmlns:a16="http://schemas.microsoft.com/office/drawing/2014/main" id="{CFCA3293-23E6-EA6E-C74B-CA3FCA80DAAD}"/>
              </a:ext>
            </a:extLst>
          </p:cNvPr>
          <p:cNvGrpSpPr/>
          <p:nvPr userDrawn="1"/>
        </p:nvGrpSpPr>
        <p:grpSpPr>
          <a:xfrm>
            <a:off x="405472" y="409708"/>
            <a:ext cx="204127" cy="396990"/>
            <a:chOff x="921541" y="800100"/>
            <a:chExt cx="167671" cy="326091"/>
          </a:xfrm>
          <a:solidFill>
            <a:schemeClr val="accent1"/>
          </a:solidFill>
        </p:grpSpPr>
        <p:sp>
          <p:nvSpPr>
            <p:cNvPr id="20" name="Rectangle 19">
              <a:extLst>
                <a:ext uri="{FF2B5EF4-FFF2-40B4-BE49-F238E27FC236}">
                  <a16:creationId xmlns:a16="http://schemas.microsoft.com/office/drawing/2014/main" id="{2CBF1583-99F1-DC7B-2C74-5650E00D563C}"/>
                </a:ext>
              </a:extLst>
            </p:cNvPr>
            <p:cNvSpPr/>
            <p:nvPr/>
          </p:nvSpPr>
          <p:spPr>
            <a:xfrm>
              <a:off x="921541"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sp>
          <p:nvSpPr>
            <p:cNvPr id="22" name="Rectangle 21">
              <a:extLst>
                <a:ext uri="{FF2B5EF4-FFF2-40B4-BE49-F238E27FC236}">
                  <a16:creationId xmlns:a16="http://schemas.microsoft.com/office/drawing/2014/main" id="{1B75E170-76C5-0EAE-03D8-D56E2053836F}"/>
                </a:ext>
              </a:extLst>
            </p:cNvPr>
            <p:cNvSpPr/>
            <p:nvPr/>
          </p:nvSpPr>
          <p:spPr>
            <a:xfrm>
              <a:off x="1025755" y="800100"/>
              <a:ext cx="63457" cy="326091"/>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74" b="0" i="0">
                <a:latin typeface="Avenir Book" panose="02000503020000020003" pitchFamily="2" charset="0"/>
              </a:endParaRPr>
            </a:p>
          </p:txBody>
        </p:sp>
      </p:grpSp>
    </p:spTree>
    <p:extLst>
      <p:ext uri="{BB962C8B-B14F-4D97-AF65-F5344CB8AC3E}">
        <p14:creationId xmlns:p14="http://schemas.microsoft.com/office/powerpoint/2010/main" val="2282260719"/>
      </p:ext>
    </p:extLst>
  </p:cSld>
  <p:clrMapOvr>
    <a:masterClrMapping/>
  </p:clrMapOvr>
  <p:extLst>
    <p:ext uri="{DCECCB84-F9BA-43D5-87BE-67443E8EF086}">
      <p15:sldGuideLst xmlns:p15="http://schemas.microsoft.com/office/powerpoint/2012/main">
        <p15:guide id="1" orient="horz" pos="456">
          <p15:clr>
            <a:srgbClr val="FBAE40"/>
          </p15:clr>
        </p15:guide>
        <p15:guide id="2" pos="3888">
          <p15:clr>
            <a:srgbClr val="FBAE40"/>
          </p15:clr>
        </p15:guide>
        <p15:guide id="3" pos="10944">
          <p15:clr>
            <a:srgbClr val="FBAE40"/>
          </p15:clr>
        </p15:guide>
        <p15:guide id="4" orient="horz" pos="720">
          <p15:clr>
            <a:srgbClr val="FBAE40"/>
          </p15:clr>
        </p15:guide>
        <p15:guide id="5" orient="horz" pos="1008">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Nudge_insight slide 2">
    <p:spTree>
      <p:nvGrpSpPr>
        <p:cNvPr id="1" name=""/>
        <p:cNvGrpSpPr/>
        <p:nvPr/>
      </p:nvGrpSpPr>
      <p:grpSpPr>
        <a:xfrm>
          <a:off x="0" y="0"/>
          <a:ext cx="0" cy="0"/>
          <a:chOff x="0" y="0"/>
          <a:chExt cx="0" cy="0"/>
        </a:xfrm>
      </p:grpSpPr>
      <p:sp>
        <p:nvSpPr>
          <p:cNvPr id="23" name="Slide Number Placeholder 8">
            <a:extLst>
              <a:ext uri="{FF2B5EF4-FFF2-40B4-BE49-F238E27FC236}">
                <a16:creationId xmlns:a16="http://schemas.microsoft.com/office/drawing/2014/main" id="{75BEB65C-7C37-FD67-E8DB-D60236D38C7D}"/>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
        <p:nvSpPr>
          <p:cNvPr id="24" name="Freeform 3">
            <a:extLst>
              <a:ext uri="{FF2B5EF4-FFF2-40B4-BE49-F238E27FC236}">
                <a16:creationId xmlns:a16="http://schemas.microsoft.com/office/drawing/2014/main" id="{EB1B8AEB-2090-C688-4F90-06170BC6F7F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2" name="Freeform 11">
            <a:extLst>
              <a:ext uri="{FF2B5EF4-FFF2-40B4-BE49-F238E27FC236}">
                <a16:creationId xmlns:a16="http://schemas.microsoft.com/office/drawing/2014/main" id="{3C085191-B593-89B2-86A9-4F2ADB645BCF}"/>
              </a:ext>
            </a:extLst>
          </p:cNvPr>
          <p:cNvSpPr/>
          <p:nvPr userDrawn="1"/>
        </p:nvSpPr>
        <p:spPr>
          <a:xfrm rot="10800000">
            <a:off x="8527512" y="23154"/>
            <a:ext cx="3664488" cy="1567090"/>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14" name="Freeform 13">
            <a:extLst>
              <a:ext uri="{FF2B5EF4-FFF2-40B4-BE49-F238E27FC236}">
                <a16:creationId xmlns:a16="http://schemas.microsoft.com/office/drawing/2014/main" id="{C51822FE-5E59-DB2B-3E58-68957F5D6671}"/>
              </a:ext>
            </a:extLst>
          </p:cNvPr>
          <p:cNvSpPr/>
          <p:nvPr userDrawn="1"/>
        </p:nvSpPr>
        <p:spPr>
          <a:xfrm>
            <a:off x="1526541" y="5547666"/>
            <a:ext cx="3064089" cy="1310334"/>
          </a:xfrm>
          <a:custGeom>
            <a:avLst/>
            <a:gdLst>
              <a:gd name="connsiteX0" fmla="*/ 3116171 w 5496733"/>
              <a:gd name="connsiteY0" fmla="*/ 2741 h 2402872"/>
              <a:gd name="connsiteX1" fmla="*/ 3806073 w 5496733"/>
              <a:gd name="connsiteY1" fmla="*/ 298708 h 2402872"/>
              <a:gd name="connsiteX2" fmla="*/ 5496733 w 5496733"/>
              <a:gd name="connsiteY2" fmla="*/ 2402872 h 2402872"/>
              <a:gd name="connsiteX3" fmla="*/ 0 w 5496733"/>
              <a:gd name="connsiteY3" fmla="*/ 2402872 h 2402872"/>
              <a:gd name="connsiteX4" fmla="*/ 74399 w 5496733"/>
              <a:gd name="connsiteY4" fmla="*/ 2292461 h 2402872"/>
              <a:gd name="connsiteX5" fmla="*/ 189810 w 5496733"/>
              <a:gd name="connsiteY5" fmla="*/ 2178897 h 2402872"/>
              <a:gd name="connsiteX6" fmla="*/ 2682265 w 5496733"/>
              <a:gd name="connsiteY6" fmla="*/ 176252 h 2402872"/>
              <a:gd name="connsiteX7" fmla="*/ 3116171 w 5496733"/>
              <a:gd name="connsiteY7" fmla="*/ 2741 h 240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96733" h="2402872">
                <a:moveTo>
                  <a:pt x="3116171" y="2741"/>
                </a:moveTo>
                <a:cubicBezTo>
                  <a:pt x="3371901" y="-18459"/>
                  <a:pt x="3633250" y="83617"/>
                  <a:pt x="3806073" y="298708"/>
                </a:cubicBezTo>
                <a:lnTo>
                  <a:pt x="5496733" y="2402872"/>
                </a:lnTo>
                <a:lnTo>
                  <a:pt x="0" y="2402872"/>
                </a:lnTo>
                <a:lnTo>
                  <a:pt x="74399" y="2292461"/>
                </a:lnTo>
                <a:cubicBezTo>
                  <a:pt x="108294" y="2251567"/>
                  <a:pt x="146792" y="2213462"/>
                  <a:pt x="189810" y="2178897"/>
                </a:cubicBezTo>
                <a:lnTo>
                  <a:pt x="2682265" y="176252"/>
                </a:lnTo>
                <a:cubicBezTo>
                  <a:pt x="2811320" y="72559"/>
                  <a:pt x="2962734" y="15460"/>
                  <a:pt x="3116171" y="2741"/>
                </a:cubicBezTo>
                <a:close/>
              </a:path>
            </a:pathLst>
          </a:custGeom>
          <a:solidFill>
            <a:schemeClr val="bg1"/>
          </a:solidFill>
          <a:ln w="285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Tree>
    <p:extLst>
      <p:ext uri="{BB962C8B-B14F-4D97-AF65-F5344CB8AC3E}">
        <p14:creationId xmlns:p14="http://schemas.microsoft.com/office/powerpoint/2010/main" val="732793905"/>
      </p:ext>
    </p:extLst>
  </p:cSld>
  <p:clrMapOvr>
    <a:masterClrMapping/>
  </p:clrMapOvr>
  <p:extLst>
    <p:ext uri="{DCECCB84-F9BA-43D5-87BE-67443E8EF086}">
      <p15:sldGuideLst xmlns:p15="http://schemas.microsoft.com/office/powerpoint/2012/main">
        <p15:guide id="1" orient="horz" pos="456">
          <p15:clr>
            <a:srgbClr val="FBAE40"/>
          </p15:clr>
        </p15:guide>
        <p15:guide id="2" pos="3888">
          <p15:clr>
            <a:srgbClr val="FBAE40"/>
          </p15:clr>
        </p15:guide>
        <p15:guide id="3" pos="10944">
          <p15:clr>
            <a:srgbClr val="FBAE40"/>
          </p15:clr>
        </p15:guide>
        <p15:guide id="4" orient="horz" pos="720">
          <p15:clr>
            <a:srgbClr val="FBAE40"/>
          </p15:clr>
        </p15:guide>
        <p15:guide id="5" orient="horz" pos="1008">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Nudge_Table of content">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38EFAACF-EA14-D200-F53A-7D901FEEA4DB}"/>
              </a:ext>
            </a:extLst>
          </p:cNvPr>
          <p:cNvSpPr/>
          <p:nvPr userDrawn="1"/>
        </p:nvSpPr>
        <p:spPr>
          <a:xfrm>
            <a:off x="8221926" y="-1233036"/>
            <a:ext cx="3970075" cy="3173306"/>
          </a:xfrm>
          <a:custGeom>
            <a:avLst/>
            <a:gdLst>
              <a:gd name="connsiteX0" fmla="*/ 528415 w 5955112"/>
              <a:gd name="connsiteY0" fmla="*/ 0 h 4865736"/>
              <a:gd name="connsiteX1" fmla="*/ 5955112 w 5955112"/>
              <a:gd name="connsiteY1" fmla="*/ 0 h 4865736"/>
              <a:gd name="connsiteX2" fmla="*/ 5955112 w 5955112"/>
              <a:gd name="connsiteY2" fmla="*/ 3074842 h 4865736"/>
              <a:gd name="connsiteX3" fmla="*/ 3991294 w 5955112"/>
              <a:gd name="connsiteY3" fmla="*/ 4652737 h 4865736"/>
              <a:gd name="connsiteX4" fmla="*/ 2633180 w 5955112"/>
              <a:gd name="connsiteY4" fmla="*/ 4504750 h 4865736"/>
              <a:gd name="connsiteX5" fmla="*/ 213000 w 5955112"/>
              <a:gd name="connsiteY5" fmla="*/ 1492639 h 4865736"/>
              <a:gd name="connsiteX6" fmla="*/ 360988 w 5955112"/>
              <a:gd name="connsiteY6" fmla="*/ 134525 h 486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55112" h="4865736">
                <a:moveTo>
                  <a:pt x="528415" y="0"/>
                </a:moveTo>
                <a:lnTo>
                  <a:pt x="5955112" y="0"/>
                </a:lnTo>
                <a:lnTo>
                  <a:pt x="5955112" y="3074842"/>
                </a:lnTo>
                <a:lnTo>
                  <a:pt x="3991294" y="4652737"/>
                </a:lnTo>
                <a:cubicBezTo>
                  <a:pt x="3575395" y="4986904"/>
                  <a:pt x="2967347" y="4920648"/>
                  <a:pt x="2633180" y="4504750"/>
                </a:cubicBezTo>
                <a:lnTo>
                  <a:pt x="213000" y="1492639"/>
                </a:lnTo>
                <a:cubicBezTo>
                  <a:pt x="-121167" y="1076741"/>
                  <a:pt x="-54911" y="468692"/>
                  <a:pt x="360988" y="134525"/>
                </a:cubicBezTo>
                <a:close/>
              </a:path>
            </a:pathLst>
          </a:custGeom>
          <a:gradFill flip="none" rotWithShape="1">
            <a:gsLst>
              <a:gs pos="0">
                <a:schemeClr val="accent1">
                  <a:lumMod val="67000"/>
                </a:schemeClr>
              </a:gs>
              <a:gs pos="42000">
                <a:schemeClr val="accent1">
                  <a:alpha val="78284"/>
                  <a:lumMod val="88000"/>
                </a:schemeClr>
              </a:gs>
              <a:gs pos="85000">
                <a:schemeClr val="accent1">
                  <a:lumMod val="60000"/>
                  <a:lumOff val="4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776" b="0" i="0">
              <a:latin typeface="Avenir Book" panose="02000503020000020003" pitchFamily="2" charset="0"/>
            </a:endParaRPr>
          </a:p>
        </p:txBody>
      </p:sp>
      <p:sp>
        <p:nvSpPr>
          <p:cNvPr id="3" name="Freeform 3">
            <a:extLst>
              <a:ext uri="{FF2B5EF4-FFF2-40B4-BE49-F238E27FC236}">
                <a16:creationId xmlns:a16="http://schemas.microsoft.com/office/drawing/2014/main" id="{D8660678-5374-7871-D3C8-DFD1B0ED426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19" name="Slide Number Placeholder 8">
            <a:extLst>
              <a:ext uri="{FF2B5EF4-FFF2-40B4-BE49-F238E27FC236}">
                <a16:creationId xmlns:a16="http://schemas.microsoft.com/office/drawing/2014/main" id="{7E7B4A2B-15DC-1AC8-5C0D-E3AE3D41254C}"/>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412364695"/>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1008">
          <p15:clr>
            <a:srgbClr val="FBAE40"/>
          </p15:clr>
        </p15:guide>
        <p15:guide id="3" orient="horz" pos="1680">
          <p15:clr>
            <a:srgbClr val="FBAE40"/>
          </p15:clr>
        </p15:guide>
        <p15:guide id="4" orient="horz" pos="2352">
          <p15:clr>
            <a:srgbClr val="FBAE40"/>
          </p15:clr>
        </p15:guide>
        <p15:guide id="5" orient="horz" pos="2664">
          <p15:clr>
            <a:srgbClr val="FBAE40"/>
          </p15:clr>
        </p15:guide>
        <p15:guide id="6" orient="horz" pos="3024">
          <p15:clr>
            <a:srgbClr val="FBAE40"/>
          </p15:clr>
        </p15:guide>
        <p15:guide id="7" orient="horz" pos="1344">
          <p15:clr>
            <a:srgbClr val="FBAE40"/>
          </p15:clr>
        </p15:guide>
        <p15:guide id="9" orient="horz" pos="3360">
          <p15:clr>
            <a:srgbClr val="FBAE40"/>
          </p15:clr>
        </p15:guide>
        <p15:guide id="10" orient="horz" pos="2016">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Nudge_Table of content">
    <p:spTree>
      <p:nvGrpSpPr>
        <p:cNvPr id="1" name=""/>
        <p:cNvGrpSpPr/>
        <p:nvPr/>
      </p:nvGrpSpPr>
      <p:grpSpPr>
        <a:xfrm>
          <a:off x="0" y="0"/>
          <a:ext cx="0" cy="0"/>
          <a:chOff x="0" y="0"/>
          <a:chExt cx="0" cy="0"/>
        </a:xfrm>
      </p:grpSpPr>
      <p:sp>
        <p:nvSpPr>
          <p:cNvPr id="3" name="Freeform 3">
            <a:extLst>
              <a:ext uri="{FF2B5EF4-FFF2-40B4-BE49-F238E27FC236}">
                <a16:creationId xmlns:a16="http://schemas.microsoft.com/office/drawing/2014/main" id="{D8660678-5374-7871-D3C8-DFD1B0ED426E}"/>
              </a:ext>
            </a:extLst>
          </p:cNvPr>
          <p:cNvSpPr/>
          <p:nvPr userDrawn="1"/>
        </p:nvSpPr>
        <p:spPr>
          <a:xfrm>
            <a:off x="10654801" y="6123171"/>
            <a:ext cx="927599" cy="519599"/>
          </a:xfrm>
          <a:custGeom>
            <a:avLst/>
            <a:gdLst/>
            <a:ahLst/>
            <a:cxnLst/>
            <a:rect l="l" t="t" r="r" b="b"/>
            <a:pathLst>
              <a:path w="3220126" h="1843853">
                <a:moveTo>
                  <a:pt x="0" y="0"/>
                </a:moveTo>
                <a:lnTo>
                  <a:pt x="3220126" y="0"/>
                </a:lnTo>
                <a:lnTo>
                  <a:pt x="3220126" y="1843853"/>
                </a:lnTo>
                <a:lnTo>
                  <a:pt x="0" y="1843853"/>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endParaRPr lang="en-US" sz="2663" b="0" i="0">
              <a:latin typeface="Avenir Book" panose="02000503020000020003" pitchFamily="2" charset="0"/>
            </a:endParaRPr>
          </a:p>
        </p:txBody>
      </p:sp>
      <p:sp>
        <p:nvSpPr>
          <p:cNvPr id="2" name="Slide Number Placeholder 8">
            <a:extLst>
              <a:ext uri="{FF2B5EF4-FFF2-40B4-BE49-F238E27FC236}">
                <a16:creationId xmlns:a16="http://schemas.microsoft.com/office/drawing/2014/main" id="{3455950E-B7C9-C854-AF86-920C48F14423}"/>
              </a:ext>
            </a:extLst>
          </p:cNvPr>
          <p:cNvSpPr txBox="1">
            <a:spLocks/>
          </p:cNvSpPr>
          <p:nvPr userDrawn="1"/>
        </p:nvSpPr>
        <p:spPr>
          <a:xfrm>
            <a:off x="609600" y="6361923"/>
            <a:ext cx="507517" cy="238126"/>
          </a:xfrm>
          <a:prstGeom prst="rect">
            <a:avLst/>
          </a:prstGeom>
        </p:spPr>
        <p:txBody>
          <a:bodyPr vert="horz" lIns="59635" tIns="29817" rIns="59635" bIns="29817"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B6F15528-21DE-4FAA-801E-634DDDAF4B2B}" type="slidenum">
              <a:rPr lang="en-US" sz="913">
                <a:solidFill>
                  <a:schemeClr val="tx1"/>
                </a:solidFill>
                <a:latin typeface="Avenir Book" panose="02000503020000020003" pitchFamily="2" charset="0"/>
              </a:rPr>
              <a:pPr algn="l"/>
              <a:t>‹#›</a:t>
            </a:fld>
            <a:endParaRPr lang="en-US" sz="913">
              <a:solidFill>
                <a:schemeClr val="tx1"/>
              </a:solidFill>
              <a:latin typeface="Avenir Book" panose="02000503020000020003" pitchFamily="2" charset="0"/>
            </a:endParaRPr>
          </a:p>
        </p:txBody>
      </p:sp>
    </p:spTree>
    <p:extLst>
      <p:ext uri="{BB962C8B-B14F-4D97-AF65-F5344CB8AC3E}">
        <p14:creationId xmlns:p14="http://schemas.microsoft.com/office/powerpoint/2010/main" val="1341906588"/>
      </p:ext>
    </p:extLst>
  </p:cSld>
  <p:clrMapOvr>
    <a:masterClrMapping/>
  </p:clrMapOvr>
  <p:extLst>
    <p:ext uri="{DCECCB84-F9BA-43D5-87BE-67443E8EF086}">
      <p15:sldGuideLst xmlns:p15="http://schemas.microsoft.com/office/powerpoint/2012/main">
        <p15:guide id="1" orient="horz" pos="432">
          <p15:clr>
            <a:srgbClr val="FBAE40"/>
          </p15:clr>
        </p15:guide>
        <p15:guide id="2" orient="horz" pos="1008">
          <p15:clr>
            <a:srgbClr val="FBAE40"/>
          </p15:clr>
        </p15:guide>
        <p15:guide id="3" orient="horz" pos="1680">
          <p15:clr>
            <a:srgbClr val="FBAE40"/>
          </p15:clr>
        </p15:guide>
        <p15:guide id="4" orient="horz" pos="2352">
          <p15:clr>
            <a:srgbClr val="FBAE40"/>
          </p15:clr>
        </p15:guide>
        <p15:guide id="5" orient="horz" pos="2664">
          <p15:clr>
            <a:srgbClr val="FBAE40"/>
          </p15:clr>
        </p15:guide>
        <p15:guide id="6" orient="horz" pos="3024">
          <p15:clr>
            <a:srgbClr val="FBAE40"/>
          </p15:clr>
        </p15:guide>
        <p15:guide id="7" orient="horz" pos="1344">
          <p15:clr>
            <a:srgbClr val="FBAE40"/>
          </p15:clr>
        </p15:guide>
        <p15:guide id="9" orient="horz" pos="3360">
          <p15:clr>
            <a:srgbClr val="FBAE40"/>
          </p15:clr>
        </p15:guide>
        <p15:guide id="10" orient="horz" pos="201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5.xml"/><Relationship Id="rId21" Type="http://schemas.openxmlformats.org/officeDocument/2006/relationships/slideLayout" Target="../slideLayouts/slideLayout40.xml"/><Relationship Id="rId42" Type="http://schemas.openxmlformats.org/officeDocument/2006/relationships/slideLayout" Target="../slideLayouts/slideLayout61.xml"/><Relationship Id="rId47" Type="http://schemas.openxmlformats.org/officeDocument/2006/relationships/slideLayout" Target="../slideLayouts/slideLayout66.xml"/><Relationship Id="rId63" Type="http://schemas.openxmlformats.org/officeDocument/2006/relationships/tags" Target="../tags/tag14.xml"/><Relationship Id="rId68" Type="http://schemas.openxmlformats.org/officeDocument/2006/relationships/tags" Target="../tags/tag19.xml"/><Relationship Id="rId7" Type="http://schemas.openxmlformats.org/officeDocument/2006/relationships/slideLayout" Target="../slideLayouts/slideLayout26.xml"/><Relationship Id="rId71" Type="http://schemas.openxmlformats.org/officeDocument/2006/relationships/tags" Target="../tags/tag22.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9" Type="http://schemas.openxmlformats.org/officeDocument/2006/relationships/slideLayout" Target="../slideLayouts/slideLayout48.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32" Type="http://schemas.openxmlformats.org/officeDocument/2006/relationships/slideLayout" Target="../slideLayouts/slideLayout51.xml"/><Relationship Id="rId37" Type="http://schemas.openxmlformats.org/officeDocument/2006/relationships/slideLayout" Target="../slideLayouts/slideLayout56.xml"/><Relationship Id="rId40" Type="http://schemas.openxmlformats.org/officeDocument/2006/relationships/slideLayout" Target="../slideLayouts/slideLayout59.xml"/><Relationship Id="rId45" Type="http://schemas.openxmlformats.org/officeDocument/2006/relationships/slideLayout" Target="../slideLayouts/slideLayout64.xml"/><Relationship Id="rId53" Type="http://schemas.openxmlformats.org/officeDocument/2006/relationships/tags" Target="../tags/tag4.xml"/><Relationship Id="rId58" Type="http://schemas.openxmlformats.org/officeDocument/2006/relationships/tags" Target="../tags/tag9.xml"/><Relationship Id="rId66" Type="http://schemas.openxmlformats.org/officeDocument/2006/relationships/tags" Target="../tags/tag17.xml"/><Relationship Id="rId5" Type="http://schemas.openxmlformats.org/officeDocument/2006/relationships/slideLayout" Target="../slideLayouts/slideLayout24.xml"/><Relationship Id="rId61" Type="http://schemas.openxmlformats.org/officeDocument/2006/relationships/tags" Target="../tags/tag12.xml"/><Relationship Id="rId19" Type="http://schemas.openxmlformats.org/officeDocument/2006/relationships/slideLayout" Target="../slideLayouts/slideLayout3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 Id="rId35" Type="http://schemas.openxmlformats.org/officeDocument/2006/relationships/slideLayout" Target="../slideLayouts/slideLayout54.xml"/><Relationship Id="rId43" Type="http://schemas.openxmlformats.org/officeDocument/2006/relationships/slideLayout" Target="../slideLayouts/slideLayout62.xml"/><Relationship Id="rId48" Type="http://schemas.openxmlformats.org/officeDocument/2006/relationships/slideLayout" Target="../slideLayouts/slideLayout67.xml"/><Relationship Id="rId56" Type="http://schemas.openxmlformats.org/officeDocument/2006/relationships/tags" Target="../tags/tag7.xml"/><Relationship Id="rId64" Type="http://schemas.openxmlformats.org/officeDocument/2006/relationships/tags" Target="../tags/tag15.xml"/><Relationship Id="rId69" Type="http://schemas.openxmlformats.org/officeDocument/2006/relationships/tags" Target="../tags/tag20.xml"/><Relationship Id="rId8" Type="http://schemas.openxmlformats.org/officeDocument/2006/relationships/slideLayout" Target="../slideLayouts/slideLayout27.xml"/><Relationship Id="rId51" Type="http://schemas.openxmlformats.org/officeDocument/2006/relationships/tags" Target="../tags/tag2.xml"/><Relationship Id="rId72" Type="http://schemas.openxmlformats.org/officeDocument/2006/relationships/tags" Target="../tags/tag23.xml"/><Relationship Id="rId3" Type="http://schemas.openxmlformats.org/officeDocument/2006/relationships/slideLayout" Target="../slideLayouts/slideLayout22.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slideLayout" Target="../slideLayouts/slideLayout52.xml"/><Relationship Id="rId38" Type="http://schemas.openxmlformats.org/officeDocument/2006/relationships/slideLayout" Target="../slideLayouts/slideLayout57.xml"/><Relationship Id="rId46" Type="http://schemas.openxmlformats.org/officeDocument/2006/relationships/slideLayout" Target="../slideLayouts/slideLayout65.xml"/><Relationship Id="rId59" Type="http://schemas.openxmlformats.org/officeDocument/2006/relationships/tags" Target="../tags/tag10.xml"/><Relationship Id="rId67" Type="http://schemas.openxmlformats.org/officeDocument/2006/relationships/tags" Target="../tags/tag18.xml"/><Relationship Id="rId20" Type="http://schemas.openxmlformats.org/officeDocument/2006/relationships/slideLayout" Target="../slideLayouts/slideLayout39.xml"/><Relationship Id="rId41" Type="http://schemas.openxmlformats.org/officeDocument/2006/relationships/slideLayout" Target="../slideLayouts/slideLayout60.xml"/><Relationship Id="rId54" Type="http://schemas.openxmlformats.org/officeDocument/2006/relationships/tags" Target="../tags/tag5.xml"/><Relationship Id="rId62" Type="http://schemas.openxmlformats.org/officeDocument/2006/relationships/tags" Target="../tags/tag13.xml"/><Relationship Id="rId70" Type="http://schemas.openxmlformats.org/officeDocument/2006/relationships/tags" Target="../tags/tag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36" Type="http://schemas.openxmlformats.org/officeDocument/2006/relationships/slideLayout" Target="../slideLayouts/slideLayout55.xml"/><Relationship Id="rId49" Type="http://schemas.openxmlformats.org/officeDocument/2006/relationships/theme" Target="../theme/theme3.xml"/><Relationship Id="rId57" Type="http://schemas.openxmlformats.org/officeDocument/2006/relationships/tags" Target="../tags/tag8.xml"/><Relationship Id="rId10" Type="http://schemas.openxmlformats.org/officeDocument/2006/relationships/slideLayout" Target="../slideLayouts/slideLayout29.xml"/><Relationship Id="rId31" Type="http://schemas.openxmlformats.org/officeDocument/2006/relationships/slideLayout" Target="../slideLayouts/slideLayout50.xml"/><Relationship Id="rId44" Type="http://schemas.openxmlformats.org/officeDocument/2006/relationships/slideLayout" Target="../slideLayouts/slideLayout63.xml"/><Relationship Id="rId52" Type="http://schemas.openxmlformats.org/officeDocument/2006/relationships/tags" Target="../tags/tag3.xml"/><Relationship Id="rId60" Type="http://schemas.openxmlformats.org/officeDocument/2006/relationships/tags" Target="../tags/tag11.xml"/><Relationship Id="rId65" Type="http://schemas.openxmlformats.org/officeDocument/2006/relationships/tags" Target="../tags/tag16.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9" Type="http://schemas.openxmlformats.org/officeDocument/2006/relationships/slideLayout" Target="../slideLayouts/slideLayout58.xml"/><Relationship Id="rId34" Type="http://schemas.openxmlformats.org/officeDocument/2006/relationships/slideLayout" Target="../slideLayouts/slideLayout53.xml"/><Relationship Id="rId50" Type="http://schemas.openxmlformats.org/officeDocument/2006/relationships/tags" Target="../tags/tag1.xml"/><Relationship Id="rId55" Type="http://schemas.openxmlformats.org/officeDocument/2006/relationships/tags" Target="../tags/tag6.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93.xml"/><Relationship Id="rId21" Type="http://schemas.openxmlformats.org/officeDocument/2006/relationships/slideLayout" Target="../slideLayouts/slideLayout88.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63" Type="http://schemas.openxmlformats.org/officeDocument/2006/relationships/tags" Target="../tags/tag37.xml"/><Relationship Id="rId68" Type="http://schemas.openxmlformats.org/officeDocument/2006/relationships/tags" Target="../tags/tag42.xml"/><Relationship Id="rId16" Type="http://schemas.openxmlformats.org/officeDocument/2006/relationships/slideLayout" Target="../slideLayouts/slideLayout8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ags" Target="../tags/tag32.xml"/><Relationship Id="rId66" Type="http://schemas.openxmlformats.org/officeDocument/2006/relationships/tags" Target="../tags/tag40.xml"/><Relationship Id="rId74" Type="http://schemas.openxmlformats.org/officeDocument/2006/relationships/tags" Target="../tags/tag48.xml"/><Relationship Id="rId79" Type="http://schemas.openxmlformats.org/officeDocument/2006/relationships/tags" Target="../tags/tag53.xml"/><Relationship Id="rId5" Type="http://schemas.openxmlformats.org/officeDocument/2006/relationships/slideLayout" Target="../slideLayouts/slideLayout72.xml"/><Relationship Id="rId61" Type="http://schemas.openxmlformats.org/officeDocument/2006/relationships/tags" Target="../tags/tag35.xml"/><Relationship Id="rId19" Type="http://schemas.openxmlformats.org/officeDocument/2006/relationships/slideLayout" Target="../slideLayouts/slideLayout8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theme" Target="../theme/theme4.xml"/><Relationship Id="rId64" Type="http://schemas.openxmlformats.org/officeDocument/2006/relationships/tags" Target="../tags/tag38.xml"/><Relationship Id="rId69" Type="http://schemas.openxmlformats.org/officeDocument/2006/relationships/tags" Target="../tags/tag43.xml"/><Relationship Id="rId77" Type="http://schemas.openxmlformats.org/officeDocument/2006/relationships/tags" Target="../tags/tag51.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72" Type="http://schemas.openxmlformats.org/officeDocument/2006/relationships/tags" Target="../tags/tag46.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tags" Target="../tags/tag33.xml"/><Relationship Id="rId67" Type="http://schemas.openxmlformats.org/officeDocument/2006/relationships/tags" Target="../tags/tag41.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tags" Target="../tags/tag36.xml"/><Relationship Id="rId70" Type="http://schemas.openxmlformats.org/officeDocument/2006/relationships/tags" Target="../tags/tag44.xml"/><Relationship Id="rId75" Type="http://schemas.openxmlformats.org/officeDocument/2006/relationships/tags" Target="../tags/tag4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tags" Target="../tags/tag31.xml"/><Relationship Id="rId10" Type="http://schemas.openxmlformats.org/officeDocument/2006/relationships/slideLayout" Target="../slideLayouts/slideLayout77.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tags" Target="../tags/tag34.xml"/><Relationship Id="rId65" Type="http://schemas.openxmlformats.org/officeDocument/2006/relationships/tags" Target="../tags/tag39.xml"/><Relationship Id="rId73" Type="http://schemas.openxmlformats.org/officeDocument/2006/relationships/tags" Target="../tags/tag47.xml"/><Relationship Id="rId78" Type="http://schemas.openxmlformats.org/officeDocument/2006/relationships/tags" Target="../tags/tag52.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9" Type="http://schemas.openxmlformats.org/officeDocument/2006/relationships/slideLayout" Target="../slideLayouts/slideLayout106.xml"/><Relationship Id="rId34" Type="http://schemas.openxmlformats.org/officeDocument/2006/relationships/slideLayout" Target="../slideLayouts/slideLayout101.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6" Type="http://schemas.openxmlformats.org/officeDocument/2006/relationships/tags" Target="../tags/tag50.xml"/><Relationship Id="rId7" Type="http://schemas.openxmlformats.org/officeDocument/2006/relationships/slideLayout" Target="../slideLayouts/slideLayout74.xml"/><Relationship Id="rId71" Type="http://schemas.openxmlformats.org/officeDocument/2006/relationships/tags" Target="../tags/tag45.xml"/><Relationship Id="rId2" Type="http://schemas.openxmlformats.org/officeDocument/2006/relationships/slideLayout" Target="../slideLayouts/slideLayout69.xml"/><Relationship Id="rId29" Type="http://schemas.openxmlformats.org/officeDocument/2006/relationships/slideLayout" Target="../slideLayouts/slideLayout9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18" Type="http://schemas.openxmlformats.org/officeDocument/2006/relationships/slideLayout" Target="../slideLayouts/slideLayout140.xml"/><Relationship Id="rId26" Type="http://schemas.openxmlformats.org/officeDocument/2006/relationships/slideLayout" Target="../slideLayouts/slideLayout148.xml"/><Relationship Id="rId3" Type="http://schemas.openxmlformats.org/officeDocument/2006/relationships/slideLayout" Target="../slideLayouts/slideLayout125.xml"/><Relationship Id="rId21" Type="http://schemas.openxmlformats.org/officeDocument/2006/relationships/slideLayout" Target="../slideLayouts/slideLayout143.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slideLayout" Target="../slideLayouts/slideLayout139.xml"/><Relationship Id="rId25" Type="http://schemas.openxmlformats.org/officeDocument/2006/relationships/slideLayout" Target="../slideLayouts/slideLayout147.xml"/><Relationship Id="rId2" Type="http://schemas.openxmlformats.org/officeDocument/2006/relationships/slideLayout" Target="../slideLayouts/slideLayout124.xml"/><Relationship Id="rId16" Type="http://schemas.openxmlformats.org/officeDocument/2006/relationships/slideLayout" Target="../slideLayouts/slideLayout138.xml"/><Relationship Id="rId20" Type="http://schemas.openxmlformats.org/officeDocument/2006/relationships/slideLayout" Target="../slideLayouts/slideLayout142.xml"/><Relationship Id="rId29" Type="http://schemas.openxmlformats.org/officeDocument/2006/relationships/slideLayout" Target="../slideLayouts/slideLayout151.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24" Type="http://schemas.openxmlformats.org/officeDocument/2006/relationships/slideLayout" Target="../slideLayouts/slideLayout146.xml"/><Relationship Id="rId5" Type="http://schemas.openxmlformats.org/officeDocument/2006/relationships/slideLayout" Target="../slideLayouts/slideLayout127.xml"/><Relationship Id="rId15" Type="http://schemas.openxmlformats.org/officeDocument/2006/relationships/slideLayout" Target="../slideLayouts/slideLayout137.xml"/><Relationship Id="rId23" Type="http://schemas.openxmlformats.org/officeDocument/2006/relationships/slideLayout" Target="../slideLayouts/slideLayout145.xml"/><Relationship Id="rId28" Type="http://schemas.openxmlformats.org/officeDocument/2006/relationships/slideLayout" Target="../slideLayouts/slideLayout150.xml"/><Relationship Id="rId10" Type="http://schemas.openxmlformats.org/officeDocument/2006/relationships/slideLayout" Target="../slideLayouts/slideLayout132.xml"/><Relationship Id="rId19" Type="http://schemas.openxmlformats.org/officeDocument/2006/relationships/slideLayout" Target="../slideLayouts/slideLayout141.xml"/><Relationship Id="rId31" Type="http://schemas.openxmlformats.org/officeDocument/2006/relationships/image" Target="../media/image22.jpeg"/><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 Id="rId22" Type="http://schemas.openxmlformats.org/officeDocument/2006/relationships/slideLayout" Target="../slideLayouts/slideLayout144.xml"/><Relationship Id="rId27" Type="http://schemas.openxmlformats.org/officeDocument/2006/relationships/slideLayout" Target="../slideLayouts/slideLayout149.xml"/><Relationship Id="rId30"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54.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7.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39.jpe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8.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image" Target="../media/image4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5"/>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2" y="6459786"/>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 2023 JHF, PRHI, HCF, HFP</a:t>
            </a:r>
          </a:p>
        </p:txBody>
      </p:sp>
      <p:sp>
        <p:nvSpPr>
          <p:cNvPr id="6" name="Slide Number Placeholder 5"/>
          <p:cNvSpPr>
            <a:spLocks noGrp="1"/>
          </p:cNvSpPr>
          <p:nvPr>
            <p:ph type="sldNum" sz="quarter" idx="4"/>
          </p:nvPr>
        </p:nvSpPr>
        <p:spPr>
          <a:xfrm>
            <a:off x="9900460" y="6459786"/>
            <a:ext cx="1312025" cy="365125"/>
          </a:xfrm>
          <a:prstGeom prst="rect">
            <a:avLst/>
          </a:prstGeom>
        </p:spPr>
        <p:txBody>
          <a:bodyPr vert="horz" lIns="91440" tIns="45720" rIns="91440" bIns="45720" rtlCol="0" anchor="ctr"/>
          <a:lstStyle>
            <a:lvl1pPr algn="r">
              <a:defRPr sz="1051">
                <a:solidFill>
                  <a:srgbClr val="FFFFFF"/>
                </a:solidFill>
              </a:defRPr>
            </a:lvl1pPr>
          </a:lstStyle>
          <a:p>
            <a:fld id="{DE97A03E-C790-4462-A76B-258E5BF5C3E7}"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313316"/>
      </p:ext>
    </p:extLst>
  </p:cSld>
  <p:clrMap bg1="lt1" tx1="dk1" bg2="lt2" tx2="dk2" accent1="accent1" accent2="accent2" accent3="accent3" accent4="accent4" accent5="accent5" accent6="accent6" hlink="hlink" folHlink="folHlink"/>
  <p:sldLayoutIdLst>
    <p:sldLayoutId id="2147483938" r:id="rId1"/>
    <p:sldLayoutId id="2147484007" r:id="rId2"/>
    <p:sldLayoutId id="2147484005" r:id="rId3"/>
    <p:sldLayoutId id="2147484006" r:id="rId4"/>
    <p:sldLayoutId id="2147483665" r:id="rId5"/>
    <p:sldLayoutId id="2147483666" r:id="rId6"/>
    <p:sldLayoutId id="2147483667" r:id="rId7"/>
    <p:sldLayoutId id="2147483668" r:id="rId8"/>
    <p:sldLayoutId id="2147484015" r:id="rId9"/>
    <p:sldLayoutId id="2147484016" r:id="rId10"/>
    <p:sldLayoutId id="2147484017" r:id="rId11"/>
  </p:sldLayoutIdLst>
  <p:hf hdr="0" dt="0"/>
  <p:txStyles>
    <p:titleStyle>
      <a:lvl1pPr algn="l" defTabSz="914377" rtl="0" eaLnBrk="1" latinLnBrk="0" hangingPunct="1">
        <a:lnSpc>
          <a:spcPct val="85000"/>
        </a:lnSpc>
        <a:spcBef>
          <a:spcPct val="0"/>
        </a:spcBef>
        <a:buNone/>
        <a:defRPr sz="4800" kern="1200" spc="-51" baseline="0">
          <a:solidFill>
            <a:srgbClr val="002060"/>
          </a:solidFill>
          <a:latin typeface="+mj-lt"/>
          <a:ea typeface="+mj-ea"/>
          <a:cs typeface="+mj-cs"/>
        </a:defRPr>
      </a:lvl1pPr>
    </p:titleStyle>
    <p:body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5"/>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2" y="6459786"/>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 2026 JHF, PRHI, HCF, HFP</a:t>
            </a:r>
          </a:p>
        </p:txBody>
      </p:sp>
      <p:sp>
        <p:nvSpPr>
          <p:cNvPr id="6" name="Slide Number Placeholder 5"/>
          <p:cNvSpPr>
            <a:spLocks noGrp="1"/>
          </p:cNvSpPr>
          <p:nvPr>
            <p:ph type="sldNum" sz="quarter" idx="4"/>
          </p:nvPr>
        </p:nvSpPr>
        <p:spPr>
          <a:xfrm>
            <a:off x="9900460" y="6459786"/>
            <a:ext cx="1312025" cy="365125"/>
          </a:xfrm>
          <a:prstGeom prst="rect">
            <a:avLst/>
          </a:prstGeom>
        </p:spPr>
        <p:txBody>
          <a:bodyPr vert="horz" lIns="91440" tIns="45720" rIns="91440" bIns="45720" rtlCol="0" anchor="ctr"/>
          <a:lstStyle>
            <a:lvl1pPr algn="r">
              <a:defRPr sz="1051">
                <a:solidFill>
                  <a:srgbClr val="FFFFFF"/>
                </a:solidFill>
              </a:defRPr>
            </a:lvl1pPr>
          </a:lstStyle>
          <a:p>
            <a:fld id="{DE97A03E-C790-4462-A76B-258E5BF5C3E7}"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630135"/>
      </p:ext>
    </p:extLst>
  </p:cSld>
  <p:clrMap bg1="lt1" tx1="dk1" bg2="lt2" tx2="dk2" accent1="accent1" accent2="accent2" accent3="accent3" accent4="accent4" accent5="accent5" accent6="accent6" hlink="hlink" folHlink="folHlink"/>
  <p:sldLayoutIdLst>
    <p:sldLayoutId id="2147484010" r:id="rId1"/>
    <p:sldLayoutId id="2147483999" r:id="rId2"/>
    <p:sldLayoutId id="2147484000" r:id="rId3"/>
    <p:sldLayoutId id="2147484001" r:id="rId4"/>
    <p:sldLayoutId id="2147484002" r:id="rId5"/>
    <p:sldLayoutId id="2147484008" r:id="rId6"/>
    <p:sldLayoutId id="2147484009" r:id="rId7"/>
    <p:sldLayoutId id="2147483997" r:id="rId8"/>
  </p:sldLayoutIdLst>
  <p:hf hdr="0" dt="0"/>
  <p:txStyles>
    <p:titleStyle>
      <a:lvl1pPr algn="l" defTabSz="685800" rtl="0" eaLnBrk="1" latinLnBrk="0" hangingPunct="1">
        <a:lnSpc>
          <a:spcPct val="85000"/>
        </a:lnSpc>
        <a:spcBef>
          <a:spcPct val="0"/>
        </a:spcBef>
        <a:buNone/>
        <a:defRPr sz="3600" kern="1200" spc="-38" baseline="0">
          <a:solidFill>
            <a:srgbClr val="002060"/>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476363" y="7101020"/>
            <a:ext cx="2020900" cy="180000"/>
          </a:xfrm>
          <a:prstGeom prst="rect">
            <a:avLst/>
          </a:prstGeom>
        </p:spPr>
        <p:txBody>
          <a:bodyPr vert="horz" lIns="0" tIns="0" rIns="0" bIns="0" rtlCol="0" anchor="b" anchorCtr="0"/>
          <a:lstStyle>
            <a:lvl1pPr algn="l">
              <a:defRPr sz="800" b="0" i="0">
                <a:solidFill>
                  <a:schemeClr val="accent1"/>
                </a:solidFill>
                <a:latin typeface="Avenir Book" panose="02000503020000020003" pitchFamily="2" charset="0"/>
              </a:defRPr>
            </a:lvl1pPr>
          </a:lstStyle>
          <a:p>
            <a:fld id="{EF738F5B-4078-5749-B23B-19003D121195}" type="datetime4">
              <a:rPr lang="en-US" smtClean="0"/>
              <a:pPr/>
              <a:t>July 9, 2026</a:t>
            </a:fld>
            <a:endParaRPr lang="en-GB"/>
          </a:p>
        </p:txBody>
      </p:sp>
      <p:sp>
        <p:nvSpPr>
          <p:cNvPr id="10" name="[WorkArea]" descr="&lt;?xml version=&quot;1.0&quot; encoding=&quot;utf-16&quot;?&gt;&#10;&lt;GridTheme xmlns:xsi=&quot;http://www.w3.org/2001/XMLSchema-instance&quot; xmlns:xsd=&quot;http://www.w3.org/2001/XMLSchema&quot;&gt;&#10;  &lt;GuideLines /&gt;&#10;  &lt;SubGrids&gt;&#10;    &lt;SubGrid&gt;&#10;      &lt;Left&gt;56.6929131&lt;/Left&gt;&#10;      &lt;Top&gt;56.6929131&lt;/Top&gt;&#10;      &lt;Width&gt;44.56693&lt;/Width&gt;&#10;      &lt;Height&gt;426.614166&lt;/Height&gt;&#10;    &lt;/SubGrid&gt;&#10;    &lt;SubGrid&gt;&#10;      &lt;Left&gt;101.259842&lt;/Left&gt;&#10;      &lt;Top&gt;56.6929131&lt;/Top&gt;&#10;      &lt;Width&gt;28.3464565&lt;/Width&gt;&#10;      &lt;Height&gt;426.614166&lt;/Height&gt;&#10;    &lt;/SubGrid&gt;&#10;    &lt;SubGrid&gt;&#10;      &lt;Left&gt;129.6063&lt;/Left&gt;&#10;      &lt;Top&gt;56.6929131&lt;/Top&gt;&#10;      &lt;Width&gt;44.56693&lt;/Width&gt;&#10;      &lt;Height&gt;426.614166&lt;/Height&gt;&#10;    &lt;/SubGrid&gt;&#10;    &lt;SubGrid&gt;&#10;      &lt;Left&gt;174.173233&lt;/Left&gt;&#10;      &lt;Top&gt;56.6929131&lt;/Top&gt;&#10;      &lt;Width&gt;28.3464565&lt;/Width&gt;&#10;      &lt;Height&gt;426.614166&lt;/Height&gt;&#10;    &lt;/SubGrid&gt;&#10;    &lt;SubGrid&gt;&#10;      &lt;Left&gt;202.519684&lt;/Left&gt;&#10;      &lt;Top&gt;56.6929131&lt;/Top&gt;&#10;      &lt;Width&gt;44.56693&lt;/Width&gt;&#10;      &lt;Height&gt;426.614166&lt;/Height&gt;&#10;    &lt;/SubGrid&gt;&#10;    &lt;SubGrid&gt;&#10;      &lt;Left&gt;247.086609&lt;/Left&gt;&#10;      &lt;Top&gt;56.6929131&lt;/Top&gt;&#10;      &lt;Width&gt;28.3464565&lt;/Width&gt;&#10;      &lt;Height&gt;426.614166&lt;/Height&gt;&#10;    &lt;/SubGrid&gt;&#10;    &lt;SubGrid&gt;&#10;      &lt;Left&gt;275.433075&lt;/Left&gt;&#10;      &lt;Top&gt;56.6929131&lt;/Top&gt;&#10;      &lt;Width&gt;44.56693&lt;/Width&gt;&#10;      &lt;Height&gt;426.614166&lt;/Height&gt;&#10;    &lt;/SubGrid&gt;&#10;    &lt;SubGrid&gt;&#10;      &lt;Left&gt;320&lt;/Left&gt;&#10;      &lt;Top&gt;56.6929131&lt;/Top&gt;&#10;      &lt;Width&gt;28.3464565&lt;/Width&gt;&#10;      &lt;Height&gt;426.614166&lt;/Height&gt;&#10;    &lt;/SubGrid&gt;&#10;    &lt;SubGrid&gt;&#10;      &lt;Left&gt;348.346466&lt;/Left&gt;&#10;      &lt;Top&gt;56.6929131&lt;/Top&gt;&#10;      &lt;Width&gt;44.56693&lt;/Width&gt;&#10;      &lt;Height&gt;426.614166&lt;/Height&gt;&#10;    &lt;/SubGrid&gt;&#10;    &lt;SubGrid&gt;&#10;      &lt;Left&gt;392.9134&lt;/Left&gt;&#10;      &lt;Top&gt;56.6929131&lt;/Top&gt;&#10;      &lt;Width&gt;28.3464565&lt;/Width&gt;&#10;      &lt;Height&gt;426.614166&lt;/Height&gt;&#10;    &lt;/SubGrid&gt;&#10;    &lt;SubGrid&gt;&#10;      &lt;Left&gt;421.259857&lt;/Left&gt;&#10;      &lt;Top&gt;56.6929131&lt;/Top&gt;&#10;      &lt;Width&gt;44.56693&lt;/Width&gt;&#10;      &lt;Height&gt;426.614166&lt;/Height&gt;&#10;    &lt;/SubGrid&gt;&#10;    &lt;SubGrid&gt;&#10;      &lt;Left&gt;465.826782&lt;/Left&gt;&#10;      &lt;Top&gt;56.6929131&lt;/Top&gt;&#10;      &lt;Width&gt;28.3464565&lt;/Width&gt;&#10;      &lt;Height&gt;426.614166&lt;/Height&gt;&#10;    &lt;/SubGrid&gt;&#10;    &lt;SubGrid&gt;&#10;      &lt;Left&gt;494.173218&lt;/Left&gt;&#10;      &lt;Top&gt;56.6929131&lt;/Top&gt;&#10;      &lt;Width&gt;44.56693&lt;/Width&gt;&#10;      &lt;Height&gt;426.614166&lt;/Height&gt;&#10;    &lt;/SubGrid&gt;&#10;    &lt;SubGrid&gt;&#10;      &lt;Left&gt;538.7402&lt;/Left&gt;&#10;      &lt;Top&gt;56.6929131&lt;/Top&gt;&#10;      &lt;Width&gt;28.3464565&lt;/Width&gt;&#10;      &lt;Height&gt;426.614166&lt;/Height&gt;&#10;    &lt;/SubGrid&gt;&#10;    &lt;SubGrid&gt;&#10;      &lt;Left&gt;567.0866&lt;/Left&gt;&#10;      &lt;Top&gt;56.6929131&lt;/Top&gt;&#10;      &lt;Width&gt;44.56693&lt;/Width&gt;&#10;      &lt;Height&gt;426.614166&lt;/Height&gt;&#10;    &lt;/SubGrid&gt;&#10;    &lt;SubGrid&gt;&#10;      &lt;Left&gt;611.653564&lt;/Left&gt;&#10;      &lt;Top&gt;56.6929131&lt;/Top&gt;&#10;      &lt;Width&gt;28.3464565&lt;/Width&gt;&#10;      &lt;Height&gt;426.614166&lt;/Height&gt;&#10;    &lt;/SubGrid&gt;&#10;    &lt;SubGrid&gt;&#10;      &lt;Left&gt;640&lt;/Left&gt;&#10;      &lt;Top&gt;56.6929131&lt;/Top&gt;&#10;      &lt;Width&gt;44.56693&lt;/Width&gt;&#10;      &lt;Height&gt;426.614166&lt;/Height&gt;&#10;    &lt;/SubGrid&gt;&#10;    &lt;SubGrid&gt;&#10;      &lt;Left&gt;684.566956&lt;/Left&gt;&#10;      &lt;Top&gt;56.6929131&lt;/Top&gt;&#10;      &lt;Width&gt;28.3464565&lt;/Width&gt;&#10;      &lt;Height&gt;426.614166&lt;/Height&gt;&#10;    &lt;/SubGrid&gt;&#10;    &lt;SubGrid&gt;&#10;      &lt;Left&gt;712.9134&lt;/Left&gt;&#10;      &lt;Top&gt;56.6929131&lt;/Top&gt;&#10;      &lt;Width&gt;44.56693&lt;/Width&gt;&#10;      &lt;Height&gt;426.614166&lt;/Height&gt;&#10;    &lt;/SubGrid&gt;&#10;    &lt;SubGrid&gt;&#10;      &lt;Left&gt;757.4803&lt;/Left&gt;&#10;      &lt;Top&gt;56.6929131&lt;/Top&gt;&#10;      &lt;Width&gt;28.3464565&lt;/Width&gt;&#10;      &lt;Height&gt;426.614166&lt;/Height&gt;&#10;    &lt;/SubGrid&gt;&#10;    &lt;SubGrid&gt;&#10;      &lt;Left&gt;785.8268&lt;/Left&gt;&#10;      &lt;Top&gt;56.6929131&lt;/Top&gt;&#10;      &lt;Width&gt;44.56693&lt;/Width&gt;&#10;      &lt;Height&gt;426.614166&lt;/Height&gt;&#10;    &lt;/SubGrid&gt;&#10;    &lt;SubGrid&gt;&#10;      &lt;Left&gt;830.3937&lt;/Left&gt;&#10;      &lt;Top&gt;56.6929131&lt;/Top&gt;&#10;      &lt;Width&gt;28.3464565&lt;/Width&gt;&#10;      &lt;Height&gt;426.614166&lt;/Height&gt;&#10;    &lt;/SubGrid&gt;&#10;    &lt;SubGrid&gt;&#10;      &lt;Left&gt;858.7402&lt;/Left&gt;&#10;      &lt;Top&gt;56.6929131&lt;/Top&gt;&#10;      &lt;Width&gt;44.56693&lt;/Width&gt;&#10;      &lt;Height&gt;426.614166&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8E5572FF-2C70-411A-AD4B-9572A3F33431}"/>
              </a:ext>
            </a:extLst>
          </p:cNvPr>
          <p:cNvSpPr/>
          <p:nvPr userDrawn="1"/>
        </p:nvSpPr>
        <p:spPr>
          <a:xfrm>
            <a:off x="720000" y="720000"/>
            <a:ext cx="10752001"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1" name="Rectangle 10" hidden="1">
            <a:extLst>
              <a:ext uri="{FF2B5EF4-FFF2-40B4-BE49-F238E27FC236}">
                <a16:creationId xmlns:a16="http://schemas.microsoft.com/office/drawing/2014/main" id="{FDB4F4AD-2CD8-4B33-9EA6-ADF657DD4B24}"/>
              </a:ext>
            </a:extLst>
          </p:cNvPr>
          <p:cNvSpPr/>
          <p:nvPr userDrawn="1">
            <p:custDataLst>
              <p:tags r:id="rId50"/>
            </p:custDataLst>
          </p:nvPr>
        </p:nvSpPr>
        <p:spPr>
          <a:xfrm>
            <a:off x="720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2" name="Rectangle 11" hidden="1">
            <a:extLst>
              <a:ext uri="{FF2B5EF4-FFF2-40B4-BE49-F238E27FC236}">
                <a16:creationId xmlns:a16="http://schemas.microsoft.com/office/drawing/2014/main" id="{D475F550-8F23-4A93-9532-99735733F8ED}"/>
              </a:ext>
            </a:extLst>
          </p:cNvPr>
          <p:cNvSpPr/>
          <p:nvPr userDrawn="1">
            <p:custDataLst>
              <p:tags r:id="rId51"/>
            </p:custDataLst>
          </p:nvPr>
        </p:nvSpPr>
        <p:spPr>
          <a:xfrm>
            <a:off x="1286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3" name="Rectangle 12" hidden="1">
            <a:extLst>
              <a:ext uri="{FF2B5EF4-FFF2-40B4-BE49-F238E27FC236}">
                <a16:creationId xmlns:a16="http://schemas.microsoft.com/office/drawing/2014/main" id="{ED4FFCD9-480E-4D9F-A3C8-D75A737E42F3}"/>
              </a:ext>
            </a:extLst>
          </p:cNvPr>
          <p:cNvSpPr/>
          <p:nvPr userDrawn="1">
            <p:custDataLst>
              <p:tags r:id="rId52"/>
            </p:custDataLst>
          </p:nvPr>
        </p:nvSpPr>
        <p:spPr>
          <a:xfrm>
            <a:off x="1646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4" name="Rectangle 13" hidden="1">
            <a:extLst>
              <a:ext uri="{FF2B5EF4-FFF2-40B4-BE49-F238E27FC236}">
                <a16:creationId xmlns:a16="http://schemas.microsoft.com/office/drawing/2014/main" id="{CF9382D4-01F5-40EB-93EA-1D70C369A19F}"/>
              </a:ext>
            </a:extLst>
          </p:cNvPr>
          <p:cNvSpPr/>
          <p:nvPr userDrawn="1">
            <p:custDataLst>
              <p:tags r:id="rId53"/>
            </p:custDataLst>
          </p:nvPr>
        </p:nvSpPr>
        <p:spPr>
          <a:xfrm>
            <a:off x="2212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5" name="Rectangle 14" hidden="1">
            <a:extLst>
              <a:ext uri="{FF2B5EF4-FFF2-40B4-BE49-F238E27FC236}">
                <a16:creationId xmlns:a16="http://schemas.microsoft.com/office/drawing/2014/main" id="{41276441-87BF-4AA2-9129-985088BA30C8}"/>
              </a:ext>
            </a:extLst>
          </p:cNvPr>
          <p:cNvSpPr/>
          <p:nvPr userDrawn="1">
            <p:custDataLst>
              <p:tags r:id="rId54"/>
            </p:custDataLst>
          </p:nvPr>
        </p:nvSpPr>
        <p:spPr>
          <a:xfrm>
            <a:off x="2572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6" name="Rectangle 15" hidden="1">
            <a:extLst>
              <a:ext uri="{FF2B5EF4-FFF2-40B4-BE49-F238E27FC236}">
                <a16:creationId xmlns:a16="http://schemas.microsoft.com/office/drawing/2014/main" id="{EA2EAA0C-955B-4682-A89D-0FF35E3428AF}"/>
              </a:ext>
            </a:extLst>
          </p:cNvPr>
          <p:cNvSpPr/>
          <p:nvPr userDrawn="1">
            <p:custDataLst>
              <p:tags r:id="rId55"/>
            </p:custDataLst>
          </p:nvPr>
        </p:nvSpPr>
        <p:spPr>
          <a:xfrm>
            <a:off x="3138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7" name="Rectangle 16" hidden="1">
            <a:extLst>
              <a:ext uri="{FF2B5EF4-FFF2-40B4-BE49-F238E27FC236}">
                <a16:creationId xmlns:a16="http://schemas.microsoft.com/office/drawing/2014/main" id="{F9A6AFA1-7D81-41C1-8120-8396A6E4BD20}"/>
              </a:ext>
            </a:extLst>
          </p:cNvPr>
          <p:cNvSpPr/>
          <p:nvPr userDrawn="1">
            <p:custDataLst>
              <p:tags r:id="rId56"/>
            </p:custDataLst>
          </p:nvPr>
        </p:nvSpPr>
        <p:spPr>
          <a:xfrm>
            <a:off x="3498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8" name="Rectangle 17" hidden="1">
            <a:extLst>
              <a:ext uri="{FF2B5EF4-FFF2-40B4-BE49-F238E27FC236}">
                <a16:creationId xmlns:a16="http://schemas.microsoft.com/office/drawing/2014/main" id="{15BAE213-2542-4E9C-B3CF-E51CCF98F7FA}"/>
              </a:ext>
            </a:extLst>
          </p:cNvPr>
          <p:cNvSpPr/>
          <p:nvPr userDrawn="1">
            <p:custDataLst>
              <p:tags r:id="rId57"/>
            </p:custDataLst>
          </p:nvPr>
        </p:nvSpPr>
        <p:spPr>
          <a:xfrm>
            <a:off x="4064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9" name="Rectangle 18" hidden="1">
            <a:extLst>
              <a:ext uri="{FF2B5EF4-FFF2-40B4-BE49-F238E27FC236}">
                <a16:creationId xmlns:a16="http://schemas.microsoft.com/office/drawing/2014/main" id="{1FF211D7-057C-483F-B5FC-454C42251A2D}"/>
              </a:ext>
            </a:extLst>
          </p:cNvPr>
          <p:cNvSpPr/>
          <p:nvPr userDrawn="1">
            <p:custDataLst>
              <p:tags r:id="rId58"/>
            </p:custDataLst>
          </p:nvPr>
        </p:nvSpPr>
        <p:spPr>
          <a:xfrm>
            <a:off x="4424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0" name="Rectangle 19" hidden="1">
            <a:extLst>
              <a:ext uri="{FF2B5EF4-FFF2-40B4-BE49-F238E27FC236}">
                <a16:creationId xmlns:a16="http://schemas.microsoft.com/office/drawing/2014/main" id="{21D75C74-C1F7-4944-92D0-4AC36260B948}"/>
              </a:ext>
            </a:extLst>
          </p:cNvPr>
          <p:cNvSpPr/>
          <p:nvPr userDrawn="1">
            <p:custDataLst>
              <p:tags r:id="rId59"/>
            </p:custDataLst>
          </p:nvPr>
        </p:nvSpPr>
        <p:spPr>
          <a:xfrm>
            <a:off x="4990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1" name="Rectangle 20" hidden="1">
            <a:extLst>
              <a:ext uri="{FF2B5EF4-FFF2-40B4-BE49-F238E27FC236}">
                <a16:creationId xmlns:a16="http://schemas.microsoft.com/office/drawing/2014/main" id="{5DF50897-040F-48D8-A00F-4A5B08B99501}"/>
              </a:ext>
            </a:extLst>
          </p:cNvPr>
          <p:cNvSpPr/>
          <p:nvPr userDrawn="1">
            <p:custDataLst>
              <p:tags r:id="rId60"/>
            </p:custDataLst>
          </p:nvPr>
        </p:nvSpPr>
        <p:spPr>
          <a:xfrm>
            <a:off x="5350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2" name="Rectangle 21" hidden="1">
            <a:extLst>
              <a:ext uri="{FF2B5EF4-FFF2-40B4-BE49-F238E27FC236}">
                <a16:creationId xmlns:a16="http://schemas.microsoft.com/office/drawing/2014/main" id="{6E56E480-A17B-41EA-A327-8A09E8496F39}"/>
              </a:ext>
            </a:extLst>
          </p:cNvPr>
          <p:cNvSpPr/>
          <p:nvPr userDrawn="1">
            <p:custDataLst>
              <p:tags r:id="rId61"/>
            </p:custDataLst>
          </p:nvPr>
        </p:nvSpPr>
        <p:spPr>
          <a:xfrm>
            <a:off x="5916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3" name="Rectangle 22" hidden="1">
            <a:extLst>
              <a:ext uri="{FF2B5EF4-FFF2-40B4-BE49-F238E27FC236}">
                <a16:creationId xmlns:a16="http://schemas.microsoft.com/office/drawing/2014/main" id="{D4357C43-3D09-43CB-B049-8E86DDF1D105}"/>
              </a:ext>
            </a:extLst>
          </p:cNvPr>
          <p:cNvSpPr/>
          <p:nvPr userDrawn="1">
            <p:custDataLst>
              <p:tags r:id="rId62"/>
            </p:custDataLst>
          </p:nvPr>
        </p:nvSpPr>
        <p:spPr>
          <a:xfrm>
            <a:off x="6276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4" name="Rectangle 23" hidden="1">
            <a:extLst>
              <a:ext uri="{FF2B5EF4-FFF2-40B4-BE49-F238E27FC236}">
                <a16:creationId xmlns:a16="http://schemas.microsoft.com/office/drawing/2014/main" id="{EDEAF566-5C4D-40DC-8B36-8857C0878E69}"/>
              </a:ext>
            </a:extLst>
          </p:cNvPr>
          <p:cNvSpPr/>
          <p:nvPr userDrawn="1">
            <p:custDataLst>
              <p:tags r:id="rId63"/>
            </p:custDataLst>
          </p:nvPr>
        </p:nvSpPr>
        <p:spPr>
          <a:xfrm>
            <a:off x="6842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5" name="Rectangle 24" hidden="1">
            <a:extLst>
              <a:ext uri="{FF2B5EF4-FFF2-40B4-BE49-F238E27FC236}">
                <a16:creationId xmlns:a16="http://schemas.microsoft.com/office/drawing/2014/main" id="{D592E08C-C46E-4DFE-ACED-BB838DDAA87F}"/>
              </a:ext>
            </a:extLst>
          </p:cNvPr>
          <p:cNvSpPr/>
          <p:nvPr userDrawn="1">
            <p:custDataLst>
              <p:tags r:id="rId64"/>
            </p:custDataLst>
          </p:nvPr>
        </p:nvSpPr>
        <p:spPr>
          <a:xfrm>
            <a:off x="7202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6" name="Rectangle 25" hidden="1">
            <a:extLst>
              <a:ext uri="{FF2B5EF4-FFF2-40B4-BE49-F238E27FC236}">
                <a16:creationId xmlns:a16="http://schemas.microsoft.com/office/drawing/2014/main" id="{0902E934-610F-4840-8EF2-9774D4BCA050}"/>
              </a:ext>
            </a:extLst>
          </p:cNvPr>
          <p:cNvSpPr/>
          <p:nvPr userDrawn="1">
            <p:custDataLst>
              <p:tags r:id="rId65"/>
            </p:custDataLst>
          </p:nvPr>
        </p:nvSpPr>
        <p:spPr>
          <a:xfrm>
            <a:off x="7768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7" name="Rectangle 26" hidden="1">
            <a:extLst>
              <a:ext uri="{FF2B5EF4-FFF2-40B4-BE49-F238E27FC236}">
                <a16:creationId xmlns:a16="http://schemas.microsoft.com/office/drawing/2014/main" id="{6A5B6054-3338-4E10-9A4B-E55E60010326}"/>
              </a:ext>
            </a:extLst>
          </p:cNvPr>
          <p:cNvSpPr/>
          <p:nvPr userDrawn="1">
            <p:custDataLst>
              <p:tags r:id="rId66"/>
            </p:custDataLst>
          </p:nvPr>
        </p:nvSpPr>
        <p:spPr>
          <a:xfrm>
            <a:off x="8128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8" name="Rectangle 27" hidden="1">
            <a:extLst>
              <a:ext uri="{FF2B5EF4-FFF2-40B4-BE49-F238E27FC236}">
                <a16:creationId xmlns:a16="http://schemas.microsoft.com/office/drawing/2014/main" id="{D1FC8E69-CCDB-4AB9-B356-FE0729F70237}"/>
              </a:ext>
            </a:extLst>
          </p:cNvPr>
          <p:cNvSpPr/>
          <p:nvPr userDrawn="1">
            <p:custDataLst>
              <p:tags r:id="rId67"/>
            </p:custDataLst>
          </p:nvPr>
        </p:nvSpPr>
        <p:spPr>
          <a:xfrm>
            <a:off x="8694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9" name="Rectangle 28" hidden="1">
            <a:extLst>
              <a:ext uri="{FF2B5EF4-FFF2-40B4-BE49-F238E27FC236}">
                <a16:creationId xmlns:a16="http://schemas.microsoft.com/office/drawing/2014/main" id="{2D346E1A-3541-494F-AE8C-065327B06204}"/>
              </a:ext>
            </a:extLst>
          </p:cNvPr>
          <p:cNvSpPr/>
          <p:nvPr userDrawn="1">
            <p:custDataLst>
              <p:tags r:id="rId68"/>
            </p:custDataLst>
          </p:nvPr>
        </p:nvSpPr>
        <p:spPr>
          <a:xfrm>
            <a:off x="9054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0" name="Rectangle 29" hidden="1">
            <a:extLst>
              <a:ext uri="{FF2B5EF4-FFF2-40B4-BE49-F238E27FC236}">
                <a16:creationId xmlns:a16="http://schemas.microsoft.com/office/drawing/2014/main" id="{FF385DA4-464A-41FF-81C1-9A9A653838B9}"/>
              </a:ext>
            </a:extLst>
          </p:cNvPr>
          <p:cNvSpPr/>
          <p:nvPr userDrawn="1">
            <p:custDataLst>
              <p:tags r:id="rId69"/>
            </p:custDataLst>
          </p:nvPr>
        </p:nvSpPr>
        <p:spPr>
          <a:xfrm>
            <a:off x="9620000" y="720000"/>
            <a:ext cx="359999"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1" name="Rectangle 30" hidden="1">
            <a:extLst>
              <a:ext uri="{FF2B5EF4-FFF2-40B4-BE49-F238E27FC236}">
                <a16:creationId xmlns:a16="http://schemas.microsoft.com/office/drawing/2014/main" id="{E8EB4AD6-1EFC-4D43-987B-C9F80995F08F}"/>
              </a:ext>
            </a:extLst>
          </p:cNvPr>
          <p:cNvSpPr/>
          <p:nvPr userDrawn="1">
            <p:custDataLst>
              <p:tags r:id="rId70"/>
            </p:custDataLst>
          </p:nvPr>
        </p:nvSpPr>
        <p:spPr>
          <a:xfrm>
            <a:off x="9980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2" name="Rectangle 31" hidden="1">
            <a:extLst>
              <a:ext uri="{FF2B5EF4-FFF2-40B4-BE49-F238E27FC236}">
                <a16:creationId xmlns:a16="http://schemas.microsoft.com/office/drawing/2014/main" id="{90D423FE-89C8-4FA0-931A-BD8A476D776F}"/>
              </a:ext>
            </a:extLst>
          </p:cNvPr>
          <p:cNvSpPr/>
          <p:nvPr userDrawn="1">
            <p:custDataLst>
              <p:tags r:id="rId71"/>
            </p:custDataLst>
          </p:nvPr>
        </p:nvSpPr>
        <p:spPr>
          <a:xfrm>
            <a:off x="10546000" y="720000"/>
            <a:ext cx="359999"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3" name="Rectangle 32" hidden="1">
            <a:extLst>
              <a:ext uri="{FF2B5EF4-FFF2-40B4-BE49-F238E27FC236}">
                <a16:creationId xmlns:a16="http://schemas.microsoft.com/office/drawing/2014/main" id="{03DBB86B-BD10-488E-B753-C8F44402F95C}"/>
              </a:ext>
            </a:extLst>
          </p:cNvPr>
          <p:cNvSpPr/>
          <p:nvPr userDrawn="1">
            <p:custDataLst>
              <p:tags r:id="rId72"/>
            </p:custDataLst>
          </p:nvPr>
        </p:nvSpPr>
        <p:spPr>
          <a:xfrm>
            <a:off x="10906000" y="720000"/>
            <a:ext cx="566001"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4" name="Title Placeholder 1">
            <a:extLst>
              <a:ext uri="{FF2B5EF4-FFF2-40B4-BE49-F238E27FC236}">
                <a16:creationId xmlns:a16="http://schemas.microsoft.com/office/drawing/2014/main" id="{EA96D78D-C9E7-2D9D-2F0A-0FDD3397C03B}"/>
              </a:ext>
            </a:extLst>
          </p:cNvPr>
          <p:cNvSpPr>
            <a:spLocks noGrp="1"/>
          </p:cNvSpPr>
          <p:nvPr>
            <p:ph type="title"/>
          </p:nvPr>
        </p:nvSpPr>
        <p:spPr>
          <a:xfrm>
            <a:off x="6096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5" name="Text Placeholder 2">
            <a:extLst>
              <a:ext uri="{FF2B5EF4-FFF2-40B4-BE49-F238E27FC236}">
                <a16:creationId xmlns:a16="http://schemas.microsoft.com/office/drawing/2014/main" id="{466D7398-88BF-CB6B-CF0E-A3B26D9A58E8}"/>
              </a:ext>
            </a:extLst>
          </p:cNvPr>
          <p:cNvSpPr>
            <a:spLocks noGrp="1"/>
          </p:cNvSpPr>
          <p:nvPr>
            <p:ph type="body" idx="1"/>
          </p:nvPr>
        </p:nvSpPr>
        <p:spPr>
          <a:xfrm>
            <a:off x="6096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436560785"/>
      </p:ext>
    </p:extLst>
  </p:cSld>
  <p:clrMap bg1="lt1" tx1="dk1" bg2="lt2" tx2="dk2" accent1="accent1" accent2="accent2" accent3="accent3" accent4="accent4" accent5="accent5" accent6="accent6" hlink="hlink" folHlink="folHlink"/>
  <p:sldLayoutIdLst>
    <p:sldLayoutId id="2147483998" r:id="rId1"/>
    <p:sldLayoutId id="2147483724" r:id="rId2"/>
    <p:sldLayoutId id="2147483896" r:id="rId3"/>
    <p:sldLayoutId id="2147483909" r:id="rId4"/>
    <p:sldLayoutId id="2147484004" r:id="rId5"/>
    <p:sldLayoutId id="2147483897" r:id="rId6"/>
    <p:sldLayoutId id="2147483917" r:id="rId7"/>
    <p:sldLayoutId id="2147483898" r:id="rId8"/>
    <p:sldLayoutId id="2147483899" r:id="rId9"/>
    <p:sldLayoutId id="2147483900" r:id="rId10"/>
    <p:sldLayoutId id="2147483733" r:id="rId11"/>
    <p:sldLayoutId id="2147483902" r:id="rId12"/>
    <p:sldLayoutId id="2147483903" r:id="rId13"/>
    <p:sldLayoutId id="2147483904" r:id="rId14"/>
    <p:sldLayoutId id="2147483905" r:id="rId15"/>
    <p:sldLayoutId id="2147483906" r:id="rId16"/>
    <p:sldLayoutId id="2147483726" r:id="rId17"/>
    <p:sldLayoutId id="2147483907" r:id="rId18"/>
    <p:sldLayoutId id="2147483911" r:id="rId19"/>
    <p:sldLayoutId id="2147483921" r:id="rId20"/>
    <p:sldLayoutId id="2147483908" r:id="rId21"/>
    <p:sldLayoutId id="2147483922" r:id="rId22"/>
    <p:sldLayoutId id="2147483870" r:id="rId23"/>
    <p:sldLayoutId id="2147483868" r:id="rId24"/>
    <p:sldLayoutId id="2147483923" r:id="rId25"/>
    <p:sldLayoutId id="2147483910" r:id="rId26"/>
    <p:sldLayoutId id="2147483932" r:id="rId27"/>
    <p:sldLayoutId id="2147483924" r:id="rId28"/>
    <p:sldLayoutId id="2147483925" r:id="rId29"/>
    <p:sldLayoutId id="2147483887" r:id="rId30"/>
    <p:sldLayoutId id="2147483914" r:id="rId31"/>
    <p:sldLayoutId id="2147483915" r:id="rId32"/>
    <p:sldLayoutId id="2147483913" r:id="rId33"/>
    <p:sldLayoutId id="2147483892" r:id="rId34"/>
    <p:sldLayoutId id="2147483728" r:id="rId35"/>
    <p:sldLayoutId id="2147483916" r:id="rId36"/>
    <p:sldLayoutId id="2147483727" r:id="rId37"/>
    <p:sldLayoutId id="2147483912" r:id="rId38"/>
    <p:sldLayoutId id="2147483919" r:id="rId39"/>
    <p:sldLayoutId id="2147484033" r:id="rId40"/>
    <p:sldLayoutId id="2147483926" r:id="rId41"/>
    <p:sldLayoutId id="2147483927" r:id="rId42"/>
    <p:sldLayoutId id="2147483928" r:id="rId43"/>
    <p:sldLayoutId id="2147483929" r:id="rId44"/>
    <p:sldLayoutId id="2147483930" r:id="rId45"/>
    <p:sldLayoutId id="2147483933" r:id="rId46"/>
    <p:sldLayoutId id="2147483934" r:id="rId47"/>
    <p:sldLayoutId id="2147483936" r:id="rId48"/>
  </p:sldLayoutIdLst>
  <p:hf hdr="0"/>
  <p:txStyles>
    <p:titleStyle>
      <a:lvl1pPr algn="l" defTabSz="914400" rtl="0" eaLnBrk="1" latinLnBrk="0" hangingPunct="1">
        <a:lnSpc>
          <a:spcPct val="80000"/>
        </a:lnSpc>
        <a:spcBef>
          <a:spcPct val="0"/>
        </a:spcBef>
        <a:buNone/>
        <a:defRPr sz="5500" b="1" i="0" kern="1200" cap="none" normalizeH="0" baseline="0">
          <a:solidFill>
            <a:schemeClr val="tx2"/>
          </a:solidFill>
          <a:latin typeface="Avenir Black" panose="02000503020000020003" pitchFamily="2" charset="0"/>
          <a:ea typeface="+mj-ea"/>
          <a:cs typeface="+mj-cs"/>
        </a:defRPr>
      </a:lvl1pPr>
    </p:titleStyle>
    <p:bodyStyle>
      <a:lvl1pPr marL="0" marR="0" indent="0" algn="l" defTabSz="914400" rtl="0" eaLnBrk="1" fontAlgn="auto" latinLnBrk="0" hangingPunct="1">
        <a:lnSpc>
          <a:spcPct val="100000"/>
        </a:lnSpc>
        <a:spcBef>
          <a:spcPts val="250"/>
        </a:spcBef>
        <a:spcAft>
          <a:spcPts val="600"/>
        </a:spcAft>
        <a:buClr>
          <a:schemeClr val="accent3"/>
        </a:buClr>
        <a:buSzTx/>
        <a:buFont typeface="Calibri Light" panose="020F0302020204030204" pitchFamily="34" charset="0"/>
        <a:buChar char="​"/>
        <a:tabLst/>
        <a:defRPr sz="1600" b="0" i="0" kern="1200">
          <a:solidFill>
            <a:schemeClr val="tx2"/>
          </a:solidFill>
          <a:latin typeface="Avenir Book" panose="02000503020000020003" pitchFamily="2" charset="0"/>
          <a:ea typeface="+mn-ea"/>
          <a:cs typeface="+mn-cs"/>
        </a:defRPr>
      </a:lvl1pPr>
      <a:lvl2pPr marL="136800" indent="-137160" algn="l" defTabSz="914400" rtl="0" eaLnBrk="1" latinLnBrk="0" hangingPunct="1">
        <a:lnSpc>
          <a:spcPct val="100000"/>
        </a:lnSpc>
        <a:spcBef>
          <a:spcPts val="400"/>
        </a:spcBef>
        <a:spcAft>
          <a:spcPts val="100"/>
        </a:spcAft>
        <a:buClr>
          <a:schemeClr val="accent3"/>
        </a:buClr>
        <a:buFont typeface="Arial" panose="020B0604020202020204" pitchFamily="34" charset="0"/>
        <a:buChar char="•"/>
        <a:tabLst/>
        <a:defRPr sz="1400" kern="1200" baseline="0">
          <a:solidFill>
            <a:schemeClr val="tx2"/>
          </a:solidFill>
          <a:latin typeface="Avenir Book" panose="02000503020000020003" pitchFamily="2" charset="0"/>
          <a:ea typeface="+mn-ea"/>
          <a:cs typeface="+mn-cs"/>
        </a:defRPr>
      </a:lvl2pPr>
      <a:lvl3pPr marL="308610" indent="-171450" algn="l" defTabSz="914400" rtl="0" eaLnBrk="1" latinLnBrk="0" hangingPunct="1">
        <a:lnSpc>
          <a:spcPct val="90000"/>
        </a:lnSpc>
        <a:spcBef>
          <a:spcPts val="400"/>
        </a:spcBef>
        <a:spcAft>
          <a:spcPts val="200"/>
        </a:spcAft>
        <a:buClr>
          <a:schemeClr val="accent1"/>
        </a:buClr>
        <a:buFont typeface="Arial" panose="020B0604020202020204" pitchFamily="34" charset="0"/>
        <a:buChar char="•"/>
        <a:defRPr sz="1400" kern="1200" baseline="0">
          <a:solidFill>
            <a:schemeClr val="tx2"/>
          </a:solidFill>
          <a:latin typeface="Avenir Book" panose="02000503020000020003" pitchFamily="2" charset="0"/>
          <a:ea typeface="+mn-ea"/>
          <a:cs typeface="+mn-cs"/>
        </a:defRPr>
      </a:lvl3pPr>
      <a:lvl4pPr marL="502920" marR="0" indent="-182880" algn="l" defTabSz="914400" rtl="0" eaLnBrk="1" fontAlgn="auto" latinLnBrk="0" hangingPunct="1">
        <a:lnSpc>
          <a:spcPct val="100000"/>
        </a:lnSpc>
        <a:spcBef>
          <a:spcPts val="100"/>
        </a:spcBef>
        <a:spcAft>
          <a:spcPts val="300"/>
        </a:spcAft>
        <a:buClr>
          <a:srgbClr val="9EC3E1"/>
        </a:buClr>
        <a:buSzTx/>
        <a:buFont typeface="Courier New" panose="02070309020205020404" pitchFamily="49" charset="0"/>
        <a:buChar char="o"/>
        <a:tabLst/>
        <a:defRPr sz="1400" b="0" i="0" kern="0" cap="none" spc="0" baseline="0">
          <a:solidFill>
            <a:schemeClr val="tx2"/>
          </a:solidFill>
          <a:latin typeface="Avenir Book" panose="02000503020000020003" pitchFamily="2" charset="0"/>
          <a:ea typeface="+mn-ea"/>
          <a:cs typeface="+mn-cs"/>
        </a:defRPr>
      </a:lvl4pPr>
      <a:lvl5pPr marL="0" indent="0" algn="l" defTabSz="914400" rtl="0" eaLnBrk="1" latinLnBrk="0" hangingPunct="1">
        <a:lnSpc>
          <a:spcPct val="100000"/>
        </a:lnSpc>
        <a:spcBef>
          <a:spcPts val="1200"/>
        </a:spcBef>
        <a:spcAft>
          <a:spcPts val="300"/>
        </a:spcAft>
        <a:buFont typeface="Calibri Light" panose="020F0302020204030204" pitchFamily="34" charset="0"/>
        <a:buChar char="​"/>
        <a:tabLst/>
        <a:defRPr lang="en-GB" sz="1800" b="1" i="0" kern="1200" cap="all" spc="200" baseline="0" noProof="0" dirty="0">
          <a:solidFill>
            <a:schemeClr val="tx2"/>
          </a:solidFill>
          <a:latin typeface="Avenir Book" panose="02000503020000020003" pitchFamily="2" charset="0"/>
          <a:ea typeface="+mn-ea"/>
          <a:cs typeface="+mn-cs"/>
        </a:defRPr>
      </a:lvl5pPr>
      <a:lvl6pPr marL="0" marR="0" indent="0" algn="l" defTabSz="914400" rtl="0" eaLnBrk="1" fontAlgn="auto" latinLnBrk="0" hangingPunct="1">
        <a:lnSpc>
          <a:spcPct val="100000"/>
        </a:lnSpc>
        <a:spcBef>
          <a:spcPts val="1200"/>
        </a:spcBef>
        <a:spcAft>
          <a:spcPts val="0"/>
        </a:spcAft>
        <a:buClrTx/>
        <a:buSzTx/>
        <a:buFont typeface="Calibri Light" panose="020F0302020204030204" pitchFamily="34" charset="0"/>
        <a:buChar char="​"/>
        <a:tabLst/>
        <a:defRPr sz="1600" b="1" kern="1200" cap="none" spc="0" baseline="0">
          <a:solidFill>
            <a:schemeClr val="accent3"/>
          </a:solidFill>
          <a:latin typeface="+mj-lt"/>
          <a:ea typeface="+mn-ea"/>
          <a:cs typeface="+mn-cs"/>
        </a:defRPr>
      </a:lvl6pPr>
      <a:lvl7pPr marL="0" marR="0" indent="0" algn="l" defTabSz="914400" rtl="0" eaLnBrk="1" fontAlgn="auto" latinLnBrk="0" hangingPunct="1">
        <a:lnSpc>
          <a:spcPct val="90000"/>
        </a:lnSpc>
        <a:spcBef>
          <a:spcPts val="1200"/>
        </a:spcBef>
        <a:spcAft>
          <a:spcPts val="0"/>
        </a:spcAft>
        <a:buClrTx/>
        <a:buSzTx/>
        <a:buFont typeface="Calibri Light" panose="020F0302020204030204" pitchFamily="34" charset="0"/>
        <a:buChar char="​"/>
        <a:tabLst/>
        <a:defRPr sz="1400" b="1" i="0" kern="1200" cap="all" spc="180" baseline="0">
          <a:solidFill>
            <a:schemeClr val="accent1"/>
          </a:solidFill>
          <a:latin typeface="+mj-lt"/>
          <a:ea typeface="+mn-ea"/>
          <a:cs typeface="+mn-cs"/>
        </a:defRPr>
      </a:lvl7pPr>
      <a:lvl8pPr marL="0" marR="0" indent="0" algn="l" defTabSz="914400" rtl="0" eaLnBrk="1" fontAlgn="auto" latinLnBrk="0" hangingPunct="1">
        <a:lnSpc>
          <a:spcPct val="90000"/>
        </a:lnSpc>
        <a:spcBef>
          <a:spcPts val="1000"/>
        </a:spcBef>
        <a:spcAft>
          <a:spcPts val="0"/>
        </a:spcAft>
        <a:buClrTx/>
        <a:buSzTx/>
        <a:buFont typeface="Calibri Light" panose="020F0302020204030204" pitchFamily="34" charset="0"/>
        <a:buChar char="​"/>
        <a:tabLst/>
        <a:defRPr sz="1400" b="1" i="0" kern="1200" spc="0" baseline="0">
          <a:solidFill>
            <a:srgbClr val="990000"/>
          </a:solidFill>
          <a:latin typeface="+mj-lt"/>
          <a:ea typeface="+mn-ea"/>
          <a:cs typeface="+mn-cs"/>
        </a:defRPr>
      </a:lvl8pPr>
      <a:lvl9pPr marL="0" indent="0" algn="l" defTabSz="914400" rtl="0" eaLnBrk="1" latinLnBrk="0" hangingPunct="1">
        <a:lnSpc>
          <a:spcPct val="100000"/>
        </a:lnSpc>
        <a:spcBef>
          <a:spcPts val="300"/>
        </a:spcBef>
        <a:spcAft>
          <a:spcPts val="300"/>
        </a:spcAft>
        <a:buFont typeface="Calibri Light" panose="020F0302020204030204" pitchFamily="34" charset="0"/>
        <a:buChar char="​"/>
        <a:defRPr sz="1100" kern="1200" cap="none" baseline="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pos="384" userDrawn="1">
          <p15:clr>
            <a:srgbClr val="F26B43"/>
          </p15:clr>
        </p15:guide>
        <p15:guide id="23" pos="729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1476363" y="7101020"/>
            <a:ext cx="2020900" cy="180000"/>
          </a:xfrm>
          <a:prstGeom prst="rect">
            <a:avLst/>
          </a:prstGeom>
        </p:spPr>
        <p:txBody>
          <a:bodyPr vert="horz" lIns="0" tIns="0" rIns="0" bIns="0" rtlCol="0" anchor="b" anchorCtr="0"/>
          <a:lstStyle>
            <a:lvl1pPr algn="l">
              <a:defRPr sz="800" b="0" i="0">
                <a:solidFill>
                  <a:schemeClr val="accent1"/>
                </a:solidFill>
                <a:latin typeface="Avenir Book" panose="02000503020000020003" pitchFamily="2" charset="0"/>
              </a:defRPr>
            </a:lvl1pPr>
          </a:lstStyle>
          <a:p>
            <a:fld id="{EF738F5B-4078-5749-B23B-19003D121195}" type="datetime4">
              <a:rPr lang="en-US" smtClean="0"/>
              <a:pPr/>
              <a:t>July 9, 2026</a:t>
            </a:fld>
            <a:endParaRPr lang="en-GB"/>
          </a:p>
        </p:txBody>
      </p:sp>
      <p:sp>
        <p:nvSpPr>
          <p:cNvPr id="10" name="[WorkArea]" descr="&lt;?xml version=&quot;1.0&quot; encoding=&quot;utf-16&quot;?&gt;&#10;&lt;GridTheme xmlns:xsi=&quot;http://www.w3.org/2001/XMLSchema-instance&quot; xmlns:xsd=&quot;http://www.w3.org/2001/XMLSchema&quot;&gt;&#10;  &lt;GuideLines /&gt;&#10;  &lt;SubGrids&gt;&#10;    &lt;SubGrid&gt;&#10;      &lt;Left&gt;56.6929131&lt;/Left&gt;&#10;      &lt;Top&gt;56.6929131&lt;/Top&gt;&#10;      &lt;Width&gt;44.56693&lt;/Width&gt;&#10;      &lt;Height&gt;426.614166&lt;/Height&gt;&#10;    &lt;/SubGrid&gt;&#10;    &lt;SubGrid&gt;&#10;      &lt;Left&gt;101.259842&lt;/Left&gt;&#10;      &lt;Top&gt;56.6929131&lt;/Top&gt;&#10;      &lt;Width&gt;28.3464565&lt;/Width&gt;&#10;      &lt;Height&gt;426.614166&lt;/Height&gt;&#10;    &lt;/SubGrid&gt;&#10;    &lt;SubGrid&gt;&#10;      &lt;Left&gt;129.6063&lt;/Left&gt;&#10;      &lt;Top&gt;56.6929131&lt;/Top&gt;&#10;      &lt;Width&gt;44.56693&lt;/Width&gt;&#10;      &lt;Height&gt;426.614166&lt;/Height&gt;&#10;    &lt;/SubGrid&gt;&#10;    &lt;SubGrid&gt;&#10;      &lt;Left&gt;174.173233&lt;/Left&gt;&#10;      &lt;Top&gt;56.6929131&lt;/Top&gt;&#10;      &lt;Width&gt;28.3464565&lt;/Width&gt;&#10;      &lt;Height&gt;426.614166&lt;/Height&gt;&#10;    &lt;/SubGrid&gt;&#10;    &lt;SubGrid&gt;&#10;      &lt;Left&gt;202.519684&lt;/Left&gt;&#10;      &lt;Top&gt;56.6929131&lt;/Top&gt;&#10;      &lt;Width&gt;44.56693&lt;/Width&gt;&#10;      &lt;Height&gt;426.614166&lt;/Height&gt;&#10;    &lt;/SubGrid&gt;&#10;    &lt;SubGrid&gt;&#10;      &lt;Left&gt;247.086609&lt;/Left&gt;&#10;      &lt;Top&gt;56.6929131&lt;/Top&gt;&#10;      &lt;Width&gt;28.3464565&lt;/Width&gt;&#10;      &lt;Height&gt;426.614166&lt;/Height&gt;&#10;    &lt;/SubGrid&gt;&#10;    &lt;SubGrid&gt;&#10;      &lt;Left&gt;275.433075&lt;/Left&gt;&#10;      &lt;Top&gt;56.6929131&lt;/Top&gt;&#10;      &lt;Width&gt;44.56693&lt;/Width&gt;&#10;      &lt;Height&gt;426.614166&lt;/Height&gt;&#10;    &lt;/SubGrid&gt;&#10;    &lt;SubGrid&gt;&#10;      &lt;Left&gt;320&lt;/Left&gt;&#10;      &lt;Top&gt;56.6929131&lt;/Top&gt;&#10;      &lt;Width&gt;28.3464565&lt;/Width&gt;&#10;      &lt;Height&gt;426.614166&lt;/Height&gt;&#10;    &lt;/SubGrid&gt;&#10;    &lt;SubGrid&gt;&#10;      &lt;Left&gt;348.346466&lt;/Left&gt;&#10;      &lt;Top&gt;56.6929131&lt;/Top&gt;&#10;      &lt;Width&gt;44.56693&lt;/Width&gt;&#10;      &lt;Height&gt;426.614166&lt;/Height&gt;&#10;    &lt;/SubGrid&gt;&#10;    &lt;SubGrid&gt;&#10;      &lt;Left&gt;392.9134&lt;/Left&gt;&#10;      &lt;Top&gt;56.6929131&lt;/Top&gt;&#10;      &lt;Width&gt;28.3464565&lt;/Width&gt;&#10;      &lt;Height&gt;426.614166&lt;/Height&gt;&#10;    &lt;/SubGrid&gt;&#10;    &lt;SubGrid&gt;&#10;      &lt;Left&gt;421.259857&lt;/Left&gt;&#10;      &lt;Top&gt;56.6929131&lt;/Top&gt;&#10;      &lt;Width&gt;44.56693&lt;/Width&gt;&#10;      &lt;Height&gt;426.614166&lt;/Height&gt;&#10;    &lt;/SubGrid&gt;&#10;    &lt;SubGrid&gt;&#10;      &lt;Left&gt;465.826782&lt;/Left&gt;&#10;      &lt;Top&gt;56.6929131&lt;/Top&gt;&#10;      &lt;Width&gt;28.3464565&lt;/Width&gt;&#10;      &lt;Height&gt;426.614166&lt;/Height&gt;&#10;    &lt;/SubGrid&gt;&#10;    &lt;SubGrid&gt;&#10;      &lt;Left&gt;494.173218&lt;/Left&gt;&#10;      &lt;Top&gt;56.6929131&lt;/Top&gt;&#10;      &lt;Width&gt;44.56693&lt;/Width&gt;&#10;      &lt;Height&gt;426.614166&lt;/Height&gt;&#10;    &lt;/SubGrid&gt;&#10;    &lt;SubGrid&gt;&#10;      &lt;Left&gt;538.7402&lt;/Left&gt;&#10;      &lt;Top&gt;56.6929131&lt;/Top&gt;&#10;      &lt;Width&gt;28.3464565&lt;/Width&gt;&#10;      &lt;Height&gt;426.614166&lt;/Height&gt;&#10;    &lt;/SubGrid&gt;&#10;    &lt;SubGrid&gt;&#10;      &lt;Left&gt;567.0866&lt;/Left&gt;&#10;      &lt;Top&gt;56.6929131&lt;/Top&gt;&#10;      &lt;Width&gt;44.56693&lt;/Width&gt;&#10;      &lt;Height&gt;426.614166&lt;/Height&gt;&#10;    &lt;/SubGrid&gt;&#10;    &lt;SubGrid&gt;&#10;      &lt;Left&gt;611.653564&lt;/Left&gt;&#10;      &lt;Top&gt;56.6929131&lt;/Top&gt;&#10;      &lt;Width&gt;28.3464565&lt;/Width&gt;&#10;      &lt;Height&gt;426.614166&lt;/Height&gt;&#10;    &lt;/SubGrid&gt;&#10;    &lt;SubGrid&gt;&#10;      &lt;Left&gt;640&lt;/Left&gt;&#10;      &lt;Top&gt;56.6929131&lt;/Top&gt;&#10;      &lt;Width&gt;44.56693&lt;/Width&gt;&#10;      &lt;Height&gt;426.614166&lt;/Height&gt;&#10;    &lt;/SubGrid&gt;&#10;    &lt;SubGrid&gt;&#10;      &lt;Left&gt;684.566956&lt;/Left&gt;&#10;      &lt;Top&gt;56.6929131&lt;/Top&gt;&#10;      &lt;Width&gt;28.3464565&lt;/Width&gt;&#10;      &lt;Height&gt;426.614166&lt;/Height&gt;&#10;    &lt;/SubGrid&gt;&#10;    &lt;SubGrid&gt;&#10;      &lt;Left&gt;712.9134&lt;/Left&gt;&#10;      &lt;Top&gt;56.6929131&lt;/Top&gt;&#10;      &lt;Width&gt;44.56693&lt;/Width&gt;&#10;      &lt;Height&gt;426.614166&lt;/Height&gt;&#10;    &lt;/SubGrid&gt;&#10;    &lt;SubGrid&gt;&#10;      &lt;Left&gt;757.4803&lt;/Left&gt;&#10;      &lt;Top&gt;56.6929131&lt;/Top&gt;&#10;      &lt;Width&gt;28.3464565&lt;/Width&gt;&#10;      &lt;Height&gt;426.614166&lt;/Height&gt;&#10;    &lt;/SubGrid&gt;&#10;    &lt;SubGrid&gt;&#10;      &lt;Left&gt;785.8268&lt;/Left&gt;&#10;      &lt;Top&gt;56.6929131&lt;/Top&gt;&#10;      &lt;Width&gt;44.56693&lt;/Width&gt;&#10;      &lt;Height&gt;426.614166&lt;/Height&gt;&#10;    &lt;/SubGrid&gt;&#10;    &lt;SubGrid&gt;&#10;      &lt;Left&gt;830.3937&lt;/Left&gt;&#10;      &lt;Top&gt;56.6929131&lt;/Top&gt;&#10;      &lt;Width&gt;28.3464565&lt;/Width&gt;&#10;      &lt;Height&gt;426.614166&lt;/Height&gt;&#10;    &lt;/SubGrid&gt;&#10;    &lt;SubGrid&gt;&#10;      &lt;Left&gt;858.7402&lt;/Left&gt;&#10;      &lt;Top&gt;56.6929131&lt;/Top&gt;&#10;      &lt;Width&gt;44.56693&lt;/Width&gt;&#10;      &lt;Height&gt;426.614166&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8E5572FF-2C70-411A-AD4B-9572A3F33431}"/>
              </a:ext>
            </a:extLst>
          </p:cNvPr>
          <p:cNvSpPr/>
          <p:nvPr userDrawn="1"/>
        </p:nvSpPr>
        <p:spPr>
          <a:xfrm>
            <a:off x="720000" y="720000"/>
            <a:ext cx="10752001"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1" name="Rectangle 10" hidden="1">
            <a:extLst>
              <a:ext uri="{FF2B5EF4-FFF2-40B4-BE49-F238E27FC236}">
                <a16:creationId xmlns:a16="http://schemas.microsoft.com/office/drawing/2014/main" id="{FDB4F4AD-2CD8-4B33-9EA6-ADF657DD4B24}"/>
              </a:ext>
            </a:extLst>
          </p:cNvPr>
          <p:cNvSpPr/>
          <p:nvPr userDrawn="1">
            <p:custDataLst>
              <p:tags r:id="rId57"/>
            </p:custDataLst>
          </p:nvPr>
        </p:nvSpPr>
        <p:spPr>
          <a:xfrm>
            <a:off x="720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2" name="Rectangle 11" hidden="1">
            <a:extLst>
              <a:ext uri="{FF2B5EF4-FFF2-40B4-BE49-F238E27FC236}">
                <a16:creationId xmlns:a16="http://schemas.microsoft.com/office/drawing/2014/main" id="{D475F550-8F23-4A93-9532-99735733F8ED}"/>
              </a:ext>
            </a:extLst>
          </p:cNvPr>
          <p:cNvSpPr/>
          <p:nvPr userDrawn="1">
            <p:custDataLst>
              <p:tags r:id="rId58"/>
            </p:custDataLst>
          </p:nvPr>
        </p:nvSpPr>
        <p:spPr>
          <a:xfrm>
            <a:off x="1286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3" name="Rectangle 12" hidden="1">
            <a:extLst>
              <a:ext uri="{FF2B5EF4-FFF2-40B4-BE49-F238E27FC236}">
                <a16:creationId xmlns:a16="http://schemas.microsoft.com/office/drawing/2014/main" id="{ED4FFCD9-480E-4D9F-A3C8-D75A737E42F3}"/>
              </a:ext>
            </a:extLst>
          </p:cNvPr>
          <p:cNvSpPr/>
          <p:nvPr userDrawn="1">
            <p:custDataLst>
              <p:tags r:id="rId59"/>
            </p:custDataLst>
          </p:nvPr>
        </p:nvSpPr>
        <p:spPr>
          <a:xfrm>
            <a:off x="1646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4" name="Rectangle 13" hidden="1">
            <a:extLst>
              <a:ext uri="{FF2B5EF4-FFF2-40B4-BE49-F238E27FC236}">
                <a16:creationId xmlns:a16="http://schemas.microsoft.com/office/drawing/2014/main" id="{CF9382D4-01F5-40EB-93EA-1D70C369A19F}"/>
              </a:ext>
            </a:extLst>
          </p:cNvPr>
          <p:cNvSpPr/>
          <p:nvPr userDrawn="1">
            <p:custDataLst>
              <p:tags r:id="rId60"/>
            </p:custDataLst>
          </p:nvPr>
        </p:nvSpPr>
        <p:spPr>
          <a:xfrm>
            <a:off x="2212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5" name="Rectangle 14" hidden="1">
            <a:extLst>
              <a:ext uri="{FF2B5EF4-FFF2-40B4-BE49-F238E27FC236}">
                <a16:creationId xmlns:a16="http://schemas.microsoft.com/office/drawing/2014/main" id="{41276441-87BF-4AA2-9129-985088BA30C8}"/>
              </a:ext>
            </a:extLst>
          </p:cNvPr>
          <p:cNvSpPr/>
          <p:nvPr userDrawn="1">
            <p:custDataLst>
              <p:tags r:id="rId61"/>
            </p:custDataLst>
          </p:nvPr>
        </p:nvSpPr>
        <p:spPr>
          <a:xfrm>
            <a:off x="2572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6" name="Rectangle 15" hidden="1">
            <a:extLst>
              <a:ext uri="{FF2B5EF4-FFF2-40B4-BE49-F238E27FC236}">
                <a16:creationId xmlns:a16="http://schemas.microsoft.com/office/drawing/2014/main" id="{EA2EAA0C-955B-4682-A89D-0FF35E3428AF}"/>
              </a:ext>
            </a:extLst>
          </p:cNvPr>
          <p:cNvSpPr/>
          <p:nvPr userDrawn="1">
            <p:custDataLst>
              <p:tags r:id="rId62"/>
            </p:custDataLst>
          </p:nvPr>
        </p:nvSpPr>
        <p:spPr>
          <a:xfrm>
            <a:off x="3138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7" name="Rectangle 16" hidden="1">
            <a:extLst>
              <a:ext uri="{FF2B5EF4-FFF2-40B4-BE49-F238E27FC236}">
                <a16:creationId xmlns:a16="http://schemas.microsoft.com/office/drawing/2014/main" id="{F9A6AFA1-7D81-41C1-8120-8396A6E4BD20}"/>
              </a:ext>
            </a:extLst>
          </p:cNvPr>
          <p:cNvSpPr/>
          <p:nvPr userDrawn="1">
            <p:custDataLst>
              <p:tags r:id="rId63"/>
            </p:custDataLst>
          </p:nvPr>
        </p:nvSpPr>
        <p:spPr>
          <a:xfrm>
            <a:off x="3498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8" name="Rectangle 17" hidden="1">
            <a:extLst>
              <a:ext uri="{FF2B5EF4-FFF2-40B4-BE49-F238E27FC236}">
                <a16:creationId xmlns:a16="http://schemas.microsoft.com/office/drawing/2014/main" id="{15BAE213-2542-4E9C-B3CF-E51CCF98F7FA}"/>
              </a:ext>
            </a:extLst>
          </p:cNvPr>
          <p:cNvSpPr/>
          <p:nvPr userDrawn="1">
            <p:custDataLst>
              <p:tags r:id="rId64"/>
            </p:custDataLst>
          </p:nvPr>
        </p:nvSpPr>
        <p:spPr>
          <a:xfrm>
            <a:off x="4064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19" name="Rectangle 18" hidden="1">
            <a:extLst>
              <a:ext uri="{FF2B5EF4-FFF2-40B4-BE49-F238E27FC236}">
                <a16:creationId xmlns:a16="http://schemas.microsoft.com/office/drawing/2014/main" id="{1FF211D7-057C-483F-B5FC-454C42251A2D}"/>
              </a:ext>
            </a:extLst>
          </p:cNvPr>
          <p:cNvSpPr/>
          <p:nvPr userDrawn="1">
            <p:custDataLst>
              <p:tags r:id="rId65"/>
            </p:custDataLst>
          </p:nvPr>
        </p:nvSpPr>
        <p:spPr>
          <a:xfrm>
            <a:off x="4424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0" name="Rectangle 19" hidden="1">
            <a:extLst>
              <a:ext uri="{FF2B5EF4-FFF2-40B4-BE49-F238E27FC236}">
                <a16:creationId xmlns:a16="http://schemas.microsoft.com/office/drawing/2014/main" id="{21D75C74-C1F7-4944-92D0-4AC36260B948}"/>
              </a:ext>
            </a:extLst>
          </p:cNvPr>
          <p:cNvSpPr/>
          <p:nvPr userDrawn="1">
            <p:custDataLst>
              <p:tags r:id="rId66"/>
            </p:custDataLst>
          </p:nvPr>
        </p:nvSpPr>
        <p:spPr>
          <a:xfrm>
            <a:off x="4990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1" name="Rectangle 20" hidden="1">
            <a:extLst>
              <a:ext uri="{FF2B5EF4-FFF2-40B4-BE49-F238E27FC236}">
                <a16:creationId xmlns:a16="http://schemas.microsoft.com/office/drawing/2014/main" id="{5DF50897-040F-48D8-A00F-4A5B08B99501}"/>
              </a:ext>
            </a:extLst>
          </p:cNvPr>
          <p:cNvSpPr/>
          <p:nvPr userDrawn="1">
            <p:custDataLst>
              <p:tags r:id="rId67"/>
            </p:custDataLst>
          </p:nvPr>
        </p:nvSpPr>
        <p:spPr>
          <a:xfrm>
            <a:off x="5350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2" name="Rectangle 21" hidden="1">
            <a:extLst>
              <a:ext uri="{FF2B5EF4-FFF2-40B4-BE49-F238E27FC236}">
                <a16:creationId xmlns:a16="http://schemas.microsoft.com/office/drawing/2014/main" id="{6E56E480-A17B-41EA-A327-8A09E8496F39}"/>
              </a:ext>
            </a:extLst>
          </p:cNvPr>
          <p:cNvSpPr/>
          <p:nvPr userDrawn="1">
            <p:custDataLst>
              <p:tags r:id="rId68"/>
            </p:custDataLst>
          </p:nvPr>
        </p:nvSpPr>
        <p:spPr>
          <a:xfrm>
            <a:off x="5916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3" name="Rectangle 22" hidden="1">
            <a:extLst>
              <a:ext uri="{FF2B5EF4-FFF2-40B4-BE49-F238E27FC236}">
                <a16:creationId xmlns:a16="http://schemas.microsoft.com/office/drawing/2014/main" id="{D4357C43-3D09-43CB-B049-8E86DDF1D105}"/>
              </a:ext>
            </a:extLst>
          </p:cNvPr>
          <p:cNvSpPr/>
          <p:nvPr userDrawn="1">
            <p:custDataLst>
              <p:tags r:id="rId69"/>
            </p:custDataLst>
          </p:nvPr>
        </p:nvSpPr>
        <p:spPr>
          <a:xfrm>
            <a:off x="6276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4" name="Rectangle 23" hidden="1">
            <a:extLst>
              <a:ext uri="{FF2B5EF4-FFF2-40B4-BE49-F238E27FC236}">
                <a16:creationId xmlns:a16="http://schemas.microsoft.com/office/drawing/2014/main" id="{EDEAF566-5C4D-40DC-8B36-8857C0878E69}"/>
              </a:ext>
            </a:extLst>
          </p:cNvPr>
          <p:cNvSpPr/>
          <p:nvPr userDrawn="1">
            <p:custDataLst>
              <p:tags r:id="rId70"/>
            </p:custDataLst>
          </p:nvPr>
        </p:nvSpPr>
        <p:spPr>
          <a:xfrm>
            <a:off x="6842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5" name="Rectangle 24" hidden="1">
            <a:extLst>
              <a:ext uri="{FF2B5EF4-FFF2-40B4-BE49-F238E27FC236}">
                <a16:creationId xmlns:a16="http://schemas.microsoft.com/office/drawing/2014/main" id="{D592E08C-C46E-4DFE-ACED-BB838DDAA87F}"/>
              </a:ext>
            </a:extLst>
          </p:cNvPr>
          <p:cNvSpPr/>
          <p:nvPr userDrawn="1">
            <p:custDataLst>
              <p:tags r:id="rId71"/>
            </p:custDataLst>
          </p:nvPr>
        </p:nvSpPr>
        <p:spPr>
          <a:xfrm>
            <a:off x="7202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6" name="Rectangle 25" hidden="1">
            <a:extLst>
              <a:ext uri="{FF2B5EF4-FFF2-40B4-BE49-F238E27FC236}">
                <a16:creationId xmlns:a16="http://schemas.microsoft.com/office/drawing/2014/main" id="{0902E934-610F-4840-8EF2-9774D4BCA050}"/>
              </a:ext>
            </a:extLst>
          </p:cNvPr>
          <p:cNvSpPr/>
          <p:nvPr userDrawn="1">
            <p:custDataLst>
              <p:tags r:id="rId72"/>
            </p:custDataLst>
          </p:nvPr>
        </p:nvSpPr>
        <p:spPr>
          <a:xfrm>
            <a:off x="7768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7" name="Rectangle 26" hidden="1">
            <a:extLst>
              <a:ext uri="{FF2B5EF4-FFF2-40B4-BE49-F238E27FC236}">
                <a16:creationId xmlns:a16="http://schemas.microsoft.com/office/drawing/2014/main" id="{6A5B6054-3338-4E10-9A4B-E55E60010326}"/>
              </a:ext>
            </a:extLst>
          </p:cNvPr>
          <p:cNvSpPr/>
          <p:nvPr userDrawn="1">
            <p:custDataLst>
              <p:tags r:id="rId73"/>
            </p:custDataLst>
          </p:nvPr>
        </p:nvSpPr>
        <p:spPr>
          <a:xfrm>
            <a:off x="8128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8" name="Rectangle 27" hidden="1">
            <a:extLst>
              <a:ext uri="{FF2B5EF4-FFF2-40B4-BE49-F238E27FC236}">
                <a16:creationId xmlns:a16="http://schemas.microsoft.com/office/drawing/2014/main" id="{D1FC8E69-CCDB-4AB9-B356-FE0729F70237}"/>
              </a:ext>
            </a:extLst>
          </p:cNvPr>
          <p:cNvSpPr/>
          <p:nvPr userDrawn="1">
            <p:custDataLst>
              <p:tags r:id="rId74"/>
            </p:custDataLst>
          </p:nvPr>
        </p:nvSpPr>
        <p:spPr>
          <a:xfrm>
            <a:off x="8694000" y="720000"/>
            <a:ext cx="360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29" name="Rectangle 28" hidden="1">
            <a:extLst>
              <a:ext uri="{FF2B5EF4-FFF2-40B4-BE49-F238E27FC236}">
                <a16:creationId xmlns:a16="http://schemas.microsoft.com/office/drawing/2014/main" id="{2D346E1A-3541-494F-AE8C-065327B06204}"/>
              </a:ext>
            </a:extLst>
          </p:cNvPr>
          <p:cNvSpPr/>
          <p:nvPr userDrawn="1">
            <p:custDataLst>
              <p:tags r:id="rId75"/>
            </p:custDataLst>
          </p:nvPr>
        </p:nvSpPr>
        <p:spPr>
          <a:xfrm>
            <a:off x="9054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0" name="Rectangle 29" hidden="1">
            <a:extLst>
              <a:ext uri="{FF2B5EF4-FFF2-40B4-BE49-F238E27FC236}">
                <a16:creationId xmlns:a16="http://schemas.microsoft.com/office/drawing/2014/main" id="{FF385DA4-464A-41FF-81C1-9A9A653838B9}"/>
              </a:ext>
            </a:extLst>
          </p:cNvPr>
          <p:cNvSpPr/>
          <p:nvPr userDrawn="1">
            <p:custDataLst>
              <p:tags r:id="rId76"/>
            </p:custDataLst>
          </p:nvPr>
        </p:nvSpPr>
        <p:spPr>
          <a:xfrm>
            <a:off x="9620000" y="720000"/>
            <a:ext cx="359999"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1" name="Rectangle 30" hidden="1">
            <a:extLst>
              <a:ext uri="{FF2B5EF4-FFF2-40B4-BE49-F238E27FC236}">
                <a16:creationId xmlns:a16="http://schemas.microsoft.com/office/drawing/2014/main" id="{E8EB4AD6-1EFC-4D43-987B-C9F80995F08F}"/>
              </a:ext>
            </a:extLst>
          </p:cNvPr>
          <p:cNvSpPr/>
          <p:nvPr userDrawn="1">
            <p:custDataLst>
              <p:tags r:id="rId77"/>
            </p:custDataLst>
          </p:nvPr>
        </p:nvSpPr>
        <p:spPr>
          <a:xfrm>
            <a:off x="9980000" y="720000"/>
            <a:ext cx="566000"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2" name="Rectangle 31" hidden="1">
            <a:extLst>
              <a:ext uri="{FF2B5EF4-FFF2-40B4-BE49-F238E27FC236}">
                <a16:creationId xmlns:a16="http://schemas.microsoft.com/office/drawing/2014/main" id="{90D423FE-89C8-4FA0-931A-BD8A476D776F}"/>
              </a:ext>
            </a:extLst>
          </p:cNvPr>
          <p:cNvSpPr/>
          <p:nvPr userDrawn="1">
            <p:custDataLst>
              <p:tags r:id="rId78"/>
            </p:custDataLst>
          </p:nvPr>
        </p:nvSpPr>
        <p:spPr>
          <a:xfrm>
            <a:off x="10546000" y="720000"/>
            <a:ext cx="359999"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33" name="Rectangle 32" hidden="1">
            <a:extLst>
              <a:ext uri="{FF2B5EF4-FFF2-40B4-BE49-F238E27FC236}">
                <a16:creationId xmlns:a16="http://schemas.microsoft.com/office/drawing/2014/main" id="{03DBB86B-BD10-488E-B753-C8F44402F95C}"/>
              </a:ext>
            </a:extLst>
          </p:cNvPr>
          <p:cNvSpPr/>
          <p:nvPr userDrawn="1">
            <p:custDataLst>
              <p:tags r:id="rId79"/>
            </p:custDataLst>
          </p:nvPr>
        </p:nvSpPr>
        <p:spPr>
          <a:xfrm>
            <a:off x="10906000" y="720000"/>
            <a:ext cx="566001" cy="5418000"/>
          </a:xfrm>
          <a:prstGeom prst="rect">
            <a:avLst/>
          </a:prstGeom>
          <a:solidFill>
            <a:srgbClr val="EAEAEA">
              <a:alpha val="9000"/>
            </a:srgbClr>
          </a:solidFill>
          <a:ln w="12700" cap="flat" cmpd="sng" algn="ctr">
            <a:solidFill>
              <a:schemeClr val="accent5"/>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b="0" i="0" noProof="0" err="1">
              <a:latin typeface="Avenir Book" panose="02000503020000020003" pitchFamily="2" charset="0"/>
            </a:endParaRPr>
          </a:p>
        </p:txBody>
      </p:sp>
      <p:sp>
        <p:nvSpPr>
          <p:cNvPr id="4" name="Title Placeholder 1">
            <a:extLst>
              <a:ext uri="{FF2B5EF4-FFF2-40B4-BE49-F238E27FC236}">
                <a16:creationId xmlns:a16="http://schemas.microsoft.com/office/drawing/2014/main" id="{EA96D78D-C9E7-2D9D-2F0A-0FDD3397C03B}"/>
              </a:ext>
            </a:extLst>
          </p:cNvPr>
          <p:cNvSpPr>
            <a:spLocks noGrp="1"/>
          </p:cNvSpPr>
          <p:nvPr>
            <p:ph type="title"/>
          </p:nvPr>
        </p:nvSpPr>
        <p:spPr>
          <a:xfrm>
            <a:off x="6096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5" name="Text Placeholder 2">
            <a:extLst>
              <a:ext uri="{FF2B5EF4-FFF2-40B4-BE49-F238E27FC236}">
                <a16:creationId xmlns:a16="http://schemas.microsoft.com/office/drawing/2014/main" id="{466D7398-88BF-CB6B-CF0E-A3B26D9A58E8}"/>
              </a:ext>
            </a:extLst>
          </p:cNvPr>
          <p:cNvSpPr>
            <a:spLocks noGrp="1"/>
          </p:cNvSpPr>
          <p:nvPr>
            <p:ph type="body" idx="1"/>
          </p:nvPr>
        </p:nvSpPr>
        <p:spPr>
          <a:xfrm>
            <a:off x="6096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337008482"/>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 id="2147483956" r:id="rId15"/>
    <p:sldLayoutId id="2147483957" r:id="rId16"/>
    <p:sldLayoutId id="2147483958" r:id="rId17"/>
    <p:sldLayoutId id="2147483959" r:id="rId18"/>
    <p:sldLayoutId id="2147483960" r:id="rId19"/>
    <p:sldLayoutId id="2147483961" r:id="rId20"/>
    <p:sldLayoutId id="2147483962" r:id="rId21"/>
    <p:sldLayoutId id="2147483963" r:id="rId22"/>
    <p:sldLayoutId id="2147483964" r:id="rId23"/>
    <p:sldLayoutId id="2147483965" r:id="rId24"/>
    <p:sldLayoutId id="2147483966" r:id="rId25"/>
    <p:sldLayoutId id="2147483967" r:id="rId26"/>
    <p:sldLayoutId id="2147483968" r:id="rId27"/>
    <p:sldLayoutId id="2147483969" r:id="rId28"/>
    <p:sldLayoutId id="2147483970" r:id="rId29"/>
    <p:sldLayoutId id="2147483971" r:id="rId30"/>
    <p:sldLayoutId id="2147483972" r:id="rId31"/>
    <p:sldLayoutId id="2147483973" r:id="rId32"/>
    <p:sldLayoutId id="2147483974" r:id="rId33"/>
    <p:sldLayoutId id="2147483975" r:id="rId34"/>
    <p:sldLayoutId id="2147483976" r:id="rId35"/>
    <p:sldLayoutId id="2147483977" r:id="rId36"/>
    <p:sldLayoutId id="2147483978" r:id="rId37"/>
    <p:sldLayoutId id="2147483979" r:id="rId38"/>
    <p:sldLayoutId id="2147483980" r:id="rId39"/>
    <p:sldLayoutId id="2147483981" r:id="rId40"/>
    <p:sldLayoutId id="2147483982" r:id="rId41"/>
    <p:sldLayoutId id="2147483983" r:id="rId42"/>
    <p:sldLayoutId id="2147483984" r:id="rId43"/>
    <p:sldLayoutId id="2147483985" r:id="rId44"/>
    <p:sldLayoutId id="2147483986" r:id="rId45"/>
    <p:sldLayoutId id="2147483987" r:id="rId46"/>
    <p:sldLayoutId id="2147483988" r:id="rId47"/>
    <p:sldLayoutId id="2147483989" r:id="rId48"/>
    <p:sldLayoutId id="2147483990" r:id="rId49"/>
    <p:sldLayoutId id="2147483991" r:id="rId50"/>
    <p:sldLayoutId id="2147483992" r:id="rId51"/>
    <p:sldLayoutId id="2147483993" r:id="rId52"/>
    <p:sldLayoutId id="2147483994" r:id="rId53"/>
    <p:sldLayoutId id="2147483995" r:id="rId54"/>
    <p:sldLayoutId id="2147483996" r:id="rId55"/>
  </p:sldLayoutIdLst>
  <p:hf hdr="0"/>
  <p:txStyles>
    <p:titleStyle>
      <a:lvl1pPr algn="l" defTabSz="914400" rtl="0" eaLnBrk="1" latinLnBrk="0" hangingPunct="1">
        <a:lnSpc>
          <a:spcPct val="80000"/>
        </a:lnSpc>
        <a:spcBef>
          <a:spcPct val="0"/>
        </a:spcBef>
        <a:buNone/>
        <a:defRPr sz="5500" b="1" i="0" kern="1200" cap="none" normalizeH="0" baseline="0">
          <a:solidFill>
            <a:schemeClr val="tx2"/>
          </a:solidFill>
          <a:latin typeface="Avenir Black" panose="02000503020000020003" pitchFamily="2" charset="0"/>
          <a:ea typeface="+mj-ea"/>
          <a:cs typeface="+mj-cs"/>
        </a:defRPr>
      </a:lvl1pPr>
    </p:titleStyle>
    <p:bodyStyle>
      <a:lvl1pPr marL="0" marR="0" indent="0" algn="l" defTabSz="914400" rtl="0" eaLnBrk="1" fontAlgn="auto" latinLnBrk="0" hangingPunct="1">
        <a:lnSpc>
          <a:spcPct val="100000"/>
        </a:lnSpc>
        <a:spcBef>
          <a:spcPts val="250"/>
        </a:spcBef>
        <a:spcAft>
          <a:spcPts val="600"/>
        </a:spcAft>
        <a:buClr>
          <a:schemeClr val="accent3"/>
        </a:buClr>
        <a:buSzTx/>
        <a:buFont typeface="Calibri Light" panose="020F0302020204030204" pitchFamily="34" charset="0"/>
        <a:buChar char="​"/>
        <a:tabLst/>
        <a:defRPr sz="1600" b="0" i="0" kern="1200">
          <a:solidFill>
            <a:schemeClr val="tx2"/>
          </a:solidFill>
          <a:latin typeface="Avenir Book" panose="02000503020000020003" pitchFamily="2" charset="0"/>
          <a:ea typeface="+mn-ea"/>
          <a:cs typeface="+mn-cs"/>
        </a:defRPr>
      </a:lvl1pPr>
      <a:lvl2pPr marL="136800" indent="-137160" algn="l" defTabSz="914400" rtl="0" eaLnBrk="1" latinLnBrk="0" hangingPunct="1">
        <a:lnSpc>
          <a:spcPct val="100000"/>
        </a:lnSpc>
        <a:spcBef>
          <a:spcPts val="400"/>
        </a:spcBef>
        <a:spcAft>
          <a:spcPts val="100"/>
        </a:spcAft>
        <a:buClr>
          <a:schemeClr val="accent3"/>
        </a:buClr>
        <a:buFont typeface="Arial" panose="020B0604020202020204" pitchFamily="34" charset="0"/>
        <a:buChar char="•"/>
        <a:tabLst/>
        <a:defRPr sz="1400" kern="1200" baseline="0">
          <a:solidFill>
            <a:schemeClr val="tx2"/>
          </a:solidFill>
          <a:latin typeface="Avenir Book" panose="02000503020000020003" pitchFamily="2" charset="0"/>
          <a:ea typeface="+mn-ea"/>
          <a:cs typeface="+mn-cs"/>
        </a:defRPr>
      </a:lvl2pPr>
      <a:lvl3pPr marL="308610" indent="-171450" algn="l" defTabSz="914400" rtl="0" eaLnBrk="1" latinLnBrk="0" hangingPunct="1">
        <a:lnSpc>
          <a:spcPct val="90000"/>
        </a:lnSpc>
        <a:spcBef>
          <a:spcPts val="400"/>
        </a:spcBef>
        <a:spcAft>
          <a:spcPts val="200"/>
        </a:spcAft>
        <a:buClr>
          <a:schemeClr val="accent1"/>
        </a:buClr>
        <a:buFont typeface="Arial" panose="020B0604020202020204" pitchFamily="34" charset="0"/>
        <a:buChar char="•"/>
        <a:defRPr sz="1400" kern="1200" baseline="0">
          <a:solidFill>
            <a:schemeClr val="tx2"/>
          </a:solidFill>
          <a:latin typeface="Avenir Book" panose="02000503020000020003" pitchFamily="2" charset="0"/>
          <a:ea typeface="+mn-ea"/>
          <a:cs typeface="+mn-cs"/>
        </a:defRPr>
      </a:lvl3pPr>
      <a:lvl4pPr marL="502920" marR="0" indent="-182880" algn="l" defTabSz="914400" rtl="0" eaLnBrk="1" fontAlgn="auto" latinLnBrk="0" hangingPunct="1">
        <a:lnSpc>
          <a:spcPct val="100000"/>
        </a:lnSpc>
        <a:spcBef>
          <a:spcPts val="100"/>
        </a:spcBef>
        <a:spcAft>
          <a:spcPts val="300"/>
        </a:spcAft>
        <a:buClr>
          <a:srgbClr val="9EC3E1"/>
        </a:buClr>
        <a:buSzTx/>
        <a:buFont typeface="Courier New" panose="02070309020205020404" pitchFamily="49" charset="0"/>
        <a:buChar char="o"/>
        <a:tabLst/>
        <a:defRPr sz="1400" b="0" i="0" kern="0" cap="none" spc="0" baseline="0">
          <a:solidFill>
            <a:schemeClr val="tx2"/>
          </a:solidFill>
          <a:latin typeface="Avenir Book" panose="02000503020000020003" pitchFamily="2" charset="0"/>
          <a:ea typeface="+mn-ea"/>
          <a:cs typeface="+mn-cs"/>
        </a:defRPr>
      </a:lvl4pPr>
      <a:lvl5pPr marL="0" indent="0" algn="l" defTabSz="914400" rtl="0" eaLnBrk="1" latinLnBrk="0" hangingPunct="1">
        <a:lnSpc>
          <a:spcPct val="100000"/>
        </a:lnSpc>
        <a:spcBef>
          <a:spcPts val="1200"/>
        </a:spcBef>
        <a:spcAft>
          <a:spcPts val="300"/>
        </a:spcAft>
        <a:buFont typeface="Calibri Light" panose="020F0302020204030204" pitchFamily="34" charset="0"/>
        <a:buChar char="​"/>
        <a:tabLst/>
        <a:defRPr lang="en-GB" sz="1800" b="1" i="0" kern="1200" cap="all" spc="200" baseline="0" noProof="0" dirty="0">
          <a:solidFill>
            <a:schemeClr val="tx2"/>
          </a:solidFill>
          <a:latin typeface="Avenir Book" panose="02000503020000020003" pitchFamily="2" charset="0"/>
          <a:ea typeface="+mn-ea"/>
          <a:cs typeface="+mn-cs"/>
        </a:defRPr>
      </a:lvl5pPr>
      <a:lvl6pPr marL="0" marR="0" indent="0" algn="l" defTabSz="914400" rtl="0" eaLnBrk="1" fontAlgn="auto" latinLnBrk="0" hangingPunct="1">
        <a:lnSpc>
          <a:spcPct val="100000"/>
        </a:lnSpc>
        <a:spcBef>
          <a:spcPts val="1200"/>
        </a:spcBef>
        <a:spcAft>
          <a:spcPts val="0"/>
        </a:spcAft>
        <a:buClrTx/>
        <a:buSzTx/>
        <a:buFont typeface="Calibri Light" panose="020F0302020204030204" pitchFamily="34" charset="0"/>
        <a:buChar char="​"/>
        <a:tabLst/>
        <a:defRPr sz="1600" b="1" kern="1200" cap="none" spc="0" baseline="0">
          <a:solidFill>
            <a:schemeClr val="accent3"/>
          </a:solidFill>
          <a:latin typeface="+mj-lt"/>
          <a:ea typeface="+mn-ea"/>
          <a:cs typeface="+mn-cs"/>
        </a:defRPr>
      </a:lvl6pPr>
      <a:lvl7pPr marL="0" marR="0" indent="0" algn="l" defTabSz="914400" rtl="0" eaLnBrk="1" fontAlgn="auto" latinLnBrk="0" hangingPunct="1">
        <a:lnSpc>
          <a:spcPct val="90000"/>
        </a:lnSpc>
        <a:spcBef>
          <a:spcPts val="1200"/>
        </a:spcBef>
        <a:spcAft>
          <a:spcPts val="0"/>
        </a:spcAft>
        <a:buClrTx/>
        <a:buSzTx/>
        <a:buFont typeface="Calibri Light" panose="020F0302020204030204" pitchFamily="34" charset="0"/>
        <a:buChar char="​"/>
        <a:tabLst/>
        <a:defRPr sz="1400" b="1" i="0" kern="1200" cap="all" spc="180" baseline="0">
          <a:solidFill>
            <a:schemeClr val="accent1"/>
          </a:solidFill>
          <a:latin typeface="+mj-lt"/>
          <a:ea typeface="+mn-ea"/>
          <a:cs typeface="+mn-cs"/>
        </a:defRPr>
      </a:lvl7pPr>
      <a:lvl8pPr marL="0" marR="0" indent="0" algn="l" defTabSz="914400" rtl="0" eaLnBrk="1" fontAlgn="auto" latinLnBrk="0" hangingPunct="1">
        <a:lnSpc>
          <a:spcPct val="90000"/>
        </a:lnSpc>
        <a:spcBef>
          <a:spcPts val="1000"/>
        </a:spcBef>
        <a:spcAft>
          <a:spcPts val="0"/>
        </a:spcAft>
        <a:buClrTx/>
        <a:buSzTx/>
        <a:buFont typeface="Calibri Light" panose="020F0302020204030204" pitchFamily="34" charset="0"/>
        <a:buChar char="​"/>
        <a:tabLst/>
        <a:defRPr sz="1400" b="1" i="0" kern="1200" spc="0" baseline="0">
          <a:solidFill>
            <a:srgbClr val="990000"/>
          </a:solidFill>
          <a:latin typeface="+mj-lt"/>
          <a:ea typeface="+mn-ea"/>
          <a:cs typeface="+mn-cs"/>
        </a:defRPr>
      </a:lvl8pPr>
      <a:lvl9pPr marL="0" indent="0" algn="l" defTabSz="914400" rtl="0" eaLnBrk="1" latinLnBrk="0" hangingPunct="1">
        <a:lnSpc>
          <a:spcPct val="100000"/>
        </a:lnSpc>
        <a:spcBef>
          <a:spcPts val="300"/>
        </a:spcBef>
        <a:spcAft>
          <a:spcPts val="300"/>
        </a:spcAft>
        <a:buFont typeface="Calibri Light" panose="020F0302020204030204" pitchFamily="34" charset="0"/>
        <a:buChar char="​"/>
        <a:defRPr sz="1100" kern="1200" cap="none" baseline="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pos="384">
          <p15:clr>
            <a:srgbClr val="F26B43"/>
          </p15:clr>
        </p15:guide>
        <p15:guide id="23" pos="729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2CC5F1-C9C2-6908-FF1F-D6EBC6C8603B}"/>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540DD5-95CF-7FCE-847A-056AB5C81547}"/>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9A153A-61DC-4298-8041-110121FFF2B0}"/>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AEA9A4A8-AB62-C64B-8EC7-1A266786C424}" type="datetimeFigureOut">
              <a:rPr lang="en-US" smtClean="0"/>
              <a:t>7/9/2026</a:t>
            </a:fld>
            <a:endParaRPr lang="en-US"/>
          </a:p>
        </p:txBody>
      </p:sp>
      <p:sp>
        <p:nvSpPr>
          <p:cNvPr id="5" name="Footer Placeholder 4">
            <a:extLst>
              <a:ext uri="{FF2B5EF4-FFF2-40B4-BE49-F238E27FC236}">
                <a16:creationId xmlns:a16="http://schemas.microsoft.com/office/drawing/2014/main" id="{FEF8C2E4-92A7-0171-A48B-4719295F0A49}"/>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E8901DE-1EB8-E7C9-7F00-33AD311AD88F}"/>
              </a:ext>
            </a:extLst>
          </p:cNvPr>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0F293617-6B15-2146-B957-8121A52748C4}" type="slidenum">
              <a:rPr lang="en-US" smtClean="0"/>
              <a:t>‹#›</a:t>
            </a:fld>
            <a:endParaRPr lang="en-US"/>
          </a:p>
        </p:txBody>
      </p:sp>
    </p:spTree>
    <p:extLst>
      <p:ext uri="{BB962C8B-B14F-4D97-AF65-F5344CB8AC3E}">
        <p14:creationId xmlns:p14="http://schemas.microsoft.com/office/powerpoint/2010/main" val="326536250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649" r:id="rId12"/>
    <p:sldLayoutId id="2147483659" r:id="rId13"/>
    <p:sldLayoutId id="2147483655" r:id="rId14"/>
    <p:sldLayoutId id="2147483686" r:id="rId15"/>
    <p:sldLayoutId id="2147483687" r:id="rId16"/>
    <p:sldLayoutId id="2147483688" r:id="rId17"/>
    <p:sldLayoutId id="2147483689" r:id="rId18"/>
    <p:sldLayoutId id="2147484011" r:id="rId19"/>
    <p:sldLayoutId id="2147484012" r:id="rId20"/>
    <p:sldLayoutId id="2147484014" r:id="rId21"/>
    <p:sldLayoutId id="2147483664" r:id="rId22"/>
    <p:sldLayoutId id="2147484013" r:id="rId23"/>
    <p:sldLayoutId id="2147483690" r:id="rId24"/>
    <p:sldLayoutId id="2147483691" r:id="rId25"/>
    <p:sldLayoutId id="2147483692" r:id="rId26"/>
    <p:sldLayoutId id="2147483693" r:id="rId27"/>
    <p:sldLayoutId id="2147483685" r:id="rId28"/>
    <p:sldLayoutId id="2147483650" r:id="rId29"/>
  </p:sldLayoutIdLst>
  <p:txStyles>
    <p:titleStyle>
      <a:lvl1pPr algn="l" defTabSz="914400" rtl="0" eaLnBrk="1" latinLnBrk="0" hangingPunct="1">
        <a:lnSpc>
          <a:spcPct val="90000"/>
        </a:lnSpc>
        <a:spcBef>
          <a:spcPct val="0"/>
        </a:spcBef>
        <a:buNone/>
        <a:defRPr sz="3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3515" y="360688"/>
            <a:ext cx="10972800" cy="52169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3427" y="888467"/>
            <a:ext cx="7110008" cy="332192"/>
          </a:xfrm>
          <a:prstGeom prst="rect">
            <a:avLst/>
          </a:prstGeom>
        </p:spPr>
        <p:txBody>
          <a:bodyPr vert="horz" lIns="91440" tIns="45720" rIns="91440" bIns="45720" rtlCol="0">
            <a:normAutofit/>
          </a:bodyPr>
          <a:lstStyle/>
          <a:p>
            <a:pPr lvl="0"/>
            <a:r>
              <a:rPr lang="en-US"/>
              <a:t>Click to edit Master text styles</a:t>
            </a:r>
          </a:p>
        </p:txBody>
      </p:sp>
      <p:sp>
        <p:nvSpPr>
          <p:cNvPr id="6" name="Slide Number Placeholder 5"/>
          <p:cNvSpPr>
            <a:spLocks noGrp="1"/>
          </p:cNvSpPr>
          <p:nvPr>
            <p:ph type="sldNum" sz="quarter" idx="4"/>
          </p:nvPr>
        </p:nvSpPr>
        <p:spPr>
          <a:xfrm>
            <a:off x="11156102" y="6420102"/>
            <a:ext cx="834713" cy="366183"/>
          </a:xfrm>
          <a:prstGeom prst="rect">
            <a:avLst/>
          </a:prstGeom>
        </p:spPr>
        <p:txBody>
          <a:bodyPr vert="horz" lIns="91440" tIns="45720" rIns="91440" bIns="45720" rtlCol="0" anchor="ctr"/>
          <a:lstStyle>
            <a:lvl1pPr algn="r">
              <a:defRPr sz="1333">
                <a:solidFill>
                  <a:schemeClr val="tx2">
                    <a:lumMod val="60000"/>
                    <a:lumOff val="40000"/>
                  </a:schemeClr>
                </a:solidFill>
                <a:latin typeface="Arial"/>
                <a:cs typeface="Arial"/>
              </a:defRPr>
            </a:lvl1pPr>
          </a:lstStyle>
          <a:p>
            <a:fld id="{A88B48FB-E956-2048-9E74-C69E7CAA26CC}" type="slidenum">
              <a:rPr lang="en-US" smtClean="0"/>
              <a:pPr/>
              <a:t>‹#›</a:t>
            </a:fld>
            <a:endParaRPr lang="en-US"/>
          </a:p>
        </p:txBody>
      </p:sp>
      <p:sp>
        <p:nvSpPr>
          <p:cNvPr id="4" name="Footer Placeholder 3">
            <a:extLst>
              <a:ext uri="{FF2B5EF4-FFF2-40B4-BE49-F238E27FC236}">
                <a16:creationId xmlns:a16="http://schemas.microsoft.com/office/drawing/2014/main" id="{C67FE218-D8C1-4598-C115-912209DA107F}"/>
              </a:ext>
            </a:extLst>
          </p:cNvPr>
          <p:cNvSpPr>
            <a:spLocks noGrp="1"/>
          </p:cNvSpPr>
          <p:nvPr>
            <p:ph type="ftr" sz="quarter" idx="3"/>
          </p:nvPr>
        </p:nvSpPr>
        <p:spPr>
          <a:xfrm>
            <a:off x="2745227" y="6415822"/>
            <a:ext cx="8507989" cy="366183"/>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a:p>
        </p:txBody>
      </p:sp>
    </p:spTree>
    <p:extLst>
      <p:ext uri="{BB962C8B-B14F-4D97-AF65-F5344CB8AC3E}">
        <p14:creationId xmlns:p14="http://schemas.microsoft.com/office/powerpoint/2010/main" val="594875503"/>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1" r:id="rId3"/>
  </p:sldLayoutIdLst>
  <p:hf hdr="0" dt="0"/>
  <p:txStyles>
    <p:titleStyle>
      <a:lvl1pPr algn="l" defTabSz="457200" rtl="0" eaLnBrk="1" latinLnBrk="0" hangingPunct="1">
        <a:spcBef>
          <a:spcPct val="0"/>
        </a:spcBef>
        <a:buNone/>
        <a:defRPr sz="1800" b="1" kern="1200">
          <a:solidFill>
            <a:schemeClr val="tx1"/>
          </a:solidFill>
          <a:latin typeface="Arial"/>
          <a:ea typeface="+mj-ea"/>
          <a:cs typeface="Arial"/>
        </a:defRPr>
      </a:lvl1pPr>
    </p:titleStyle>
    <p:bodyStyle>
      <a:lvl1pPr marL="0" indent="0" algn="l" defTabSz="457200" rtl="0" eaLnBrk="1" latinLnBrk="0" hangingPunct="1">
        <a:spcBef>
          <a:spcPct val="20000"/>
        </a:spcBef>
        <a:buFont typeface="Arial"/>
        <a:buNone/>
        <a:defRPr sz="1000" kern="1200">
          <a:solidFill>
            <a:schemeClr val="bg1">
              <a:lumMod val="50000"/>
            </a:schemeClr>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586B75A-687E-405C-8A0B-8D00578BA2C3}" type="datetimeFigureOut">
              <a:rPr lang="en-US" dirty="0"/>
              <a:pPr/>
              <a:t>7/9/2026</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1772009519"/>
      </p:ext>
    </p:extLst>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8"/>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Right Triangle 13"/>
          <p:cNvSpPr>
            <a:spLocks/>
          </p:cNvSpPr>
          <p:nvPr/>
        </p:nvSpPr>
        <p:spPr bwMode="auto">
          <a:xfrm>
            <a:off x="-8057" y="5791254"/>
            <a:ext cx="4536420"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5" name="Straight Connector 14"/>
          <p:cNvCxnSpPr/>
          <p:nvPr/>
        </p:nvCxnSpPr>
        <p:spPr>
          <a:xfrm>
            <a:off x="-12316" y="5787741"/>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600" y="1481331"/>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B8618481-7158-48AA-B968-A51F7948E268}" type="datetimeFigureOut">
              <a:rPr lang="en-US" smtClean="0"/>
              <a:t>7/9/2026</a:t>
            </a:fld>
            <a:endParaRPr lang="en-US"/>
          </a:p>
        </p:txBody>
      </p:sp>
      <p:sp>
        <p:nvSpPr>
          <p:cNvPr id="22" name="Footer Placeholder 21"/>
          <p:cNvSpPr>
            <a:spLocks noGrp="1"/>
          </p:cNvSpPr>
          <p:nvPr>
            <p:ph type="ftr" sz="quarter" idx="3"/>
          </p:nvPr>
        </p:nvSpPr>
        <p:spPr>
          <a:xfrm>
            <a:off x="5840100" y="6407947"/>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11529696" y="6407947"/>
            <a:ext cx="487680" cy="365125"/>
          </a:xfrm>
          <a:prstGeom prst="rect">
            <a:avLst/>
          </a:prstGeom>
        </p:spPr>
        <p:txBody>
          <a:bodyPr vert="horz" anchor="b"/>
          <a:lstStyle>
            <a:lvl1pPr algn="r" eaLnBrk="1" latinLnBrk="0" hangingPunct="1">
              <a:defRPr kumimoji="0" sz="1000" b="0">
                <a:solidFill>
                  <a:schemeClr val="tx1"/>
                </a:solidFill>
              </a:defRPr>
            </a:lvl1pPr>
            <a:extLst/>
          </a:lstStyle>
          <a:p>
            <a:fld id="{E9FF0DF0-A021-4C5C-9890-512A72DB1A36}" type="slidenum">
              <a:rPr lang="en-US" smtClean="0"/>
              <a:t>‹#›</a:t>
            </a:fld>
            <a:endParaRPr lang="en-US"/>
          </a:p>
        </p:txBody>
      </p:sp>
      <p:pic>
        <p:nvPicPr>
          <p:cNvPr id="11" name="Picture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737601" y="95250"/>
            <a:ext cx="28575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18/10/relationships/comments" Target="../comments/modernComment_7FFFE80E_469AE3C3.xml"/><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6.xml.rels><?xml version="1.0" encoding="UTF-8" standalone="yes"?>
<Relationships xmlns="http://schemas.openxmlformats.org/package/2006/relationships"><Relationship Id="rId2" Type="http://schemas.microsoft.com/office/2018/10/relationships/comments" Target="../comments/modernComment_7FFFD565_B55288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18/10/relationships/comments" Target="../comments/modernComment_B94_31A2C29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microsoft.com/office/2018/10/relationships/comments" Target="../comments/modernComment_7FFFE818_6FC649D8.xml"/><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60.xml"/></Relationships>
</file>

<file path=ppt/slides/_rels/slide23.xml.rels><?xml version="1.0" encoding="UTF-8" standalone="yes"?>
<Relationships xmlns="http://schemas.openxmlformats.org/package/2006/relationships"><Relationship Id="rId3" Type="http://schemas.microsoft.com/office/2018/10/relationships/comments" Target="../comments/modernComment_7FE5368D_8DFF68B4.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18/10/relationships/comments" Target="../comments/modernComment_7FFFE815_109F0EA4.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microsoft.com/office/2018/10/relationships/comments" Target="../comments/modernComment_7FE536E2_AD01601F.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s://www.tomorrowshealthcare.or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hyperlink" Target="https://www.surveymonkey.com/r/2W7KB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hyperlink" Target="https://cce.upmc.com/"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share.hsforms.com/1hWImh6CEQgGFPodYaPyIJQct2ts" TargetMode="External"/><Relationship Id="rId3" Type="http://schemas.microsoft.com/office/2018/10/relationships/comments" Target="../comments/modernComment_7FE53691_6797626E.xml"/><Relationship Id="rId7" Type="http://schemas.openxmlformats.org/officeDocument/2006/relationships/hyperlink" Target="https://us06web.zoom.us/meeting/register/g7pWaqzCSWqcE9iki0keCw"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us06web.zoom.us/meeting/register/nUGE9xq9Qbmo82zkT4OLiQ#/registration" TargetMode="External"/><Relationship Id="rId5" Type="http://schemas.openxmlformats.org/officeDocument/2006/relationships/hyperlink" Target="https://us06web.zoom.us/meeting/register/rk0G4k7ySZ6QQ6nP_6ckzA" TargetMode="External"/><Relationship Id="rId4" Type="http://schemas.openxmlformats.org/officeDocument/2006/relationships/hyperlink" Target="https://us06web.zoom.us/meeting/register/QY4Q84qBQzasiZlsORIERg#/registration"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tomorrowshealthcare.or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18/10/relationships/comments" Target="../comments/modernComment_7FE53681_43746457.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9C4FE-DB9B-40B9-ADA4-3131076FD130}"/>
              </a:ext>
            </a:extLst>
          </p:cNvPr>
          <p:cNvSpPr>
            <a:spLocks noGrp="1"/>
          </p:cNvSpPr>
          <p:nvPr>
            <p:ph type="ctrTitle"/>
          </p:nvPr>
        </p:nvSpPr>
        <p:spPr>
          <a:xfrm>
            <a:off x="1097280" y="758952"/>
            <a:ext cx="10058400" cy="3566160"/>
          </a:xfrm>
        </p:spPr>
        <p:txBody>
          <a:bodyPr>
            <a:normAutofit/>
          </a:bodyPr>
          <a:lstStyle/>
          <a:p>
            <a:r>
              <a:rPr lang="en-US" sz="5300">
                <a:latin typeface="Franklin Gothic Demi"/>
              </a:rPr>
              <a:t>Behavioral Health Integration</a:t>
            </a:r>
            <a:br>
              <a:rPr lang="en-US" sz="5300">
                <a:latin typeface="Franklin Gothic Demi" panose="020B0703020102020204" pitchFamily="34" charset="0"/>
              </a:rPr>
            </a:br>
            <a:r>
              <a:rPr lang="en-US" sz="5300">
                <a:latin typeface="Franklin Gothic Demi"/>
              </a:rPr>
              <a:t>Sprint Learning Session #3</a:t>
            </a:r>
          </a:p>
        </p:txBody>
      </p:sp>
      <p:sp>
        <p:nvSpPr>
          <p:cNvPr id="3" name="Subtitle 2">
            <a:extLst>
              <a:ext uri="{FF2B5EF4-FFF2-40B4-BE49-F238E27FC236}">
                <a16:creationId xmlns:a16="http://schemas.microsoft.com/office/drawing/2014/main" id="{A21A769B-E7FC-4DE3-9477-77CFA8939772}"/>
              </a:ext>
            </a:extLst>
          </p:cNvPr>
          <p:cNvSpPr>
            <a:spLocks noGrp="1"/>
          </p:cNvSpPr>
          <p:nvPr>
            <p:ph type="subTitle" idx="1"/>
          </p:nvPr>
        </p:nvSpPr>
        <p:spPr>
          <a:xfrm>
            <a:off x="1100051" y="4455621"/>
            <a:ext cx="10058400" cy="1868359"/>
          </a:xfrm>
        </p:spPr>
        <p:txBody>
          <a:bodyPr>
            <a:normAutofit/>
          </a:bodyPr>
          <a:lstStyle/>
          <a:p>
            <a:r>
              <a:rPr lang="en-US" sz="2100">
                <a:solidFill>
                  <a:schemeClr val="accent1"/>
                </a:solidFill>
              </a:rPr>
              <a:t>July 9, 2026</a:t>
            </a:r>
          </a:p>
          <a:p>
            <a:r>
              <a:rPr lang="en-US" sz="2133" err="1">
                <a:solidFill>
                  <a:schemeClr val="accent1"/>
                </a:solidFill>
              </a:rPr>
              <a:t>HealthChoices</a:t>
            </a:r>
            <a:r>
              <a:rPr lang="en-US" sz="2133">
                <a:solidFill>
                  <a:schemeClr val="accent1"/>
                </a:solidFill>
              </a:rPr>
              <a:t> PCMH Learning Network</a:t>
            </a:r>
          </a:p>
          <a:p>
            <a:r>
              <a:rPr lang="en-US" sz="2133" b="1">
                <a:solidFill>
                  <a:schemeClr val="accent1"/>
                </a:solidFill>
              </a:rPr>
              <a:t>Suzanne Cohen</a:t>
            </a:r>
            <a:r>
              <a:rPr lang="en-US" sz="2133">
                <a:solidFill>
                  <a:schemeClr val="accent1"/>
                </a:solidFill>
              </a:rPr>
              <a:t>, Senior Director of Population Health, Health Federation of Philadelphia</a:t>
            </a:r>
          </a:p>
          <a:p>
            <a:endParaRPr lang="en-US" sz="2133">
              <a:solidFill>
                <a:schemeClr val="accent1"/>
              </a:solidFill>
              <a:latin typeface="+mn-lt"/>
            </a:endParaRPr>
          </a:p>
        </p:txBody>
      </p:sp>
      <p:sp>
        <p:nvSpPr>
          <p:cNvPr id="4" name="Footer Placeholder 3"/>
          <p:cNvSpPr>
            <a:spLocks noGrp="1"/>
          </p:cNvSpPr>
          <p:nvPr>
            <p:ph type="ftr" sz="quarter" idx="11"/>
          </p:nvPr>
        </p:nvSpPr>
        <p:spPr/>
        <p: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a:ln>
                  <a:noFill/>
                </a:ln>
                <a:solidFill>
                  <a:srgbClr val="FFFFFF"/>
                </a:solidFill>
                <a:effectLst/>
                <a:uLnTx/>
                <a:uFillTx/>
                <a:latin typeface="Calibri"/>
                <a:ea typeface="+mn-ea"/>
                <a:cs typeface="+mn-cs"/>
              </a:rPr>
              <a:t>© </a:t>
            </a:r>
            <a:r>
              <a:rPr lang="en-US">
                <a:latin typeface="Calibri"/>
              </a:rPr>
              <a:t>2026</a:t>
            </a:r>
            <a:r>
              <a:rPr kumimoji="0" lang="en-US" sz="900" b="0" i="0" u="none" strike="noStrike" kern="1200" cap="all" spc="0" normalizeH="0" baseline="0" noProof="0">
                <a:ln>
                  <a:noFill/>
                </a:ln>
                <a:solidFill>
                  <a:srgbClr val="FFFFFF"/>
                </a:solidFill>
                <a:effectLst/>
                <a:uLnTx/>
                <a:uFillTx/>
                <a:latin typeface="Calibri"/>
                <a:ea typeface="+mn-ea"/>
                <a:cs typeface="+mn-cs"/>
              </a:rPr>
              <a:t> JHF, PRHI, HCF, HFP</a:t>
            </a:r>
          </a:p>
        </p:txBody>
      </p:sp>
      <p:sp>
        <p:nvSpPr>
          <p:cNvPr id="5" name="Slide Number Placeholder 4"/>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E97A03E-C790-4462-A76B-258E5BF5C3E7}" type="slidenum">
              <a:rPr kumimoji="0" lang="en-US" sz="1051" b="0" i="0" u="none" strike="noStrike" kern="1200" cap="none" spc="0" normalizeH="0" baseline="0" noProof="0">
                <a:ln>
                  <a:noFill/>
                </a:ln>
                <a:solidFill>
                  <a:srgbClr val="FFFFFF"/>
                </a:solidFill>
                <a:effectLst/>
                <a:uLnTx/>
                <a:uFillTx/>
                <a:latin typeface="Calibri"/>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a:t>
            </a:fld>
            <a:endParaRPr kumimoji="0" lang="en-US" sz="1051"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192418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31AF97-F815-4F10-90D0-ADBF184182E7}"/>
              </a:ext>
            </a:extLst>
          </p:cNvPr>
          <p:cNvSpPr>
            <a:spLocks noGrp="1"/>
          </p:cNvSpPr>
          <p:nvPr>
            <p:ph type="title"/>
          </p:nvPr>
        </p:nvSpPr>
        <p:spPr>
          <a:xfrm>
            <a:off x="1154085" y="916816"/>
            <a:ext cx="10058400" cy="3045793"/>
          </a:xfrm>
        </p:spPr>
        <p:txBody>
          <a:bodyPr>
            <a:normAutofit/>
          </a:bodyPr>
          <a:lstStyle/>
          <a:p>
            <a:r>
              <a:rPr lang="en-US" sz="4800"/>
              <a:t>Transition to 2</a:t>
            </a:r>
            <a:r>
              <a:rPr lang="en-US" sz="4800" baseline="30000"/>
              <a:t>nd</a:t>
            </a:r>
            <a:r>
              <a:rPr lang="en-US" sz="4800"/>
              <a:t> PDSA Cycle</a:t>
            </a:r>
          </a:p>
        </p:txBody>
      </p:sp>
      <p:sp>
        <p:nvSpPr>
          <p:cNvPr id="5" name="Slide Number Placeholder 4">
            <a:extLst>
              <a:ext uri="{FF2B5EF4-FFF2-40B4-BE49-F238E27FC236}">
                <a16:creationId xmlns:a16="http://schemas.microsoft.com/office/drawing/2014/main" id="{1E50D42D-68E3-41B5-B903-6D807058C61B}"/>
              </a:ext>
            </a:extLst>
          </p:cNvPr>
          <p:cNvSpPr>
            <a:spLocks noGrp="1"/>
          </p:cNvSpPr>
          <p:nvPr>
            <p:ph type="sldNum" sz="quarter" idx="12"/>
          </p:nvPr>
        </p:nvSpPr>
        <p:spPr/>
        <p:txBody>
          <a:bodyPr/>
          <a:lstStyle/>
          <a:p>
            <a:fld id="{DE97A03E-C790-4462-A76B-258E5BF5C3E7}" type="slidenum">
              <a:rPr lang="en-US" smtClean="0"/>
              <a:t>10</a:t>
            </a:fld>
            <a:endParaRPr lang="en-US"/>
          </a:p>
        </p:txBody>
      </p:sp>
      <p:sp>
        <p:nvSpPr>
          <p:cNvPr id="8" name="Footer Placeholder 3">
            <a:extLst>
              <a:ext uri="{FF2B5EF4-FFF2-40B4-BE49-F238E27FC236}">
                <a16:creationId xmlns:a16="http://schemas.microsoft.com/office/drawing/2014/main" id="{F84BBADC-4FB6-4031-99BF-83B9E7A49C3B}"/>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
        <p:nvSpPr>
          <p:cNvPr id="7" name="Text Placeholder 6">
            <a:extLst>
              <a:ext uri="{FF2B5EF4-FFF2-40B4-BE49-F238E27FC236}">
                <a16:creationId xmlns:a16="http://schemas.microsoft.com/office/drawing/2014/main" id="{73135BE9-4D0F-49F0-A62D-AD465CF1977C}"/>
              </a:ext>
            </a:extLst>
          </p:cNvPr>
          <p:cNvSpPr>
            <a:spLocks noGrp="1"/>
          </p:cNvSpPr>
          <p:nvPr>
            <p:ph type="body" idx="1"/>
          </p:nvPr>
        </p:nvSpPr>
        <p:spPr>
          <a:xfrm>
            <a:off x="1097280" y="4453128"/>
            <a:ext cx="10101532" cy="1488056"/>
          </a:xfrm>
        </p:spPr>
        <p:txBody>
          <a:bodyPr>
            <a:normAutofit/>
          </a:bodyPr>
          <a:lstStyle/>
          <a:p>
            <a:r>
              <a:rPr lang="en-US" b="1"/>
              <a:t>Suzanne Cohen</a:t>
            </a:r>
            <a:r>
              <a:rPr lang="en-US"/>
              <a:t>, Senior Director of Population Health</a:t>
            </a:r>
          </a:p>
          <a:p>
            <a:r>
              <a:rPr lang="en-US"/>
              <a:t>Health Federation of Philadelphia</a:t>
            </a:r>
          </a:p>
          <a:p>
            <a:endParaRPr lang="en-US">
              <a:ea typeface="Calibri Light"/>
              <a:cs typeface="Calibri Light"/>
            </a:endParaRPr>
          </a:p>
        </p:txBody>
      </p:sp>
    </p:spTree>
    <p:extLst>
      <p:ext uri="{BB962C8B-B14F-4D97-AF65-F5344CB8AC3E}">
        <p14:creationId xmlns:p14="http://schemas.microsoft.com/office/powerpoint/2010/main" val="261354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7037481-8949-A522-6DFB-0D78FFB45DEE}"/>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4583FC61-CCFC-B90E-9A71-3BD4C4A3FD31}"/>
              </a:ext>
            </a:extLst>
          </p:cNvPr>
          <p:cNvSpPr>
            <a:spLocks noGrp="1"/>
          </p:cNvSpPr>
          <p:nvPr>
            <p:ph type="sldNum" sz="quarter" idx="12"/>
          </p:nvPr>
        </p:nvSpPr>
        <p:spPr/>
        <p:txBody>
          <a:bodyPr/>
          <a:lstStyle/>
          <a:p>
            <a:fld id="{E7000212-68E8-4E0F-BB6F-A6238CCAF7D0}" type="slidenum">
              <a:rPr lang="en-US" smtClean="0"/>
              <a:t>11</a:t>
            </a:fld>
            <a:endParaRPr lang="en-US"/>
          </a:p>
        </p:txBody>
      </p:sp>
      <p:sp>
        <p:nvSpPr>
          <p:cNvPr id="2" name="Title 1"/>
          <p:cNvSpPr>
            <a:spLocks noGrp="1"/>
          </p:cNvSpPr>
          <p:nvPr>
            <p:ph type="ctrTitle" idx="4294967295"/>
          </p:nvPr>
        </p:nvSpPr>
        <p:spPr>
          <a:xfrm>
            <a:off x="662400" y="4464051"/>
            <a:ext cx="10210800" cy="1066800"/>
          </a:xfrm>
        </p:spPr>
        <p:txBody>
          <a:bodyPr>
            <a:normAutofit/>
          </a:bodyPr>
          <a:lstStyle/>
          <a:p>
            <a:r>
              <a:rPr lang="en-US" sz="5500" b="1">
                <a:latin typeface="Franklin Gothic Medium" panose="020B0603020102020204" pitchFamily="34" charset="0"/>
              </a:rPr>
              <a:t>Plan Do Study Act</a:t>
            </a:r>
          </a:p>
        </p:txBody>
      </p:sp>
      <p:pic>
        <p:nvPicPr>
          <p:cNvPr id="7" name="Content Placeholder 4">
            <a:extLst>
              <a:ext uri="{FF2B5EF4-FFF2-40B4-BE49-F238E27FC236}">
                <a16:creationId xmlns:a16="http://schemas.microsoft.com/office/drawing/2014/main" id="{3C68B29E-8F25-4C6E-8BCF-5555F08F5FDE}"/>
              </a:ext>
            </a:extLst>
          </p:cNvPr>
          <p:cNvPicPr>
            <a:picLocks/>
          </p:cNvPicPr>
          <p:nvPr/>
        </p:nvPicPr>
        <p:blipFill>
          <a:blip r:embed="rId2">
            <a:extLst>
              <a:ext uri="{28A0092B-C50C-407E-A947-70E740481C1C}">
                <a14:useLocalDpi xmlns:a14="http://schemas.microsoft.com/office/drawing/2010/main" val="0"/>
              </a:ext>
            </a:extLst>
          </a:blip>
          <a:stretch>
            <a:fillRect/>
          </a:stretch>
        </p:blipFill>
        <p:spPr bwMode="auto">
          <a:xfrm>
            <a:off x="3608573" y="237199"/>
            <a:ext cx="4575825" cy="43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6089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E46AA-4681-E3CC-E89C-A09124EC5289}"/>
            </a:ext>
          </a:extLst>
        </p:cNvPr>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ADDB9E22-731B-0E9A-D64E-8EDB430A9D39}"/>
              </a:ext>
            </a:extLst>
          </p:cNvPr>
          <p:cNvSpPr/>
          <p:nvPr/>
        </p:nvSpPr>
        <p:spPr>
          <a:xfrm>
            <a:off x="7859486" y="1374502"/>
            <a:ext cx="4188823" cy="4593771"/>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9C5C14-8E65-DC6C-7800-4FF07182BE8E}"/>
              </a:ext>
            </a:extLst>
          </p:cNvPr>
          <p:cNvSpPr>
            <a:spLocks noGrp="1"/>
          </p:cNvSpPr>
          <p:nvPr>
            <p:ph type="title"/>
          </p:nvPr>
        </p:nvSpPr>
        <p:spPr>
          <a:xfrm>
            <a:off x="1097280" y="304938"/>
            <a:ext cx="10058400" cy="1450757"/>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b="1"/>
              <a:t>PDSA Plan Submission Due Dates</a:t>
            </a:r>
          </a:p>
        </p:txBody>
      </p:sp>
      <p:graphicFrame>
        <p:nvGraphicFramePr>
          <p:cNvPr id="5" name="Diagram 4">
            <a:extLst>
              <a:ext uri="{FF2B5EF4-FFF2-40B4-BE49-F238E27FC236}">
                <a16:creationId xmlns:a16="http://schemas.microsoft.com/office/drawing/2014/main" id="{4DD5DDBC-8E35-6E03-4EFA-7D18237F74F0}"/>
              </a:ext>
            </a:extLst>
          </p:cNvPr>
          <p:cNvGraphicFramePr/>
          <p:nvPr>
            <p:extLst>
              <p:ext uri="{D42A27DB-BD31-4B8C-83A1-F6EECF244321}">
                <p14:modId xmlns:p14="http://schemas.microsoft.com/office/powerpoint/2010/main" val="1608971165"/>
              </p:ext>
            </p:extLst>
          </p:nvPr>
        </p:nvGraphicFramePr>
        <p:xfrm>
          <a:off x="490416" y="25832"/>
          <a:ext cx="11112245" cy="53896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Rounded Corners 10">
            <a:extLst>
              <a:ext uri="{FF2B5EF4-FFF2-40B4-BE49-F238E27FC236}">
                <a16:creationId xmlns:a16="http://schemas.microsoft.com/office/drawing/2014/main" id="{40F4A210-3D1B-25DA-B323-74C3A5E1F15E}"/>
              </a:ext>
            </a:extLst>
          </p:cNvPr>
          <p:cNvSpPr/>
          <p:nvPr/>
        </p:nvSpPr>
        <p:spPr>
          <a:xfrm>
            <a:off x="3640" y="3294993"/>
            <a:ext cx="1100460" cy="1167047"/>
          </a:xfrm>
          <a:prstGeom prst="roundRect">
            <a:avLst/>
          </a:prstGeom>
          <a:ln>
            <a:solidFill>
              <a:srgbClr val="C00000"/>
            </a:solidFill>
            <a:prstDash val="dash"/>
          </a:ln>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400" b="1"/>
              <a:t>PCMH Statewide Kickoff</a:t>
            </a:r>
            <a:endParaRPr lang="en-US" sz="1400">
              <a:solidFill>
                <a:srgbClr val="00B050"/>
              </a:solidFill>
              <a:ea typeface="Calibri"/>
              <a:cs typeface="Calibri"/>
            </a:endParaRPr>
          </a:p>
          <a:p>
            <a:pPr algn="ctr"/>
            <a:r>
              <a:rPr lang="en-US" sz="1400" b="1">
                <a:solidFill>
                  <a:srgbClr val="000000"/>
                </a:solidFill>
                <a:ea typeface="Calibri"/>
                <a:cs typeface="Calibri"/>
              </a:rPr>
              <a:t>1/27</a:t>
            </a:r>
          </a:p>
        </p:txBody>
      </p:sp>
      <p:sp>
        <p:nvSpPr>
          <p:cNvPr id="25" name="Footer Placeholder 3">
            <a:extLst>
              <a:ext uri="{FF2B5EF4-FFF2-40B4-BE49-F238E27FC236}">
                <a16:creationId xmlns:a16="http://schemas.microsoft.com/office/drawing/2014/main" id="{CC9B002E-A616-2B25-4702-4F036A3296C8}"/>
              </a:ext>
            </a:extLst>
          </p:cNvPr>
          <p:cNvSpPr>
            <a:spLocks noGrp="1"/>
          </p:cNvSpPr>
          <p:nvPr>
            <p:ph type="ftr" sz="quarter" idx="11"/>
          </p:nvPr>
        </p:nvSpPr>
        <p:spPr>
          <a:xfrm>
            <a:off x="3686186" y="6459786"/>
            <a:ext cx="4822804" cy="365125"/>
          </a:xfrm>
        </p:spPr>
        <p:txBody>
          <a:bodyPr/>
          <a:lstStyle/>
          <a:p>
            <a:r>
              <a:rPr lang="en-US"/>
              <a:t>© 2026 JHF, PRHI, HCF, HFP</a:t>
            </a:r>
          </a:p>
        </p:txBody>
      </p:sp>
      <p:sp>
        <p:nvSpPr>
          <p:cNvPr id="29" name="Slide Number Placeholder 4">
            <a:extLst>
              <a:ext uri="{FF2B5EF4-FFF2-40B4-BE49-F238E27FC236}">
                <a16:creationId xmlns:a16="http://schemas.microsoft.com/office/drawing/2014/main" id="{D0F677E0-20B3-B4D4-6868-77BC65244ACF}"/>
              </a:ext>
            </a:extLst>
          </p:cNvPr>
          <p:cNvSpPr>
            <a:spLocks noGrp="1"/>
          </p:cNvSpPr>
          <p:nvPr>
            <p:ph type="sldNum" sz="quarter" idx="12"/>
          </p:nvPr>
        </p:nvSpPr>
        <p:spPr>
          <a:xfrm>
            <a:off x="9900460" y="6459786"/>
            <a:ext cx="1312025" cy="365125"/>
          </a:xfrm>
        </p:spPr>
        <p:txBody>
          <a:bodyPr/>
          <a:lstStyle/>
          <a:p>
            <a:fld id="{E7000212-68E8-4E0F-BB6F-A6238CCAF7D0}" type="slidenum">
              <a:rPr lang="en-US" smtClean="0"/>
              <a:t>12</a:t>
            </a:fld>
            <a:endParaRPr lang="en-US"/>
          </a:p>
        </p:txBody>
      </p:sp>
      <p:sp>
        <p:nvSpPr>
          <p:cNvPr id="67" name="Oval 66">
            <a:extLst>
              <a:ext uri="{FF2B5EF4-FFF2-40B4-BE49-F238E27FC236}">
                <a16:creationId xmlns:a16="http://schemas.microsoft.com/office/drawing/2014/main" id="{441C17E0-7167-D12D-5522-D9E6BF2BFB96}"/>
              </a:ext>
            </a:extLst>
          </p:cNvPr>
          <p:cNvSpPr/>
          <p:nvPr/>
        </p:nvSpPr>
        <p:spPr>
          <a:xfrm>
            <a:off x="1303864" y="3120572"/>
            <a:ext cx="1291772" cy="129177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ea typeface="Calibri"/>
                <a:cs typeface="Calibri"/>
              </a:rPr>
              <a:t>Session 1</a:t>
            </a:r>
            <a:endParaRPr lang="en-US"/>
          </a:p>
          <a:p>
            <a:pPr algn="ctr"/>
            <a:r>
              <a:rPr lang="en-US">
                <a:ea typeface="Calibri"/>
                <a:cs typeface="Calibri"/>
              </a:rPr>
              <a:t>3/11</a:t>
            </a:r>
          </a:p>
        </p:txBody>
      </p:sp>
      <p:sp>
        <p:nvSpPr>
          <p:cNvPr id="301" name="Oval 300">
            <a:extLst>
              <a:ext uri="{FF2B5EF4-FFF2-40B4-BE49-F238E27FC236}">
                <a16:creationId xmlns:a16="http://schemas.microsoft.com/office/drawing/2014/main" id="{3A35BC51-4938-270C-B892-D945F3E74E87}"/>
              </a:ext>
            </a:extLst>
          </p:cNvPr>
          <p:cNvSpPr/>
          <p:nvPr/>
        </p:nvSpPr>
        <p:spPr>
          <a:xfrm>
            <a:off x="3038321" y="3120572"/>
            <a:ext cx="1291772" cy="129177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ea typeface="Calibri"/>
                <a:cs typeface="Calibri"/>
              </a:rPr>
              <a:t>Session 2</a:t>
            </a:r>
          </a:p>
          <a:p>
            <a:pPr algn="ctr"/>
            <a:r>
              <a:rPr lang="en-US">
                <a:ea typeface="Calibri"/>
                <a:cs typeface="Calibri"/>
              </a:rPr>
              <a:t>4/21</a:t>
            </a:r>
          </a:p>
        </p:txBody>
      </p:sp>
      <p:sp>
        <p:nvSpPr>
          <p:cNvPr id="302" name="Rectangle: Rounded Corners 301">
            <a:extLst>
              <a:ext uri="{FF2B5EF4-FFF2-40B4-BE49-F238E27FC236}">
                <a16:creationId xmlns:a16="http://schemas.microsoft.com/office/drawing/2014/main" id="{904C879D-3402-A8E0-A813-6C4CE3850F7B}"/>
              </a:ext>
            </a:extLst>
          </p:cNvPr>
          <p:cNvSpPr/>
          <p:nvPr/>
        </p:nvSpPr>
        <p:spPr>
          <a:xfrm>
            <a:off x="4677239" y="3244193"/>
            <a:ext cx="1100460" cy="1167047"/>
          </a:xfrm>
          <a:prstGeom prst="roundRect">
            <a:avLst/>
          </a:prstGeom>
          <a:ln>
            <a:solidFill>
              <a:srgbClr val="C00000"/>
            </a:solidFill>
            <a:prstDash val="dash"/>
          </a:ln>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400" b="1"/>
              <a:t>PCMH Statewide Midyear</a:t>
            </a:r>
            <a:endParaRPr lang="en-US" sz="1400">
              <a:solidFill>
                <a:srgbClr val="00B050"/>
              </a:solidFill>
              <a:ea typeface="Calibri"/>
              <a:cs typeface="Calibri"/>
            </a:endParaRPr>
          </a:p>
          <a:p>
            <a:pPr algn="ctr"/>
            <a:r>
              <a:rPr lang="en-US" sz="1400" b="1">
                <a:solidFill>
                  <a:srgbClr val="000000"/>
                </a:solidFill>
                <a:ea typeface="Calibri"/>
                <a:cs typeface="Calibri"/>
              </a:rPr>
              <a:t>6/02</a:t>
            </a:r>
          </a:p>
        </p:txBody>
      </p:sp>
      <p:sp>
        <p:nvSpPr>
          <p:cNvPr id="303" name="Rectangle: Rounded Corners 302">
            <a:extLst>
              <a:ext uri="{FF2B5EF4-FFF2-40B4-BE49-F238E27FC236}">
                <a16:creationId xmlns:a16="http://schemas.microsoft.com/office/drawing/2014/main" id="{64D73CBC-5BAB-54E4-4D3A-946997FCF7FD}"/>
              </a:ext>
            </a:extLst>
          </p:cNvPr>
          <p:cNvSpPr/>
          <p:nvPr/>
        </p:nvSpPr>
        <p:spPr>
          <a:xfrm>
            <a:off x="11056267" y="3244192"/>
            <a:ext cx="1100460" cy="1167047"/>
          </a:xfrm>
          <a:prstGeom prst="roundRect">
            <a:avLst/>
          </a:prstGeom>
          <a:ln>
            <a:solidFill>
              <a:srgbClr val="C00000"/>
            </a:solidFill>
            <a:prstDash val="dash"/>
          </a:ln>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400" b="1"/>
              <a:t>PCMH Statewide In-Person</a:t>
            </a:r>
            <a:endParaRPr lang="en-US" sz="1400">
              <a:solidFill>
                <a:srgbClr val="00B050"/>
              </a:solidFill>
              <a:ea typeface="Calibri"/>
              <a:cs typeface="Calibri"/>
            </a:endParaRPr>
          </a:p>
          <a:p>
            <a:pPr algn="ctr"/>
            <a:r>
              <a:rPr lang="en-US" sz="1400" b="1">
                <a:solidFill>
                  <a:srgbClr val="000000"/>
                </a:solidFill>
                <a:ea typeface="Calibri"/>
                <a:cs typeface="Calibri"/>
              </a:rPr>
              <a:t>11/11</a:t>
            </a:r>
          </a:p>
        </p:txBody>
      </p:sp>
      <p:sp>
        <p:nvSpPr>
          <p:cNvPr id="319" name="Oval 318">
            <a:extLst>
              <a:ext uri="{FF2B5EF4-FFF2-40B4-BE49-F238E27FC236}">
                <a16:creationId xmlns:a16="http://schemas.microsoft.com/office/drawing/2014/main" id="{B5ADD63A-744F-F4D3-9132-1566B2E714C4}"/>
              </a:ext>
            </a:extLst>
          </p:cNvPr>
          <p:cNvSpPr/>
          <p:nvPr/>
        </p:nvSpPr>
        <p:spPr>
          <a:xfrm>
            <a:off x="7857063" y="3120572"/>
            <a:ext cx="1291772" cy="129177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ea typeface="Calibri"/>
                <a:cs typeface="Calibri"/>
              </a:rPr>
              <a:t>Session 3</a:t>
            </a:r>
          </a:p>
          <a:p>
            <a:pPr algn="ctr"/>
            <a:r>
              <a:rPr lang="en-US">
                <a:ea typeface="Calibri"/>
                <a:cs typeface="Calibri"/>
              </a:rPr>
              <a:t>Today!</a:t>
            </a:r>
          </a:p>
        </p:txBody>
      </p:sp>
      <p:sp>
        <p:nvSpPr>
          <p:cNvPr id="320" name="Oval 319">
            <a:extLst>
              <a:ext uri="{FF2B5EF4-FFF2-40B4-BE49-F238E27FC236}">
                <a16:creationId xmlns:a16="http://schemas.microsoft.com/office/drawing/2014/main" id="{09C63758-0B1C-4962-36E6-B040C9D886B9}"/>
              </a:ext>
            </a:extLst>
          </p:cNvPr>
          <p:cNvSpPr/>
          <p:nvPr/>
        </p:nvSpPr>
        <p:spPr>
          <a:xfrm>
            <a:off x="9591519" y="3171371"/>
            <a:ext cx="1291772" cy="129177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ea typeface="Calibri"/>
                <a:cs typeface="Calibri"/>
              </a:rPr>
              <a:t>Session 4</a:t>
            </a:r>
          </a:p>
          <a:p>
            <a:pPr algn="ctr"/>
            <a:r>
              <a:rPr lang="en-US">
                <a:ea typeface="Calibri"/>
                <a:cs typeface="Calibri"/>
              </a:rPr>
              <a:t>10/06</a:t>
            </a:r>
          </a:p>
        </p:txBody>
      </p:sp>
      <p:sp>
        <p:nvSpPr>
          <p:cNvPr id="321" name="Rectangle: Rounded Corners 320">
            <a:extLst>
              <a:ext uri="{FF2B5EF4-FFF2-40B4-BE49-F238E27FC236}">
                <a16:creationId xmlns:a16="http://schemas.microsoft.com/office/drawing/2014/main" id="{69E50211-253B-5895-970E-66C849DFCD4C}"/>
              </a:ext>
            </a:extLst>
          </p:cNvPr>
          <p:cNvSpPr/>
          <p:nvPr/>
        </p:nvSpPr>
        <p:spPr>
          <a:xfrm>
            <a:off x="4677238" y="4579507"/>
            <a:ext cx="1100460" cy="782418"/>
          </a:xfrm>
          <a:prstGeom prst="roundRect">
            <a:avLst/>
          </a:prstGeom>
          <a:ln>
            <a:solidFill>
              <a:srgbClr val="C00000"/>
            </a:solidFill>
            <a:prstDash val="dash"/>
          </a:ln>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400" b="1"/>
              <a:t>Goal: Complete</a:t>
            </a:r>
            <a:r>
              <a:rPr lang="en-US" sz="1400" b="1">
                <a:solidFill>
                  <a:srgbClr val="000000"/>
                </a:solidFill>
                <a:ea typeface="Calibri"/>
                <a:cs typeface="Calibri"/>
              </a:rPr>
              <a:t> PDSA 1</a:t>
            </a:r>
            <a:endParaRPr lang="en-US"/>
          </a:p>
        </p:txBody>
      </p:sp>
      <p:sp>
        <p:nvSpPr>
          <p:cNvPr id="322" name="Rectangle: Rounded Corners 321">
            <a:extLst>
              <a:ext uri="{FF2B5EF4-FFF2-40B4-BE49-F238E27FC236}">
                <a16:creationId xmlns:a16="http://schemas.microsoft.com/office/drawing/2014/main" id="{251E2B8C-ACB6-508E-16D2-9552016A0D93}"/>
              </a:ext>
            </a:extLst>
          </p:cNvPr>
          <p:cNvSpPr/>
          <p:nvPr/>
        </p:nvSpPr>
        <p:spPr>
          <a:xfrm>
            <a:off x="11099808" y="4579506"/>
            <a:ext cx="1071432" cy="818704"/>
          </a:xfrm>
          <a:prstGeom prst="roundRect">
            <a:avLst/>
          </a:prstGeom>
          <a:ln>
            <a:solidFill>
              <a:srgbClr val="C00000"/>
            </a:solidFill>
            <a:prstDash val="dash"/>
          </a:ln>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400" b="1">
                <a:ea typeface="Calibri"/>
                <a:cs typeface="Calibri"/>
              </a:rPr>
              <a:t>Goal:</a:t>
            </a:r>
            <a:endParaRPr lang="en-US">
              <a:ea typeface="Calibri"/>
              <a:cs typeface="Calibri"/>
            </a:endParaRPr>
          </a:p>
          <a:p>
            <a:pPr algn="ctr"/>
            <a:r>
              <a:rPr lang="en-US" sz="1400" b="1">
                <a:ea typeface="Calibri"/>
                <a:cs typeface="Calibri"/>
              </a:rPr>
              <a:t>Complete</a:t>
            </a:r>
            <a:r>
              <a:rPr lang="en-US" sz="1400" b="1">
                <a:solidFill>
                  <a:srgbClr val="000000"/>
                </a:solidFill>
                <a:ea typeface="Calibri"/>
                <a:cs typeface="Calibri"/>
              </a:rPr>
              <a:t> PDSA 2</a:t>
            </a:r>
            <a:endParaRPr lang="en-US">
              <a:ea typeface="Calibri"/>
              <a:cs typeface="Calibri"/>
            </a:endParaRPr>
          </a:p>
        </p:txBody>
      </p:sp>
    </p:spTree>
    <p:extLst>
      <p:ext uri="{BB962C8B-B14F-4D97-AF65-F5344CB8AC3E}">
        <p14:creationId xmlns:p14="http://schemas.microsoft.com/office/powerpoint/2010/main" val="1184555971"/>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8DBD0C8-0D18-CBC8-484A-B8EEFC1BA36A}"/>
              </a:ext>
            </a:extLst>
          </p:cNvPr>
          <p:cNvSpPr>
            <a:spLocks noGrp="1"/>
          </p:cNvSpPr>
          <p:nvPr>
            <p:ph type="body" sz="quarter" idx="32"/>
          </p:nvPr>
        </p:nvSpPr>
        <p:spPr>
          <a:xfrm>
            <a:off x="744415" y="351091"/>
            <a:ext cx="11007970" cy="680538"/>
          </a:xfrm>
        </p:spPr>
        <p:txBody>
          <a:bodyPr>
            <a:noAutofit/>
          </a:bodyPr>
          <a:lstStyle/>
          <a:p>
            <a:r>
              <a:rPr lang="en-US"/>
              <a:t>Match implementation Strategies</a:t>
            </a:r>
          </a:p>
        </p:txBody>
      </p:sp>
      <p:graphicFrame>
        <p:nvGraphicFramePr>
          <p:cNvPr id="5" name="Content Placeholder 4">
            <a:extLst>
              <a:ext uri="{FF2B5EF4-FFF2-40B4-BE49-F238E27FC236}">
                <a16:creationId xmlns:a16="http://schemas.microsoft.com/office/drawing/2014/main" id="{BAD70E7A-A7E6-459F-9C37-398DDFF29786}"/>
              </a:ext>
            </a:extLst>
          </p:cNvPr>
          <p:cNvGraphicFramePr>
            <a:graphicFrameLocks noGrp="1"/>
          </p:cNvGraphicFramePr>
          <p:nvPr>
            <p:ph idx="4294967295"/>
          </p:nvPr>
        </p:nvGraphicFramePr>
        <p:xfrm>
          <a:off x="633045" y="2121877"/>
          <a:ext cx="11274590" cy="4216404"/>
        </p:xfrm>
        <a:graphic>
          <a:graphicData uri="http://schemas.openxmlformats.org/drawingml/2006/table">
            <a:tbl>
              <a:tblPr firstRow="1" bandRow="1">
                <a:noFill/>
                <a:tableStyleId>{5C22544A-7EE6-4342-B048-85BDC9FD1C3A}</a:tableStyleId>
              </a:tblPr>
              <a:tblGrid>
                <a:gridCol w="3173944">
                  <a:extLst>
                    <a:ext uri="{9D8B030D-6E8A-4147-A177-3AD203B41FA5}">
                      <a16:colId xmlns:a16="http://schemas.microsoft.com/office/drawing/2014/main" val="3843037285"/>
                    </a:ext>
                  </a:extLst>
                </a:gridCol>
                <a:gridCol w="8100646">
                  <a:extLst>
                    <a:ext uri="{9D8B030D-6E8A-4147-A177-3AD203B41FA5}">
                      <a16:colId xmlns:a16="http://schemas.microsoft.com/office/drawing/2014/main" val="3211874118"/>
                    </a:ext>
                  </a:extLst>
                </a:gridCol>
              </a:tblGrid>
              <a:tr h="1025917">
                <a:tc>
                  <a:txBody>
                    <a:bodyPr/>
                    <a:lstStyle/>
                    <a:p>
                      <a:pPr>
                        <a:buNone/>
                      </a:pPr>
                      <a:r>
                        <a:rPr lang="en-US" sz="2900" b="1" cap="all" spc="150">
                          <a:solidFill>
                            <a:schemeClr val="accent1"/>
                          </a:solidFill>
                          <a:latin typeface="Segoe UI Variable Text Semibold" pitchFamily="2" charset="0"/>
                        </a:rPr>
                        <a:t>Barrier Type</a:t>
                      </a:r>
                    </a:p>
                  </a:txBody>
                  <a:tcPr marL="252610" marR="252610" marT="252610" marB="252610" anchor="ctr">
                    <a:lnL w="12700" cmpd="sng">
                      <a:noFill/>
                    </a:lnL>
                    <a:lnR w="12700" cap="flat" cmpd="sng" algn="ctr">
                      <a:solidFill>
                        <a:schemeClr val="tx1"/>
                      </a:solidFill>
                      <a:prstDash val="solid"/>
                      <a:round/>
                      <a:headEnd type="none" w="med" len="med"/>
                      <a:tailEnd type="none" w="med" len="med"/>
                    </a:lnR>
                    <a:lnT w="6350" cap="flat" cmpd="sng" algn="ctr">
                      <a:noFill/>
                      <a:prstDash val="solid"/>
                    </a:lnT>
                    <a:lnB w="6350" cap="flat" cmpd="sng" algn="ctr">
                      <a:solidFill>
                        <a:schemeClr val="tx1"/>
                      </a:solidFill>
                      <a:prstDash val="solid"/>
                    </a:lnB>
                    <a:noFill/>
                  </a:tcPr>
                </a:tc>
                <a:tc>
                  <a:txBody>
                    <a:bodyPr/>
                    <a:lstStyle/>
                    <a:p>
                      <a:pPr>
                        <a:buNone/>
                      </a:pPr>
                      <a:r>
                        <a:rPr lang="en-US" sz="2900" b="1" cap="all" spc="150">
                          <a:solidFill>
                            <a:schemeClr val="accent1"/>
                          </a:solidFill>
                          <a:latin typeface="Segoe UI Variable Text Semibold" pitchFamily="2" charset="0"/>
                        </a:rPr>
                        <a:t>Recommended Strategies</a:t>
                      </a:r>
                    </a:p>
                  </a:txBody>
                  <a:tcPr marL="252610" marR="252610" marT="252610" marB="252610" anchor="ctr">
                    <a:lnL w="12700" cap="flat" cmpd="sng" algn="ctr">
                      <a:solidFill>
                        <a:schemeClr val="tx1"/>
                      </a:solidFill>
                      <a:prstDash val="solid"/>
                      <a:round/>
                      <a:headEnd type="none" w="med" len="med"/>
                      <a:tailEnd type="none" w="med" len="med"/>
                    </a:lnL>
                    <a:lnR w="12700" cmpd="sng">
                      <a:noFill/>
                    </a:lnR>
                    <a:lnT w="6350" cap="flat" cmpd="sng" algn="ctr">
                      <a:noFill/>
                      <a:prstDash val="solid"/>
                    </a:lnT>
                    <a:lnB w="6350" cap="flat" cmpd="sng" algn="ctr">
                      <a:solidFill>
                        <a:schemeClr val="tx1"/>
                      </a:solidFill>
                      <a:prstDash val="solid"/>
                    </a:lnB>
                    <a:noFill/>
                  </a:tcPr>
                </a:tc>
                <a:extLst>
                  <a:ext uri="{0D108BD9-81ED-4DB2-BD59-A6C34878D82A}">
                    <a16:rowId xmlns:a16="http://schemas.microsoft.com/office/drawing/2014/main" val="1920856543"/>
                  </a:ext>
                </a:extLst>
              </a:tr>
              <a:tr h="941363">
                <a:tc>
                  <a:txBody>
                    <a:bodyPr/>
                    <a:lstStyle/>
                    <a:p>
                      <a:pPr>
                        <a:buNone/>
                      </a:pPr>
                      <a:r>
                        <a:rPr lang="en-US" sz="2400" b="0" cap="none" spc="0">
                          <a:solidFill>
                            <a:schemeClr val="tx1"/>
                          </a:solidFill>
                          <a:latin typeface="Segoe UI Variable Text Light" pitchFamily="2" charset="0"/>
                        </a:rPr>
                        <a:t>Knowledge Gaps</a:t>
                      </a:r>
                    </a:p>
                  </a:txBody>
                  <a:tcPr marL="252610" marR="252610" marT="252610" marB="252610" anchor="ctr">
                    <a:lnL w="12700" cmpd="sng">
                      <a:noFill/>
                      <a:prstDash val="solid"/>
                    </a:lnL>
                    <a:lnR w="12700" cap="flat" cmpd="sng" algn="ctr">
                      <a:solidFill>
                        <a:schemeClr val="tx1"/>
                      </a:solidFill>
                      <a:prstDash val="solid"/>
                      <a:round/>
                      <a:headEnd type="none" w="med" len="med"/>
                      <a:tailEnd type="none" w="med" len="me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2400" b="0" cap="none" spc="0">
                          <a:solidFill>
                            <a:schemeClr val="tx1"/>
                          </a:solidFill>
                          <a:latin typeface="Segoe UI Variable Text Light" pitchFamily="2" charset="0"/>
                        </a:rPr>
                        <a:t>📚 Education, 📊 Feedback</a:t>
                      </a:r>
                    </a:p>
                  </a:txBody>
                  <a:tcPr marL="252610" marR="252610" marT="252610" marB="252610" anchor="ctr">
                    <a:lnL w="12700" cap="flat" cmpd="sng" algn="ctr">
                      <a:solidFill>
                        <a:schemeClr val="tx1"/>
                      </a:solidFill>
                      <a:prstDash val="solid"/>
                      <a:round/>
                      <a:headEnd type="none" w="med" len="med"/>
                      <a:tailEnd type="none" w="med" len="me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461607658"/>
                  </a:ext>
                </a:extLst>
              </a:tr>
              <a:tr h="1307761">
                <a:tc>
                  <a:txBody>
                    <a:bodyPr/>
                    <a:lstStyle/>
                    <a:p>
                      <a:pPr>
                        <a:buNone/>
                      </a:pPr>
                      <a:r>
                        <a:rPr lang="en-US" sz="2400" b="0" cap="none" spc="0">
                          <a:solidFill>
                            <a:schemeClr val="tx1"/>
                          </a:solidFill>
                          <a:latin typeface="Segoe UI Variable Text Light" pitchFamily="2" charset="0"/>
                        </a:rPr>
                        <a:t>Access Gaps</a:t>
                      </a:r>
                    </a:p>
                  </a:txBody>
                  <a:tcPr marL="252610" marR="252610" marT="252610" marB="252610" anchor="ctr">
                    <a:lnL w="12700" cmpd="sng">
                      <a:noFill/>
                      <a:prstDash val="solid"/>
                    </a:lnL>
                    <a:lnR w="12700" cap="flat" cmpd="sng" algn="ctr">
                      <a:solidFill>
                        <a:schemeClr val="tx1"/>
                      </a:solidFill>
                      <a:prstDash val="solid"/>
                      <a:round/>
                      <a:headEnd type="none" w="med" len="med"/>
                      <a:tailEnd type="none" w="med" len="me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2400" b="0" cap="none" spc="0">
                          <a:solidFill>
                            <a:schemeClr val="tx1"/>
                          </a:solidFill>
                          <a:latin typeface="Segoe UI Variable Text Light" pitchFamily="2" charset="0"/>
                        </a:rPr>
                        <a:t>🏥 Service Redesign, 🛠️ Equipment, 🤝 Partnerships</a:t>
                      </a:r>
                    </a:p>
                  </a:txBody>
                  <a:tcPr marL="252610" marR="252610" marT="252610" marB="252610" anchor="ctr">
                    <a:lnL w="12700" cap="flat" cmpd="sng" algn="ctr">
                      <a:solidFill>
                        <a:schemeClr val="tx1"/>
                      </a:solidFill>
                      <a:prstDash val="solid"/>
                      <a:round/>
                      <a:headEnd type="none" w="med" len="med"/>
                      <a:tailEnd type="none" w="med" len="me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440143531"/>
                  </a:ext>
                </a:extLst>
              </a:tr>
              <a:tr h="941363">
                <a:tc>
                  <a:txBody>
                    <a:bodyPr/>
                    <a:lstStyle/>
                    <a:p>
                      <a:pPr>
                        <a:buNone/>
                      </a:pPr>
                      <a:r>
                        <a:rPr lang="en-US" sz="2400" b="0" cap="none" spc="0">
                          <a:solidFill>
                            <a:schemeClr val="tx1"/>
                          </a:solidFill>
                          <a:latin typeface="Segoe UI Variable Text Light" pitchFamily="2" charset="0"/>
                        </a:rPr>
                        <a:t>Workflow Gaps</a:t>
                      </a:r>
                    </a:p>
                  </a:txBody>
                  <a:tcPr marL="252610" marR="252610" marT="252610" marB="252610" anchor="ctr">
                    <a:lnL w="12700" cmpd="sng">
                      <a:noFill/>
                      <a:prstDash val="solid"/>
                    </a:lnL>
                    <a:lnR w="12700" cap="flat" cmpd="sng" algn="ctr">
                      <a:solidFill>
                        <a:schemeClr val="tx1"/>
                      </a:solidFill>
                      <a:prstDash val="solid"/>
                      <a:round/>
                      <a:headEnd type="none" w="med" len="med"/>
                      <a:tailEnd type="none" w="med" len="med"/>
                    </a:lnR>
                    <a:lnT w="6350" cap="flat" cmpd="sng" algn="ctr">
                      <a:solidFill>
                        <a:schemeClr val="tx1"/>
                      </a:solidFill>
                      <a:prstDash val="solid"/>
                    </a:lnT>
                    <a:lnB w="6350" cap="flat" cmpd="sng" algn="ctr">
                      <a:noFill/>
                      <a:prstDash val="solid"/>
                    </a:lnB>
                    <a:noFill/>
                  </a:tcPr>
                </a:tc>
                <a:tc>
                  <a:txBody>
                    <a:bodyPr/>
                    <a:lstStyle/>
                    <a:p>
                      <a:pPr>
                        <a:buNone/>
                      </a:pPr>
                      <a:r>
                        <a:rPr lang="en-US" sz="2400" b="0" cap="none" spc="0">
                          <a:solidFill>
                            <a:schemeClr val="tx1"/>
                          </a:solidFill>
                          <a:latin typeface="Segoe UI Variable Text Light" pitchFamily="2" charset="0"/>
                        </a:rPr>
                        <a:t>💻 EHR Tools, ✅ Standing Orders</a:t>
                      </a:r>
                    </a:p>
                  </a:txBody>
                  <a:tcPr marL="252610" marR="252610" marT="252610" marB="252610" anchor="ctr">
                    <a:lnL w="12700" cap="flat" cmpd="sng" algn="ctr">
                      <a:solidFill>
                        <a:schemeClr val="tx1"/>
                      </a:solidFill>
                      <a:prstDash val="solid"/>
                      <a:round/>
                      <a:headEnd type="none" w="med" len="med"/>
                      <a:tailEnd type="none" w="med" len="med"/>
                    </a:lnL>
                    <a:lnR w="12700" cmpd="sng">
                      <a:noFill/>
                      <a:prstDash val="solid"/>
                    </a:lnR>
                    <a:lnT w="6350" cap="flat" cmpd="sng" algn="ctr">
                      <a:solidFill>
                        <a:schemeClr val="tx1"/>
                      </a:solidFill>
                      <a:prstDash val="solid"/>
                    </a:lnT>
                    <a:lnB w="6350" cap="flat" cmpd="sng" algn="ctr">
                      <a:noFill/>
                      <a:prstDash val="solid"/>
                    </a:lnB>
                    <a:noFill/>
                  </a:tcPr>
                </a:tc>
                <a:extLst>
                  <a:ext uri="{0D108BD9-81ED-4DB2-BD59-A6C34878D82A}">
                    <a16:rowId xmlns:a16="http://schemas.microsoft.com/office/drawing/2014/main" val="75315814"/>
                  </a:ext>
                </a:extLst>
              </a:tr>
            </a:tbl>
          </a:graphicData>
        </a:graphic>
      </p:graphicFrame>
      <p:sp>
        <p:nvSpPr>
          <p:cNvPr id="8" name="TextBox 7">
            <a:extLst>
              <a:ext uri="{FF2B5EF4-FFF2-40B4-BE49-F238E27FC236}">
                <a16:creationId xmlns:a16="http://schemas.microsoft.com/office/drawing/2014/main" id="{4B44DDFE-8DEB-D42B-415C-7A2196C44D01}"/>
              </a:ext>
            </a:extLst>
          </p:cNvPr>
          <p:cNvSpPr txBox="1"/>
          <p:nvPr/>
        </p:nvSpPr>
        <p:spPr>
          <a:xfrm>
            <a:off x="2438401" y="1222810"/>
            <a:ext cx="609600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srgbClr val="000000"/>
                </a:solidFill>
                <a:effectLst/>
                <a:uLnTx/>
                <a:uFillTx/>
                <a:latin typeface="Calibri Light"/>
                <a:ea typeface="+mn-ea"/>
                <a:cs typeface="+mn-cs"/>
              </a:rPr>
              <a:t>Rule of Thumb</a:t>
            </a:r>
          </a:p>
        </p:txBody>
      </p:sp>
    </p:spTree>
    <p:extLst>
      <p:ext uri="{BB962C8B-B14F-4D97-AF65-F5344CB8AC3E}">
        <p14:creationId xmlns:p14="http://schemas.microsoft.com/office/powerpoint/2010/main" val="334331568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F7B34-2B97-8333-F749-BB6A5397E97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44F977B-EEF7-E4F0-20BE-EAF8984116F3}"/>
              </a:ext>
            </a:extLst>
          </p:cNvPr>
          <p:cNvSpPr>
            <a:spLocks noGrp="1"/>
          </p:cNvSpPr>
          <p:nvPr>
            <p:ph type="body" sz="quarter" idx="15"/>
          </p:nvPr>
        </p:nvSpPr>
        <p:spPr>
          <a:xfrm>
            <a:off x="609600" y="2411340"/>
            <a:ext cx="2749236" cy="1018106"/>
          </a:xfrm>
        </p:spPr>
        <p:txBody>
          <a:bodyPr/>
          <a:lstStyle/>
          <a:p>
            <a:r>
              <a:rPr lang="en-US">
                <a:latin typeface="Segoe UI"/>
                <a:cs typeface="Segoe UI"/>
              </a:rPr>
              <a:t>Things to Consider</a:t>
            </a:r>
          </a:p>
        </p:txBody>
      </p:sp>
      <p:sp>
        <p:nvSpPr>
          <p:cNvPr id="12" name="TextBox 11">
            <a:extLst>
              <a:ext uri="{FF2B5EF4-FFF2-40B4-BE49-F238E27FC236}">
                <a16:creationId xmlns:a16="http://schemas.microsoft.com/office/drawing/2014/main" id="{75A7A1A2-0188-0E0B-276A-508D28BDBE29}"/>
              </a:ext>
            </a:extLst>
          </p:cNvPr>
          <p:cNvSpPr txBox="1"/>
          <p:nvPr/>
        </p:nvSpPr>
        <p:spPr>
          <a:xfrm>
            <a:off x="3962400" y="1371600"/>
            <a:ext cx="5093126" cy="3360920"/>
          </a:xfrm>
          <a:prstGeom prst="rect">
            <a:avLst/>
          </a:prstGeom>
          <a:noFill/>
        </p:spPr>
        <p:txBody>
          <a:bodyPr wrap="none" lIns="0" tIns="0" rIns="0" bIns="0"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Pre-implementation measures</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Acceptability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Appropriateness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Feasibility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Cost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Reach</a:t>
            </a:r>
          </a:p>
        </p:txBody>
      </p:sp>
      <p:cxnSp>
        <p:nvCxnSpPr>
          <p:cNvPr id="14" name="Straight Connector 13">
            <a:extLst>
              <a:ext uri="{FF2B5EF4-FFF2-40B4-BE49-F238E27FC236}">
                <a16:creationId xmlns:a16="http://schemas.microsoft.com/office/drawing/2014/main" id="{F1E3B1BE-76A3-66B6-309A-931E38FED129}"/>
              </a:ext>
            </a:extLst>
          </p:cNvPr>
          <p:cNvCxnSpPr>
            <a:cxnSpLocks/>
          </p:cNvCxnSpPr>
          <p:nvPr/>
        </p:nvCxnSpPr>
        <p:spPr>
          <a:xfrm>
            <a:off x="3962400" y="3666836"/>
            <a:ext cx="3953164" cy="0"/>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32470CC-CDD9-96D1-223C-17FF340E53EA}"/>
              </a:ext>
            </a:extLst>
          </p:cNvPr>
          <p:cNvSpPr txBox="1"/>
          <p:nvPr/>
        </p:nvSpPr>
        <p:spPr>
          <a:xfrm>
            <a:off x="3962400" y="6004590"/>
            <a:ext cx="6735223" cy="6001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73055"/>
                </a:solidFill>
                <a:effectLst/>
                <a:uLnTx/>
                <a:uFillTx/>
                <a:latin typeface="Segoe UI" panose="020B0502040204020203" pitchFamily="34" charset="0"/>
                <a:ea typeface="+mn-ea"/>
                <a:cs typeface="Segoe UI" panose="020B0502040204020203" pitchFamily="34" charset="0"/>
              </a:rPr>
              <a:t>Proctor E, </a:t>
            </a:r>
            <a:r>
              <a:rPr kumimoji="0" lang="en-US" sz="1100" b="0" i="0" u="none" strike="noStrike" kern="1200" cap="none" spc="0" normalizeH="0" baseline="0" noProof="0" err="1">
                <a:ln>
                  <a:noFill/>
                </a:ln>
                <a:solidFill>
                  <a:srgbClr val="173055"/>
                </a:solidFill>
                <a:effectLst/>
                <a:uLnTx/>
                <a:uFillTx/>
                <a:latin typeface="Segoe UI" panose="020B0502040204020203" pitchFamily="34" charset="0"/>
                <a:ea typeface="+mn-ea"/>
                <a:cs typeface="Segoe UI" panose="020B0502040204020203" pitchFamily="34" charset="0"/>
              </a:rPr>
              <a:t>Silmere</a:t>
            </a:r>
            <a:r>
              <a:rPr kumimoji="0" lang="en-US" sz="1100" b="0" i="0" u="none" strike="noStrike" kern="1200" cap="none" spc="0" normalizeH="0" baseline="0" noProof="0">
                <a:ln>
                  <a:noFill/>
                </a:ln>
                <a:solidFill>
                  <a:srgbClr val="173055"/>
                </a:solidFill>
                <a:effectLst/>
                <a:uLnTx/>
                <a:uFillTx/>
                <a:latin typeface="Segoe UI" panose="020B0502040204020203" pitchFamily="34" charset="0"/>
                <a:ea typeface="+mn-ea"/>
                <a:cs typeface="Segoe UI" panose="020B0502040204020203" pitchFamily="34" charset="0"/>
              </a:rPr>
              <a:t> H, Raghavan R, et al. Outcomes for implementation research: conceptual distinctions, measurement challenges, and research agenda. Adm Policy Ment Health. 2011;38(2):65-76. doi:10.1007/s10488-010-0319-7</a:t>
            </a:r>
          </a:p>
        </p:txBody>
      </p:sp>
      <p:sp>
        <p:nvSpPr>
          <p:cNvPr id="2" name="Right Brace 1">
            <a:extLst>
              <a:ext uri="{FF2B5EF4-FFF2-40B4-BE49-F238E27FC236}">
                <a16:creationId xmlns:a16="http://schemas.microsoft.com/office/drawing/2014/main" id="{90C9E8A3-0A4A-AA7C-60CC-17B1158FA5CD}"/>
              </a:ext>
            </a:extLst>
          </p:cNvPr>
          <p:cNvSpPr/>
          <p:nvPr/>
        </p:nvSpPr>
        <p:spPr>
          <a:xfrm>
            <a:off x="7915564" y="2145323"/>
            <a:ext cx="724344" cy="2766646"/>
          </a:xfrm>
          <a:prstGeom prst="rightBrace">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3055"/>
              </a:solidFill>
              <a:effectLst/>
              <a:uLnTx/>
              <a:uFillTx/>
              <a:latin typeface="Calibri Light"/>
              <a:ea typeface="+mn-ea"/>
              <a:cs typeface="+mn-cs"/>
            </a:endParaRPr>
          </a:p>
        </p:txBody>
      </p:sp>
      <p:sp>
        <p:nvSpPr>
          <p:cNvPr id="5" name="TextBox 4">
            <a:extLst>
              <a:ext uri="{FF2B5EF4-FFF2-40B4-BE49-F238E27FC236}">
                <a16:creationId xmlns:a16="http://schemas.microsoft.com/office/drawing/2014/main" id="{2B494BA3-5F14-8298-154A-398C3B97395A}"/>
              </a:ext>
            </a:extLst>
          </p:cNvPr>
          <p:cNvSpPr txBox="1"/>
          <p:nvPr/>
        </p:nvSpPr>
        <p:spPr>
          <a:xfrm>
            <a:off x="8859587" y="2990037"/>
            <a:ext cx="2418013"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40A4D2"/>
                </a:solidFill>
                <a:effectLst/>
                <a:uLnTx/>
                <a:uFillTx/>
                <a:latin typeface="Calibri Light"/>
                <a:ea typeface="+mn-ea"/>
                <a:cs typeface="+mn-cs"/>
              </a:rPr>
              <a:t>Start with fit, not ambition.</a:t>
            </a:r>
          </a:p>
        </p:txBody>
      </p:sp>
    </p:spTree>
    <p:extLst>
      <p:ext uri="{BB962C8B-B14F-4D97-AF65-F5344CB8AC3E}">
        <p14:creationId xmlns:p14="http://schemas.microsoft.com/office/powerpoint/2010/main" val="3381936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D6ACE-C6F6-E252-473F-F978587F121E}"/>
            </a:ext>
          </a:extLst>
        </p:cNvPr>
        <p:cNvGrpSpPr/>
        <p:nvPr/>
      </p:nvGrpSpPr>
      <p:grpSpPr>
        <a:xfrm>
          <a:off x="0" y="0"/>
          <a:ext cx="0" cy="0"/>
          <a:chOff x="0" y="0"/>
          <a:chExt cx="0" cy="0"/>
        </a:xfrm>
      </p:grpSpPr>
      <p:cxnSp>
        <p:nvCxnSpPr>
          <p:cNvPr id="6" name="Straight Arrow Connector 5">
            <a:extLst>
              <a:ext uri="{FF2B5EF4-FFF2-40B4-BE49-F238E27FC236}">
                <a16:creationId xmlns:a16="http://schemas.microsoft.com/office/drawing/2014/main" id="{72165303-4474-7F02-D7BE-9CE32DDDBE5B}"/>
              </a:ext>
            </a:extLst>
          </p:cNvPr>
          <p:cNvCxnSpPr>
            <a:cxnSpLocks/>
          </p:cNvCxnSpPr>
          <p:nvPr/>
        </p:nvCxnSpPr>
        <p:spPr>
          <a:xfrm>
            <a:off x="5016404" y="3333183"/>
            <a:ext cx="5747179" cy="0"/>
          </a:xfrm>
          <a:prstGeom prst="straightConnector1">
            <a:avLst/>
          </a:prstGeom>
          <a:ln w="38100">
            <a:solidFill>
              <a:schemeClr val="tx2">
                <a:lumMod val="50000"/>
                <a:lumOff val="50000"/>
              </a:schemeClr>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17B91F9-9973-B8F9-113D-199692291446}"/>
              </a:ext>
            </a:extLst>
          </p:cNvPr>
          <p:cNvCxnSpPr>
            <a:cxnSpLocks/>
          </p:cNvCxnSpPr>
          <p:nvPr/>
        </p:nvCxnSpPr>
        <p:spPr>
          <a:xfrm>
            <a:off x="7896675" y="920864"/>
            <a:ext cx="0" cy="5016272"/>
          </a:xfrm>
          <a:prstGeom prst="straightConnector1">
            <a:avLst/>
          </a:prstGeom>
          <a:ln w="38100">
            <a:solidFill>
              <a:schemeClr val="tx2">
                <a:lumMod val="50000"/>
                <a:lumOff val="50000"/>
              </a:schemeClr>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10D1FAA-D60A-F8BB-8D8C-745CEAFF2CB6}"/>
              </a:ext>
            </a:extLst>
          </p:cNvPr>
          <p:cNvSpPr/>
          <p:nvPr/>
        </p:nvSpPr>
        <p:spPr>
          <a:xfrm>
            <a:off x="5431736" y="1178302"/>
            <a:ext cx="2228014" cy="1953882"/>
          </a:xfrm>
          <a:prstGeom prst="rect">
            <a:avLst/>
          </a:prstGeom>
          <a:noFill/>
          <a:ln w="38100">
            <a:solidFill>
              <a:schemeClr val="tx2">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Maybe</a:t>
            </a:r>
          </a:p>
        </p:txBody>
      </p:sp>
      <p:sp>
        <p:nvSpPr>
          <p:cNvPr id="13" name="Rectangle 12">
            <a:extLst>
              <a:ext uri="{FF2B5EF4-FFF2-40B4-BE49-F238E27FC236}">
                <a16:creationId xmlns:a16="http://schemas.microsoft.com/office/drawing/2014/main" id="{A252D38A-2975-1CF9-0636-5B77B17EA2FC}"/>
              </a:ext>
            </a:extLst>
          </p:cNvPr>
          <p:cNvSpPr/>
          <p:nvPr/>
        </p:nvSpPr>
        <p:spPr>
          <a:xfrm>
            <a:off x="8133599" y="1178302"/>
            <a:ext cx="2228014" cy="1953882"/>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Best</a:t>
            </a:r>
          </a:p>
        </p:txBody>
      </p:sp>
      <p:sp>
        <p:nvSpPr>
          <p:cNvPr id="16" name="Rectangle 15">
            <a:extLst>
              <a:ext uri="{FF2B5EF4-FFF2-40B4-BE49-F238E27FC236}">
                <a16:creationId xmlns:a16="http://schemas.microsoft.com/office/drawing/2014/main" id="{858D3D79-2771-E1C0-E55B-C05CDBA4B7E8}"/>
              </a:ext>
            </a:extLst>
          </p:cNvPr>
          <p:cNvSpPr/>
          <p:nvPr/>
        </p:nvSpPr>
        <p:spPr>
          <a:xfrm>
            <a:off x="5418376" y="3534182"/>
            <a:ext cx="2228014" cy="1953882"/>
          </a:xfrm>
          <a:prstGeom prst="rect">
            <a:avLst/>
          </a:prstGeom>
          <a:noFill/>
          <a:ln w="38100">
            <a:solidFill>
              <a:srgbClr val="E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Avoid</a:t>
            </a:r>
          </a:p>
        </p:txBody>
      </p:sp>
      <p:sp>
        <p:nvSpPr>
          <p:cNvPr id="19" name="Rectangle 18">
            <a:extLst>
              <a:ext uri="{FF2B5EF4-FFF2-40B4-BE49-F238E27FC236}">
                <a16:creationId xmlns:a16="http://schemas.microsoft.com/office/drawing/2014/main" id="{2ACC24D4-B24C-5133-0FB9-B0FEA2F5F48C}"/>
              </a:ext>
            </a:extLst>
          </p:cNvPr>
          <p:cNvSpPr/>
          <p:nvPr/>
        </p:nvSpPr>
        <p:spPr>
          <a:xfrm>
            <a:off x="8133599" y="3534182"/>
            <a:ext cx="2228014" cy="1953882"/>
          </a:xfrm>
          <a:prstGeom prst="rect">
            <a:avLst/>
          </a:prstGeom>
          <a:noFill/>
          <a:ln w="38100">
            <a:solidFill>
              <a:srgbClr val="F1BA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Caution</a:t>
            </a:r>
          </a:p>
        </p:txBody>
      </p:sp>
      <p:sp>
        <p:nvSpPr>
          <p:cNvPr id="21" name="Text Placeholder 2">
            <a:extLst>
              <a:ext uri="{FF2B5EF4-FFF2-40B4-BE49-F238E27FC236}">
                <a16:creationId xmlns:a16="http://schemas.microsoft.com/office/drawing/2014/main" id="{9C73E82A-1E97-3A29-590C-50F2F648E8F3}"/>
              </a:ext>
            </a:extLst>
          </p:cNvPr>
          <p:cNvSpPr txBox="1">
            <a:spLocks/>
          </p:cNvSpPr>
          <p:nvPr/>
        </p:nvSpPr>
        <p:spPr>
          <a:xfrm>
            <a:off x="7003506" y="200133"/>
            <a:ext cx="1772971" cy="641187"/>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100000"/>
              </a:lnSpc>
              <a:spcBef>
                <a:spcPts val="0"/>
              </a:spcBef>
              <a:spcAft>
                <a:spcPts val="0"/>
              </a:spcAft>
              <a:buClr>
                <a:schemeClr val="accent3"/>
              </a:buClr>
              <a:buSzTx/>
              <a:buFont typeface="Calibri Light" panose="020F0302020204030204" pitchFamily="34" charset="0"/>
              <a:buChar char="​"/>
              <a:tabLst/>
              <a:defRPr sz="3200" b="1" i="0" kern="1200">
                <a:solidFill>
                  <a:schemeClr val="bg1"/>
                </a:solidFill>
                <a:latin typeface="Avenir Black" panose="02000503020000020003" pitchFamily="2" charset="0"/>
                <a:ea typeface="+mn-ea"/>
                <a:cs typeface="+mn-cs"/>
              </a:defRPr>
            </a:lvl1pPr>
            <a:lvl2pPr marL="136800" indent="-137160" algn="l" defTabSz="914400" rtl="0" eaLnBrk="1" latinLnBrk="0" hangingPunct="1">
              <a:lnSpc>
                <a:spcPct val="100000"/>
              </a:lnSpc>
              <a:spcBef>
                <a:spcPts val="400"/>
              </a:spcBef>
              <a:spcAft>
                <a:spcPts val="100"/>
              </a:spcAft>
              <a:buClr>
                <a:schemeClr val="accent3"/>
              </a:buClr>
              <a:buFont typeface="Arial" panose="020B0604020202020204" pitchFamily="34" charset="0"/>
              <a:buChar char="•"/>
              <a:tabLst/>
              <a:defRPr sz="1400" kern="1200" baseline="0">
                <a:solidFill>
                  <a:schemeClr val="tx2"/>
                </a:solidFill>
                <a:latin typeface="Avenir Book" panose="02000503020000020003" pitchFamily="2" charset="0"/>
                <a:ea typeface="+mn-ea"/>
                <a:cs typeface="+mn-cs"/>
              </a:defRPr>
            </a:lvl2pPr>
            <a:lvl3pPr marL="308610" indent="-171450" algn="l" defTabSz="914400" rtl="0" eaLnBrk="1" latinLnBrk="0" hangingPunct="1">
              <a:lnSpc>
                <a:spcPct val="90000"/>
              </a:lnSpc>
              <a:spcBef>
                <a:spcPts val="400"/>
              </a:spcBef>
              <a:spcAft>
                <a:spcPts val="200"/>
              </a:spcAft>
              <a:buClr>
                <a:schemeClr val="accent1"/>
              </a:buClr>
              <a:buFont typeface="Arial" panose="020B0604020202020204" pitchFamily="34" charset="0"/>
              <a:buChar char="•"/>
              <a:defRPr sz="1400" kern="1200" baseline="0">
                <a:solidFill>
                  <a:schemeClr val="tx2"/>
                </a:solidFill>
                <a:latin typeface="Avenir Book" panose="02000503020000020003" pitchFamily="2" charset="0"/>
                <a:ea typeface="+mn-ea"/>
                <a:cs typeface="+mn-cs"/>
              </a:defRPr>
            </a:lvl3pPr>
            <a:lvl4pPr marL="502920" marR="0" indent="-182880" algn="l" defTabSz="914400" rtl="0" eaLnBrk="1" fontAlgn="auto" latinLnBrk="0" hangingPunct="1">
              <a:lnSpc>
                <a:spcPct val="100000"/>
              </a:lnSpc>
              <a:spcBef>
                <a:spcPts val="100"/>
              </a:spcBef>
              <a:spcAft>
                <a:spcPts val="300"/>
              </a:spcAft>
              <a:buClr>
                <a:srgbClr val="9EC3E1"/>
              </a:buClr>
              <a:buSzTx/>
              <a:buFont typeface="Courier New" panose="02070309020205020404" pitchFamily="49" charset="0"/>
              <a:buChar char="o"/>
              <a:tabLst/>
              <a:defRPr sz="1400" b="0" i="0" kern="0" cap="none" spc="0" baseline="0">
                <a:solidFill>
                  <a:schemeClr val="tx2"/>
                </a:solidFill>
                <a:latin typeface="Avenir Book" panose="02000503020000020003" pitchFamily="2" charset="0"/>
                <a:ea typeface="+mn-ea"/>
                <a:cs typeface="+mn-cs"/>
              </a:defRPr>
            </a:lvl4pPr>
            <a:lvl5pPr marL="0" indent="0" algn="l" defTabSz="914400" rtl="0" eaLnBrk="1" latinLnBrk="0" hangingPunct="1">
              <a:lnSpc>
                <a:spcPct val="100000"/>
              </a:lnSpc>
              <a:spcBef>
                <a:spcPts val="1200"/>
              </a:spcBef>
              <a:spcAft>
                <a:spcPts val="300"/>
              </a:spcAft>
              <a:buFont typeface="Calibri Light" panose="020F0302020204030204" pitchFamily="34" charset="0"/>
              <a:buChar char="​"/>
              <a:tabLst/>
              <a:defRPr lang="en-GB" sz="1800" b="1" i="0" kern="1200" cap="all" spc="200" baseline="0" noProof="0" dirty="0">
                <a:solidFill>
                  <a:schemeClr val="tx2"/>
                </a:solidFill>
                <a:latin typeface="Avenir Book" panose="02000503020000020003" pitchFamily="2" charset="0"/>
                <a:ea typeface="+mn-ea"/>
                <a:cs typeface="+mn-cs"/>
              </a:defRPr>
            </a:lvl5pPr>
            <a:lvl6pPr marL="0" marR="0" indent="0" algn="l" defTabSz="914400" rtl="0" eaLnBrk="1" fontAlgn="auto" latinLnBrk="0" hangingPunct="1">
              <a:lnSpc>
                <a:spcPct val="100000"/>
              </a:lnSpc>
              <a:spcBef>
                <a:spcPts val="1200"/>
              </a:spcBef>
              <a:spcAft>
                <a:spcPts val="0"/>
              </a:spcAft>
              <a:buClrTx/>
              <a:buSzTx/>
              <a:buFont typeface="Calibri Light" panose="020F0302020204030204" pitchFamily="34" charset="0"/>
              <a:buChar char="​"/>
              <a:tabLst/>
              <a:defRPr sz="1600" b="1" kern="1200" cap="none" spc="0" baseline="0">
                <a:solidFill>
                  <a:schemeClr val="accent3"/>
                </a:solidFill>
                <a:latin typeface="+mj-lt"/>
                <a:ea typeface="+mn-ea"/>
                <a:cs typeface="+mn-cs"/>
              </a:defRPr>
            </a:lvl6pPr>
            <a:lvl7pPr marL="0" marR="0" indent="0" algn="l" defTabSz="914400" rtl="0" eaLnBrk="1" fontAlgn="auto" latinLnBrk="0" hangingPunct="1">
              <a:lnSpc>
                <a:spcPct val="90000"/>
              </a:lnSpc>
              <a:spcBef>
                <a:spcPts val="1200"/>
              </a:spcBef>
              <a:spcAft>
                <a:spcPts val="0"/>
              </a:spcAft>
              <a:buClrTx/>
              <a:buSzTx/>
              <a:buFont typeface="Calibri Light" panose="020F0302020204030204" pitchFamily="34" charset="0"/>
              <a:buChar char="​"/>
              <a:tabLst/>
              <a:defRPr sz="1400" b="1" i="0" kern="1200" cap="all" spc="180" baseline="0">
                <a:solidFill>
                  <a:schemeClr val="accent1"/>
                </a:solidFill>
                <a:latin typeface="+mj-lt"/>
                <a:ea typeface="+mn-ea"/>
                <a:cs typeface="+mn-cs"/>
              </a:defRPr>
            </a:lvl7pPr>
            <a:lvl8pPr marL="0" marR="0" indent="0" algn="l" defTabSz="914400" rtl="0" eaLnBrk="1" fontAlgn="auto" latinLnBrk="0" hangingPunct="1">
              <a:lnSpc>
                <a:spcPct val="90000"/>
              </a:lnSpc>
              <a:spcBef>
                <a:spcPts val="1000"/>
              </a:spcBef>
              <a:spcAft>
                <a:spcPts val="0"/>
              </a:spcAft>
              <a:buClrTx/>
              <a:buSzTx/>
              <a:buFont typeface="Calibri Light" panose="020F0302020204030204" pitchFamily="34" charset="0"/>
              <a:buChar char="​"/>
              <a:tabLst/>
              <a:defRPr sz="1400" b="1" i="0" kern="1200" spc="0" baseline="0">
                <a:solidFill>
                  <a:srgbClr val="990000"/>
                </a:solidFill>
                <a:latin typeface="+mj-lt"/>
                <a:ea typeface="+mn-ea"/>
                <a:cs typeface="+mn-cs"/>
              </a:defRPr>
            </a:lvl8pPr>
            <a:lvl9pPr marL="0" indent="0" algn="l" defTabSz="914400" rtl="0" eaLnBrk="1" latinLnBrk="0" hangingPunct="1">
              <a:lnSpc>
                <a:spcPct val="100000"/>
              </a:lnSpc>
              <a:spcBef>
                <a:spcPts val="300"/>
              </a:spcBef>
              <a:spcAft>
                <a:spcPts val="300"/>
              </a:spcAft>
              <a:buFont typeface="Calibri Light" panose="020F0302020204030204" pitchFamily="34" charset="0"/>
              <a:buChar char="​"/>
              <a:defRPr sz="1100" kern="1200" cap="none" baseline="0">
                <a:solidFill>
                  <a:schemeClr val="accent1"/>
                </a:solidFill>
                <a:latin typeface="+mj-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EFEFF"/>
              </a:buClr>
              <a:buSzTx/>
              <a:buFont typeface="Calibri Light" panose="020F0302020204030204" pitchFamily="34" charset="0"/>
              <a:buChar char="​"/>
              <a:tabLst/>
              <a:defRPr/>
            </a:pPr>
            <a:r>
              <a:rPr kumimoji="0" lang="en-US" sz="18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Higher impact/</a:t>
            </a:r>
          </a:p>
          <a:p>
            <a:pPr marL="0" marR="0" lvl="0" indent="0" algn="ctr" defTabSz="914400" rtl="0" eaLnBrk="1" fontAlgn="auto" latinLnBrk="0" hangingPunct="1">
              <a:lnSpc>
                <a:spcPct val="100000"/>
              </a:lnSpc>
              <a:spcBef>
                <a:spcPts val="0"/>
              </a:spcBef>
              <a:spcAft>
                <a:spcPts val="0"/>
              </a:spcAft>
              <a:buClr>
                <a:srgbClr val="FEFEFF"/>
              </a:buClr>
              <a:buSzTx/>
              <a:buFont typeface="Calibri Light" panose="020F0302020204030204" pitchFamily="34" charset="0"/>
              <a:buChar char="​"/>
              <a:tabLst/>
              <a:defRPr/>
            </a:pPr>
            <a:r>
              <a:rPr kumimoji="0" lang="en-US" sz="18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effectiveness</a:t>
            </a:r>
          </a:p>
        </p:txBody>
      </p:sp>
      <p:sp>
        <p:nvSpPr>
          <p:cNvPr id="23" name="Text Placeholder 2">
            <a:extLst>
              <a:ext uri="{FF2B5EF4-FFF2-40B4-BE49-F238E27FC236}">
                <a16:creationId xmlns:a16="http://schemas.microsoft.com/office/drawing/2014/main" id="{6DA15F9D-2537-32F5-DFAC-AD44C76B61C0}"/>
              </a:ext>
            </a:extLst>
          </p:cNvPr>
          <p:cNvSpPr txBox="1">
            <a:spLocks/>
          </p:cNvSpPr>
          <p:nvPr/>
        </p:nvSpPr>
        <p:spPr>
          <a:xfrm>
            <a:off x="3645405" y="3102062"/>
            <a:ext cx="1772971" cy="641187"/>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100000"/>
              </a:lnSpc>
              <a:spcBef>
                <a:spcPts val="0"/>
              </a:spcBef>
              <a:spcAft>
                <a:spcPts val="0"/>
              </a:spcAft>
              <a:buClr>
                <a:schemeClr val="accent3"/>
              </a:buClr>
              <a:buSzTx/>
              <a:buFont typeface="Calibri Light" panose="020F0302020204030204" pitchFamily="34" charset="0"/>
              <a:buChar char="​"/>
              <a:tabLst/>
              <a:defRPr sz="3200" b="1" i="0" kern="1200">
                <a:solidFill>
                  <a:schemeClr val="bg1"/>
                </a:solidFill>
                <a:latin typeface="Avenir Black" panose="02000503020000020003" pitchFamily="2" charset="0"/>
                <a:ea typeface="+mn-ea"/>
                <a:cs typeface="+mn-cs"/>
              </a:defRPr>
            </a:lvl1pPr>
            <a:lvl2pPr marL="136800" indent="-137160" algn="l" defTabSz="914400" rtl="0" eaLnBrk="1" latinLnBrk="0" hangingPunct="1">
              <a:lnSpc>
                <a:spcPct val="100000"/>
              </a:lnSpc>
              <a:spcBef>
                <a:spcPts val="400"/>
              </a:spcBef>
              <a:spcAft>
                <a:spcPts val="100"/>
              </a:spcAft>
              <a:buClr>
                <a:schemeClr val="accent3"/>
              </a:buClr>
              <a:buFont typeface="Arial" panose="020B0604020202020204" pitchFamily="34" charset="0"/>
              <a:buChar char="•"/>
              <a:tabLst/>
              <a:defRPr sz="1400" kern="1200" baseline="0">
                <a:solidFill>
                  <a:schemeClr val="tx2"/>
                </a:solidFill>
                <a:latin typeface="Avenir Book" panose="02000503020000020003" pitchFamily="2" charset="0"/>
                <a:ea typeface="+mn-ea"/>
                <a:cs typeface="+mn-cs"/>
              </a:defRPr>
            </a:lvl2pPr>
            <a:lvl3pPr marL="308610" indent="-171450" algn="l" defTabSz="914400" rtl="0" eaLnBrk="1" latinLnBrk="0" hangingPunct="1">
              <a:lnSpc>
                <a:spcPct val="90000"/>
              </a:lnSpc>
              <a:spcBef>
                <a:spcPts val="400"/>
              </a:spcBef>
              <a:spcAft>
                <a:spcPts val="200"/>
              </a:spcAft>
              <a:buClr>
                <a:schemeClr val="accent1"/>
              </a:buClr>
              <a:buFont typeface="Arial" panose="020B0604020202020204" pitchFamily="34" charset="0"/>
              <a:buChar char="•"/>
              <a:defRPr sz="1400" kern="1200" baseline="0">
                <a:solidFill>
                  <a:schemeClr val="tx2"/>
                </a:solidFill>
                <a:latin typeface="Avenir Book" panose="02000503020000020003" pitchFamily="2" charset="0"/>
                <a:ea typeface="+mn-ea"/>
                <a:cs typeface="+mn-cs"/>
              </a:defRPr>
            </a:lvl3pPr>
            <a:lvl4pPr marL="502920" marR="0" indent="-182880" algn="l" defTabSz="914400" rtl="0" eaLnBrk="1" fontAlgn="auto" latinLnBrk="0" hangingPunct="1">
              <a:lnSpc>
                <a:spcPct val="100000"/>
              </a:lnSpc>
              <a:spcBef>
                <a:spcPts val="100"/>
              </a:spcBef>
              <a:spcAft>
                <a:spcPts val="300"/>
              </a:spcAft>
              <a:buClr>
                <a:srgbClr val="9EC3E1"/>
              </a:buClr>
              <a:buSzTx/>
              <a:buFont typeface="Courier New" panose="02070309020205020404" pitchFamily="49" charset="0"/>
              <a:buChar char="o"/>
              <a:tabLst/>
              <a:defRPr sz="1400" b="0" i="0" kern="0" cap="none" spc="0" baseline="0">
                <a:solidFill>
                  <a:schemeClr val="tx2"/>
                </a:solidFill>
                <a:latin typeface="Avenir Book" panose="02000503020000020003" pitchFamily="2" charset="0"/>
                <a:ea typeface="+mn-ea"/>
                <a:cs typeface="+mn-cs"/>
              </a:defRPr>
            </a:lvl4pPr>
            <a:lvl5pPr marL="0" indent="0" algn="l" defTabSz="914400" rtl="0" eaLnBrk="1" latinLnBrk="0" hangingPunct="1">
              <a:lnSpc>
                <a:spcPct val="100000"/>
              </a:lnSpc>
              <a:spcBef>
                <a:spcPts val="1200"/>
              </a:spcBef>
              <a:spcAft>
                <a:spcPts val="300"/>
              </a:spcAft>
              <a:buFont typeface="Calibri Light" panose="020F0302020204030204" pitchFamily="34" charset="0"/>
              <a:buChar char="​"/>
              <a:tabLst/>
              <a:defRPr lang="en-GB" sz="1800" b="1" i="0" kern="1200" cap="all" spc="200" baseline="0" noProof="0" dirty="0">
                <a:solidFill>
                  <a:schemeClr val="tx2"/>
                </a:solidFill>
                <a:latin typeface="Avenir Book" panose="02000503020000020003" pitchFamily="2" charset="0"/>
                <a:ea typeface="+mn-ea"/>
                <a:cs typeface="+mn-cs"/>
              </a:defRPr>
            </a:lvl5pPr>
            <a:lvl6pPr marL="0" marR="0" indent="0" algn="l" defTabSz="914400" rtl="0" eaLnBrk="1" fontAlgn="auto" latinLnBrk="0" hangingPunct="1">
              <a:lnSpc>
                <a:spcPct val="100000"/>
              </a:lnSpc>
              <a:spcBef>
                <a:spcPts val="1200"/>
              </a:spcBef>
              <a:spcAft>
                <a:spcPts val="0"/>
              </a:spcAft>
              <a:buClrTx/>
              <a:buSzTx/>
              <a:buFont typeface="Calibri Light" panose="020F0302020204030204" pitchFamily="34" charset="0"/>
              <a:buChar char="​"/>
              <a:tabLst/>
              <a:defRPr sz="1600" b="1" kern="1200" cap="none" spc="0" baseline="0">
                <a:solidFill>
                  <a:schemeClr val="accent3"/>
                </a:solidFill>
                <a:latin typeface="+mj-lt"/>
                <a:ea typeface="+mn-ea"/>
                <a:cs typeface="+mn-cs"/>
              </a:defRPr>
            </a:lvl6pPr>
            <a:lvl7pPr marL="0" marR="0" indent="0" algn="l" defTabSz="914400" rtl="0" eaLnBrk="1" fontAlgn="auto" latinLnBrk="0" hangingPunct="1">
              <a:lnSpc>
                <a:spcPct val="90000"/>
              </a:lnSpc>
              <a:spcBef>
                <a:spcPts val="1200"/>
              </a:spcBef>
              <a:spcAft>
                <a:spcPts val="0"/>
              </a:spcAft>
              <a:buClrTx/>
              <a:buSzTx/>
              <a:buFont typeface="Calibri Light" panose="020F0302020204030204" pitchFamily="34" charset="0"/>
              <a:buChar char="​"/>
              <a:tabLst/>
              <a:defRPr sz="1400" b="1" i="0" kern="1200" cap="all" spc="180" baseline="0">
                <a:solidFill>
                  <a:schemeClr val="accent1"/>
                </a:solidFill>
                <a:latin typeface="+mj-lt"/>
                <a:ea typeface="+mn-ea"/>
                <a:cs typeface="+mn-cs"/>
              </a:defRPr>
            </a:lvl7pPr>
            <a:lvl8pPr marL="0" marR="0" indent="0" algn="l" defTabSz="914400" rtl="0" eaLnBrk="1" fontAlgn="auto" latinLnBrk="0" hangingPunct="1">
              <a:lnSpc>
                <a:spcPct val="90000"/>
              </a:lnSpc>
              <a:spcBef>
                <a:spcPts val="1000"/>
              </a:spcBef>
              <a:spcAft>
                <a:spcPts val="0"/>
              </a:spcAft>
              <a:buClrTx/>
              <a:buSzTx/>
              <a:buFont typeface="Calibri Light" panose="020F0302020204030204" pitchFamily="34" charset="0"/>
              <a:buChar char="​"/>
              <a:tabLst/>
              <a:defRPr sz="1400" b="1" i="0" kern="1200" spc="0" baseline="0">
                <a:solidFill>
                  <a:srgbClr val="990000"/>
                </a:solidFill>
                <a:latin typeface="+mj-lt"/>
                <a:ea typeface="+mn-ea"/>
                <a:cs typeface="+mn-cs"/>
              </a:defRPr>
            </a:lvl8pPr>
            <a:lvl9pPr marL="0" indent="0" algn="l" defTabSz="914400" rtl="0" eaLnBrk="1" latinLnBrk="0" hangingPunct="1">
              <a:lnSpc>
                <a:spcPct val="100000"/>
              </a:lnSpc>
              <a:spcBef>
                <a:spcPts val="300"/>
              </a:spcBef>
              <a:spcAft>
                <a:spcPts val="300"/>
              </a:spcAft>
              <a:buFont typeface="Calibri Light" panose="020F0302020204030204" pitchFamily="34" charset="0"/>
              <a:buChar char="​"/>
              <a:defRPr sz="1100" kern="1200" cap="none" baseline="0">
                <a:solidFill>
                  <a:schemeClr val="accent1"/>
                </a:solidFill>
                <a:latin typeface="+mj-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EFEFF"/>
              </a:buClr>
              <a:buSzTx/>
              <a:buFont typeface="Calibri Light" panose="020F0302020204030204" pitchFamily="34" charset="0"/>
              <a:buChar char="​"/>
              <a:tabLst/>
              <a:defRPr/>
            </a:pPr>
            <a:r>
              <a:rPr kumimoji="0" lang="en-US" sz="18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Lower equitability</a:t>
            </a:r>
          </a:p>
        </p:txBody>
      </p:sp>
      <p:sp>
        <p:nvSpPr>
          <p:cNvPr id="25" name="Text Placeholder 2">
            <a:extLst>
              <a:ext uri="{FF2B5EF4-FFF2-40B4-BE49-F238E27FC236}">
                <a16:creationId xmlns:a16="http://schemas.microsoft.com/office/drawing/2014/main" id="{1F14145B-959C-1BB1-E85F-163214F8274C}"/>
              </a:ext>
            </a:extLst>
          </p:cNvPr>
          <p:cNvSpPr txBox="1">
            <a:spLocks/>
          </p:cNvSpPr>
          <p:nvPr/>
        </p:nvSpPr>
        <p:spPr>
          <a:xfrm>
            <a:off x="10374975" y="3102061"/>
            <a:ext cx="1772971" cy="641187"/>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100000"/>
              </a:lnSpc>
              <a:spcBef>
                <a:spcPts val="0"/>
              </a:spcBef>
              <a:spcAft>
                <a:spcPts val="0"/>
              </a:spcAft>
              <a:buClr>
                <a:schemeClr val="accent3"/>
              </a:buClr>
              <a:buSzTx/>
              <a:buFont typeface="Calibri Light" panose="020F0302020204030204" pitchFamily="34" charset="0"/>
              <a:buChar char="​"/>
              <a:tabLst/>
              <a:defRPr sz="3200" b="1" i="0" kern="1200">
                <a:solidFill>
                  <a:schemeClr val="bg1"/>
                </a:solidFill>
                <a:latin typeface="Avenir Black" panose="02000503020000020003" pitchFamily="2" charset="0"/>
                <a:ea typeface="+mn-ea"/>
                <a:cs typeface="+mn-cs"/>
              </a:defRPr>
            </a:lvl1pPr>
            <a:lvl2pPr marL="136800" indent="-137160" algn="l" defTabSz="914400" rtl="0" eaLnBrk="1" latinLnBrk="0" hangingPunct="1">
              <a:lnSpc>
                <a:spcPct val="100000"/>
              </a:lnSpc>
              <a:spcBef>
                <a:spcPts val="400"/>
              </a:spcBef>
              <a:spcAft>
                <a:spcPts val="100"/>
              </a:spcAft>
              <a:buClr>
                <a:schemeClr val="accent3"/>
              </a:buClr>
              <a:buFont typeface="Arial" panose="020B0604020202020204" pitchFamily="34" charset="0"/>
              <a:buChar char="•"/>
              <a:tabLst/>
              <a:defRPr sz="1400" kern="1200" baseline="0">
                <a:solidFill>
                  <a:schemeClr val="tx2"/>
                </a:solidFill>
                <a:latin typeface="Avenir Book" panose="02000503020000020003" pitchFamily="2" charset="0"/>
                <a:ea typeface="+mn-ea"/>
                <a:cs typeface="+mn-cs"/>
              </a:defRPr>
            </a:lvl2pPr>
            <a:lvl3pPr marL="308610" indent="-171450" algn="l" defTabSz="914400" rtl="0" eaLnBrk="1" latinLnBrk="0" hangingPunct="1">
              <a:lnSpc>
                <a:spcPct val="90000"/>
              </a:lnSpc>
              <a:spcBef>
                <a:spcPts val="400"/>
              </a:spcBef>
              <a:spcAft>
                <a:spcPts val="200"/>
              </a:spcAft>
              <a:buClr>
                <a:schemeClr val="accent1"/>
              </a:buClr>
              <a:buFont typeface="Arial" panose="020B0604020202020204" pitchFamily="34" charset="0"/>
              <a:buChar char="•"/>
              <a:defRPr sz="1400" kern="1200" baseline="0">
                <a:solidFill>
                  <a:schemeClr val="tx2"/>
                </a:solidFill>
                <a:latin typeface="Avenir Book" panose="02000503020000020003" pitchFamily="2" charset="0"/>
                <a:ea typeface="+mn-ea"/>
                <a:cs typeface="+mn-cs"/>
              </a:defRPr>
            </a:lvl3pPr>
            <a:lvl4pPr marL="502920" marR="0" indent="-182880" algn="l" defTabSz="914400" rtl="0" eaLnBrk="1" fontAlgn="auto" latinLnBrk="0" hangingPunct="1">
              <a:lnSpc>
                <a:spcPct val="100000"/>
              </a:lnSpc>
              <a:spcBef>
                <a:spcPts val="100"/>
              </a:spcBef>
              <a:spcAft>
                <a:spcPts val="300"/>
              </a:spcAft>
              <a:buClr>
                <a:srgbClr val="9EC3E1"/>
              </a:buClr>
              <a:buSzTx/>
              <a:buFont typeface="Courier New" panose="02070309020205020404" pitchFamily="49" charset="0"/>
              <a:buChar char="o"/>
              <a:tabLst/>
              <a:defRPr sz="1400" b="0" i="0" kern="0" cap="none" spc="0" baseline="0">
                <a:solidFill>
                  <a:schemeClr val="tx2"/>
                </a:solidFill>
                <a:latin typeface="Avenir Book" panose="02000503020000020003" pitchFamily="2" charset="0"/>
                <a:ea typeface="+mn-ea"/>
                <a:cs typeface="+mn-cs"/>
              </a:defRPr>
            </a:lvl4pPr>
            <a:lvl5pPr marL="0" indent="0" algn="l" defTabSz="914400" rtl="0" eaLnBrk="1" latinLnBrk="0" hangingPunct="1">
              <a:lnSpc>
                <a:spcPct val="100000"/>
              </a:lnSpc>
              <a:spcBef>
                <a:spcPts val="1200"/>
              </a:spcBef>
              <a:spcAft>
                <a:spcPts val="300"/>
              </a:spcAft>
              <a:buFont typeface="Calibri Light" panose="020F0302020204030204" pitchFamily="34" charset="0"/>
              <a:buChar char="​"/>
              <a:tabLst/>
              <a:defRPr lang="en-GB" sz="1800" b="1" i="0" kern="1200" cap="all" spc="200" baseline="0" noProof="0" dirty="0">
                <a:solidFill>
                  <a:schemeClr val="tx2"/>
                </a:solidFill>
                <a:latin typeface="Avenir Book" panose="02000503020000020003" pitchFamily="2" charset="0"/>
                <a:ea typeface="+mn-ea"/>
                <a:cs typeface="+mn-cs"/>
              </a:defRPr>
            </a:lvl5pPr>
            <a:lvl6pPr marL="0" marR="0" indent="0" algn="l" defTabSz="914400" rtl="0" eaLnBrk="1" fontAlgn="auto" latinLnBrk="0" hangingPunct="1">
              <a:lnSpc>
                <a:spcPct val="100000"/>
              </a:lnSpc>
              <a:spcBef>
                <a:spcPts val="1200"/>
              </a:spcBef>
              <a:spcAft>
                <a:spcPts val="0"/>
              </a:spcAft>
              <a:buClrTx/>
              <a:buSzTx/>
              <a:buFont typeface="Calibri Light" panose="020F0302020204030204" pitchFamily="34" charset="0"/>
              <a:buChar char="​"/>
              <a:tabLst/>
              <a:defRPr sz="1600" b="1" kern="1200" cap="none" spc="0" baseline="0">
                <a:solidFill>
                  <a:schemeClr val="accent3"/>
                </a:solidFill>
                <a:latin typeface="+mj-lt"/>
                <a:ea typeface="+mn-ea"/>
                <a:cs typeface="+mn-cs"/>
              </a:defRPr>
            </a:lvl6pPr>
            <a:lvl7pPr marL="0" marR="0" indent="0" algn="l" defTabSz="914400" rtl="0" eaLnBrk="1" fontAlgn="auto" latinLnBrk="0" hangingPunct="1">
              <a:lnSpc>
                <a:spcPct val="90000"/>
              </a:lnSpc>
              <a:spcBef>
                <a:spcPts val="1200"/>
              </a:spcBef>
              <a:spcAft>
                <a:spcPts val="0"/>
              </a:spcAft>
              <a:buClrTx/>
              <a:buSzTx/>
              <a:buFont typeface="Calibri Light" panose="020F0302020204030204" pitchFamily="34" charset="0"/>
              <a:buChar char="​"/>
              <a:tabLst/>
              <a:defRPr sz="1400" b="1" i="0" kern="1200" cap="all" spc="180" baseline="0">
                <a:solidFill>
                  <a:schemeClr val="accent1"/>
                </a:solidFill>
                <a:latin typeface="+mj-lt"/>
                <a:ea typeface="+mn-ea"/>
                <a:cs typeface="+mn-cs"/>
              </a:defRPr>
            </a:lvl7pPr>
            <a:lvl8pPr marL="0" marR="0" indent="0" algn="l" defTabSz="914400" rtl="0" eaLnBrk="1" fontAlgn="auto" latinLnBrk="0" hangingPunct="1">
              <a:lnSpc>
                <a:spcPct val="90000"/>
              </a:lnSpc>
              <a:spcBef>
                <a:spcPts val="1000"/>
              </a:spcBef>
              <a:spcAft>
                <a:spcPts val="0"/>
              </a:spcAft>
              <a:buClrTx/>
              <a:buSzTx/>
              <a:buFont typeface="Calibri Light" panose="020F0302020204030204" pitchFamily="34" charset="0"/>
              <a:buChar char="​"/>
              <a:tabLst/>
              <a:defRPr sz="1400" b="1" i="0" kern="1200" spc="0" baseline="0">
                <a:solidFill>
                  <a:srgbClr val="990000"/>
                </a:solidFill>
                <a:latin typeface="+mj-lt"/>
                <a:ea typeface="+mn-ea"/>
                <a:cs typeface="+mn-cs"/>
              </a:defRPr>
            </a:lvl8pPr>
            <a:lvl9pPr marL="0" indent="0" algn="l" defTabSz="914400" rtl="0" eaLnBrk="1" latinLnBrk="0" hangingPunct="1">
              <a:lnSpc>
                <a:spcPct val="100000"/>
              </a:lnSpc>
              <a:spcBef>
                <a:spcPts val="300"/>
              </a:spcBef>
              <a:spcAft>
                <a:spcPts val="300"/>
              </a:spcAft>
              <a:buFont typeface="Calibri Light" panose="020F0302020204030204" pitchFamily="34" charset="0"/>
              <a:buChar char="​"/>
              <a:defRPr sz="1100" kern="1200" cap="none" baseline="0">
                <a:solidFill>
                  <a:schemeClr val="accent1"/>
                </a:solidFill>
                <a:latin typeface="+mj-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EFEFF"/>
              </a:buClr>
              <a:buSzTx/>
              <a:buFont typeface="Calibri Light" panose="020F0302020204030204" pitchFamily="34" charset="0"/>
              <a:buChar char="​"/>
              <a:tabLst/>
              <a:defRPr/>
            </a:pPr>
            <a:r>
              <a:rPr kumimoji="0" lang="en-US" sz="18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Higher equitability</a:t>
            </a:r>
          </a:p>
        </p:txBody>
      </p:sp>
      <p:sp>
        <p:nvSpPr>
          <p:cNvPr id="27" name="Text Placeholder 2">
            <a:extLst>
              <a:ext uri="{FF2B5EF4-FFF2-40B4-BE49-F238E27FC236}">
                <a16:creationId xmlns:a16="http://schemas.microsoft.com/office/drawing/2014/main" id="{102F762B-34F2-ED67-5B3C-F84E9F5A1923}"/>
              </a:ext>
            </a:extLst>
          </p:cNvPr>
          <p:cNvSpPr txBox="1">
            <a:spLocks/>
          </p:cNvSpPr>
          <p:nvPr/>
        </p:nvSpPr>
        <p:spPr>
          <a:xfrm>
            <a:off x="7003507" y="6016680"/>
            <a:ext cx="1772971" cy="641187"/>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100000"/>
              </a:lnSpc>
              <a:spcBef>
                <a:spcPts val="0"/>
              </a:spcBef>
              <a:spcAft>
                <a:spcPts val="0"/>
              </a:spcAft>
              <a:buClr>
                <a:schemeClr val="accent3"/>
              </a:buClr>
              <a:buSzTx/>
              <a:buFont typeface="Calibri Light" panose="020F0302020204030204" pitchFamily="34" charset="0"/>
              <a:buChar char="​"/>
              <a:tabLst/>
              <a:defRPr sz="3200" b="1" i="0" kern="1200">
                <a:solidFill>
                  <a:schemeClr val="bg1"/>
                </a:solidFill>
                <a:latin typeface="Avenir Black" panose="02000503020000020003" pitchFamily="2" charset="0"/>
                <a:ea typeface="+mn-ea"/>
                <a:cs typeface="+mn-cs"/>
              </a:defRPr>
            </a:lvl1pPr>
            <a:lvl2pPr marL="136800" indent="-137160" algn="l" defTabSz="914400" rtl="0" eaLnBrk="1" latinLnBrk="0" hangingPunct="1">
              <a:lnSpc>
                <a:spcPct val="100000"/>
              </a:lnSpc>
              <a:spcBef>
                <a:spcPts val="400"/>
              </a:spcBef>
              <a:spcAft>
                <a:spcPts val="100"/>
              </a:spcAft>
              <a:buClr>
                <a:schemeClr val="accent3"/>
              </a:buClr>
              <a:buFont typeface="Arial" panose="020B0604020202020204" pitchFamily="34" charset="0"/>
              <a:buChar char="•"/>
              <a:tabLst/>
              <a:defRPr sz="1400" kern="1200" baseline="0">
                <a:solidFill>
                  <a:schemeClr val="tx2"/>
                </a:solidFill>
                <a:latin typeface="Avenir Book" panose="02000503020000020003" pitchFamily="2" charset="0"/>
                <a:ea typeface="+mn-ea"/>
                <a:cs typeface="+mn-cs"/>
              </a:defRPr>
            </a:lvl2pPr>
            <a:lvl3pPr marL="308610" indent="-171450" algn="l" defTabSz="914400" rtl="0" eaLnBrk="1" latinLnBrk="0" hangingPunct="1">
              <a:lnSpc>
                <a:spcPct val="90000"/>
              </a:lnSpc>
              <a:spcBef>
                <a:spcPts val="400"/>
              </a:spcBef>
              <a:spcAft>
                <a:spcPts val="200"/>
              </a:spcAft>
              <a:buClr>
                <a:schemeClr val="accent1"/>
              </a:buClr>
              <a:buFont typeface="Arial" panose="020B0604020202020204" pitchFamily="34" charset="0"/>
              <a:buChar char="•"/>
              <a:defRPr sz="1400" kern="1200" baseline="0">
                <a:solidFill>
                  <a:schemeClr val="tx2"/>
                </a:solidFill>
                <a:latin typeface="Avenir Book" panose="02000503020000020003" pitchFamily="2" charset="0"/>
                <a:ea typeface="+mn-ea"/>
                <a:cs typeface="+mn-cs"/>
              </a:defRPr>
            </a:lvl3pPr>
            <a:lvl4pPr marL="502920" marR="0" indent="-182880" algn="l" defTabSz="914400" rtl="0" eaLnBrk="1" fontAlgn="auto" latinLnBrk="0" hangingPunct="1">
              <a:lnSpc>
                <a:spcPct val="100000"/>
              </a:lnSpc>
              <a:spcBef>
                <a:spcPts val="100"/>
              </a:spcBef>
              <a:spcAft>
                <a:spcPts val="300"/>
              </a:spcAft>
              <a:buClr>
                <a:srgbClr val="9EC3E1"/>
              </a:buClr>
              <a:buSzTx/>
              <a:buFont typeface="Courier New" panose="02070309020205020404" pitchFamily="49" charset="0"/>
              <a:buChar char="o"/>
              <a:tabLst/>
              <a:defRPr sz="1400" b="0" i="0" kern="0" cap="none" spc="0" baseline="0">
                <a:solidFill>
                  <a:schemeClr val="tx2"/>
                </a:solidFill>
                <a:latin typeface="Avenir Book" panose="02000503020000020003" pitchFamily="2" charset="0"/>
                <a:ea typeface="+mn-ea"/>
                <a:cs typeface="+mn-cs"/>
              </a:defRPr>
            </a:lvl4pPr>
            <a:lvl5pPr marL="0" indent="0" algn="l" defTabSz="914400" rtl="0" eaLnBrk="1" latinLnBrk="0" hangingPunct="1">
              <a:lnSpc>
                <a:spcPct val="100000"/>
              </a:lnSpc>
              <a:spcBef>
                <a:spcPts val="1200"/>
              </a:spcBef>
              <a:spcAft>
                <a:spcPts val="300"/>
              </a:spcAft>
              <a:buFont typeface="Calibri Light" panose="020F0302020204030204" pitchFamily="34" charset="0"/>
              <a:buChar char="​"/>
              <a:tabLst/>
              <a:defRPr lang="en-GB" sz="1800" b="1" i="0" kern="1200" cap="all" spc="200" baseline="0" noProof="0" dirty="0">
                <a:solidFill>
                  <a:schemeClr val="tx2"/>
                </a:solidFill>
                <a:latin typeface="Avenir Book" panose="02000503020000020003" pitchFamily="2" charset="0"/>
                <a:ea typeface="+mn-ea"/>
                <a:cs typeface="+mn-cs"/>
              </a:defRPr>
            </a:lvl5pPr>
            <a:lvl6pPr marL="0" marR="0" indent="0" algn="l" defTabSz="914400" rtl="0" eaLnBrk="1" fontAlgn="auto" latinLnBrk="0" hangingPunct="1">
              <a:lnSpc>
                <a:spcPct val="100000"/>
              </a:lnSpc>
              <a:spcBef>
                <a:spcPts val="1200"/>
              </a:spcBef>
              <a:spcAft>
                <a:spcPts val="0"/>
              </a:spcAft>
              <a:buClrTx/>
              <a:buSzTx/>
              <a:buFont typeface="Calibri Light" panose="020F0302020204030204" pitchFamily="34" charset="0"/>
              <a:buChar char="​"/>
              <a:tabLst/>
              <a:defRPr sz="1600" b="1" kern="1200" cap="none" spc="0" baseline="0">
                <a:solidFill>
                  <a:schemeClr val="accent3"/>
                </a:solidFill>
                <a:latin typeface="+mj-lt"/>
                <a:ea typeface="+mn-ea"/>
                <a:cs typeface="+mn-cs"/>
              </a:defRPr>
            </a:lvl6pPr>
            <a:lvl7pPr marL="0" marR="0" indent="0" algn="l" defTabSz="914400" rtl="0" eaLnBrk="1" fontAlgn="auto" latinLnBrk="0" hangingPunct="1">
              <a:lnSpc>
                <a:spcPct val="90000"/>
              </a:lnSpc>
              <a:spcBef>
                <a:spcPts val="1200"/>
              </a:spcBef>
              <a:spcAft>
                <a:spcPts val="0"/>
              </a:spcAft>
              <a:buClrTx/>
              <a:buSzTx/>
              <a:buFont typeface="Calibri Light" panose="020F0302020204030204" pitchFamily="34" charset="0"/>
              <a:buChar char="​"/>
              <a:tabLst/>
              <a:defRPr sz="1400" b="1" i="0" kern="1200" cap="all" spc="180" baseline="0">
                <a:solidFill>
                  <a:schemeClr val="accent1"/>
                </a:solidFill>
                <a:latin typeface="+mj-lt"/>
                <a:ea typeface="+mn-ea"/>
                <a:cs typeface="+mn-cs"/>
              </a:defRPr>
            </a:lvl7pPr>
            <a:lvl8pPr marL="0" marR="0" indent="0" algn="l" defTabSz="914400" rtl="0" eaLnBrk="1" fontAlgn="auto" latinLnBrk="0" hangingPunct="1">
              <a:lnSpc>
                <a:spcPct val="90000"/>
              </a:lnSpc>
              <a:spcBef>
                <a:spcPts val="1000"/>
              </a:spcBef>
              <a:spcAft>
                <a:spcPts val="0"/>
              </a:spcAft>
              <a:buClrTx/>
              <a:buSzTx/>
              <a:buFont typeface="Calibri Light" panose="020F0302020204030204" pitchFamily="34" charset="0"/>
              <a:buChar char="​"/>
              <a:tabLst/>
              <a:defRPr sz="1400" b="1" i="0" kern="1200" spc="0" baseline="0">
                <a:solidFill>
                  <a:srgbClr val="990000"/>
                </a:solidFill>
                <a:latin typeface="+mj-lt"/>
                <a:ea typeface="+mn-ea"/>
                <a:cs typeface="+mn-cs"/>
              </a:defRPr>
            </a:lvl8pPr>
            <a:lvl9pPr marL="0" indent="0" algn="l" defTabSz="914400" rtl="0" eaLnBrk="1" latinLnBrk="0" hangingPunct="1">
              <a:lnSpc>
                <a:spcPct val="100000"/>
              </a:lnSpc>
              <a:spcBef>
                <a:spcPts val="300"/>
              </a:spcBef>
              <a:spcAft>
                <a:spcPts val="300"/>
              </a:spcAft>
              <a:buFont typeface="Calibri Light" panose="020F0302020204030204" pitchFamily="34" charset="0"/>
              <a:buChar char="​"/>
              <a:defRPr sz="1100" kern="1200" cap="none" baseline="0">
                <a:solidFill>
                  <a:schemeClr val="accent1"/>
                </a:solidFill>
                <a:latin typeface="+mj-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EFEFF"/>
              </a:buClr>
              <a:buSzTx/>
              <a:buFont typeface="Calibri Light" panose="020F0302020204030204" pitchFamily="34" charset="0"/>
              <a:buChar char="​"/>
              <a:tabLst/>
              <a:defRPr/>
            </a:pPr>
            <a:r>
              <a:rPr kumimoji="0" lang="en-US" sz="18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Lower impact/</a:t>
            </a:r>
          </a:p>
          <a:p>
            <a:pPr marL="0" marR="0" lvl="0" indent="0" algn="ctr" defTabSz="914400" rtl="0" eaLnBrk="1" fontAlgn="auto" latinLnBrk="0" hangingPunct="1">
              <a:lnSpc>
                <a:spcPct val="100000"/>
              </a:lnSpc>
              <a:spcBef>
                <a:spcPts val="0"/>
              </a:spcBef>
              <a:spcAft>
                <a:spcPts val="0"/>
              </a:spcAft>
              <a:buClr>
                <a:srgbClr val="FEFEFF"/>
              </a:buClr>
              <a:buSzTx/>
              <a:buFont typeface="Calibri Light" panose="020F0302020204030204" pitchFamily="34" charset="0"/>
              <a:buChar char="​"/>
              <a:tabLst/>
              <a:defRPr/>
            </a:pPr>
            <a:r>
              <a:rPr kumimoji="0" lang="en-US" sz="1800" b="0" i="1"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effectiveness</a:t>
            </a:r>
          </a:p>
        </p:txBody>
      </p:sp>
      <p:sp>
        <p:nvSpPr>
          <p:cNvPr id="2" name="Text Placeholder 2">
            <a:extLst>
              <a:ext uri="{FF2B5EF4-FFF2-40B4-BE49-F238E27FC236}">
                <a16:creationId xmlns:a16="http://schemas.microsoft.com/office/drawing/2014/main" id="{7057180C-08B8-005E-B280-FDFEC4C07995}"/>
              </a:ext>
            </a:extLst>
          </p:cNvPr>
          <p:cNvSpPr txBox="1">
            <a:spLocks/>
          </p:cNvSpPr>
          <p:nvPr/>
        </p:nvSpPr>
        <p:spPr>
          <a:xfrm>
            <a:off x="776515" y="2404083"/>
            <a:ext cx="2749236" cy="1018106"/>
          </a:xfrm>
          <a:prstGeom prst="rect">
            <a:avLst/>
          </a:prstGeom>
        </p:spPr>
        <p:txBody>
          <a:bodyPr vert="horz" lIns="91440" tIns="45720" rIns="91440" bIns="45720" rtlCol="0" anchor="t">
            <a:noAutofit/>
          </a:bodyPr>
          <a:lstStyle>
            <a:defPPr>
              <a:defRPr lang="en-US"/>
            </a:defPPr>
            <a:lvl1pPr marL="0" marR="0" indent="0" algn="l" defTabSz="914400" rtl="0" eaLnBrk="1" fontAlgn="auto" latinLnBrk="0" hangingPunct="1">
              <a:lnSpc>
                <a:spcPct val="100000"/>
              </a:lnSpc>
              <a:spcBef>
                <a:spcPts val="0"/>
              </a:spcBef>
              <a:spcAft>
                <a:spcPts val="0"/>
              </a:spcAft>
              <a:buClr>
                <a:schemeClr val="accent3"/>
              </a:buClr>
              <a:buSzTx/>
              <a:buFont typeface="Calibri Light" panose="020F0302020204030204" pitchFamily="34" charset="0"/>
              <a:buChar char="​"/>
              <a:tabLst/>
              <a:defRPr sz="3200" b="1" i="0" kern="1200">
                <a:solidFill>
                  <a:schemeClr val="bg1"/>
                </a:solidFill>
                <a:latin typeface="Avenir Black" panose="02000503020000020003" pitchFamily="2" charset="0"/>
                <a:ea typeface="+mn-ea"/>
                <a:cs typeface="+mn-cs"/>
              </a:defRPr>
            </a:lvl1pPr>
            <a:lvl2pPr marL="136800" indent="-137160" algn="l" defTabSz="914400" rtl="0" eaLnBrk="1" latinLnBrk="0" hangingPunct="1">
              <a:lnSpc>
                <a:spcPct val="100000"/>
              </a:lnSpc>
              <a:spcBef>
                <a:spcPts val="400"/>
              </a:spcBef>
              <a:spcAft>
                <a:spcPts val="100"/>
              </a:spcAft>
              <a:buClr>
                <a:schemeClr val="accent3"/>
              </a:buClr>
              <a:buFont typeface="Arial" panose="020B0604020202020204" pitchFamily="34" charset="0"/>
              <a:buChar char="•"/>
              <a:tabLst/>
              <a:defRPr sz="1400" kern="1200" baseline="0">
                <a:solidFill>
                  <a:schemeClr val="tx2"/>
                </a:solidFill>
                <a:latin typeface="Avenir Book" panose="02000503020000020003" pitchFamily="2" charset="0"/>
                <a:ea typeface="+mn-ea"/>
                <a:cs typeface="+mn-cs"/>
              </a:defRPr>
            </a:lvl2pPr>
            <a:lvl3pPr marL="308610" indent="-171450" algn="l" defTabSz="914400" rtl="0" eaLnBrk="1" latinLnBrk="0" hangingPunct="1">
              <a:lnSpc>
                <a:spcPct val="90000"/>
              </a:lnSpc>
              <a:spcBef>
                <a:spcPts val="400"/>
              </a:spcBef>
              <a:spcAft>
                <a:spcPts val="200"/>
              </a:spcAft>
              <a:buClr>
                <a:schemeClr val="accent1"/>
              </a:buClr>
              <a:buFont typeface="Arial" panose="020B0604020202020204" pitchFamily="34" charset="0"/>
              <a:buChar char="•"/>
              <a:defRPr sz="1400" kern="1200" baseline="0">
                <a:solidFill>
                  <a:schemeClr val="tx2"/>
                </a:solidFill>
                <a:latin typeface="Avenir Book" panose="02000503020000020003" pitchFamily="2" charset="0"/>
                <a:ea typeface="+mn-ea"/>
                <a:cs typeface="+mn-cs"/>
              </a:defRPr>
            </a:lvl3pPr>
            <a:lvl4pPr marL="502920" marR="0" indent="-182880" algn="l" defTabSz="914400" rtl="0" eaLnBrk="1" fontAlgn="auto" latinLnBrk="0" hangingPunct="1">
              <a:lnSpc>
                <a:spcPct val="100000"/>
              </a:lnSpc>
              <a:spcBef>
                <a:spcPts val="100"/>
              </a:spcBef>
              <a:spcAft>
                <a:spcPts val="300"/>
              </a:spcAft>
              <a:buClr>
                <a:srgbClr val="9EC3E1"/>
              </a:buClr>
              <a:buSzTx/>
              <a:buFont typeface="Courier New" panose="02070309020205020404" pitchFamily="49" charset="0"/>
              <a:buChar char="o"/>
              <a:tabLst/>
              <a:defRPr sz="1400" b="0" i="0" kern="0" cap="none" spc="0" baseline="0">
                <a:solidFill>
                  <a:schemeClr val="tx2"/>
                </a:solidFill>
                <a:latin typeface="Avenir Book" panose="02000503020000020003" pitchFamily="2" charset="0"/>
                <a:ea typeface="+mn-ea"/>
                <a:cs typeface="+mn-cs"/>
              </a:defRPr>
            </a:lvl4pPr>
            <a:lvl5pPr marL="0" indent="0" algn="l" defTabSz="914400" rtl="0" eaLnBrk="1" latinLnBrk="0" hangingPunct="1">
              <a:lnSpc>
                <a:spcPct val="100000"/>
              </a:lnSpc>
              <a:spcBef>
                <a:spcPts val="1200"/>
              </a:spcBef>
              <a:spcAft>
                <a:spcPts val="300"/>
              </a:spcAft>
              <a:buFont typeface="Calibri Light" panose="020F0302020204030204" pitchFamily="34" charset="0"/>
              <a:buChar char="​"/>
              <a:tabLst/>
              <a:defRPr lang="en-GB" sz="1800" b="1" i="0" kern="1200" cap="all" spc="200" baseline="0" noProof="0" dirty="0">
                <a:solidFill>
                  <a:schemeClr val="tx2"/>
                </a:solidFill>
                <a:latin typeface="Avenir Book" panose="02000503020000020003" pitchFamily="2" charset="0"/>
                <a:ea typeface="+mn-ea"/>
                <a:cs typeface="+mn-cs"/>
              </a:defRPr>
            </a:lvl5pPr>
            <a:lvl6pPr marL="0" marR="0" indent="0" algn="l" defTabSz="914400" rtl="0" eaLnBrk="1" fontAlgn="auto" latinLnBrk="0" hangingPunct="1">
              <a:lnSpc>
                <a:spcPct val="100000"/>
              </a:lnSpc>
              <a:spcBef>
                <a:spcPts val="1200"/>
              </a:spcBef>
              <a:spcAft>
                <a:spcPts val="0"/>
              </a:spcAft>
              <a:buClrTx/>
              <a:buSzTx/>
              <a:buFont typeface="Calibri Light" panose="020F0302020204030204" pitchFamily="34" charset="0"/>
              <a:buChar char="​"/>
              <a:tabLst/>
              <a:defRPr sz="1600" b="1" kern="1200" cap="none" spc="0" baseline="0">
                <a:solidFill>
                  <a:schemeClr val="accent3"/>
                </a:solidFill>
                <a:latin typeface="+mj-lt"/>
                <a:ea typeface="+mn-ea"/>
                <a:cs typeface="+mn-cs"/>
              </a:defRPr>
            </a:lvl6pPr>
            <a:lvl7pPr marL="0" marR="0" indent="0" algn="l" defTabSz="914400" rtl="0" eaLnBrk="1" fontAlgn="auto" latinLnBrk="0" hangingPunct="1">
              <a:lnSpc>
                <a:spcPct val="90000"/>
              </a:lnSpc>
              <a:spcBef>
                <a:spcPts val="1200"/>
              </a:spcBef>
              <a:spcAft>
                <a:spcPts val="0"/>
              </a:spcAft>
              <a:buClrTx/>
              <a:buSzTx/>
              <a:buFont typeface="Calibri Light" panose="020F0302020204030204" pitchFamily="34" charset="0"/>
              <a:buChar char="​"/>
              <a:tabLst/>
              <a:defRPr sz="1400" b="1" i="0" kern="1200" cap="all" spc="180" baseline="0">
                <a:solidFill>
                  <a:schemeClr val="accent1"/>
                </a:solidFill>
                <a:latin typeface="+mj-lt"/>
                <a:ea typeface="+mn-ea"/>
                <a:cs typeface="+mn-cs"/>
              </a:defRPr>
            </a:lvl7pPr>
            <a:lvl8pPr marL="0" marR="0" indent="0" algn="l" defTabSz="914400" rtl="0" eaLnBrk="1" fontAlgn="auto" latinLnBrk="0" hangingPunct="1">
              <a:lnSpc>
                <a:spcPct val="90000"/>
              </a:lnSpc>
              <a:spcBef>
                <a:spcPts val="1000"/>
              </a:spcBef>
              <a:spcAft>
                <a:spcPts val="0"/>
              </a:spcAft>
              <a:buClrTx/>
              <a:buSzTx/>
              <a:buFont typeface="Calibri Light" panose="020F0302020204030204" pitchFamily="34" charset="0"/>
              <a:buChar char="​"/>
              <a:tabLst/>
              <a:defRPr sz="1400" b="1" i="0" kern="1200" spc="0" baseline="0">
                <a:solidFill>
                  <a:srgbClr val="990000"/>
                </a:solidFill>
                <a:latin typeface="+mj-lt"/>
                <a:ea typeface="+mn-ea"/>
                <a:cs typeface="+mn-cs"/>
              </a:defRPr>
            </a:lvl8pPr>
            <a:lvl9pPr marL="0" indent="0" algn="l" defTabSz="914400" rtl="0" eaLnBrk="1" latinLnBrk="0" hangingPunct="1">
              <a:lnSpc>
                <a:spcPct val="100000"/>
              </a:lnSpc>
              <a:spcBef>
                <a:spcPts val="300"/>
              </a:spcBef>
              <a:spcAft>
                <a:spcPts val="300"/>
              </a:spcAft>
              <a:buFont typeface="Calibri Light" panose="020F0302020204030204" pitchFamily="34" charset="0"/>
              <a:buChar char="​"/>
              <a:defRPr sz="1100" kern="1200" cap="none" baseline="0">
                <a:solidFill>
                  <a:schemeClr val="accent1"/>
                </a:solidFill>
                <a:latin typeface="+mj-lt"/>
                <a:ea typeface="+mn-ea"/>
                <a:cs typeface="+mn-cs"/>
              </a:defRPr>
            </a:lvl9pPr>
          </a:lstStyle>
          <a:p>
            <a:r>
              <a:rPr lang="en-US">
                <a:latin typeface="Segoe UI"/>
                <a:cs typeface="Segoe UI"/>
              </a:rPr>
              <a:t>More things to Consider</a:t>
            </a:r>
          </a:p>
        </p:txBody>
      </p:sp>
    </p:spTree>
    <p:extLst>
      <p:ext uri="{BB962C8B-B14F-4D97-AF65-F5344CB8AC3E}">
        <p14:creationId xmlns:p14="http://schemas.microsoft.com/office/powerpoint/2010/main" val="223913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957727-E9E5-416C-AE12-74BE1AB718F7}"/>
              </a:ext>
            </a:extLst>
          </p:cNvPr>
          <p:cNvSpPr>
            <a:spLocks noGrp="1"/>
          </p:cNvSpPr>
          <p:nvPr>
            <p:ph type="title"/>
          </p:nvPr>
        </p:nvSpPr>
        <p:spPr/>
        <p:txBody>
          <a:bodyPr/>
          <a:lstStyle/>
          <a:p>
            <a:r>
              <a:rPr lang="en-US">
                <a:latin typeface="Franklin Gothic Medium" panose="020B0603020102020204" pitchFamily="34" charset="0"/>
              </a:rPr>
              <a:t>Narrow to Broad Approach</a:t>
            </a:r>
          </a:p>
        </p:txBody>
      </p:sp>
      <p:sp>
        <p:nvSpPr>
          <p:cNvPr id="6" name="Text Placeholder 5">
            <a:extLst>
              <a:ext uri="{FF2B5EF4-FFF2-40B4-BE49-F238E27FC236}">
                <a16:creationId xmlns:a16="http://schemas.microsoft.com/office/drawing/2014/main" id="{4AA81E9D-F082-4920-A6AA-E4CBFF612F0A}"/>
              </a:ext>
            </a:extLst>
          </p:cNvPr>
          <p:cNvSpPr>
            <a:spLocks noGrp="1"/>
          </p:cNvSpPr>
          <p:nvPr>
            <p:ph sz="half" idx="1"/>
          </p:nvPr>
        </p:nvSpPr>
        <p:spPr>
          <a:xfrm>
            <a:off x="622302" y="2278944"/>
            <a:ext cx="4803143" cy="3640665"/>
          </a:xfrm>
        </p:spPr>
        <p:txBody>
          <a:bodyPr>
            <a:normAutofit fontScale="85000" lnSpcReduction="20000"/>
          </a:bodyPr>
          <a:lstStyle/>
          <a:p>
            <a:pPr marL="0" indent="0">
              <a:buNone/>
            </a:pPr>
            <a:r>
              <a:rPr lang="en-US" sz="2667" b="1"/>
              <a:t>PDSA 1: Initial Improvement Plan</a:t>
            </a:r>
          </a:p>
          <a:p>
            <a:pPr>
              <a:buFont typeface="Arial" panose="020B0604020202020204" pitchFamily="34" charset="0"/>
              <a:buChar char="•"/>
            </a:pPr>
            <a:r>
              <a:rPr lang="en-US" sz="2667"/>
              <a:t>Focused on:</a:t>
            </a:r>
          </a:p>
          <a:p>
            <a:pPr lvl="1">
              <a:buFont typeface="Arial" panose="020B0604020202020204" pitchFamily="34" charset="0"/>
              <a:buChar char="•"/>
            </a:pPr>
            <a:r>
              <a:rPr lang="en-US" sz="2467"/>
              <a:t>One care team</a:t>
            </a:r>
          </a:p>
          <a:p>
            <a:pPr lvl="1">
              <a:buFont typeface="Arial" panose="020B0604020202020204" pitchFamily="34" charset="0"/>
              <a:buChar char="•"/>
            </a:pPr>
            <a:r>
              <a:rPr lang="en-US" sz="2467"/>
              <a:t>One pod</a:t>
            </a:r>
          </a:p>
          <a:p>
            <a:pPr lvl="1">
              <a:buFont typeface="Arial" panose="020B0604020202020204" pitchFamily="34" charset="0"/>
              <a:buChar char="•"/>
            </a:pPr>
            <a:r>
              <a:rPr lang="en-US" sz="2467"/>
              <a:t>One location</a:t>
            </a:r>
          </a:p>
          <a:p>
            <a:pPr>
              <a:buFont typeface="Arial" panose="020B0604020202020204" pitchFamily="34" charset="0"/>
              <a:buChar char="•"/>
            </a:pPr>
            <a:r>
              <a:rPr lang="en-US" sz="2667"/>
              <a:t>Goal:</a:t>
            </a:r>
          </a:p>
          <a:p>
            <a:pPr lvl="1">
              <a:buFont typeface="Arial" panose="020B0604020202020204" pitchFamily="34" charset="0"/>
              <a:buChar char="•"/>
            </a:pPr>
            <a:r>
              <a:rPr lang="en-US" sz="2467"/>
              <a:t>Test and refine the improvement project on a small scale</a:t>
            </a:r>
          </a:p>
          <a:p>
            <a:pPr>
              <a:buFont typeface="Arial" panose="020B0604020202020204" pitchFamily="34" charset="0"/>
              <a:buChar char="•"/>
              <a:tabLst>
                <a:tab pos="2971726" algn="l"/>
              </a:tabLst>
            </a:pPr>
            <a:r>
              <a:rPr lang="en-US" sz="2667"/>
              <a:t>Results:</a:t>
            </a:r>
          </a:p>
          <a:p>
            <a:pPr lvl="1">
              <a:buFont typeface="Arial" panose="020B0604020202020204" pitchFamily="34" charset="0"/>
              <a:buChar char="•"/>
            </a:pPr>
            <a:r>
              <a:rPr lang="en-US" sz="2467"/>
              <a:t>Demonstrated successful improvement and positive results</a:t>
            </a:r>
          </a:p>
        </p:txBody>
      </p:sp>
      <p:sp>
        <p:nvSpPr>
          <p:cNvPr id="10" name="Content Placeholder 9">
            <a:extLst>
              <a:ext uri="{FF2B5EF4-FFF2-40B4-BE49-F238E27FC236}">
                <a16:creationId xmlns:a16="http://schemas.microsoft.com/office/drawing/2014/main" id="{B7958E6C-FCD5-49D1-BDC9-6730E8CF2962}"/>
              </a:ext>
            </a:extLst>
          </p:cNvPr>
          <p:cNvSpPr>
            <a:spLocks noGrp="1"/>
          </p:cNvSpPr>
          <p:nvPr>
            <p:ph sz="half" idx="2"/>
          </p:nvPr>
        </p:nvSpPr>
        <p:spPr>
          <a:xfrm>
            <a:off x="6887452" y="2283636"/>
            <a:ext cx="4937760" cy="3331123"/>
          </a:xfrm>
        </p:spPr>
        <p:txBody>
          <a:bodyPr>
            <a:normAutofit fontScale="85000" lnSpcReduction="20000"/>
          </a:bodyPr>
          <a:lstStyle/>
          <a:p>
            <a:r>
              <a:rPr lang="en-US" sz="2700" b="1"/>
              <a:t>PDSA 2: Initial Improvement Plan</a:t>
            </a:r>
          </a:p>
          <a:p>
            <a:pPr>
              <a:buFont typeface="Arial" panose="020B0604020202020204" pitchFamily="34" charset="0"/>
              <a:buChar char="•"/>
            </a:pPr>
            <a:r>
              <a:rPr lang="en-US" sz="2800"/>
              <a:t>Expand implementation to:</a:t>
            </a:r>
          </a:p>
          <a:p>
            <a:pPr lvl="1">
              <a:buFont typeface="Arial" panose="020B0604020202020204" pitchFamily="34" charset="0"/>
              <a:buChar char="•"/>
            </a:pPr>
            <a:r>
              <a:rPr lang="en-US" sz="2600"/>
              <a:t>Additional care teams</a:t>
            </a:r>
          </a:p>
          <a:p>
            <a:pPr lvl="1">
              <a:buFont typeface="Arial" panose="020B0604020202020204" pitchFamily="34" charset="0"/>
              <a:buChar char="•"/>
            </a:pPr>
            <a:r>
              <a:rPr lang="en-US" sz="2600"/>
              <a:t>Additional pods</a:t>
            </a:r>
          </a:p>
          <a:p>
            <a:pPr lvl="1">
              <a:buFont typeface="Arial" panose="020B0604020202020204" pitchFamily="34" charset="0"/>
              <a:buChar char="•"/>
            </a:pPr>
            <a:r>
              <a:rPr lang="en-US" sz="2600"/>
              <a:t>Additional locations</a:t>
            </a:r>
          </a:p>
          <a:p>
            <a:pPr>
              <a:buFont typeface="Arial" panose="020B0604020202020204" pitchFamily="34" charset="0"/>
              <a:buChar char="•"/>
            </a:pPr>
            <a:r>
              <a:rPr lang="en-US" sz="2800"/>
              <a:t>Goal:</a:t>
            </a:r>
          </a:p>
          <a:p>
            <a:pPr lvl="1">
              <a:buFont typeface="Arial" panose="020B0604020202020204" pitchFamily="34" charset="0"/>
              <a:buChar char="•"/>
            </a:pPr>
            <a:r>
              <a:rPr lang="en-US" sz="2600"/>
              <a:t>Scale successful practices across broader settings</a:t>
            </a:r>
          </a:p>
          <a:p>
            <a:pPr lvl="1">
              <a:buFont typeface="Arial" panose="020B0604020202020204" pitchFamily="34" charset="0"/>
              <a:buChar char="•"/>
            </a:pPr>
            <a:r>
              <a:rPr lang="en-US" sz="2600"/>
              <a:t>Ensure consistency and sustainability of improvement efforts</a:t>
            </a:r>
          </a:p>
          <a:p>
            <a:pPr lvl="1">
              <a:buFont typeface="Arial" panose="020B0604020202020204" pitchFamily="34" charset="0"/>
              <a:buChar char="•"/>
            </a:pPr>
            <a:endParaRPr lang="en-US" sz="2600"/>
          </a:p>
          <a:p>
            <a:endParaRPr lang="en-US"/>
          </a:p>
        </p:txBody>
      </p:sp>
      <p:sp>
        <p:nvSpPr>
          <p:cNvPr id="2" name="Footer Placeholder 1">
            <a:extLst>
              <a:ext uri="{FF2B5EF4-FFF2-40B4-BE49-F238E27FC236}">
                <a16:creationId xmlns:a16="http://schemas.microsoft.com/office/drawing/2014/main" id="{9217ABD6-EE19-45B6-A73B-47827708E990}"/>
              </a:ext>
            </a:extLst>
          </p:cNvPr>
          <p:cNvSpPr>
            <a:spLocks noGrp="1"/>
          </p:cNvSpPr>
          <p:nvPr>
            <p:ph type="ftr" sz="quarter" idx="11"/>
          </p:nvPr>
        </p:nvSpPr>
        <p:spPr/>
        <p:txBody>
          <a:bodyPr/>
          <a:lstStyle/>
          <a:p>
            <a:r>
              <a:rPr lang="en-US"/>
              <a:t>© 2026 JHF, PRHI, HCF, HFP</a:t>
            </a:r>
          </a:p>
        </p:txBody>
      </p:sp>
      <p:sp>
        <p:nvSpPr>
          <p:cNvPr id="3" name="Slide Number Placeholder 2">
            <a:extLst>
              <a:ext uri="{FF2B5EF4-FFF2-40B4-BE49-F238E27FC236}">
                <a16:creationId xmlns:a16="http://schemas.microsoft.com/office/drawing/2014/main" id="{E70F85E6-89C7-472E-945F-C27EF987714D}"/>
              </a:ext>
            </a:extLst>
          </p:cNvPr>
          <p:cNvSpPr>
            <a:spLocks noGrp="1"/>
          </p:cNvSpPr>
          <p:nvPr>
            <p:ph type="sldNum" sz="quarter" idx="12"/>
          </p:nvPr>
        </p:nvSpPr>
        <p:spPr/>
        <p:txBody>
          <a:bodyPr/>
          <a:lstStyle/>
          <a:p>
            <a:fld id="{E7000212-68E8-4E0F-BB6F-A6238CCAF7D0}" type="slidenum">
              <a:rPr lang="en-US" smtClean="0"/>
              <a:t>16</a:t>
            </a:fld>
            <a:endParaRPr lang="en-US"/>
          </a:p>
        </p:txBody>
      </p:sp>
      <p:sp>
        <p:nvSpPr>
          <p:cNvPr id="11" name="Arrow: Right 10">
            <a:extLst>
              <a:ext uri="{FF2B5EF4-FFF2-40B4-BE49-F238E27FC236}">
                <a16:creationId xmlns:a16="http://schemas.microsoft.com/office/drawing/2014/main" id="{5FC810C4-51A7-4D5D-8DBF-5E0FAF797645}"/>
              </a:ext>
            </a:extLst>
          </p:cNvPr>
          <p:cNvSpPr/>
          <p:nvPr/>
        </p:nvSpPr>
        <p:spPr>
          <a:xfrm>
            <a:off x="5182629" y="3246438"/>
            <a:ext cx="1341120"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90130307"/>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957727-E9E5-416C-AE12-74BE1AB718F7}"/>
              </a:ext>
            </a:extLst>
          </p:cNvPr>
          <p:cNvSpPr>
            <a:spLocks noGrp="1"/>
          </p:cNvSpPr>
          <p:nvPr>
            <p:ph type="title"/>
          </p:nvPr>
        </p:nvSpPr>
        <p:spPr/>
        <p:txBody>
          <a:bodyPr/>
          <a:lstStyle/>
          <a:p>
            <a:r>
              <a:rPr lang="en-US">
                <a:latin typeface="Franklin Gothic Medium" panose="020B0603020102020204" pitchFamily="34" charset="0"/>
              </a:rPr>
              <a:t>Broad to Narrow Approach</a:t>
            </a:r>
          </a:p>
        </p:txBody>
      </p:sp>
      <p:sp>
        <p:nvSpPr>
          <p:cNvPr id="6" name="Text Placeholder 5">
            <a:extLst>
              <a:ext uri="{FF2B5EF4-FFF2-40B4-BE49-F238E27FC236}">
                <a16:creationId xmlns:a16="http://schemas.microsoft.com/office/drawing/2014/main" id="{4AA81E9D-F082-4920-A6AA-E4CBFF612F0A}"/>
              </a:ext>
            </a:extLst>
          </p:cNvPr>
          <p:cNvSpPr>
            <a:spLocks noGrp="1"/>
          </p:cNvSpPr>
          <p:nvPr>
            <p:ph sz="half" idx="1"/>
          </p:nvPr>
        </p:nvSpPr>
        <p:spPr>
          <a:xfrm>
            <a:off x="622298" y="2116336"/>
            <a:ext cx="4803143" cy="3965979"/>
          </a:xfrm>
        </p:spPr>
        <p:txBody>
          <a:bodyPr vert="horz" lIns="0" tIns="60960" rIns="0" bIns="60960" rtlCol="0" anchor="t">
            <a:normAutofit/>
          </a:bodyPr>
          <a:lstStyle/>
          <a:p>
            <a:pPr marL="0" indent="0" algn="ctr">
              <a:buNone/>
            </a:pPr>
            <a:r>
              <a:rPr lang="en-US" sz="2650" b="1"/>
              <a:t>PDSA 1</a:t>
            </a:r>
          </a:p>
          <a:p>
            <a:pPr marL="0" indent="0">
              <a:buNone/>
            </a:pPr>
            <a:r>
              <a:rPr lang="en-US" sz="2400"/>
              <a:t>Broad implementation goals</a:t>
            </a:r>
            <a:endParaRPr lang="en-US" sz="2400">
              <a:ea typeface="Calibri"/>
              <a:cs typeface="Calibri"/>
            </a:endParaRPr>
          </a:p>
          <a:p>
            <a:pPr marL="0" indent="0">
              <a:buNone/>
            </a:pPr>
            <a:r>
              <a:rPr lang="en-US" sz="2400"/>
              <a:t>Goal:</a:t>
            </a:r>
            <a:endParaRPr lang="en-US" sz="2400">
              <a:ea typeface="Calibri"/>
              <a:cs typeface="Calibri"/>
            </a:endParaRPr>
          </a:p>
          <a:p>
            <a:pPr marL="383540" lvl="1" indent="-182245">
              <a:buFont typeface="Arial" panose="020B0604020202020204" pitchFamily="34" charset="0"/>
              <a:buChar char="•"/>
            </a:pPr>
            <a:r>
              <a:rPr lang="en-US" sz="2400"/>
              <a:t>Multiple!</a:t>
            </a:r>
            <a:endParaRPr lang="en-US" sz="2400">
              <a:ea typeface="Calibri"/>
              <a:cs typeface="Calibri"/>
            </a:endParaRPr>
          </a:p>
          <a:p>
            <a:pPr marL="383540" lvl="1" indent="-182245">
              <a:buFont typeface="Arial" panose="020B0604020202020204" pitchFamily="34" charset="0"/>
              <a:buChar char="•"/>
            </a:pPr>
            <a:r>
              <a:rPr lang="en-US" sz="2400"/>
              <a:t>Ex: improve practice performance on depression screening and follow-up to positive screens </a:t>
            </a:r>
          </a:p>
          <a:p>
            <a:pPr marL="383540" lvl="1" indent="-182245">
              <a:buFont typeface="Arial" panose="020B0604020202020204" pitchFamily="34" charset="0"/>
              <a:buChar char="•"/>
            </a:pPr>
            <a:r>
              <a:rPr lang="en-US" sz="2400"/>
              <a:t>Results: unclear or uneven</a:t>
            </a:r>
            <a:endParaRPr lang="en-US" sz="2400">
              <a:ea typeface="Calibri"/>
              <a:cs typeface="Calibri"/>
            </a:endParaRPr>
          </a:p>
        </p:txBody>
      </p:sp>
      <p:sp>
        <p:nvSpPr>
          <p:cNvPr id="10" name="Content Placeholder 9">
            <a:extLst>
              <a:ext uri="{FF2B5EF4-FFF2-40B4-BE49-F238E27FC236}">
                <a16:creationId xmlns:a16="http://schemas.microsoft.com/office/drawing/2014/main" id="{B7958E6C-FCD5-49D1-BDC9-6730E8CF2962}"/>
              </a:ext>
            </a:extLst>
          </p:cNvPr>
          <p:cNvSpPr>
            <a:spLocks noGrp="1"/>
          </p:cNvSpPr>
          <p:nvPr>
            <p:ph sz="half" idx="2"/>
          </p:nvPr>
        </p:nvSpPr>
        <p:spPr>
          <a:xfrm>
            <a:off x="6766561" y="2058955"/>
            <a:ext cx="4937760" cy="4023360"/>
          </a:xfrm>
        </p:spPr>
        <p:txBody>
          <a:bodyPr vert="horz" lIns="0" tIns="45720" rIns="0" bIns="45720" rtlCol="0" anchor="t">
            <a:normAutofit/>
          </a:bodyPr>
          <a:lstStyle/>
          <a:p>
            <a:pPr marL="90805" indent="-90805" algn="ctr"/>
            <a:r>
              <a:rPr lang="en-US" sz="2800" b="1"/>
              <a:t>PDSA 2</a:t>
            </a:r>
            <a:endParaRPr lang="en-US"/>
          </a:p>
          <a:p>
            <a:pPr marL="0" indent="0">
              <a:buNone/>
            </a:pPr>
            <a:r>
              <a:rPr lang="en-US" sz="2500"/>
              <a:t>Narrow and dig into a single metric</a:t>
            </a:r>
            <a:endParaRPr lang="en-US" sz="2500">
              <a:ea typeface="Calibri"/>
              <a:cs typeface="Calibri"/>
            </a:endParaRPr>
          </a:p>
          <a:p>
            <a:pPr marL="0" indent="0">
              <a:buNone/>
            </a:pPr>
            <a:r>
              <a:rPr lang="en-US" sz="2500"/>
              <a:t>Focus on improvement in that one area</a:t>
            </a:r>
            <a:endParaRPr lang="en-US" sz="2500">
              <a:ea typeface="Calibri"/>
              <a:cs typeface="Calibri"/>
            </a:endParaRPr>
          </a:p>
          <a:p>
            <a:pPr marL="0" indent="0">
              <a:buNone/>
            </a:pPr>
            <a:r>
              <a:rPr lang="en-US" sz="2500"/>
              <a:t>Ex: Improve practice performance on depression screening</a:t>
            </a:r>
            <a:endParaRPr lang="en-US" sz="2500">
              <a:ea typeface="Calibri"/>
              <a:cs typeface="Calibri"/>
            </a:endParaRPr>
          </a:p>
        </p:txBody>
      </p:sp>
      <p:sp>
        <p:nvSpPr>
          <p:cNvPr id="2" name="Footer Placeholder 1">
            <a:extLst>
              <a:ext uri="{FF2B5EF4-FFF2-40B4-BE49-F238E27FC236}">
                <a16:creationId xmlns:a16="http://schemas.microsoft.com/office/drawing/2014/main" id="{9217ABD6-EE19-45B6-A73B-47827708E990}"/>
              </a:ext>
            </a:extLst>
          </p:cNvPr>
          <p:cNvSpPr>
            <a:spLocks noGrp="1"/>
          </p:cNvSpPr>
          <p:nvPr>
            <p:ph type="ftr" sz="quarter" idx="11"/>
          </p:nvPr>
        </p:nvSpPr>
        <p:spPr/>
        <p:txBody>
          <a:bodyPr/>
          <a:lstStyle/>
          <a:p>
            <a:r>
              <a:rPr lang="en-US"/>
              <a:t>© 2026 JHF, PRHI, HCF, HFP</a:t>
            </a:r>
          </a:p>
        </p:txBody>
      </p:sp>
      <p:sp>
        <p:nvSpPr>
          <p:cNvPr id="3" name="Slide Number Placeholder 2">
            <a:extLst>
              <a:ext uri="{FF2B5EF4-FFF2-40B4-BE49-F238E27FC236}">
                <a16:creationId xmlns:a16="http://schemas.microsoft.com/office/drawing/2014/main" id="{E70F85E6-89C7-472E-945F-C27EF987714D}"/>
              </a:ext>
            </a:extLst>
          </p:cNvPr>
          <p:cNvSpPr>
            <a:spLocks noGrp="1"/>
          </p:cNvSpPr>
          <p:nvPr>
            <p:ph type="sldNum" sz="quarter" idx="12"/>
          </p:nvPr>
        </p:nvSpPr>
        <p:spPr/>
        <p:txBody>
          <a:bodyPr/>
          <a:lstStyle/>
          <a:p>
            <a:fld id="{E7000212-68E8-4E0F-BB6F-A6238CCAF7D0}" type="slidenum">
              <a:rPr lang="en-US" smtClean="0"/>
              <a:t>17</a:t>
            </a:fld>
            <a:endParaRPr lang="en-US"/>
          </a:p>
        </p:txBody>
      </p:sp>
      <p:sp>
        <p:nvSpPr>
          <p:cNvPr id="11" name="Arrow: Right 10">
            <a:extLst>
              <a:ext uri="{FF2B5EF4-FFF2-40B4-BE49-F238E27FC236}">
                <a16:creationId xmlns:a16="http://schemas.microsoft.com/office/drawing/2014/main" id="{5FC810C4-51A7-4D5D-8DBF-5E0FAF797645}"/>
              </a:ext>
            </a:extLst>
          </p:cNvPr>
          <p:cNvSpPr/>
          <p:nvPr/>
        </p:nvSpPr>
        <p:spPr>
          <a:xfrm>
            <a:off x="4978908" y="2440146"/>
            <a:ext cx="1341120"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779661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957727-E9E5-416C-AE12-74BE1AB718F7}"/>
              </a:ext>
            </a:extLst>
          </p:cNvPr>
          <p:cNvSpPr>
            <a:spLocks noGrp="1"/>
          </p:cNvSpPr>
          <p:nvPr>
            <p:ph type="title"/>
          </p:nvPr>
        </p:nvSpPr>
        <p:spPr/>
        <p:txBody>
          <a:bodyPr/>
          <a:lstStyle/>
          <a:p>
            <a:r>
              <a:rPr lang="en-US">
                <a:latin typeface="Franklin Gothic Medium" panose="020B0603020102020204" pitchFamily="34" charset="0"/>
              </a:rPr>
              <a:t>Reassess Root Causes &amp; </a:t>
            </a:r>
            <a:br>
              <a:rPr lang="en-US">
                <a:latin typeface="Franklin Gothic Medium" panose="020B0603020102020204" pitchFamily="34" charset="0"/>
              </a:rPr>
            </a:br>
            <a:r>
              <a:rPr lang="en-US">
                <a:latin typeface="Franklin Gothic Medium" panose="020B0603020102020204" pitchFamily="34" charset="0"/>
              </a:rPr>
              <a:t>Match Implementation Strategies</a:t>
            </a:r>
          </a:p>
        </p:txBody>
      </p:sp>
      <p:sp>
        <p:nvSpPr>
          <p:cNvPr id="15" name="Content Placeholder 14">
            <a:extLst>
              <a:ext uri="{FF2B5EF4-FFF2-40B4-BE49-F238E27FC236}">
                <a16:creationId xmlns:a16="http://schemas.microsoft.com/office/drawing/2014/main" id="{DE85EE52-AA9A-4A78-98E8-50B6C6069D25}"/>
              </a:ext>
            </a:extLst>
          </p:cNvPr>
          <p:cNvSpPr>
            <a:spLocks noGrp="1"/>
          </p:cNvSpPr>
          <p:nvPr>
            <p:ph sz="half" idx="1"/>
          </p:nvPr>
        </p:nvSpPr>
        <p:spPr>
          <a:xfrm>
            <a:off x="611423" y="1908749"/>
            <a:ext cx="4488683" cy="4057337"/>
          </a:xfrm>
        </p:spPr>
        <p:txBody>
          <a:bodyPr vert="horz" lIns="0" tIns="60960" rIns="0" bIns="60960" rtlCol="0" anchor="t">
            <a:normAutofit fontScale="92500" lnSpcReduction="20000"/>
          </a:bodyPr>
          <a:lstStyle/>
          <a:p>
            <a:pPr marL="0" indent="0">
              <a:buNone/>
            </a:pPr>
            <a:r>
              <a:rPr lang="en-US" sz="2400" b="1">
                <a:solidFill>
                  <a:srgbClr val="404040"/>
                </a:solidFill>
              </a:rPr>
              <a:t>PDSA 1: Improve Warm Hand-offs to Integrated Behavioral Health</a:t>
            </a:r>
          </a:p>
          <a:p>
            <a:pPr marL="0" indent="0">
              <a:buNone/>
            </a:pPr>
            <a:r>
              <a:rPr lang="en-US" sz="2400">
                <a:solidFill>
                  <a:schemeClr val="tx1"/>
                </a:solidFill>
              </a:rPr>
              <a:t>Assumption: </a:t>
            </a:r>
          </a:p>
          <a:p>
            <a:pPr marL="0" indent="0">
              <a:buNone/>
            </a:pPr>
            <a:r>
              <a:rPr lang="en-US" sz="2400">
                <a:solidFill>
                  <a:schemeClr val="tx1"/>
                </a:solidFill>
              </a:rPr>
              <a:t>Low hand-off rates were caused by lack of knowledge or awareness </a:t>
            </a:r>
          </a:p>
          <a:p>
            <a:pPr marL="0" indent="0">
              <a:buNone/>
            </a:pPr>
            <a:r>
              <a:rPr lang="en-US" sz="2400">
                <a:solidFill>
                  <a:schemeClr val="tx1"/>
                </a:solidFill>
              </a:rPr>
              <a:t>Intervention: </a:t>
            </a:r>
          </a:p>
          <a:p>
            <a:pPr marL="0" indent="0">
              <a:buNone/>
            </a:pPr>
            <a:r>
              <a:rPr lang="en-US" sz="2400">
                <a:solidFill>
                  <a:schemeClr val="tx1"/>
                </a:solidFill>
              </a:rPr>
              <a:t>Train PCPs and behavioral health providers on warm hand-offs </a:t>
            </a:r>
          </a:p>
          <a:p>
            <a:pPr marL="0" indent="0">
              <a:buNone/>
            </a:pPr>
            <a:r>
              <a:rPr lang="en-US" sz="2400">
                <a:solidFill>
                  <a:schemeClr val="tx1"/>
                </a:solidFill>
              </a:rPr>
              <a:t>Results: </a:t>
            </a:r>
          </a:p>
          <a:p>
            <a:pPr marL="0" indent="0">
              <a:buNone/>
            </a:pPr>
            <a:r>
              <a:rPr lang="en-US" sz="2400">
                <a:solidFill>
                  <a:schemeClr val="tx1"/>
                </a:solidFill>
              </a:rPr>
              <a:t>Warm hand-off rates did not improve significantly</a:t>
            </a:r>
          </a:p>
          <a:p>
            <a:pPr marL="0" indent="0">
              <a:buNone/>
            </a:pPr>
            <a:endParaRPr lang="en-US"/>
          </a:p>
          <a:p>
            <a:pPr marL="0" indent="0">
              <a:buNone/>
            </a:pPr>
            <a:endParaRPr lang="en-US"/>
          </a:p>
        </p:txBody>
      </p:sp>
      <p:sp>
        <p:nvSpPr>
          <p:cNvPr id="10" name="Content Placeholder 9">
            <a:extLst>
              <a:ext uri="{FF2B5EF4-FFF2-40B4-BE49-F238E27FC236}">
                <a16:creationId xmlns:a16="http://schemas.microsoft.com/office/drawing/2014/main" id="{B7958E6C-FCD5-49D1-BDC9-6730E8CF2962}"/>
              </a:ext>
            </a:extLst>
          </p:cNvPr>
          <p:cNvSpPr>
            <a:spLocks noGrp="1"/>
          </p:cNvSpPr>
          <p:nvPr>
            <p:ph sz="half" idx="2"/>
          </p:nvPr>
        </p:nvSpPr>
        <p:spPr>
          <a:xfrm>
            <a:off x="6475751" y="1737363"/>
            <a:ext cx="5293975" cy="4498883"/>
          </a:xfrm>
        </p:spPr>
        <p:txBody>
          <a:bodyPr vert="horz" lIns="0" tIns="60960" rIns="0" bIns="60960" rtlCol="0" anchor="t">
            <a:noAutofit/>
          </a:bodyPr>
          <a:lstStyle/>
          <a:p>
            <a:pPr marL="0" indent="0">
              <a:buNone/>
            </a:pPr>
            <a:r>
              <a:rPr lang="en-US" sz="2400" b="1">
                <a:solidFill>
                  <a:srgbClr val="404040"/>
                </a:solidFill>
              </a:rPr>
              <a:t>PDSA 2: Workflow &amp; System Redesign</a:t>
            </a:r>
            <a:endParaRPr lang="en-US" sz="2400" b="1">
              <a:solidFill>
                <a:srgbClr val="404040"/>
              </a:solidFill>
              <a:ea typeface="Calibri"/>
              <a:cs typeface="Calibri"/>
            </a:endParaRPr>
          </a:p>
          <a:p>
            <a:pPr marL="0" indent="0">
              <a:buNone/>
            </a:pPr>
            <a:r>
              <a:rPr lang="en-US" sz="2400">
                <a:solidFill>
                  <a:schemeClr val="tx1"/>
                </a:solidFill>
              </a:rPr>
              <a:t>Key Learning from PDSA 1: </a:t>
            </a:r>
          </a:p>
          <a:p>
            <a:pPr marL="201163" lvl="1" indent="0">
              <a:buNone/>
            </a:pPr>
            <a:r>
              <a:rPr lang="en-US" sz="2400">
                <a:solidFill>
                  <a:schemeClr val="tx1"/>
                </a:solidFill>
              </a:rPr>
              <a:t>Workflow and lack of system supports made warm hand-offs difficult to complete consistently, independent of training/knowledge levels</a:t>
            </a:r>
          </a:p>
          <a:p>
            <a:pPr marL="0" indent="0">
              <a:spcBef>
                <a:spcPts val="0"/>
              </a:spcBef>
              <a:spcAft>
                <a:spcPts val="0"/>
              </a:spcAft>
              <a:buNone/>
            </a:pPr>
            <a:r>
              <a:rPr lang="en-US" sz="2400">
                <a:solidFill>
                  <a:schemeClr val="tx1"/>
                </a:solidFill>
              </a:rPr>
              <a:t>New Strategy: Focus on systems and workflow</a:t>
            </a:r>
          </a:p>
          <a:p>
            <a:pPr marL="0" indent="0">
              <a:spcBef>
                <a:spcPts val="0"/>
              </a:spcBef>
              <a:spcAft>
                <a:spcPts val="0"/>
              </a:spcAft>
              <a:buNone/>
            </a:pPr>
            <a:r>
              <a:rPr lang="en-US" sz="2400">
                <a:solidFill>
                  <a:schemeClr val="tx1"/>
                </a:solidFill>
              </a:rPr>
              <a:t>Ex: Create standing orders with system prompts or flags for eligible patients</a:t>
            </a:r>
          </a:p>
          <a:p>
            <a:pPr lvl="1">
              <a:spcBef>
                <a:spcPts val="0"/>
              </a:spcBef>
              <a:spcAft>
                <a:spcPts val="0"/>
              </a:spcAft>
              <a:buFont typeface="Arial" panose="020B0604020202020204" pitchFamily="34" charset="0"/>
              <a:buChar char="•"/>
            </a:pPr>
            <a:r>
              <a:rPr lang="en-US" sz="1667">
                <a:solidFill>
                  <a:schemeClr val="tx1"/>
                </a:solidFill>
              </a:rPr>
              <a:t>Medical Assistants should refer any patient with a PHQ9&gt; X to integrated behavioral health</a:t>
            </a:r>
          </a:p>
          <a:p>
            <a:pPr lvl="1">
              <a:buFont typeface="Arial" panose="020B0604020202020204" pitchFamily="34" charset="0"/>
              <a:buChar char="•"/>
            </a:pPr>
            <a:endParaRPr lang="en-US">
              <a:solidFill>
                <a:schemeClr val="tx1"/>
              </a:solidFill>
            </a:endParaRPr>
          </a:p>
          <a:p>
            <a:pPr lvl="1">
              <a:buFont typeface="Arial" panose="020B0604020202020204" pitchFamily="34" charset="0"/>
              <a:buChar char="•"/>
            </a:pPr>
            <a:endParaRPr lang="en-US">
              <a:solidFill>
                <a:schemeClr val="tx1"/>
              </a:solidFill>
            </a:endParaRPr>
          </a:p>
        </p:txBody>
      </p:sp>
      <p:sp>
        <p:nvSpPr>
          <p:cNvPr id="2" name="Footer Placeholder 1">
            <a:extLst>
              <a:ext uri="{FF2B5EF4-FFF2-40B4-BE49-F238E27FC236}">
                <a16:creationId xmlns:a16="http://schemas.microsoft.com/office/drawing/2014/main" id="{9217ABD6-EE19-45B6-A73B-47827708E990}"/>
              </a:ext>
            </a:extLst>
          </p:cNvPr>
          <p:cNvSpPr>
            <a:spLocks noGrp="1"/>
          </p:cNvSpPr>
          <p:nvPr>
            <p:ph type="ftr" sz="quarter" idx="11"/>
          </p:nvPr>
        </p:nvSpPr>
        <p:spPr/>
        <p:txBody>
          <a:bodyPr/>
          <a:lstStyle/>
          <a:p>
            <a:r>
              <a:rPr lang="en-US"/>
              <a:t>© 2026 JHF, PRHI, HCF, HFP</a:t>
            </a:r>
          </a:p>
        </p:txBody>
      </p:sp>
      <p:sp>
        <p:nvSpPr>
          <p:cNvPr id="3" name="Slide Number Placeholder 2">
            <a:extLst>
              <a:ext uri="{FF2B5EF4-FFF2-40B4-BE49-F238E27FC236}">
                <a16:creationId xmlns:a16="http://schemas.microsoft.com/office/drawing/2014/main" id="{E70F85E6-89C7-472E-945F-C27EF987714D}"/>
              </a:ext>
            </a:extLst>
          </p:cNvPr>
          <p:cNvSpPr>
            <a:spLocks noGrp="1"/>
          </p:cNvSpPr>
          <p:nvPr>
            <p:ph type="sldNum" sz="quarter" idx="12"/>
          </p:nvPr>
        </p:nvSpPr>
        <p:spPr/>
        <p:txBody>
          <a:bodyPr/>
          <a:lstStyle/>
          <a:p>
            <a:fld id="{E7000212-68E8-4E0F-BB6F-A6238CCAF7D0}" type="slidenum">
              <a:rPr lang="en-US" smtClean="0"/>
              <a:t>18</a:t>
            </a:fld>
            <a:endParaRPr lang="en-US"/>
          </a:p>
        </p:txBody>
      </p:sp>
      <p:sp>
        <p:nvSpPr>
          <p:cNvPr id="13" name="Arrow: Right 12">
            <a:extLst>
              <a:ext uri="{FF2B5EF4-FFF2-40B4-BE49-F238E27FC236}">
                <a16:creationId xmlns:a16="http://schemas.microsoft.com/office/drawing/2014/main" id="{1B309400-38E1-41D7-A02F-BD955F1EDE9D}"/>
              </a:ext>
            </a:extLst>
          </p:cNvPr>
          <p:cNvSpPr/>
          <p:nvPr/>
        </p:nvSpPr>
        <p:spPr>
          <a:xfrm>
            <a:off x="5364311" y="3583596"/>
            <a:ext cx="1032621"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7090939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217ABD6-EE19-45B6-A73B-47827708E990}"/>
              </a:ext>
            </a:extLst>
          </p:cNvPr>
          <p:cNvSpPr>
            <a:spLocks noGrp="1"/>
          </p:cNvSpPr>
          <p:nvPr>
            <p:ph type="ftr" sz="quarter" idx="11"/>
          </p:nvPr>
        </p:nvSpPr>
        <p:spPr/>
        <p:txBody>
          <a:bodyPr/>
          <a:lstStyle/>
          <a:p>
            <a:r>
              <a:rPr lang="en-US"/>
              <a:t>© 2026 JHF, PRHI, HCF, HFP</a:t>
            </a:r>
          </a:p>
        </p:txBody>
      </p:sp>
      <p:sp>
        <p:nvSpPr>
          <p:cNvPr id="3" name="Slide Number Placeholder 2">
            <a:extLst>
              <a:ext uri="{FF2B5EF4-FFF2-40B4-BE49-F238E27FC236}">
                <a16:creationId xmlns:a16="http://schemas.microsoft.com/office/drawing/2014/main" id="{E70F85E6-89C7-472E-945F-C27EF987714D}"/>
              </a:ext>
            </a:extLst>
          </p:cNvPr>
          <p:cNvSpPr>
            <a:spLocks noGrp="1"/>
          </p:cNvSpPr>
          <p:nvPr>
            <p:ph type="sldNum" sz="quarter" idx="12"/>
          </p:nvPr>
        </p:nvSpPr>
        <p:spPr/>
        <p:txBody>
          <a:bodyPr/>
          <a:lstStyle/>
          <a:p>
            <a:fld id="{E7000212-68E8-4E0F-BB6F-A6238CCAF7D0}" type="slidenum">
              <a:rPr lang="en-US" smtClean="0"/>
              <a:t>19</a:t>
            </a:fld>
            <a:endParaRPr lang="en-US"/>
          </a:p>
        </p:txBody>
      </p:sp>
      <p:sp>
        <p:nvSpPr>
          <p:cNvPr id="4" name="Title 3">
            <a:extLst>
              <a:ext uri="{FF2B5EF4-FFF2-40B4-BE49-F238E27FC236}">
                <a16:creationId xmlns:a16="http://schemas.microsoft.com/office/drawing/2014/main" id="{DF957727-E9E5-416C-AE12-74BE1AB718F7}"/>
              </a:ext>
            </a:extLst>
          </p:cNvPr>
          <p:cNvSpPr>
            <a:spLocks noGrp="1"/>
          </p:cNvSpPr>
          <p:nvPr>
            <p:ph type="title" idx="4294967295"/>
          </p:nvPr>
        </p:nvSpPr>
        <p:spPr>
          <a:xfrm>
            <a:off x="0" y="285751"/>
            <a:ext cx="12192000" cy="863600"/>
          </a:xfrm>
        </p:spPr>
        <p:txBody>
          <a:bodyPr>
            <a:normAutofit/>
          </a:bodyPr>
          <a:lstStyle/>
          <a:p>
            <a:pPr algn="ctr"/>
            <a:r>
              <a:rPr lang="en-US" sz="4267">
                <a:latin typeface="Franklin Gothic Medium" panose="020B0603020102020204" pitchFamily="34" charset="0"/>
              </a:rPr>
              <a:t>Use Variation in Results to Inform PDSA 2</a:t>
            </a:r>
          </a:p>
        </p:txBody>
      </p:sp>
      <p:sp>
        <p:nvSpPr>
          <p:cNvPr id="15" name="Content Placeholder 14">
            <a:extLst>
              <a:ext uri="{FF2B5EF4-FFF2-40B4-BE49-F238E27FC236}">
                <a16:creationId xmlns:a16="http://schemas.microsoft.com/office/drawing/2014/main" id="{DE85EE52-AA9A-4A78-98E8-50B6C6069D25}"/>
              </a:ext>
            </a:extLst>
          </p:cNvPr>
          <p:cNvSpPr>
            <a:spLocks noGrp="1"/>
          </p:cNvSpPr>
          <p:nvPr>
            <p:ph sz="half" idx="4294967295"/>
          </p:nvPr>
        </p:nvSpPr>
        <p:spPr>
          <a:xfrm>
            <a:off x="309798" y="1264789"/>
            <a:ext cx="4683420" cy="4991105"/>
          </a:xfrm>
        </p:spPr>
        <p:txBody>
          <a:bodyPr vert="horz" lIns="0" tIns="60960" rIns="0" bIns="60960" rtlCol="0" anchor="t">
            <a:normAutofit/>
          </a:bodyPr>
          <a:lstStyle/>
          <a:p>
            <a:pPr marL="0" indent="0">
              <a:buNone/>
            </a:pPr>
            <a:r>
              <a:rPr lang="en-US" sz="2800" b="1">
                <a:solidFill>
                  <a:srgbClr val="404040"/>
                </a:solidFill>
              </a:rPr>
              <a:t>PDSA 1:</a:t>
            </a:r>
            <a:r>
              <a:rPr lang="en-US" sz="2800" b="1">
                <a:solidFill>
                  <a:schemeClr val="tx1"/>
                </a:solidFill>
              </a:rPr>
              <a:t> </a:t>
            </a:r>
            <a:r>
              <a:rPr lang="en-US" sz="2800" b="1">
                <a:solidFill>
                  <a:srgbClr val="404040"/>
                </a:solidFill>
              </a:rPr>
              <a:t>Depression Screening &amp; Referral Improvement</a:t>
            </a:r>
            <a:endParaRPr lang="en-US" sz="2267" b="1">
              <a:solidFill>
                <a:schemeClr val="tx1"/>
              </a:solidFill>
              <a:ea typeface="Calibri"/>
              <a:cs typeface="Calibri"/>
            </a:endParaRPr>
          </a:p>
          <a:p>
            <a:pPr marL="0" indent="0">
              <a:buNone/>
            </a:pPr>
            <a:r>
              <a:rPr lang="en-US" sz="2400">
                <a:solidFill>
                  <a:schemeClr val="tx1"/>
                </a:solidFill>
              </a:rPr>
              <a:t>Goal: </a:t>
            </a:r>
            <a:r>
              <a:rPr lang="en-US" sz="2400"/>
              <a:t>Increase depression screening and referral to follow-up care</a:t>
            </a:r>
          </a:p>
          <a:p>
            <a:pPr marL="0" indent="0">
              <a:buNone/>
            </a:pPr>
            <a:r>
              <a:rPr lang="en-US" sz="2400"/>
              <a:t>Interventions: </a:t>
            </a:r>
          </a:p>
          <a:p>
            <a:pPr lvl="1">
              <a:buFont typeface="Arial" panose="020B0604020202020204" pitchFamily="34" charset="0"/>
              <a:buChar char="•"/>
            </a:pPr>
            <a:r>
              <a:rPr lang="en-US" sz="2133"/>
              <a:t>Train MAs on PHQ-9</a:t>
            </a:r>
          </a:p>
          <a:p>
            <a:pPr lvl="1">
              <a:buFont typeface="Arial" panose="020B0604020202020204" pitchFamily="34" charset="0"/>
              <a:buChar char="•"/>
            </a:pPr>
            <a:r>
              <a:rPr lang="en-US" sz="2133"/>
              <a:t>Create standing orders</a:t>
            </a:r>
          </a:p>
          <a:p>
            <a:pPr lvl="1">
              <a:buFont typeface="Arial" panose="020B0604020202020204" pitchFamily="34" charset="0"/>
              <a:buChar char="•"/>
            </a:pPr>
            <a:r>
              <a:rPr lang="en-US" sz="2133"/>
              <a:t>Adjust workflows/systems</a:t>
            </a:r>
          </a:p>
          <a:p>
            <a:pPr lvl="1">
              <a:buFont typeface="Arial" panose="020B0604020202020204" pitchFamily="34" charset="0"/>
              <a:buChar char="•"/>
            </a:pPr>
            <a:r>
              <a:rPr lang="en-US" sz="2133"/>
              <a:t>Apply across 4 care teams</a:t>
            </a:r>
          </a:p>
          <a:p>
            <a:pPr marL="0" indent="0">
              <a:buNone/>
            </a:pPr>
            <a:r>
              <a:rPr lang="en-US" sz="2400"/>
              <a:t>Results: 2 teams showed improvement, 2 showed little to no improvement</a:t>
            </a:r>
          </a:p>
          <a:p>
            <a:pPr marL="0" indent="0">
              <a:buNone/>
            </a:pPr>
            <a:endParaRPr lang="en-US"/>
          </a:p>
          <a:p>
            <a:pPr marL="0" indent="0">
              <a:buNone/>
            </a:pPr>
            <a:endParaRPr lang="en-US"/>
          </a:p>
        </p:txBody>
      </p:sp>
      <p:sp>
        <p:nvSpPr>
          <p:cNvPr id="10" name="Content Placeholder 9">
            <a:extLst>
              <a:ext uri="{FF2B5EF4-FFF2-40B4-BE49-F238E27FC236}">
                <a16:creationId xmlns:a16="http://schemas.microsoft.com/office/drawing/2014/main" id="{B7958E6C-FCD5-49D1-BDC9-6730E8CF2962}"/>
              </a:ext>
            </a:extLst>
          </p:cNvPr>
          <p:cNvSpPr>
            <a:spLocks noGrp="1"/>
          </p:cNvSpPr>
          <p:nvPr>
            <p:ph sz="half" idx="4294967295"/>
          </p:nvPr>
        </p:nvSpPr>
        <p:spPr>
          <a:xfrm>
            <a:off x="6096001" y="1264791"/>
            <a:ext cx="5665241" cy="5091040"/>
          </a:xfrm>
        </p:spPr>
        <p:txBody>
          <a:bodyPr vert="horz" lIns="0" tIns="60960" rIns="0" bIns="60960" rtlCol="0" anchor="t">
            <a:noAutofit/>
          </a:bodyPr>
          <a:lstStyle/>
          <a:p>
            <a:pPr marL="0" indent="0">
              <a:buNone/>
            </a:pPr>
            <a:r>
              <a:rPr lang="en-US" sz="2667" b="1">
                <a:solidFill>
                  <a:srgbClr val="404040"/>
                </a:solidFill>
              </a:rPr>
              <a:t>PDSA 2: Investigate &amp; Tailor the Response</a:t>
            </a:r>
            <a:endParaRPr lang="en-US" sz="2667" b="1">
              <a:solidFill>
                <a:srgbClr val="404040"/>
              </a:solidFill>
              <a:ea typeface="Calibri"/>
              <a:cs typeface="Calibri"/>
            </a:endParaRPr>
          </a:p>
          <a:p>
            <a:pPr marL="0" indent="0">
              <a:buNone/>
            </a:pPr>
            <a:r>
              <a:rPr lang="en-US" sz="2400">
                <a:solidFill>
                  <a:schemeClr val="tx1"/>
                </a:solidFill>
              </a:rPr>
              <a:t>Examine implementation differences across the teams</a:t>
            </a:r>
          </a:p>
          <a:p>
            <a:pPr lvl="1">
              <a:buFont typeface="Arial" panose="020B0604020202020204" pitchFamily="34" charset="0"/>
              <a:buChar char="•"/>
            </a:pPr>
            <a:r>
              <a:rPr lang="en-US" sz="2133">
                <a:solidFill>
                  <a:schemeClr val="tx1"/>
                </a:solidFill>
              </a:rPr>
              <a:t>Were workflows followed consistently?</a:t>
            </a:r>
          </a:p>
          <a:p>
            <a:pPr lvl="1">
              <a:buFont typeface="Arial" panose="020B0604020202020204" pitchFamily="34" charset="0"/>
              <a:buChar char="•"/>
            </a:pPr>
            <a:r>
              <a:rPr lang="en-US" sz="2133">
                <a:solidFill>
                  <a:schemeClr val="tx1"/>
                </a:solidFill>
              </a:rPr>
              <a:t>Were there staffing barriers?</a:t>
            </a:r>
          </a:p>
          <a:p>
            <a:pPr lvl="1">
              <a:buFont typeface="Arial" panose="020B0604020202020204" pitchFamily="34" charset="0"/>
              <a:buChar char="•"/>
            </a:pPr>
            <a:r>
              <a:rPr lang="en-US" sz="2133">
                <a:solidFill>
                  <a:schemeClr val="tx1"/>
                </a:solidFill>
              </a:rPr>
              <a:t>Did implementation go as intended?</a:t>
            </a:r>
          </a:p>
          <a:p>
            <a:pPr marL="0" indent="0">
              <a:buNone/>
            </a:pPr>
            <a:r>
              <a:rPr lang="en-US" sz="2400">
                <a:solidFill>
                  <a:schemeClr val="tx1"/>
                </a:solidFill>
              </a:rPr>
              <a:t>Possible next steps:</a:t>
            </a:r>
          </a:p>
          <a:p>
            <a:pPr lvl="1">
              <a:buFont typeface="Arial" panose="020B0604020202020204" pitchFamily="34" charset="0"/>
              <a:buChar char="•"/>
            </a:pPr>
            <a:r>
              <a:rPr lang="en-US" sz="2133">
                <a:solidFill>
                  <a:schemeClr val="tx1"/>
                </a:solidFill>
              </a:rPr>
              <a:t>Re-implement PDSA 1 with better support to care teams with little improvement</a:t>
            </a:r>
          </a:p>
          <a:p>
            <a:pPr lvl="1">
              <a:buFont typeface="Arial" panose="020B0604020202020204" pitchFamily="34" charset="0"/>
              <a:buChar char="•"/>
            </a:pPr>
            <a:r>
              <a:rPr lang="en-US" sz="2133">
                <a:solidFill>
                  <a:schemeClr val="tx1"/>
                </a:solidFill>
              </a:rPr>
              <a:t>Develop a new intervention tailored to the specific barrier’s for each team</a:t>
            </a:r>
          </a:p>
          <a:p>
            <a:pPr lvl="1">
              <a:buFont typeface="Arial" panose="020B0604020202020204" pitchFamily="34" charset="0"/>
              <a:buChar char="•"/>
            </a:pPr>
            <a:endParaRPr lang="en-US">
              <a:solidFill>
                <a:schemeClr val="tx1"/>
              </a:solidFill>
            </a:endParaRPr>
          </a:p>
          <a:p>
            <a:pPr lvl="1">
              <a:buFont typeface="Arial" panose="020B0604020202020204" pitchFamily="34" charset="0"/>
              <a:buChar char="•"/>
            </a:pPr>
            <a:endParaRPr lang="en-US">
              <a:solidFill>
                <a:schemeClr val="tx1"/>
              </a:solidFill>
            </a:endParaRPr>
          </a:p>
        </p:txBody>
      </p:sp>
      <p:sp>
        <p:nvSpPr>
          <p:cNvPr id="13" name="Arrow: Right 12">
            <a:extLst>
              <a:ext uri="{FF2B5EF4-FFF2-40B4-BE49-F238E27FC236}">
                <a16:creationId xmlns:a16="http://schemas.microsoft.com/office/drawing/2014/main" id="{1B309400-38E1-41D7-A02F-BD955F1EDE9D}"/>
              </a:ext>
            </a:extLst>
          </p:cNvPr>
          <p:cNvSpPr/>
          <p:nvPr/>
        </p:nvSpPr>
        <p:spPr>
          <a:xfrm>
            <a:off x="4744423" y="3429000"/>
            <a:ext cx="1032621"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131715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2"/>
          <p:cNvSpPr txBox="1">
            <a:spLocks noGrp="1"/>
          </p:cNvSpPr>
          <p:nvPr>
            <p:ph type="title"/>
          </p:nvPr>
        </p:nvSpPr>
        <p:spPr>
          <a:prstGeom prst="rect">
            <a:avLst/>
          </a:prstGeom>
          <a:noFill/>
          <a:ln>
            <a:noFill/>
          </a:ln>
        </p:spPr>
        <p:txBody>
          <a:bodyPr spcFirstLastPara="1" vert="horz" wrap="square" lIns="121900" tIns="60925" rIns="121900" bIns="60925" rtlCol="0" anchor="b" anchorCtr="0">
            <a:normAutofit/>
          </a:bodyPr>
          <a:lstStyle/>
          <a:p>
            <a:pPr>
              <a:buClr>
                <a:srgbClr val="6F5700"/>
              </a:buClr>
              <a:buSzPts val="3600"/>
            </a:pPr>
            <a:r>
              <a:rPr lang="en-US">
                <a:latin typeface="Franklin Gothic Demi"/>
                <a:sym typeface="Calibri"/>
              </a:rPr>
              <a:t>Agenda</a:t>
            </a:r>
            <a:endParaRPr>
              <a:latin typeface="Franklin Gothic Demi" panose="020B0703020102020204" pitchFamily="34" charset="0"/>
              <a:sym typeface="Calibri"/>
            </a:endParaRPr>
          </a:p>
        </p:txBody>
      </p:sp>
      <p:sp>
        <p:nvSpPr>
          <p:cNvPr id="197" name="Google Shape;197;p12"/>
          <p:cNvSpPr txBox="1">
            <a:spLocks noGrp="1"/>
          </p:cNvSpPr>
          <p:nvPr>
            <p:ph type="sldNum" sz="quarter" idx="12"/>
          </p:nvPr>
        </p:nvSpPr>
        <p:spPr>
          <a:xfrm>
            <a:off x="9913906" y="6459786"/>
            <a:ext cx="1312025" cy="365125"/>
          </a:xfrm>
          <a:prstGeom prst="rect">
            <a:avLst/>
          </a:prstGeom>
          <a:noFill/>
          <a:ln>
            <a:noFill/>
          </a:ln>
        </p:spPr>
        <p:txBody>
          <a:bodyPr spcFirstLastPara="1" vert="horz" wrap="square" lIns="121900" tIns="60925" rIns="121900" bIns="60925" rtlCol="0" anchor="ctr" anchorCtr="0">
            <a:noAutofit/>
          </a:bodyPr>
          <a:lstStyle/>
          <a:p>
            <a:pPr marL="0" marR="0" lvl="0" indent="0" algn="r" defTabSz="914377" rtl="0" eaLnBrk="1" fontAlgn="auto" latinLnBrk="0" hangingPunct="1">
              <a:lnSpc>
                <a:spcPct val="100000"/>
              </a:lnSpc>
              <a:spcBef>
                <a:spcPts val="0"/>
              </a:spcBef>
              <a:spcAft>
                <a:spcPts val="0"/>
              </a:spcAft>
              <a:buClr>
                <a:srgbClr val="000000"/>
              </a:buClr>
              <a:buSzPts val="700"/>
              <a:buFontTx/>
              <a:buNone/>
              <a:tabLst/>
              <a:defRPr/>
            </a:pPr>
            <a:fld id="{00000000-1234-1234-1234-123412341234}" type="slidenum">
              <a:rPr kumimoji="0" lang="en-US" sz="1051" b="0" i="0" u="none" strike="noStrike" kern="0" cap="none" spc="0" normalizeH="0" baseline="0" noProof="0">
                <a:ln>
                  <a:noFill/>
                </a:ln>
                <a:solidFill>
                  <a:srgbClr val="FFFFFF"/>
                </a:solidFill>
                <a:effectLst/>
                <a:uLnTx/>
                <a:uFillTx/>
                <a:latin typeface="Calibri"/>
                <a:ea typeface="+mn-ea"/>
                <a:cs typeface="Arial"/>
                <a:sym typeface="Arial"/>
              </a:rPr>
              <a:pPr marL="0" marR="0" lvl="0" indent="0" algn="r" defTabSz="914377" rtl="0" eaLnBrk="1" fontAlgn="auto" latinLnBrk="0" hangingPunct="1">
                <a:lnSpc>
                  <a:spcPct val="100000"/>
                </a:lnSpc>
                <a:spcBef>
                  <a:spcPts val="0"/>
                </a:spcBef>
                <a:spcAft>
                  <a:spcPts val="0"/>
                </a:spcAft>
                <a:buClr>
                  <a:srgbClr val="000000"/>
                </a:buClr>
                <a:buSzPts val="700"/>
                <a:buFontTx/>
                <a:buNone/>
                <a:tabLst/>
                <a:defRPr/>
              </a:pPr>
              <a:t>2</a:t>
            </a:fld>
            <a:endParaRPr kumimoji="0" sz="1051" b="0" i="0" u="none" strike="noStrike" kern="0" cap="none" spc="0" normalizeH="0" baseline="0" noProof="0">
              <a:ln>
                <a:noFill/>
              </a:ln>
              <a:solidFill>
                <a:srgbClr val="FFFFFF"/>
              </a:solidFill>
              <a:effectLst/>
              <a:uLnTx/>
              <a:uFillTx/>
              <a:latin typeface="Calibri"/>
              <a:ea typeface="+mn-ea"/>
              <a:cs typeface="Arial"/>
              <a:sym typeface="Arial"/>
            </a:endParaRPr>
          </a:p>
        </p:txBody>
      </p:sp>
      <p:graphicFrame>
        <p:nvGraphicFramePr>
          <p:cNvPr id="6" name="Google Shape;1904;p13">
            <a:extLst>
              <a:ext uri="{FF2B5EF4-FFF2-40B4-BE49-F238E27FC236}">
                <a16:creationId xmlns:a16="http://schemas.microsoft.com/office/drawing/2014/main" id="{6D0802B9-CB48-4563-A1EA-86DADD1A172F}"/>
              </a:ext>
            </a:extLst>
          </p:cNvPr>
          <p:cNvGraphicFramePr/>
          <p:nvPr>
            <p:extLst>
              <p:ext uri="{D42A27DB-BD31-4B8C-83A1-F6EECF244321}">
                <p14:modId xmlns:p14="http://schemas.microsoft.com/office/powerpoint/2010/main" val="4184664101"/>
              </p:ext>
            </p:extLst>
          </p:nvPr>
        </p:nvGraphicFramePr>
        <p:xfrm>
          <a:off x="841828" y="2256971"/>
          <a:ext cx="10516387" cy="3180104"/>
        </p:xfrm>
        <a:graphic>
          <a:graphicData uri="http://schemas.openxmlformats.org/drawingml/2006/table">
            <a:tbl>
              <a:tblPr>
                <a:noFill/>
              </a:tblPr>
              <a:tblGrid>
                <a:gridCol w="1811595">
                  <a:extLst>
                    <a:ext uri="{9D8B030D-6E8A-4147-A177-3AD203B41FA5}">
                      <a16:colId xmlns:a16="http://schemas.microsoft.com/office/drawing/2014/main" val="20000"/>
                    </a:ext>
                  </a:extLst>
                </a:gridCol>
                <a:gridCol w="4485538">
                  <a:extLst>
                    <a:ext uri="{9D8B030D-6E8A-4147-A177-3AD203B41FA5}">
                      <a16:colId xmlns:a16="http://schemas.microsoft.com/office/drawing/2014/main" val="20001"/>
                    </a:ext>
                  </a:extLst>
                </a:gridCol>
                <a:gridCol w="4219254">
                  <a:extLst>
                    <a:ext uri="{9D8B030D-6E8A-4147-A177-3AD203B41FA5}">
                      <a16:colId xmlns:a16="http://schemas.microsoft.com/office/drawing/2014/main" val="20002"/>
                    </a:ext>
                  </a:extLst>
                </a:gridCol>
              </a:tblGrid>
              <a:tr h="607663">
                <a:tc>
                  <a:txBody>
                    <a:bodyPr/>
                    <a:lstStyle/>
                    <a:p>
                      <a:pPr marL="0" marR="0" lvl="0" indent="0" algn="l" rtl="0">
                        <a:lnSpc>
                          <a:spcPct val="100000"/>
                        </a:lnSpc>
                        <a:spcBef>
                          <a:spcPts val="0"/>
                        </a:spcBef>
                        <a:spcAft>
                          <a:spcPts val="0"/>
                        </a:spcAft>
                        <a:buClr>
                          <a:srgbClr val="000000"/>
                        </a:buClr>
                        <a:buSzPts val="1400"/>
                        <a:buFont typeface="Arial"/>
                        <a:buNone/>
                      </a:pPr>
                      <a:r>
                        <a:rPr lang="en-US" sz="1600" b="0" u="none" strike="noStrike" cap="none">
                          <a:latin typeface="Calibri"/>
                          <a:ea typeface="Calibri"/>
                          <a:cs typeface="Calibri"/>
                        </a:rPr>
                        <a:t>9:00 – 9:15 a.m.</a:t>
                      </a:r>
                      <a:endParaRPr sz="1600" b="0" u="none" strike="noStrike" cap="none">
                        <a:latin typeface="Calibri"/>
                        <a:ea typeface="Calibri"/>
                        <a:cs typeface="Calibri"/>
                      </a:endParaRPr>
                    </a:p>
                  </a:txBody>
                  <a:tcPr marL="121925" marR="121925" marT="50393" marB="50393"/>
                </a:tc>
                <a:tc>
                  <a:txBody>
                    <a:bodyPr/>
                    <a:lstStyle/>
                    <a:p>
                      <a:pPr marL="0" marR="0" lvl="0" indent="0" algn="l" rtl="0">
                        <a:lnSpc>
                          <a:spcPct val="100000"/>
                        </a:lnSpc>
                        <a:spcBef>
                          <a:spcPts val="0"/>
                        </a:spcBef>
                        <a:spcAft>
                          <a:spcPts val="0"/>
                        </a:spcAft>
                        <a:buClr>
                          <a:srgbClr val="000000"/>
                        </a:buClr>
                        <a:buSzPts val="1400"/>
                        <a:buFont typeface="Arial"/>
                        <a:buNone/>
                      </a:pPr>
                      <a:r>
                        <a:rPr lang="en-US" sz="1600" u="none" strike="noStrike" cap="none">
                          <a:latin typeface="Calibri"/>
                          <a:ea typeface="Calibri"/>
                          <a:cs typeface="Calibri"/>
                        </a:rPr>
                        <a:t>Welcome &amp; Presentation of the transition to the second PDSA cycle</a:t>
                      </a:r>
                      <a:endParaRPr sz="1600" u="none" strike="noStrike" cap="none">
                        <a:latin typeface="Calibri"/>
                        <a:ea typeface="Calibri"/>
                        <a:cs typeface="Calibri"/>
                      </a:endParaRPr>
                    </a:p>
                  </a:txBody>
                  <a:tcPr marL="121925" marR="121925" marT="50393" marB="50393"/>
                </a:tc>
                <a:tc>
                  <a:txBody>
                    <a:bodyPr/>
                    <a:lstStyle/>
                    <a:p>
                      <a:pPr marL="0" marR="0" lvl="0" indent="0" algn="l" rtl="0">
                        <a:lnSpc>
                          <a:spcPct val="100000"/>
                        </a:lnSpc>
                        <a:spcBef>
                          <a:spcPts val="0"/>
                        </a:spcBef>
                        <a:spcAft>
                          <a:spcPts val="0"/>
                        </a:spcAft>
                        <a:buClr>
                          <a:schemeClr val="dk1"/>
                        </a:buClr>
                        <a:buSzPts val="1400"/>
                        <a:buFont typeface="Arial"/>
                        <a:buNone/>
                      </a:pPr>
                      <a:r>
                        <a:rPr lang="en-US" sz="1600" u="none" strike="noStrike" cap="none">
                          <a:latin typeface="Calibri"/>
                          <a:ea typeface="Calibri"/>
                          <a:cs typeface="Calibri"/>
                        </a:rPr>
                        <a:t>Suzanne Cohen, Health Federation of Philadelphia</a:t>
                      </a:r>
                    </a:p>
                  </a:txBody>
                  <a:tcPr marL="121925" marR="121925" marT="50393" marB="50393"/>
                </a:tc>
                <a:extLst>
                  <a:ext uri="{0D108BD9-81ED-4DB2-BD59-A6C34878D82A}">
                    <a16:rowId xmlns:a16="http://schemas.microsoft.com/office/drawing/2014/main" val="10000"/>
                  </a:ext>
                </a:extLst>
              </a:tr>
              <a:tr h="911495">
                <a:tc>
                  <a:txBody>
                    <a:bodyPr/>
                    <a:lstStyle/>
                    <a:p>
                      <a:pPr marL="0" marR="0" lvl="0" indent="0" algn="l" defTabSz="914377" rtl="0" eaLnBrk="1" fontAlgn="auto" latinLnBrk="0" hangingPunct="1">
                        <a:lnSpc>
                          <a:spcPct val="100000"/>
                        </a:lnSpc>
                        <a:spcBef>
                          <a:spcPts val="0"/>
                        </a:spcBef>
                        <a:spcAft>
                          <a:spcPts val="0"/>
                        </a:spcAft>
                        <a:buClr>
                          <a:schemeClr val="dk1"/>
                        </a:buClr>
                        <a:buSzPts val="1400"/>
                        <a:buFont typeface="Arial"/>
                        <a:buNone/>
                        <a:tabLst/>
                        <a:defRPr/>
                      </a:pPr>
                      <a:r>
                        <a:rPr lang="en-US" sz="1600" b="0" u="none" strike="noStrike" cap="none">
                          <a:latin typeface="Calibri"/>
                          <a:ea typeface="Calibri"/>
                          <a:cs typeface="Calibri"/>
                        </a:rPr>
                        <a:t>9:15 – 9:45 a.m.</a:t>
                      </a:r>
                    </a:p>
                  </a:txBody>
                  <a:tcPr marL="121925" marR="121925" marT="50393" marB="50393"/>
                </a:tc>
                <a:tc>
                  <a:txBody>
                    <a:bodyPr/>
                    <a:lstStyle/>
                    <a:p>
                      <a:pPr marL="0" marR="0" lvl="0" indent="0" algn="l" defTabSz="914377" rtl="0" eaLnBrk="1" fontAlgn="auto" latinLnBrk="0" hangingPunct="1">
                        <a:lnSpc>
                          <a:spcPct val="100000"/>
                        </a:lnSpc>
                        <a:spcBef>
                          <a:spcPts val="0"/>
                        </a:spcBef>
                        <a:spcAft>
                          <a:spcPts val="0"/>
                        </a:spcAft>
                        <a:buClr>
                          <a:schemeClr val="dk1"/>
                        </a:buClr>
                        <a:buSzPts val="1400"/>
                        <a:buFont typeface="Arial"/>
                        <a:buNone/>
                        <a:tabLst/>
                        <a:defRPr/>
                      </a:pPr>
                      <a:r>
                        <a:rPr lang="en-US" sz="1600" b="0" i="0" kern="1200">
                          <a:solidFill>
                            <a:schemeClr val="tx1"/>
                          </a:solidFill>
                          <a:effectLst/>
                          <a:latin typeface="+mn-lt"/>
                          <a:ea typeface="+mn-ea"/>
                          <a:cs typeface="+mn-cs"/>
                        </a:rPr>
                        <a:t>PCMH Sharing of Challenges and Solutions</a:t>
                      </a:r>
                      <a:endParaRPr lang="en-US" sz="2000" b="0" u="none" strike="noStrike" cap="none">
                        <a:solidFill>
                          <a:schemeClr val="tx1"/>
                        </a:solidFill>
                        <a:latin typeface="+mn-lt"/>
                        <a:ea typeface="Calibri" panose="020F0502020204030204" pitchFamily="34" charset="0"/>
                        <a:cs typeface="Calibri" panose="020F0502020204030204" pitchFamily="34" charset="0"/>
                      </a:endParaRPr>
                    </a:p>
                  </a:txBody>
                  <a:tcPr marL="121925" marR="121925" marT="50393" marB="50393"/>
                </a:tc>
                <a:tc>
                  <a:txBody>
                    <a:bodyPr/>
                    <a:lstStyle/>
                    <a:p>
                      <a:pPr marL="0" lvl="0" indent="0" algn="l">
                        <a:lnSpc>
                          <a:spcPct val="100000"/>
                        </a:lnSpc>
                        <a:spcBef>
                          <a:spcPts val="0"/>
                        </a:spcBef>
                        <a:spcAft>
                          <a:spcPts val="0"/>
                        </a:spcAft>
                        <a:buNone/>
                      </a:pPr>
                      <a:r>
                        <a:rPr lang="en-US" sz="1600" b="0" i="0" u="none" strike="noStrike" cap="none" noProof="0">
                          <a:solidFill>
                            <a:srgbClr val="000000"/>
                          </a:solidFill>
                          <a:highlight>
                            <a:srgbClr val="FFFFFF"/>
                          </a:highlight>
                          <a:latin typeface="Calibri"/>
                          <a:ea typeface="Calibri"/>
                          <a:cs typeface="Calibri"/>
                        </a:rPr>
                        <a:t>Laura Line, Health Federation of Philadelphia</a:t>
                      </a:r>
                    </a:p>
                  </a:txBody>
                  <a:tcPr marL="121925" marR="121925" marT="50393" marB="50393"/>
                </a:tc>
                <a:extLst>
                  <a:ext uri="{0D108BD9-81ED-4DB2-BD59-A6C34878D82A}">
                    <a16:rowId xmlns:a16="http://schemas.microsoft.com/office/drawing/2014/main" val="10002"/>
                  </a:ext>
                </a:extLst>
              </a:tr>
              <a:tr h="800090">
                <a:tc>
                  <a:txBody>
                    <a:bodyPr/>
                    <a:lstStyle/>
                    <a:p>
                      <a:pPr marL="0" marR="0" lvl="0" indent="0" algn="l" defTabSz="914377" rtl="0" eaLnBrk="1" fontAlgn="auto" latinLnBrk="0" hangingPunct="1">
                        <a:lnSpc>
                          <a:spcPct val="100000"/>
                        </a:lnSpc>
                        <a:spcBef>
                          <a:spcPts val="0"/>
                        </a:spcBef>
                        <a:spcAft>
                          <a:spcPts val="0"/>
                        </a:spcAft>
                        <a:buClr>
                          <a:schemeClr val="dk1"/>
                        </a:buClr>
                        <a:buSzPts val="1400"/>
                        <a:buFont typeface="Arial"/>
                        <a:buNone/>
                        <a:tabLst/>
                        <a:defRPr/>
                      </a:pPr>
                      <a:r>
                        <a:rPr lang="en-US" sz="1600" b="0" u="none" strike="noStrike" cap="none">
                          <a:latin typeface="Calibri"/>
                          <a:ea typeface="Calibri"/>
                          <a:cs typeface="Calibri"/>
                        </a:rPr>
                        <a:t>9:45 – 10:15 a.m.</a:t>
                      </a:r>
                    </a:p>
                  </a:txBody>
                  <a:tcPr marL="121925" marR="121925" marT="50393" marB="50393"/>
                </a:tc>
                <a:tc>
                  <a:txBody>
                    <a:bodyPr/>
                    <a:lstStyle/>
                    <a:p>
                      <a:pPr marL="0" marR="0" lvl="0" indent="0" algn="l" rtl="0" eaLnBrk="1" fontAlgn="auto" latinLnBrk="0" hangingPunct="1">
                        <a:lnSpc>
                          <a:spcPct val="100000"/>
                        </a:lnSpc>
                        <a:spcBef>
                          <a:spcPts val="0"/>
                        </a:spcBef>
                        <a:spcAft>
                          <a:spcPts val="0"/>
                        </a:spcAft>
                        <a:buClr>
                          <a:schemeClr val="dk1"/>
                        </a:buClr>
                        <a:buSzPts val="1400"/>
                        <a:buFont typeface="Arial"/>
                        <a:buNone/>
                      </a:pPr>
                      <a:r>
                        <a:rPr lang="en-US" sz="1600" b="0" u="none" strike="noStrike" cap="none">
                          <a:latin typeface="Calibri"/>
                          <a:ea typeface="Calibri"/>
                          <a:cs typeface="Calibri"/>
                        </a:rPr>
                        <a:t>PCMH Panel Discussion: </a:t>
                      </a:r>
                      <a:endParaRPr lang="en-US"/>
                    </a:p>
                    <a:p>
                      <a:pPr marL="0" marR="0" lvl="0" indent="0" algn="l">
                        <a:lnSpc>
                          <a:spcPct val="100000"/>
                        </a:lnSpc>
                        <a:spcBef>
                          <a:spcPts val="0"/>
                        </a:spcBef>
                        <a:spcAft>
                          <a:spcPts val="0"/>
                        </a:spcAft>
                        <a:buSzPts val="1400"/>
                        <a:buFont typeface="Arial"/>
                        <a:buNone/>
                      </a:pPr>
                      <a:r>
                        <a:rPr lang="en-US" sz="1600" b="0" u="none" strike="noStrike" cap="none">
                          <a:latin typeface="Calibri"/>
                          <a:ea typeface="Calibri"/>
                          <a:cs typeface="Calibri"/>
                        </a:rPr>
                        <a:t>Moving from PDSA Cycle 1 to 2</a:t>
                      </a:r>
                    </a:p>
                  </a:txBody>
                  <a:tcPr marL="121925" marR="121925" marT="50393" marB="50393"/>
                </a:tc>
                <a:tc>
                  <a:txBody>
                    <a:bodyPr/>
                    <a:lstStyle/>
                    <a:p>
                      <a:pPr marL="0" marR="0" lvl="0" indent="0" algn="l" rtl="0">
                        <a:lnSpc>
                          <a:spcPct val="100000"/>
                        </a:lnSpc>
                        <a:spcBef>
                          <a:spcPts val="0"/>
                        </a:spcBef>
                        <a:spcAft>
                          <a:spcPts val="0"/>
                        </a:spcAft>
                        <a:buClr>
                          <a:schemeClr val="dk1"/>
                        </a:buClr>
                        <a:buSzPts val="1400"/>
                        <a:buFont typeface="Arial"/>
                        <a:buNone/>
                      </a:pPr>
                      <a:r>
                        <a:rPr lang="en-US" sz="1600" u="none" strike="noStrike" cap="none">
                          <a:latin typeface="Calibri"/>
                          <a:ea typeface="Calibri"/>
                          <a:cs typeface="Calibri"/>
                        </a:rPr>
                        <a:t>Rafaela Velez &amp; </a:t>
                      </a:r>
                      <a:r>
                        <a:rPr lang="en-US" sz="1600" b="0" i="0" u="none" strike="noStrike" cap="none" noProof="0">
                          <a:solidFill>
                            <a:srgbClr val="000000"/>
                          </a:solidFill>
                          <a:latin typeface="Calibri"/>
                          <a:ea typeface="Calibri"/>
                          <a:cs typeface="Calibri"/>
                        </a:rPr>
                        <a:t>Niya </a:t>
                      </a:r>
                      <a:r>
                        <a:rPr lang="en-US" sz="1600" b="0" i="0" u="none" strike="noStrike" cap="none" noProof="0" err="1">
                          <a:solidFill>
                            <a:srgbClr val="000000"/>
                          </a:solidFill>
                          <a:latin typeface="Calibri"/>
                          <a:ea typeface="Calibri"/>
                          <a:cs typeface="Calibri"/>
                        </a:rPr>
                        <a:t>Grenevich</a:t>
                      </a:r>
                      <a:r>
                        <a:rPr lang="en-US" sz="1600" b="0" i="0" u="none" strike="noStrike" cap="none" noProof="0">
                          <a:solidFill>
                            <a:srgbClr val="000000"/>
                          </a:solidFill>
                          <a:latin typeface="Calibri"/>
                          <a:ea typeface="Calibri"/>
                          <a:cs typeface="Calibri"/>
                        </a:rPr>
                        <a:t>, </a:t>
                      </a:r>
                    </a:p>
                    <a:p>
                      <a:pPr marL="0" marR="0" lvl="0" indent="0" algn="l" rtl="0">
                        <a:lnSpc>
                          <a:spcPct val="100000"/>
                        </a:lnSpc>
                        <a:spcBef>
                          <a:spcPts val="0"/>
                        </a:spcBef>
                        <a:spcAft>
                          <a:spcPts val="0"/>
                        </a:spcAft>
                        <a:buClr>
                          <a:schemeClr val="dk1"/>
                        </a:buClr>
                        <a:buSzPts val="1400"/>
                        <a:buFont typeface="Arial"/>
                        <a:buNone/>
                      </a:pPr>
                      <a:r>
                        <a:rPr lang="en-US" sz="1600" u="none" strike="noStrike" cap="none">
                          <a:latin typeface="Calibri"/>
                          <a:ea typeface="Calibri"/>
                          <a:cs typeface="Calibri"/>
                        </a:rPr>
                        <a:t>Berks Community Health Center</a:t>
                      </a:r>
                    </a:p>
                  </a:txBody>
                  <a:tcPr marL="121925" marR="121925" marT="50393" marB="50393"/>
                </a:tc>
                <a:extLst>
                  <a:ext uri="{0D108BD9-81ED-4DB2-BD59-A6C34878D82A}">
                    <a16:rowId xmlns:a16="http://schemas.microsoft.com/office/drawing/2014/main" val="10003"/>
                  </a:ext>
                </a:extLst>
              </a:tr>
              <a:tr h="860856">
                <a:tc>
                  <a:txBody>
                    <a:bodyPr/>
                    <a:lstStyle/>
                    <a:p>
                      <a:pPr marL="0" marR="0" lvl="0" indent="0" algn="l" defTabSz="914377" rtl="0" eaLnBrk="1" fontAlgn="auto" latinLnBrk="0" hangingPunct="1">
                        <a:lnSpc>
                          <a:spcPct val="100000"/>
                        </a:lnSpc>
                        <a:spcBef>
                          <a:spcPts val="0"/>
                        </a:spcBef>
                        <a:spcAft>
                          <a:spcPts val="0"/>
                        </a:spcAft>
                        <a:buClr>
                          <a:schemeClr val="dk1"/>
                        </a:buClr>
                        <a:buSzPts val="1400"/>
                        <a:buFont typeface="Arial"/>
                        <a:buNone/>
                        <a:tabLst/>
                        <a:defRPr/>
                      </a:pPr>
                      <a:r>
                        <a:rPr lang="en-US" sz="1600" b="0" u="none" strike="noStrike" cap="none">
                          <a:latin typeface="Calibri"/>
                          <a:ea typeface="Calibri"/>
                          <a:cs typeface="Calibri"/>
                        </a:rPr>
                        <a:t>10:15 – 10:30 p.m.</a:t>
                      </a:r>
                    </a:p>
                  </a:txBody>
                  <a:tcPr marL="121925" marR="121925" marT="50393" marB="50393"/>
                </a:tc>
                <a:tc>
                  <a:txBody>
                    <a:bodyPr/>
                    <a:lstStyle/>
                    <a:p>
                      <a:pPr marL="0" marR="0" lvl="0" indent="0" algn="l" defTabSz="914377" rtl="0" eaLnBrk="1" fontAlgn="auto" latinLnBrk="0" hangingPunct="1">
                        <a:lnSpc>
                          <a:spcPct val="100000"/>
                        </a:lnSpc>
                        <a:spcBef>
                          <a:spcPts val="0"/>
                        </a:spcBef>
                        <a:spcAft>
                          <a:spcPts val="0"/>
                        </a:spcAft>
                        <a:buClr>
                          <a:schemeClr val="dk1"/>
                        </a:buClr>
                        <a:buSzPts val="1400"/>
                        <a:buFont typeface="Arial"/>
                        <a:buNone/>
                        <a:tabLst/>
                        <a:defRPr/>
                      </a:pPr>
                      <a:r>
                        <a:rPr lang="en-US" sz="1600" b="0" u="none" strike="noStrike" cap="none">
                          <a:latin typeface="Calibri"/>
                          <a:ea typeface="Calibri"/>
                          <a:cs typeface="Calibri"/>
                        </a:rPr>
                        <a:t>Sprint Timeline, Next Steps &amp; Evaluation</a:t>
                      </a:r>
                    </a:p>
                  </a:txBody>
                  <a:tcPr marL="121925" marR="121925" marT="50393" marB="50393"/>
                </a:tc>
                <a:tc>
                  <a:txBody>
                    <a:bodyPr/>
                    <a:lstStyle/>
                    <a:p>
                      <a:pPr marL="0" marR="0" lvl="0" indent="0" algn="l" defTabSz="914377" rtl="0" eaLnBrk="1" fontAlgn="auto" latinLnBrk="0" hangingPunct="1">
                        <a:lnSpc>
                          <a:spcPct val="100000"/>
                        </a:lnSpc>
                        <a:spcBef>
                          <a:spcPts val="0"/>
                        </a:spcBef>
                        <a:spcAft>
                          <a:spcPts val="0"/>
                        </a:spcAft>
                        <a:buClr>
                          <a:schemeClr val="dk1"/>
                        </a:buClr>
                        <a:buSzPts val="1400"/>
                        <a:buFont typeface="Arial"/>
                        <a:buNone/>
                        <a:tabLst/>
                        <a:defRPr/>
                      </a:pPr>
                      <a:r>
                        <a:rPr lang="en-US" sz="1600" u="none" strike="noStrike" cap="none">
                          <a:latin typeface="Calibri"/>
                          <a:ea typeface="Calibri"/>
                          <a:cs typeface="Calibri"/>
                        </a:rPr>
                        <a:t>Suzanne Cohen, Health Federation of Philadelphia</a:t>
                      </a:r>
                    </a:p>
                    <a:p>
                      <a:pPr marL="0" marR="0" lvl="0" indent="0" algn="l" rtl="0">
                        <a:lnSpc>
                          <a:spcPct val="100000"/>
                        </a:lnSpc>
                        <a:spcBef>
                          <a:spcPts val="0"/>
                        </a:spcBef>
                        <a:spcAft>
                          <a:spcPts val="0"/>
                        </a:spcAft>
                        <a:buClr>
                          <a:schemeClr val="dk1"/>
                        </a:buClr>
                        <a:buSzPts val="1400"/>
                        <a:buFont typeface="Arial"/>
                        <a:buNone/>
                      </a:pPr>
                      <a:endParaRPr lang="en-US" sz="1600" u="none" strike="noStrike" cap="none">
                        <a:latin typeface="Calibri" panose="020F0502020204030204" pitchFamily="34" charset="0"/>
                        <a:ea typeface="Calibri" panose="020F0502020204030204" pitchFamily="34" charset="0"/>
                        <a:cs typeface="Calibri" panose="020F0502020204030204" pitchFamily="34" charset="0"/>
                      </a:endParaRPr>
                    </a:p>
                  </a:txBody>
                  <a:tcPr marL="121925" marR="121925" marT="50393" marB="50393"/>
                </a:tc>
                <a:extLst>
                  <a:ext uri="{0D108BD9-81ED-4DB2-BD59-A6C34878D82A}">
                    <a16:rowId xmlns:a16="http://schemas.microsoft.com/office/drawing/2014/main" val="2109449620"/>
                  </a:ext>
                </a:extLst>
              </a:tr>
            </a:tbl>
          </a:graphicData>
        </a:graphic>
      </p:graphicFrame>
      <p:sp>
        <p:nvSpPr>
          <p:cNvPr id="7" name="Footer Placeholder 3">
            <a:extLst>
              <a:ext uri="{FF2B5EF4-FFF2-40B4-BE49-F238E27FC236}">
                <a16:creationId xmlns:a16="http://schemas.microsoft.com/office/drawing/2014/main" id="{CB4978A1-BFD5-4AA0-9240-DAA0B7B4AB17}"/>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extLst>
      <p:ext uri="{BB962C8B-B14F-4D97-AF65-F5344CB8AC3E}">
        <p14:creationId xmlns:p14="http://schemas.microsoft.com/office/powerpoint/2010/main" val="832750226"/>
      </p:ext>
    </p:extLst>
  </p:cSld>
  <p:clrMapOvr>
    <a:masterClrMapping/>
  </p:clrMapOvr>
  <p:extLst>
    <p:ext uri="{6950BFC3-D8DA-4A85-94F7-54DA5524770B}">
      <p188:commentRel xmlns:p188="http://schemas.microsoft.com/office/powerpoint/2018/8/main" r:id="rId3"/>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35F8C5B-CCE3-4D1B-B771-5AC9864BC565}"/>
              </a:ext>
            </a:extLst>
          </p:cNvPr>
          <p:cNvSpPr>
            <a:spLocks noGrp="1"/>
          </p:cNvSpPr>
          <p:nvPr>
            <p:ph type="title"/>
          </p:nvPr>
        </p:nvSpPr>
        <p:spPr/>
        <p:txBody>
          <a:bodyPr/>
          <a:lstStyle/>
          <a:p>
            <a:r>
              <a:rPr lang="en-US">
                <a:latin typeface="Franklin Gothic Medium" panose="020B0603020102020204" pitchFamily="34" charset="0"/>
              </a:rPr>
              <a:t>Overall Considerations</a:t>
            </a:r>
          </a:p>
        </p:txBody>
      </p:sp>
      <p:sp>
        <p:nvSpPr>
          <p:cNvPr id="8" name="Content Placeholder 7">
            <a:extLst>
              <a:ext uri="{FF2B5EF4-FFF2-40B4-BE49-F238E27FC236}">
                <a16:creationId xmlns:a16="http://schemas.microsoft.com/office/drawing/2014/main" id="{C82CBBAC-294A-4DFE-B64C-4E08059B1403}"/>
              </a:ext>
            </a:extLst>
          </p:cNvPr>
          <p:cNvSpPr>
            <a:spLocks noGrp="1"/>
          </p:cNvSpPr>
          <p:nvPr>
            <p:ph idx="1"/>
          </p:nvPr>
        </p:nvSpPr>
        <p:spPr/>
        <p:txBody>
          <a:bodyPr vert="horz" lIns="0" tIns="60960" rIns="0" bIns="60960" rtlCol="0" anchor="t">
            <a:normAutofit/>
          </a:bodyPr>
          <a:lstStyle/>
          <a:p>
            <a:pPr marL="457189" indent="-457189" fontAlgn="base">
              <a:buFont typeface="+mj-lt"/>
              <a:buAutoNum type="arabicPeriod"/>
            </a:pPr>
            <a:r>
              <a:rPr lang="en-US" sz="2400"/>
              <a:t>It probably won’t be this neat - real life rarely is!</a:t>
            </a:r>
          </a:p>
          <a:p>
            <a:pPr marL="457189" indent="-457189" fontAlgn="base">
              <a:buFont typeface="+mj-lt"/>
              <a:buAutoNum type="arabicPeriod"/>
            </a:pPr>
            <a:r>
              <a:rPr lang="en-US" sz="2400"/>
              <a:t>PDSA 1 may not be finished. PDSA 2 can be a refinement, or mid-cycle adjustment. It does not need to be a whole new thing.</a:t>
            </a:r>
          </a:p>
          <a:p>
            <a:pPr marL="457189" indent="-457189" fontAlgn="base">
              <a:buFont typeface="+mj-lt"/>
              <a:buAutoNum type="arabicPeriod"/>
            </a:pPr>
            <a:r>
              <a:rPr lang="en-US" sz="2400"/>
              <a:t>Go back to your implementation science principles.  Match the intervention to the outcome and make it realistic!</a:t>
            </a:r>
          </a:p>
          <a:p>
            <a:pPr marL="457189" indent="-457189" fontAlgn="base">
              <a:buFont typeface="+mj-lt"/>
              <a:buAutoNum type="arabicPeriod"/>
            </a:pPr>
            <a:r>
              <a:rPr lang="en-US" sz="2400"/>
              <a:t>Have a single clearly defined primary outcome and clear methods to collect data to measure process (whether you are implementing your intervention as planned) and whether you are achieving your outcome. </a:t>
            </a:r>
          </a:p>
          <a:p>
            <a:pPr>
              <a:buFont typeface="Arial" panose="020B0604020202020204" pitchFamily="34" charset="0"/>
              <a:buChar char="•"/>
            </a:pPr>
            <a:endParaRPr lang="en-US"/>
          </a:p>
        </p:txBody>
      </p:sp>
      <p:sp>
        <p:nvSpPr>
          <p:cNvPr id="5" name="Footer Placeholder 4">
            <a:extLst>
              <a:ext uri="{FF2B5EF4-FFF2-40B4-BE49-F238E27FC236}">
                <a16:creationId xmlns:a16="http://schemas.microsoft.com/office/drawing/2014/main" id="{E4793EA6-3D3D-498D-8232-5CF93B2BFB62}"/>
              </a:ext>
            </a:extLst>
          </p:cNvPr>
          <p:cNvSpPr>
            <a:spLocks noGrp="1"/>
          </p:cNvSpPr>
          <p:nvPr>
            <p:ph type="ftr" sz="quarter" idx="11"/>
          </p:nvPr>
        </p:nvSpPr>
        <p:spPr/>
        <p:txBody>
          <a:bodyPr/>
          <a:lstStyle/>
          <a:p>
            <a:r>
              <a:rPr lang="en-US"/>
              <a:t>© 2026 JHF, PRHI, HCF, HFP</a:t>
            </a:r>
          </a:p>
        </p:txBody>
      </p:sp>
      <p:sp>
        <p:nvSpPr>
          <p:cNvPr id="6" name="Slide Number Placeholder 5">
            <a:extLst>
              <a:ext uri="{FF2B5EF4-FFF2-40B4-BE49-F238E27FC236}">
                <a16:creationId xmlns:a16="http://schemas.microsoft.com/office/drawing/2014/main" id="{79684E6F-19D3-49D4-A07B-C6CB20BEF3E7}"/>
              </a:ext>
            </a:extLst>
          </p:cNvPr>
          <p:cNvSpPr>
            <a:spLocks noGrp="1"/>
          </p:cNvSpPr>
          <p:nvPr>
            <p:ph type="sldNum" sz="quarter" idx="12"/>
          </p:nvPr>
        </p:nvSpPr>
        <p:spPr/>
        <p:txBody>
          <a:bodyPr/>
          <a:lstStyle/>
          <a:p>
            <a:fld id="{DE97A03E-C790-4462-A76B-258E5BF5C3E7}" type="slidenum">
              <a:rPr lang="en-US" smtClean="0"/>
              <a:t>20</a:t>
            </a:fld>
            <a:endParaRPr lang="en-US"/>
          </a:p>
        </p:txBody>
      </p:sp>
    </p:spTree>
    <p:extLst>
      <p:ext uri="{BB962C8B-B14F-4D97-AF65-F5344CB8AC3E}">
        <p14:creationId xmlns:p14="http://schemas.microsoft.com/office/powerpoint/2010/main" val="3602877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2B4A44-5798-431D-8170-CA35FDAA7084}"/>
              </a:ext>
            </a:extLst>
          </p:cNvPr>
          <p:cNvSpPr>
            <a:spLocks noGrp="1"/>
          </p:cNvSpPr>
          <p:nvPr>
            <p:ph type="title"/>
          </p:nvPr>
        </p:nvSpPr>
        <p:spPr/>
        <p:txBody>
          <a:bodyPr/>
          <a:lstStyle/>
          <a:p>
            <a:r>
              <a:rPr lang="en-US"/>
              <a:t>Practice Placement Directions</a:t>
            </a:r>
          </a:p>
        </p:txBody>
      </p:sp>
      <p:pic>
        <p:nvPicPr>
          <p:cNvPr id="5" name="Content Placeholder 4" descr="A screenshot of a computer&#10;&#10;AI-generated content may be incorrect.">
            <a:extLst>
              <a:ext uri="{FF2B5EF4-FFF2-40B4-BE49-F238E27FC236}">
                <a16:creationId xmlns:a16="http://schemas.microsoft.com/office/drawing/2014/main" id="{35C676CE-0649-3211-5291-7D454AE7EE13}"/>
              </a:ext>
            </a:extLst>
          </p:cNvPr>
          <p:cNvPicPr>
            <a:picLocks noGrp="1" noChangeAspect="1"/>
          </p:cNvPicPr>
          <p:nvPr>
            <p:ph idx="1"/>
          </p:nvPr>
        </p:nvPicPr>
        <p:blipFill>
          <a:blip r:embed="rId3"/>
          <a:stretch>
            <a:fillRect/>
          </a:stretch>
        </p:blipFill>
        <p:spPr>
          <a:xfrm>
            <a:off x="4102957" y="1867508"/>
            <a:ext cx="7436126" cy="4241073"/>
          </a:xfrm>
          <a:prstGeom prst="rect">
            <a:avLst/>
          </a:prstGeom>
        </p:spPr>
      </p:pic>
      <p:pic>
        <p:nvPicPr>
          <p:cNvPr id="8" name="Picture 7" descr="A screenshot of a computer&#10;&#10;AI-generated content may be incorrect.">
            <a:extLst>
              <a:ext uri="{FF2B5EF4-FFF2-40B4-BE49-F238E27FC236}">
                <a16:creationId xmlns:a16="http://schemas.microsoft.com/office/drawing/2014/main" id="{E7ED70C7-5A63-C849-ACDA-A079330A0D23}"/>
              </a:ext>
            </a:extLst>
          </p:cNvPr>
          <p:cNvPicPr>
            <a:picLocks noChangeAspect="1"/>
          </p:cNvPicPr>
          <p:nvPr/>
        </p:nvPicPr>
        <p:blipFill>
          <a:blip r:embed="rId4"/>
          <a:stretch>
            <a:fillRect/>
          </a:stretch>
        </p:blipFill>
        <p:spPr>
          <a:xfrm>
            <a:off x="635800" y="1400628"/>
            <a:ext cx="7603885" cy="5174343"/>
          </a:xfrm>
          <a:prstGeom prst="rect">
            <a:avLst/>
          </a:prstGeom>
        </p:spPr>
      </p:pic>
      <p:sp>
        <p:nvSpPr>
          <p:cNvPr id="3" name="Speech Bubble: Oval 2">
            <a:extLst>
              <a:ext uri="{FF2B5EF4-FFF2-40B4-BE49-F238E27FC236}">
                <a16:creationId xmlns:a16="http://schemas.microsoft.com/office/drawing/2014/main" id="{5AE323C4-5234-9FB9-0D56-503897AB6830}"/>
              </a:ext>
            </a:extLst>
          </p:cNvPr>
          <p:cNvSpPr/>
          <p:nvPr/>
        </p:nvSpPr>
        <p:spPr>
          <a:xfrm rot="19500000" flipH="1">
            <a:off x="1864279" y="3777652"/>
            <a:ext cx="2198913" cy="1983618"/>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black circle with green light on it&#10;&#10;AI-generated content may be incorrect.">
            <a:extLst>
              <a:ext uri="{FF2B5EF4-FFF2-40B4-BE49-F238E27FC236}">
                <a16:creationId xmlns:a16="http://schemas.microsoft.com/office/drawing/2014/main" id="{539556F9-A419-55E4-CA95-C9EA3549F9CE}"/>
              </a:ext>
            </a:extLst>
          </p:cNvPr>
          <p:cNvPicPr>
            <a:picLocks noChangeAspect="1"/>
          </p:cNvPicPr>
          <p:nvPr/>
        </p:nvPicPr>
        <p:blipFill>
          <a:blip r:embed="rId5"/>
          <a:stretch>
            <a:fillRect/>
          </a:stretch>
        </p:blipFill>
        <p:spPr>
          <a:xfrm>
            <a:off x="2302102" y="4119336"/>
            <a:ext cx="1506310" cy="1311729"/>
          </a:xfrm>
          <a:prstGeom prst="rect">
            <a:avLst/>
          </a:prstGeom>
        </p:spPr>
      </p:pic>
    </p:spTree>
    <p:extLst>
      <p:ext uri="{BB962C8B-B14F-4D97-AF65-F5344CB8AC3E}">
        <p14:creationId xmlns:p14="http://schemas.microsoft.com/office/powerpoint/2010/main" val="1875266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D1918-B290-2AA2-3D87-7FC617C61E12}"/>
              </a:ext>
            </a:extLst>
          </p:cNvPr>
          <p:cNvSpPr>
            <a:spLocks noGrp="1"/>
          </p:cNvSpPr>
          <p:nvPr>
            <p:ph type="title"/>
          </p:nvPr>
        </p:nvSpPr>
        <p:spPr/>
        <p:txBody>
          <a:bodyPr>
            <a:normAutofit fontScale="90000"/>
          </a:bodyPr>
          <a:lstStyle/>
          <a:p>
            <a:pPr algn="ctr"/>
            <a:r>
              <a:rPr lang="en-US"/>
              <a:t>Models of Integration:</a:t>
            </a:r>
            <a:br>
              <a:rPr lang="en-US">
                <a:ea typeface="Calibri Light"/>
                <a:cs typeface="Calibri Light"/>
              </a:rPr>
            </a:br>
            <a:r>
              <a:rPr lang="en-US">
                <a:ea typeface="Calibri Light"/>
                <a:cs typeface="Calibri Light"/>
              </a:rPr>
              <a:t>Integrated Practice Assessment Tool (IPAT)</a:t>
            </a:r>
          </a:p>
        </p:txBody>
      </p:sp>
      <p:pic>
        <p:nvPicPr>
          <p:cNvPr id="1026" name="Picture 2">
            <a:extLst>
              <a:ext uri="{FF2B5EF4-FFF2-40B4-BE49-F238E27FC236}">
                <a16:creationId xmlns:a16="http://schemas.microsoft.com/office/drawing/2014/main" id="{D745F2C8-CCED-AA9E-063B-EF8D8D2FA9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775" y="2349935"/>
            <a:ext cx="9991809" cy="3371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737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31AF97-F815-4F10-90D0-ADBF184182E7}"/>
              </a:ext>
            </a:extLst>
          </p:cNvPr>
          <p:cNvSpPr>
            <a:spLocks noGrp="1"/>
          </p:cNvSpPr>
          <p:nvPr>
            <p:ph type="title"/>
          </p:nvPr>
        </p:nvSpPr>
        <p:spPr>
          <a:xfrm>
            <a:off x="1144905" y="1035177"/>
            <a:ext cx="10058400" cy="3045793"/>
          </a:xfrm>
        </p:spPr>
        <p:txBody>
          <a:bodyPr>
            <a:normAutofit/>
          </a:bodyPr>
          <a:lstStyle/>
          <a:p>
            <a:r>
              <a:rPr lang="en-US" sz="4800"/>
              <a:t>PCMH Sharing of Challenges and Potential Support</a:t>
            </a:r>
          </a:p>
        </p:txBody>
      </p:sp>
      <p:sp>
        <p:nvSpPr>
          <p:cNvPr id="5" name="Slide Number Placeholder 4">
            <a:extLst>
              <a:ext uri="{FF2B5EF4-FFF2-40B4-BE49-F238E27FC236}">
                <a16:creationId xmlns:a16="http://schemas.microsoft.com/office/drawing/2014/main" id="{1E50D42D-68E3-41B5-B903-6D807058C61B}"/>
              </a:ext>
            </a:extLst>
          </p:cNvPr>
          <p:cNvSpPr>
            <a:spLocks noGrp="1"/>
          </p:cNvSpPr>
          <p:nvPr>
            <p:ph type="sldNum" sz="quarter" idx="12"/>
          </p:nvPr>
        </p:nvSpPr>
        <p:spPr/>
        <p:txBody>
          <a:bodyPr/>
          <a:lstStyle/>
          <a:p>
            <a:fld id="{DE97A03E-C790-4462-A76B-258E5BF5C3E7}" type="slidenum">
              <a:rPr lang="en-US" smtClean="0"/>
              <a:t>23</a:t>
            </a:fld>
            <a:endParaRPr lang="en-US"/>
          </a:p>
        </p:txBody>
      </p:sp>
      <p:sp>
        <p:nvSpPr>
          <p:cNvPr id="8" name="Footer Placeholder 3">
            <a:extLst>
              <a:ext uri="{FF2B5EF4-FFF2-40B4-BE49-F238E27FC236}">
                <a16:creationId xmlns:a16="http://schemas.microsoft.com/office/drawing/2014/main" id="{F84BBADC-4FB6-4031-99BF-83B9E7A49C3B}"/>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
        <p:nvSpPr>
          <p:cNvPr id="7" name="Text Placeholder 6">
            <a:extLst>
              <a:ext uri="{FF2B5EF4-FFF2-40B4-BE49-F238E27FC236}">
                <a16:creationId xmlns:a16="http://schemas.microsoft.com/office/drawing/2014/main" id="{73135BE9-4D0F-49F0-A62D-AD465CF1977C}"/>
              </a:ext>
            </a:extLst>
          </p:cNvPr>
          <p:cNvSpPr>
            <a:spLocks noGrp="1"/>
          </p:cNvSpPr>
          <p:nvPr>
            <p:ph type="body" idx="1"/>
          </p:nvPr>
        </p:nvSpPr>
        <p:spPr>
          <a:xfrm>
            <a:off x="1097280" y="4453128"/>
            <a:ext cx="10101532" cy="1488056"/>
          </a:xfrm>
        </p:spPr>
        <p:txBody>
          <a:bodyPr>
            <a:normAutofit/>
          </a:bodyPr>
          <a:lstStyle/>
          <a:p>
            <a:r>
              <a:rPr lang="en-US" b="1" dirty="0">
                <a:ea typeface="Calibri Light"/>
                <a:cs typeface="Calibri Light"/>
              </a:rPr>
              <a:t>Laura Line</a:t>
            </a:r>
            <a:r>
              <a:rPr lang="en-US" dirty="0">
                <a:ea typeface="Calibri Light"/>
                <a:cs typeface="Calibri Light"/>
              </a:rPr>
              <a:t>, Consultant </a:t>
            </a:r>
            <a:endParaRPr lang="en-US" dirty="0"/>
          </a:p>
          <a:p>
            <a:r>
              <a:rPr lang="en-US" dirty="0">
                <a:ea typeface="Calibri Light"/>
                <a:cs typeface="Calibri Light"/>
              </a:rPr>
              <a:t>Health Federation of Philadelphia</a:t>
            </a:r>
            <a:endParaRPr lang="en-US" dirty="0"/>
          </a:p>
        </p:txBody>
      </p:sp>
    </p:spTree>
    <p:extLst>
      <p:ext uri="{BB962C8B-B14F-4D97-AF65-F5344CB8AC3E}">
        <p14:creationId xmlns:p14="http://schemas.microsoft.com/office/powerpoint/2010/main" val="2382325940"/>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E8F98-19C2-3652-5647-32510818F791}"/>
              </a:ext>
            </a:extLst>
          </p:cNvPr>
          <p:cNvSpPr>
            <a:spLocks noGrp="1"/>
          </p:cNvSpPr>
          <p:nvPr>
            <p:ph type="title"/>
          </p:nvPr>
        </p:nvSpPr>
        <p:spPr>
          <a:xfrm>
            <a:off x="1097280" y="286604"/>
            <a:ext cx="10443028" cy="1428986"/>
          </a:xfrm>
        </p:spPr>
        <p:txBody>
          <a:bodyPr>
            <a:noAutofit/>
          </a:bodyPr>
          <a:lstStyle/>
          <a:p>
            <a:r>
              <a:rPr lang="en-US" sz="3200" b="1">
                <a:solidFill>
                  <a:srgbClr val="333333"/>
                </a:solidFill>
                <a:latin typeface="Calibri Light"/>
                <a:ea typeface="Calibri Light"/>
                <a:cs typeface="Calibri Light"/>
              </a:rPr>
              <a:t>What have been your team's biggest challenges in implementing this first PDSA cycle?</a:t>
            </a:r>
            <a:r>
              <a:rPr lang="en-US" sz="3200" b="1">
                <a:solidFill>
                  <a:srgbClr val="333333"/>
                </a:solidFill>
                <a:latin typeface="Arial"/>
                <a:cs typeface="Arial"/>
              </a:rPr>
              <a:t> </a:t>
            </a:r>
            <a:endParaRPr lang="en-US" sz="3200"/>
          </a:p>
        </p:txBody>
      </p:sp>
      <p:sp>
        <p:nvSpPr>
          <p:cNvPr id="4" name="Footer Placeholder 3">
            <a:extLst>
              <a:ext uri="{FF2B5EF4-FFF2-40B4-BE49-F238E27FC236}">
                <a16:creationId xmlns:a16="http://schemas.microsoft.com/office/drawing/2014/main" id="{567C7B72-995E-D957-640C-70908D225207}"/>
              </a:ext>
            </a:extLst>
          </p:cNvPr>
          <p:cNvSpPr>
            <a:spLocks noGrp="1"/>
          </p:cNvSpPr>
          <p:nvPr>
            <p:ph type="ftr" sz="quarter" idx="11"/>
          </p:nvPr>
        </p:nvSpPr>
        <p:spPr/>
        <p:txBody>
          <a:bodyPr/>
          <a:lstStyle/>
          <a:p>
            <a:r>
              <a:rPr lang="en-US"/>
              <a:t>© 2023 JHF, PRHI, HCF, HFP</a:t>
            </a:r>
          </a:p>
        </p:txBody>
      </p:sp>
      <p:sp>
        <p:nvSpPr>
          <p:cNvPr id="5" name="Slide Number Placeholder 4">
            <a:extLst>
              <a:ext uri="{FF2B5EF4-FFF2-40B4-BE49-F238E27FC236}">
                <a16:creationId xmlns:a16="http://schemas.microsoft.com/office/drawing/2014/main" id="{A573D3D8-B8D5-4FEE-5B39-98A5B70643BF}"/>
              </a:ext>
            </a:extLst>
          </p:cNvPr>
          <p:cNvSpPr>
            <a:spLocks noGrp="1"/>
          </p:cNvSpPr>
          <p:nvPr>
            <p:ph type="sldNum" sz="quarter" idx="12"/>
          </p:nvPr>
        </p:nvSpPr>
        <p:spPr/>
        <p:txBody>
          <a:bodyPr/>
          <a:lstStyle/>
          <a:p>
            <a:fld id="{DE97A03E-C790-4462-A76B-258E5BF5C3E7}" type="slidenum">
              <a:rPr lang="en-US" smtClean="0"/>
              <a:t>24</a:t>
            </a:fld>
            <a:endParaRPr lang="en-US"/>
          </a:p>
        </p:txBody>
      </p:sp>
      <p:pic>
        <p:nvPicPr>
          <p:cNvPr id="11" name="Content Placeholder 10" descr="A graph with text on it&#10;&#10;AI-generated content may be incorrect.">
            <a:extLst>
              <a:ext uri="{FF2B5EF4-FFF2-40B4-BE49-F238E27FC236}">
                <a16:creationId xmlns:a16="http://schemas.microsoft.com/office/drawing/2014/main" id="{16CC61B9-D3B6-7C04-1704-61A8FF890C6B}"/>
              </a:ext>
            </a:extLst>
          </p:cNvPr>
          <p:cNvPicPr>
            <a:picLocks noGrp="1" noChangeAspect="1"/>
          </p:cNvPicPr>
          <p:nvPr>
            <p:ph idx="1"/>
          </p:nvPr>
        </p:nvPicPr>
        <p:blipFill>
          <a:blip r:embed="rId2"/>
          <a:stretch>
            <a:fillRect/>
          </a:stretch>
        </p:blipFill>
        <p:spPr>
          <a:xfrm>
            <a:off x="1269567" y="1845735"/>
            <a:ext cx="9633996" cy="4306388"/>
          </a:xfrm>
          <a:prstGeom prst="rect">
            <a:avLst/>
          </a:prstGeom>
        </p:spPr>
      </p:pic>
    </p:spTree>
    <p:extLst>
      <p:ext uri="{BB962C8B-B14F-4D97-AF65-F5344CB8AC3E}">
        <p14:creationId xmlns:p14="http://schemas.microsoft.com/office/powerpoint/2010/main" val="10517645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FC976-69F6-0A26-D9CB-685AC5CB24D5}"/>
              </a:ext>
            </a:extLst>
          </p:cNvPr>
          <p:cNvSpPr>
            <a:spLocks noGrp="1"/>
          </p:cNvSpPr>
          <p:nvPr>
            <p:ph type="title"/>
          </p:nvPr>
        </p:nvSpPr>
        <p:spPr>
          <a:xfrm>
            <a:off x="1097280" y="286604"/>
            <a:ext cx="10123714" cy="1428986"/>
          </a:xfrm>
        </p:spPr>
        <p:txBody>
          <a:bodyPr/>
          <a:lstStyle/>
          <a:p>
            <a:r>
              <a:rPr lang="en-US" sz="3200" b="1">
                <a:solidFill>
                  <a:srgbClr val="333333"/>
                </a:solidFill>
                <a:latin typeface="Calibri Light"/>
                <a:ea typeface="Calibri Light"/>
                <a:cs typeface="Calibri Light"/>
              </a:rPr>
              <a:t>How can the Learning Network help you address these through the sprints?</a:t>
            </a:r>
            <a:endParaRPr lang="en-US" sz="3200">
              <a:latin typeface="Calibri Light"/>
              <a:ea typeface="Calibri Light"/>
              <a:cs typeface="Calibri Light"/>
            </a:endParaRPr>
          </a:p>
        </p:txBody>
      </p:sp>
      <p:sp>
        <p:nvSpPr>
          <p:cNvPr id="4" name="Footer Placeholder 3">
            <a:extLst>
              <a:ext uri="{FF2B5EF4-FFF2-40B4-BE49-F238E27FC236}">
                <a16:creationId xmlns:a16="http://schemas.microsoft.com/office/drawing/2014/main" id="{7FC18DA0-9DAF-366B-0B0F-4FF6AE23DEC6}"/>
              </a:ext>
            </a:extLst>
          </p:cNvPr>
          <p:cNvSpPr>
            <a:spLocks noGrp="1"/>
          </p:cNvSpPr>
          <p:nvPr>
            <p:ph type="ftr" sz="quarter" idx="11"/>
          </p:nvPr>
        </p:nvSpPr>
        <p:spPr/>
        <p:txBody>
          <a:bodyPr/>
          <a:lstStyle/>
          <a:p>
            <a:r>
              <a:rPr lang="en-US"/>
              <a:t>© 2023 JHF, PRHI, HCF, HFP</a:t>
            </a:r>
          </a:p>
        </p:txBody>
      </p:sp>
      <p:sp>
        <p:nvSpPr>
          <p:cNvPr id="5" name="Slide Number Placeholder 4">
            <a:extLst>
              <a:ext uri="{FF2B5EF4-FFF2-40B4-BE49-F238E27FC236}">
                <a16:creationId xmlns:a16="http://schemas.microsoft.com/office/drawing/2014/main" id="{81F5E948-AFDF-7BCD-F230-3194510D9E1A}"/>
              </a:ext>
            </a:extLst>
          </p:cNvPr>
          <p:cNvSpPr>
            <a:spLocks noGrp="1"/>
          </p:cNvSpPr>
          <p:nvPr>
            <p:ph type="sldNum" sz="quarter" idx="12"/>
          </p:nvPr>
        </p:nvSpPr>
        <p:spPr/>
        <p:txBody>
          <a:bodyPr/>
          <a:lstStyle/>
          <a:p>
            <a:fld id="{DE97A03E-C790-4462-A76B-258E5BF5C3E7}" type="slidenum">
              <a:rPr lang="en-US" smtClean="0"/>
              <a:t>25</a:t>
            </a:fld>
            <a:endParaRPr lang="en-US"/>
          </a:p>
        </p:txBody>
      </p:sp>
      <p:pic>
        <p:nvPicPr>
          <p:cNvPr id="8" name="Content Placeholder 7" descr="A graph with different colored rectangles&#10;&#10;AI-generated content may be incorrect.">
            <a:extLst>
              <a:ext uri="{FF2B5EF4-FFF2-40B4-BE49-F238E27FC236}">
                <a16:creationId xmlns:a16="http://schemas.microsoft.com/office/drawing/2014/main" id="{77CC4047-E69C-9735-410C-050A61FFAD10}"/>
              </a:ext>
            </a:extLst>
          </p:cNvPr>
          <p:cNvPicPr>
            <a:picLocks noGrp="1" noChangeAspect="1"/>
          </p:cNvPicPr>
          <p:nvPr>
            <p:ph idx="1"/>
          </p:nvPr>
        </p:nvPicPr>
        <p:blipFill>
          <a:blip r:embed="rId3"/>
          <a:stretch>
            <a:fillRect/>
          </a:stretch>
        </p:blipFill>
        <p:spPr>
          <a:xfrm>
            <a:off x="1207187" y="1802192"/>
            <a:ext cx="9896642" cy="4712788"/>
          </a:xfrm>
          <a:prstGeom prst="rect">
            <a:avLst/>
          </a:prstGeom>
        </p:spPr>
      </p:pic>
    </p:spTree>
    <p:extLst>
      <p:ext uri="{BB962C8B-B14F-4D97-AF65-F5344CB8AC3E}">
        <p14:creationId xmlns:p14="http://schemas.microsoft.com/office/powerpoint/2010/main" val="582660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51A7C-EB14-C0F8-A674-2FC3C484C6D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813526E-7765-2ECB-0B4D-B44EBC3408CD}"/>
              </a:ext>
            </a:extLst>
          </p:cNvPr>
          <p:cNvSpPr>
            <a:spLocks noGrp="1"/>
          </p:cNvSpPr>
          <p:nvPr>
            <p:ph type="title"/>
          </p:nvPr>
        </p:nvSpPr>
        <p:spPr>
          <a:xfrm>
            <a:off x="1144905" y="1035177"/>
            <a:ext cx="10058400" cy="3045793"/>
          </a:xfrm>
        </p:spPr>
        <p:txBody>
          <a:bodyPr>
            <a:normAutofit/>
          </a:bodyPr>
          <a:lstStyle/>
          <a:p>
            <a:r>
              <a:rPr lang="en-US" sz="4800">
                <a:ea typeface="Calibri Light"/>
                <a:cs typeface="Calibri Light"/>
              </a:rPr>
              <a:t>White Board Activity:</a:t>
            </a:r>
            <a:br>
              <a:rPr lang="en-US" sz="4800">
                <a:ea typeface="Calibri Light"/>
                <a:cs typeface="Calibri Light"/>
              </a:rPr>
            </a:br>
            <a:r>
              <a:rPr lang="en-US" sz="4800">
                <a:ea typeface="Calibri Light"/>
                <a:cs typeface="Calibri Light"/>
              </a:rPr>
              <a:t>Identifying Common Challenges</a:t>
            </a:r>
          </a:p>
        </p:txBody>
      </p:sp>
      <p:sp>
        <p:nvSpPr>
          <p:cNvPr id="5" name="Slide Number Placeholder 4">
            <a:extLst>
              <a:ext uri="{FF2B5EF4-FFF2-40B4-BE49-F238E27FC236}">
                <a16:creationId xmlns:a16="http://schemas.microsoft.com/office/drawing/2014/main" id="{8F10E287-3211-54C4-A23C-C620C8CBE107}"/>
              </a:ext>
            </a:extLst>
          </p:cNvPr>
          <p:cNvSpPr>
            <a:spLocks noGrp="1"/>
          </p:cNvSpPr>
          <p:nvPr>
            <p:ph type="sldNum" sz="quarter" idx="12"/>
          </p:nvPr>
        </p:nvSpPr>
        <p:spPr/>
        <p:txBody>
          <a:bodyPr/>
          <a:lstStyle/>
          <a:p>
            <a:fld id="{DE97A03E-C790-4462-A76B-258E5BF5C3E7}" type="slidenum">
              <a:rPr lang="en-US" smtClean="0"/>
              <a:t>26</a:t>
            </a:fld>
            <a:endParaRPr lang="en-US"/>
          </a:p>
        </p:txBody>
      </p:sp>
      <p:sp>
        <p:nvSpPr>
          <p:cNvPr id="8" name="Footer Placeholder 3">
            <a:extLst>
              <a:ext uri="{FF2B5EF4-FFF2-40B4-BE49-F238E27FC236}">
                <a16:creationId xmlns:a16="http://schemas.microsoft.com/office/drawing/2014/main" id="{08173988-CAB2-F8A0-0962-8C0F4D7E1B1A}"/>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extLst>
      <p:ext uri="{BB962C8B-B14F-4D97-AF65-F5344CB8AC3E}">
        <p14:creationId xmlns:p14="http://schemas.microsoft.com/office/powerpoint/2010/main" val="278859428"/>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31AF97-F815-4F10-90D0-ADBF184182E7}"/>
              </a:ext>
            </a:extLst>
          </p:cNvPr>
          <p:cNvSpPr>
            <a:spLocks noGrp="1"/>
          </p:cNvSpPr>
          <p:nvPr>
            <p:ph type="title"/>
          </p:nvPr>
        </p:nvSpPr>
        <p:spPr>
          <a:xfrm>
            <a:off x="1097280" y="758952"/>
            <a:ext cx="10058400" cy="3045793"/>
          </a:xfrm>
        </p:spPr>
        <p:txBody>
          <a:bodyPr>
            <a:normAutofit/>
          </a:bodyPr>
          <a:lstStyle/>
          <a:p>
            <a:r>
              <a:rPr lang="en-US" sz="4800"/>
              <a:t>PCMH Panel Discussion: Moving from PDSA Cycle 1 to 2</a:t>
            </a:r>
          </a:p>
        </p:txBody>
      </p:sp>
      <p:sp>
        <p:nvSpPr>
          <p:cNvPr id="5" name="Slide Number Placeholder 4">
            <a:extLst>
              <a:ext uri="{FF2B5EF4-FFF2-40B4-BE49-F238E27FC236}">
                <a16:creationId xmlns:a16="http://schemas.microsoft.com/office/drawing/2014/main" id="{1E50D42D-68E3-41B5-B903-6D807058C61B}"/>
              </a:ext>
            </a:extLst>
          </p:cNvPr>
          <p:cNvSpPr>
            <a:spLocks noGrp="1"/>
          </p:cNvSpPr>
          <p:nvPr>
            <p:ph type="sldNum" sz="quarter" idx="12"/>
          </p:nvPr>
        </p:nvSpPr>
        <p:spPr/>
        <p:txBody>
          <a:bodyPr/>
          <a:lstStyle/>
          <a:p>
            <a:fld id="{DE97A03E-C790-4462-A76B-258E5BF5C3E7}" type="slidenum">
              <a:rPr lang="en-US" smtClean="0"/>
              <a:t>27</a:t>
            </a:fld>
            <a:endParaRPr lang="en-US"/>
          </a:p>
        </p:txBody>
      </p:sp>
      <p:sp>
        <p:nvSpPr>
          <p:cNvPr id="8" name="Footer Placeholder 3">
            <a:extLst>
              <a:ext uri="{FF2B5EF4-FFF2-40B4-BE49-F238E27FC236}">
                <a16:creationId xmlns:a16="http://schemas.microsoft.com/office/drawing/2014/main" id="{F84BBADC-4FB6-4031-99BF-83B9E7A49C3B}"/>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
        <p:nvSpPr>
          <p:cNvPr id="7" name="Text Placeholder 6">
            <a:extLst>
              <a:ext uri="{FF2B5EF4-FFF2-40B4-BE49-F238E27FC236}">
                <a16:creationId xmlns:a16="http://schemas.microsoft.com/office/drawing/2014/main" id="{73135BE9-4D0F-49F0-A62D-AD465CF1977C}"/>
              </a:ext>
            </a:extLst>
          </p:cNvPr>
          <p:cNvSpPr>
            <a:spLocks noGrp="1"/>
          </p:cNvSpPr>
          <p:nvPr>
            <p:ph type="body" idx="1"/>
          </p:nvPr>
        </p:nvSpPr>
        <p:spPr>
          <a:xfrm>
            <a:off x="1097280" y="4453128"/>
            <a:ext cx="10101532" cy="1488056"/>
          </a:xfrm>
        </p:spPr>
        <p:txBody>
          <a:bodyPr>
            <a:normAutofit lnSpcReduction="10000"/>
          </a:bodyPr>
          <a:lstStyle/>
          <a:p>
            <a:r>
              <a:rPr lang="en-US" b="1"/>
              <a:t>Niya Grenevich, LPC, Director of Integrated Behavioral Health, </a:t>
            </a:r>
            <a:r>
              <a:rPr lang="en-US"/>
              <a:t>Berks Community Health Center</a:t>
            </a:r>
          </a:p>
          <a:p>
            <a:r>
              <a:rPr lang="en-US" b="1">
                <a:ea typeface="Calibri Light"/>
                <a:cs typeface="Calibri Light"/>
              </a:rPr>
              <a:t>Rafaela Velez, RN, Director of Quality and Risk Management, </a:t>
            </a:r>
            <a:r>
              <a:rPr lang="en-US">
                <a:ea typeface="Calibri Light"/>
                <a:cs typeface="Calibri Light"/>
              </a:rPr>
              <a:t>Berks Community Health Center</a:t>
            </a:r>
            <a:endParaRPr lang="en-US"/>
          </a:p>
        </p:txBody>
      </p:sp>
    </p:spTree>
    <p:extLst>
      <p:ext uri="{BB962C8B-B14F-4D97-AF65-F5344CB8AC3E}">
        <p14:creationId xmlns:p14="http://schemas.microsoft.com/office/powerpoint/2010/main" val="2902548511"/>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6D82865-6D6E-3893-7BED-E9823CF909B0}"/>
              </a:ext>
            </a:extLst>
          </p:cNvPr>
          <p:cNvSpPr>
            <a:spLocks noGrp="1"/>
          </p:cNvSpPr>
          <p:nvPr>
            <p:ph idx="1"/>
          </p:nvPr>
        </p:nvSpPr>
        <p:spPr>
          <a:xfrm>
            <a:off x="2209800" y="4130299"/>
            <a:ext cx="8153400" cy="3501023"/>
          </a:xfrm>
        </p:spPr>
        <p:txBody>
          <a:bodyPr vert="horz" lIns="91440" tIns="45720" rIns="91440" bIns="45720" anchor="t">
            <a:normAutofit/>
          </a:bodyPr>
          <a:lstStyle/>
          <a:p>
            <a:endParaRPr lang="en-US" sz="2000"/>
          </a:p>
          <a:p>
            <a:pPr marL="109220" indent="0">
              <a:buNone/>
            </a:pPr>
            <a:r>
              <a:rPr lang="en-US" sz="2000">
                <a:latin typeface="Segoe UI"/>
                <a:cs typeface="Segoe UI"/>
              </a:rPr>
              <a:t>Rafaela Velez, RN- Director of Quality and Risk Management</a:t>
            </a:r>
          </a:p>
          <a:p>
            <a:pPr marL="109728" indent="0">
              <a:buNone/>
            </a:pPr>
            <a:r>
              <a:rPr lang="en-US" sz="2000">
                <a:latin typeface="Segoe UI" panose="020B0502040204020203" pitchFamily="34" charset="0"/>
                <a:cs typeface="Segoe UI" panose="020B0502040204020203" pitchFamily="34" charset="0"/>
              </a:rPr>
              <a:t>Niya Grenevich, LPC: Director of Integrated Behavioral Health </a:t>
            </a:r>
          </a:p>
        </p:txBody>
      </p:sp>
      <p:sp>
        <p:nvSpPr>
          <p:cNvPr id="2" name="Title 1"/>
          <p:cNvSpPr>
            <a:spLocks noGrp="1"/>
          </p:cNvSpPr>
          <p:nvPr>
            <p:ph type="title"/>
          </p:nvPr>
        </p:nvSpPr>
        <p:spPr/>
        <p:txBody>
          <a:bodyPr>
            <a:normAutofit fontScale="90000"/>
          </a:bodyPr>
          <a:lstStyle/>
          <a:p>
            <a:pPr algn="ctr"/>
            <a:br>
              <a:rPr lang="en-US" sz="3600"/>
            </a:br>
            <a:br>
              <a:rPr lang="en-US" sz="3600">
                <a:latin typeface="Arial" panose="020B0604020202020204" pitchFamily="34" charset="0"/>
                <a:cs typeface="Arial" panose="020B0604020202020204" pitchFamily="34" charset="0"/>
              </a:rPr>
            </a:br>
            <a:br>
              <a:rPr lang="en-US" sz="4000" b="0">
                <a:effectLst/>
                <a:latin typeface="Arial" panose="020B0604020202020204" pitchFamily="34" charset="0"/>
                <a:cs typeface="Arial" panose="020B0604020202020204" pitchFamily="34" charset="0"/>
              </a:rPr>
            </a:br>
            <a:br>
              <a:rPr lang="en-US" sz="4000" b="0">
                <a:effectLst/>
                <a:latin typeface="Arial" panose="020B0604020202020204" pitchFamily="34" charset="0"/>
                <a:cs typeface="Arial" panose="020B0604020202020204" pitchFamily="34" charset="0"/>
              </a:rPr>
            </a:br>
            <a:endParaRPr lang="en-US" sz="3100" b="0">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B051A6B-1E74-A69A-44BB-1F4C71ED1B36}"/>
              </a:ext>
            </a:extLst>
          </p:cNvPr>
          <p:cNvSpPr txBox="1"/>
          <p:nvPr/>
        </p:nvSpPr>
        <p:spPr>
          <a:xfrm>
            <a:off x="2191512" y="815658"/>
            <a:ext cx="8153400" cy="3600986"/>
          </a:xfrm>
          <a:prstGeom prst="rect">
            <a:avLst/>
          </a:prstGeom>
          <a:noFill/>
        </p:spPr>
        <p:txBody>
          <a:bodyPr wrap="square">
            <a:spAutoFit/>
          </a:bodyPr>
          <a:lstStyle/>
          <a:p>
            <a:pPr>
              <a:spcBef>
                <a:spcPts val="0"/>
              </a:spcBef>
              <a:spcAft>
                <a:spcPts val="0"/>
              </a:spcAft>
              <a:buClr>
                <a:srgbClr val="FEFEFF"/>
              </a:buClr>
              <a:defRPr/>
            </a:pPr>
            <a:r>
              <a:rPr lang="en-US" sz="4800"/>
              <a:t>Behavioral Health Referral Workflow Improvement PDSA</a:t>
            </a:r>
          </a:p>
          <a:p>
            <a:pPr algn="ctr">
              <a:buClr>
                <a:srgbClr val="FEFEFF"/>
              </a:buClr>
              <a:defRPr/>
            </a:pPr>
            <a:endParaRPr lang="en-US" sz="2800">
              <a:latin typeface="Segoe UI" panose="020B0502040204020203" pitchFamily="34" charset="0"/>
              <a:cs typeface="Segoe UI" panose="020B0502040204020203" pitchFamily="34" charset="0"/>
            </a:endParaRPr>
          </a:p>
          <a:p>
            <a:pPr algn="ctr">
              <a:buClr>
                <a:srgbClr val="FEFEFF"/>
              </a:buClr>
              <a:defRPr/>
            </a:pPr>
            <a:endParaRPr lang="en-US" sz="2800">
              <a:latin typeface="Segoe UI" panose="020B0502040204020203" pitchFamily="34" charset="0"/>
              <a:cs typeface="Segoe UI" panose="020B0502040204020203" pitchFamily="34" charset="0"/>
            </a:endParaRPr>
          </a:p>
          <a:p>
            <a:pPr algn="ctr">
              <a:buClr>
                <a:srgbClr val="FEFEFF"/>
              </a:buClr>
              <a:defRPr/>
            </a:pPr>
            <a:r>
              <a:rPr lang="en-US" sz="2800">
                <a:latin typeface="Segoe UI" panose="020B0502040204020203" pitchFamily="34" charset="0"/>
                <a:cs typeface="Segoe UI" panose="020B0502040204020203" pitchFamily="34" charset="0"/>
              </a:rPr>
              <a:t>July 9th, 2026</a:t>
            </a:r>
          </a:p>
          <a:p>
            <a:pPr>
              <a:spcBef>
                <a:spcPts val="0"/>
              </a:spcBef>
              <a:spcAft>
                <a:spcPts val="0"/>
              </a:spcAft>
              <a:buClr>
                <a:srgbClr val="FEFEFF"/>
              </a:buClr>
              <a:defRPr/>
            </a:pPr>
            <a:endParaRPr lang="en-US" sz="4800"/>
          </a:p>
        </p:txBody>
      </p:sp>
    </p:spTree>
    <p:extLst>
      <p:ext uri="{BB962C8B-B14F-4D97-AF65-F5344CB8AC3E}">
        <p14:creationId xmlns:p14="http://schemas.microsoft.com/office/powerpoint/2010/main" val="34148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50120CA-7BF3-8B62-AF41-11DC4F2EA3DC}"/>
              </a:ext>
            </a:extLst>
          </p:cNvPr>
          <p:cNvSpPr>
            <a:spLocks noGrp="1"/>
          </p:cNvSpPr>
          <p:nvPr>
            <p:ph idx="1"/>
          </p:nvPr>
        </p:nvSpPr>
        <p:spPr>
          <a:xfrm>
            <a:off x="1898904" y="1524001"/>
            <a:ext cx="8229600" cy="4525963"/>
          </a:xfrm>
        </p:spPr>
        <p:txBody>
          <a:bodyPr/>
          <a:lstStyle/>
          <a:p>
            <a:r>
              <a:rPr lang="en-US" sz="2400"/>
              <a:t>DO THE THING:</a:t>
            </a:r>
            <a:br>
              <a:rPr lang="en-US" sz="2400"/>
            </a:br>
            <a:r>
              <a:rPr lang="en-US" sz="2400"/>
              <a:t>• Transition IBH referral work queue to IBH consultants</a:t>
            </a:r>
            <a:br>
              <a:rPr lang="en-US" sz="2400"/>
            </a:br>
            <a:r>
              <a:rPr lang="en-US" sz="2400"/>
              <a:t>• Restrict inappropriate external IBH/Psych referrals</a:t>
            </a:r>
          </a:p>
          <a:p>
            <a:endParaRPr lang="en-US" sz="2400"/>
          </a:p>
          <a:p>
            <a:pPr marL="109728" indent="0">
              <a:buNone/>
            </a:pPr>
            <a:endParaRPr lang="en-US" sz="2400"/>
          </a:p>
          <a:p>
            <a:r>
              <a:rPr lang="en-US" sz="2400"/>
              <a:t>IMPLEMENTATION OUTCOMES:</a:t>
            </a:r>
            <a:br>
              <a:rPr lang="en-US" sz="2400"/>
            </a:br>
            <a:r>
              <a:rPr lang="en-US" sz="2400"/>
              <a:t>• Referral/report alignment ≥95%</a:t>
            </a:r>
            <a:br>
              <a:rPr lang="en-US" sz="2400"/>
            </a:br>
            <a:r>
              <a:rPr lang="en-US" sz="2400"/>
              <a:t>• 100% internal referral scheduling compliance</a:t>
            </a:r>
          </a:p>
          <a:p>
            <a:endParaRPr lang="en-US"/>
          </a:p>
        </p:txBody>
      </p:sp>
      <p:sp>
        <p:nvSpPr>
          <p:cNvPr id="4" name="Title 3">
            <a:extLst>
              <a:ext uri="{FF2B5EF4-FFF2-40B4-BE49-F238E27FC236}">
                <a16:creationId xmlns:a16="http://schemas.microsoft.com/office/drawing/2014/main" id="{D2FB8FC6-79E6-9D02-2797-330E8F763152}"/>
              </a:ext>
            </a:extLst>
          </p:cNvPr>
          <p:cNvSpPr>
            <a:spLocks noGrp="1"/>
          </p:cNvSpPr>
          <p:nvPr>
            <p:ph type="title"/>
          </p:nvPr>
        </p:nvSpPr>
        <p:spPr>
          <a:xfrm>
            <a:off x="1905000" y="228600"/>
            <a:ext cx="8229600" cy="1143000"/>
          </a:xfrm>
        </p:spPr>
        <p:txBody>
          <a:bodyPr/>
          <a:lstStyle/>
          <a:p>
            <a:pPr algn="ctr"/>
            <a:r>
              <a:rPr lang="en-US"/>
              <a:t>IBH</a:t>
            </a:r>
          </a:p>
        </p:txBody>
      </p:sp>
    </p:spTree>
    <p:extLst>
      <p:ext uri="{BB962C8B-B14F-4D97-AF65-F5344CB8AC3E}">
        <p14:creationId xmlns:p14="http://schemas.microsoft.com/office/powerpoint/2010/main" val="2102366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atin typeface="Franklin Gothic Demi" panose="020B0703020102020204" pitchFamily="34" charset="0"/>
              </a:rPr>
              <a:t>Continuing Education Information</a:t>
            </a:r>
            <a:endParaRPr lang="en-US"/>
          </a:p>
        </p:txBody>
      </p:sp>
      <p:sp>
        <p:nvSpPr>
          <p:cNvPr id="7" name="Content Placeholder 6"/>
          <p:cNvSpPr>
            <a:spLocks noGrp="1"/>
          </p:cNvSpPr>
          <p:nvPr>
            <p:ph idx="1"/>
          </p:nvPr>
        </p:nvSpPr>
        <p:spPr/>
        <p:txBody>
          <a:bodyPr vert="horz" lIns="0" tIns="45720" rIns="0" bIns="45720" rtlCol="0" anchor="t">
            <a:normAutofit/>
          </a:bodyPr>
          <a:lstStyle/>
          <a:p>
            <a:r>
              <a:rPr lang="en-US"/>
              <a:t>In support of improving patient care, this activity has been planned and implemented by the University of Pittsburgh and The Jewish Healthcare Foundation. The University of Pittsburgh is jointly accredited by the </a:t>
            </a:r>
            <a:r>
              <a:rPr lang="en-US" b="1">
                <a:solidFill>
                  <a:schemeClr val="accent1"/>
                </a:solidFill>
              </a:rPr>
              <a:t>Accreditation Council for Continuing Medical Education (ACCME) </a:t>
            </a:r>
            <a:r>
              <a:rPr lang="en-US">
                <a:solidFill>
                  <a:schemeClr val="accent1"/>
                </a:solidFill>
              </a:rPr>
              <a:t>and the </a:t>
            </a:r>
            <a:r>
              <a:rPr lang="en-US" b="1">
                <a:solidFill>
                  <a:schemeClr val="accent1"/>
                </a:solidFill>
              </a:rPr>
              <a:t>American Nurses Credentialing Center (ANCC)</a:t>
            </a:r>
            <a:r>
              <a:rPr lang="en-US"/>
              <a:t>, to provide continuing education for the healthcare team. </a:t>
            </a:r>
            <a:r>
              <a:rPr lang="en-US" b="1">
                <a:solidFill>
                  <a:schemeClr val="accent1"/>
                </a:solidFill>
              </a:rPr>
              <a:t>1.5 hours are approved for this course. </a:t>
            </a:r>
          </a:p>
          <a:p>
            <a:pPr marL="90805" indent="-90805"/>
            <a:r>
              <a:rPr lang="en-US"/>
              <a:t>As a Jointly Accredited Organization, University of Pittsburgh is approved to offer social work continuing education by the </a:t>
            </a:r>
            <a:r>
              <a:rPr lang="en-US" b="1">
                <a:solidFill>
                  <a:schemeClr val="accent1"/>
                </a:solidFill>
              </a:rPr>
              <a:t>Association of Social Work Boards (ASWB) </a:t>
            </a:r>
            <a:r>
              <a:rPr lang="en-US"/>
              <a:t>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a:t>
            </a:r>
            <a:r>
              <a:rPr lang="en-US" b="1"/>
              <a:t> </a:t>
            </a:r>
            <a:r>
              <a:rPr lang="en-US" b="1">
                <a:solidFill>
                  <a:schemeClr val="accent1"/>
                </a:solidFill>
              </a:rPr>
              <a:t>1.5  continuing education credits</a:t>
            </a:r>
            <a:r>
              <a:rPr lang="en-US">
                <a:solidFill>
                  <a:schemeClr val="accent1"/>
                </a:solidFill>
              </a:rPr>
              <a:t>.</a:t>
            </a:r>
            <a:endParaRPr lang="en-US">
              <a:solidFill>
                <a:schemeClr val="accent1"/>
              </a:solidFill>
              <a:ea typeface="Calibri"/>
              <a:cs typeface="Calibri"/>
            </a:endParaRPr>
          </a:p>
          <a:p>
            <a:endParaRPr lang="en-US"/>
          </a:p>
        </p:txBody>
      </p:sp>
      <p:sp>
        <p:nvSpPr>
          <p:cNvPr id="5" name="Slide Number Placeholder 4"/>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a:t>
            </a:fld>
            <a:endPar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Footer Placeholder 3">
            <a:extLst>
              <a:ext uri="{FF2B5EF4-FFF2-40B4-BE49-F238E27FC236}">
                <a16:creationId xmlns:a16="http://schemas.microsoft.com/office/drawing/2014/main" id="{5C2E50EA-B9E5-468A-8F89-6B6F5D7C24BD}"/>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extLst>
      <p:ext uri="{BB962C8B-B14F-4D97-AF65-F5344CB8AC3E}">
        <p14:creationId xmlns:p14="http://schemas.microsoft.com/office/powerpoint/2010/main" val="1129319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96735-28F0-6930-BA2B-C68BB0A8FD1A}"/>
              </a:ext>
            </a:extLst>
          </p:cNvPr>
          <p:cNvSpPr>
            <a:spLocks noGrp="1"/>
          </p:cNvSpPr>
          <p:nvPr>
            <p:ph type="title"/>
          </p:nvPr>
        </p:nvSpPr>
        <p:spPr>
          <a:xfrm>
            <a:off x="1981200" y="609600"/>
            <a:ext cx="8229600" cy="1143000"/>
          </a:xfrm>
        </p:spPr>
        <p:txBody>
          <a:bodyPr>
            <a:normAutofit fontScale="90000"/>
          </a:bodyPr>
          <a:lstStyle/>
          <a:p>
            <a:r>
              <a:rPr lang="en-US"/>
              <a:t>Implementation Strategies</a:t>
            </a:r>
            <a:br>
              <a:rPr lang="en-US"/>
            </a:br>
            <a:endParaRPr lang="en-US"/>
          </a:p>
        </p:txBody>
      </p:sp>
      <p:graphicFrame>
        <p:nvGraphicFramePr>
          <p:cNvPr id="4" name="Content Placeholder 3">
            <a:extLst>
              <a:ext uri="{FF2B5EF4-FFF2-40B4-BE49-F238E27FC236}">
                <a16:creationId xmlns:a16="http://schemas.microsoft.com/office/drawing/2014/main" id="{8D16D3C7-89E4-DF89-57A1-CFCFD23C4DF7}"/>
              </a:ext>
            </a:extLst>
          </p:cNvPr>
          <p:cNvGraphicFramePr>
            <a:graphicFrameLocks noGrp="1"/>
          </p:cNvGraphicFramePr>
          <p:nvPr>
            <p:ph idx="1"/>
          </p:nvPr>
        </p:nvGraphicFramePr>
        <p:xfrm>
          <a:off x="1905000" y="1905000"/>
          <a:ext cx="8229600" cy="338836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902023871"/>
                    </a:ext>
                  </a:extLst>
                </a:gridCol>
                <a:gridCol w="4114800">
                  <a:extLst>
                    <a:ext uri="{9D8B030D-6E8A-4147-A177-3AD203B41FA5}">
                      <a16:colId xmlns:a16="http://schemas.microsoft.com/office/drawing/2014/main" val="4069804060"/>
                    </a:ext>
                  </a:extLst>
                </a:gridCol>
              </a:tblGrid>
              <a:tr h="370840">
                <a:tc>
                  <a:txBody>
                    <a:bodyPr/>
                    <a:lstStyle/>
                    <a:p>
                      <a:pPr algn="ctr"/>
                      <a:r>
                        <a:rPr lang="en-US"/>
                        <a:t>Barrier</a:t>
                      </a:r>
                    </a:p>
                  </a:txBody>
                  <a:tcPr/>
                </a:tc>
                <a:tc>
                  <a:txBody>
                    <a:bodyPr/>
                    <a:lstStyle/>
                    <a:p>
                      <a:pPr algn="ctr"/>
                      <a:r>
                        <a:rPr lang="en-US"/>
                        <a:t>Strategy</a:t>
                      </a:r>
                    </a:p>
                  </a:txBody>
                  <a:tcPr/>
                </a:tc>
                <a:extLst>
                  <a:ext uri="{0D108BD9-81ED-4DB2-BD59-A6C34878D82A}">
                    <a16:rowId xmlns:a16="http://schemas.microsoft.com/office/drawing/2014/main" val="2104841769"/>
                  </a:ext>
                </a:extLst>
              </a:tr>
              <a:tr h="370840">
                <a:tc>
                  <a:txBody>
                    <a:bodyPr/>
                    <a:lstStyle/>
                    <a:p>
                      <a:pPr algn="l"/>
                      <a:r>
                        <a:rPr lang="en-US"/>
                        <a:t>Knowledge gaps</a:t>
                      </a:r>
                    </a:p>
                  </a:txBody>
                  <a:tcPr/>
                </a:tc>
                <a:tc>
                  <a:txBody>
                    <a:bodyPr/>
                    <a:lstStyle/>
                    <a:p>
                      <a:r>
                        <a:rPr lang="en-US"/>
                        <a:t>Provided providers education on PHQ9 scores, Completion of the SAFE-T Protocol Assessment and use of the Columbia Suicide Severity Rating Scale (C-SSRS).</a:t>
                      </a:r>
                    </a:p>
                  </a:txBody>
                  <a:tcPr/>
                </a:tc>
                <a:extLst>
                  <a:ext uri="{0D108BD9-81ED-4DB2-BD59-A6C34878D82A}">
                    <a16:rowId xmlns:a16="http://schemas.microsoft.com/office/drawing/2014/main" val="2907263073"/>
                  </a:ext>
                </a:extLst>
              </a:tr>
              <a:tr h="370840">
                <a:tc>
                  <a:txBody>
                    <a:bodyPr/>
                    <a:lstStyle/>
                    <a:p>
                      <a:r>
                        <a:rPr lang="en-US"/>
                        <a:t>Workflow gaps</a:t>
                      </a:r>
                    </a:p>
                  </a:txBody>
                  <a:tcPr/>
                </a:tc>
                <a:tc>
                  <a:txBody>
                    <a:bodyPr/>
                    <a:lstStyle/>
                    <a:p>
                      <a:r>
                        <a:rPr lang="en-US"/>
                        <a:t>Redesign the EPIC referral report and establish clear work queue ownership and accountability</a:t>
                      </a:r>
                    </a:p>
                  </a:txBody>
                  <a:tcPr/>
                </a:tc>
                <a:extLst>
                  <a:ext uri="{0D108BD9-81ED-4DB2-BD59-A6C34878D82A}">
                    <a16:rowId xmlns:a16="http://schemas.microsoft.com/office/drawing/2014/main" val="3309488103"/>
                  </a:ext>
                </a:extLst>
              </a:tr>
              <a:tr h="370840">
                <a:tc>
                  <a:txBody>
                    <a:bodyPr/>
                    <a:lstStyle/>
                    <a:p>
                      <a:r>
                        <a:rPr lang="en-US"/>
                        <a:t>Access gaps</a:t>
                      </a:r>
                    </a:p>
                  </a:txBody>
                  <a:tcPr/>
                </a:tc>
                <a:tc>
                  <a:txBody>
                    <a:bodyPr/>
                    <a:lstStyle/>
                    <a:p>
                      <a:r>
                        <a:rPr lang="en-US"/>
                        <a:t>Implement a standardized internal referral routing process to improve access and continuity of care</a:t>
                      </a:r>
                    </a:p>
                  </a:txBody>
                  <a:tcPr/>
                </a:tc>
                <a:extLst>
                  <a:ext uri="{0D108BD9-81ED-4DB2-BD59-A6C34878D82A}">
                    <a16:rowId xmlns:a16="http://schemas.microsoft.com/office/drawing/2014/main" val="4280342984"/>
                  </a:ext>
                </a:extLst>
              </a:tr>
            </a:tbl>
          </a:graphicData>
        </a:graphic>
      </p:graphicFrame>
    </p:spTree>
    <p:extLst>
      <p:ext uri="{BB962C8B-B14F-4D97-AF65-F5344CB8AC3E}">
        <p14:creationId xmlns:p14="http://schemas.microsoft.com/office/powerpoint/2010/main" val="14019451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55A79-3C2F-A3CF-5F5F-45644B735756}"/>
              </a:ext>
            </a:extLst>
          </p:cNvPr>
          <p:cNvSpPr>
            <a:spLocks noGrp="1"/>
          </p:cNvSpPr>
          <p:nvPr>
            <p:ph type="title"/>
          </p:nvPr>
        </p:nvSpPr>
        <p:spPr/>
        <p:txBody>
          <a:bodyPr/>
          <a:lstStyle/>
          <a:p>
            <a:r>
              <a:rPr lang="en-US" sz="4400"/>
              <a:t>Implementation Steps</a:t>
            </a:r>
            <a:endParaRPr lang="en-US"/>
          </a:p>
        </p:txBody>
      </p:sp>
      <p:sp>
        <p:nvSpPr>
          <p:cNvPr id="3" name="Content Placeholder 2">
            <a:extLst>
              <a:ext uri="{FF2B5EF4-FFF2-40B4-BE49-F238E27FC236}">
                <a16:creationId xmlns:a16="http://schemas.microsoft.com/office/drawing/2014/main" id="{BBDAE344-7B88-B201-354E-70E2F1D607D4}"/>
              </a:ext>
            </a:extLst>
          </p:cNvPr>
          <p:cNvSpPr>
            <a:spLocks noGrp="1"/>
          </p:cNvSpPr>
          <p:nvPr>
            <p:ph idx="1"/>
          </p:nvPr>
        </p:nvSpPr>
        <p:spPr/>
        <p:txBody>
          <a:bodyPr>
            <a:normAutofit/>
          </a:bodyPr>
          <a:lstStyle/>
          <a:p>
            <a:pPr marL="566928" indent="-457200">
              <a:buAutoNum type="arabicPeriod"/>
            </a:pPr>
            <a:r>
              <a:rPr lang="en-US" sz="2400"/>
              <a:t>Identify inconsistent referral pathways</a:t>
            </a:r>
          </a:p>
          <a:p>
            <a:pPr marL="822960" lvl="1" indent="-457200"/>
            <a:r>
              <a:rPr lang="en-US" sz="2000"/>
              <a:t>Create report in EPIC to run list of patients with a positive PHQ9 that were seen during a specific time period.</a:t>
            </a:r>
          </a:p>
          <a:p>
            <a:pPr marL="822960" lvl="1" indent="-457200"/>
            <a:r>
              <a:rPr lang="en-US" sz="2000"/>
              <a:t>Review charts for patients with a positive phq9 score of 10 or greater to review additional steps taken by the provider to address the positive PHQ9.</a:t>
            </a:r>
          </a:p>
          <a:p>
            <a:pPr marL="566928" indent="-457200">
              <a:buFont typeface="+mj-lt"/>
              <a:buAutoNum type="arabicPeriod"/>
            </a:pPr>
            <a:r>
              <a:rPr lang="en-US" sz="2400"/>
              <a:t>Assess referral/order mismatch</a:t>
            </a:r>
          </a:p>
          <a:p>
            <a:pPr marL="822960" lvl="1" indent="-457200"/>
            <a:r>
              <a:rPr lang="en-US" sz="2000"/>
              <a:t>Create reports in EPIC for Behavioral Health referrals</a:t>
            </a:r>
          </a:p>
          <a:p>
            <a:pPr marL="566928" indent="-457200">
              <a:buFont typeface="+mj-lt"/>
              <a:buAutoNum type="arabicPeriod"/>
            </a:pPr>
            <a:r>
              <a:rPr lang="en-US" sz="2400"/>
              <a:t>Implement EPIC workflow changes</a:t>
            </a:r>
          </a:p>
          <a:p>
            <a:pPr marL="822960" lvl="1" indent="-457200"/>
            <a:r>
              <a:rPr lang="en-US" sz="2000"/>
              <a:t>We are in the process of identifying what those workflow changes are</a:t>
            </a:r>
          </a:p>
          <a:p>
            <a:pPr marL="566928" indent="-457200">
              <a:buFont typeface="+mj-lt"/>
              <a:buAutoNum type="arabicPeriod"/>
            </a:pPr>
            <a:r>
              <a:rPr lang="en-US" sz="2400"/>
              <a:t>Monitor referral completion and follow-up </a:t>
            </a:r>
          </a:p>
          <a:p>
            <a:pPr marL="109728" indent="0">
              <a:buNone/>
            </a:pPr>
            <a:endParaRPr lang="en-US" sz="2400"/>
          </a:p>
          <a:p>
            <a:endParaRPr lang="en-US"/>
          </a:p>
        </p:txBody>
      </p:sp>
    </p:spTree>
    <p:extLst>
      <p:ext uri="{BB962C8B-B14F-4D97-AF65-F5344CB8AC3E}">
        <p14:creationId xmlns:p14="http://schemas.microsoft.com/office/powerpoint/2010/main" val="1507901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A85D6-C03E-A4E6-4111-64A3430AF2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FECDC3-2842-1092-AC28-415EA7799129}"/>
              </a:ext>
            </a:extLst>
          </p:cNvPr>
          <p:cNvSpPr>
            <a:spLocks noGrp="1"/>
          </p:cNvSpPr>
          <p:nvPr>
            <p:ph type="title"/>
          </p:nvPr>
        </p:nvSpPr>
        <p:spPr/>
        <p:txBody>
          <a:bodyPr/>
          <a:lstStyle/>
          <a:p>
            <a:r>
              <a:rPr lang="en-US"/>
              <a:t>Acceptability Factors</a:t>
            </a:r>
          </a:p>
        </p:txBody>
      </p:sp>
      <p:sp>
        <p:nvSpPr>
          <p:cNvPr id="3" name="Content Placeholder 2">
            <a:extLst>
              <a:ext uri="{FF2B5EF4-FFF2-40B4-BE49-F238E27FC236}">
                <a16:creationId xmlns:a16="http://schemas.microsoft.com/office/drawing/2014/main" id="{79E61A6F-370D-3229-DE80-B75C05320AB3}"/>
              </a:ext>
            </a:extLst>
          </p:cNvPr>
          <p:cNvSpPr>
            <a:spLocks noGrp="1"/>
          </p:cNvSpPr>
          <p:nvPr>
            <p:ph idx="1"/>
          </p:nvPr>
        </p:nvSpPr>
        <p:spPr>
          <a:xfrm>
            <a:off x="1981200" y="1219201"/>
            <a:ext cx="8229600" cy="4525963"/>
          </a:xfrm>
        </p:spPr>
        <p:txBody>
          <a:bodyPr>
            <a:normAutofit/>
          </a:bodyPr>
          <a:lstStyle/>
          <a:p>
            <a:pPr>
              <a:buFont typeface="Wingdings" panose="05000000000000000000" pitchFamily="2" charset="2"/>
              <a:buChar char="§"/>
            </a:pPr>
            <a:endParaRPr lang="en-US" sz="2400"/>
          </a:p>
          <a:p>
            <a:pPr>
              <a:buFont typeface="Wingdings" panose="05000000000000000000" pitchFamily="2" charset="2"/>
              <a:buChar char="§"/>
            </a:pPr>
            <a:r>
              <a:rPr lang="en-US" sz="2800"/>
              <a:t>Reduced manual reconciliation</a:t>
            </a:r>
          </a:p>
          <a:p>
            <a:pPr>
              <a:buFont typeface="Wingdings" panose="05000000000000000000" pitchFamily="2" charset="2"/>
              <a:buChar char="§"/>
            </a:pPr>
            <a:r>
              <a:rPr lang="en-US" sz="2800"/>
              <a:t>IBH consultants manage queue directly and schedule patients to be seen. </a:t>
            </a:r>
          </a:p>
          <a:p>
            <a:pPr>
              <a:buFont typeface="Wingdings" panose="05000000000000000000" pitchFamily="2" charset="2"/>
              <a:buChar char="§"/>
            </a:pPr>
            <a:r>
              <a:rPr lang="en-US" sz="2800"/>
              <a:t>More consistent application of behavioral Health workflows across sites.</a:t>
            </a:r>
          </a:p>
          <a:p>
            <a:pPr>
              <a:buFont typeface="Wingdings" panose="05000000000000000000" pitchFamily="2" charset="2"/>
              <a:buChar char="§"/>
            </a:pPr>
            <a:r>
              <a:rPr lang="en-US" sz="2800"/>
              <a:t>Enhance continuity and coordination of care</a:t>
            </a:r>
          </a:p>
          <a:p>
            <a:pPr>
              <a:buFont typeface="Wingdings" panose="05000000000000000000" pitchFamily="2" charset="2"/>
              <a:buChar char="§"/>
            </a:pPr>
            <a:r>
              <a:rPr lang="en-US" sz="2800"/>
              <a:t>Decrease delays in connecting patients to behavioral health services. </a:t>
            </a:r>
          </a:p>
        </p:txBody>
      </p:sp>
    </p:spTree>
    <p:extLst>
      <p:ext uri="{BB962C8B-B14F-4D97-AF65-F5344CB8AC3E}">
        <p14:creationId xmlns:p14="http://schemas.microsoft.com/office/powerpoint/2010/main" val="36539880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E0CAD-0425-DE2A-9E75-2DCA6DEBBD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69F63F-E6EC-EF95-46D3-9536BD51A3B8}"/>
              </a:ext>
            </a:extLst>
          </p:cNvPr>
          <p:cNvSpPr>
            <a:spLocks noGrp="1"/>
          </p:cNvSpPr>
          <p:nvPr>
            <p:ph type="title"/>
          </p:nvPr>
        </p:nvSpPr>
        <p:spPr/>
        <p:txBody>
          <a:bodyPr/>
          <a:lstStyle/>
          <a:p>
            <a:r>
              <a:rPr lang="en-US"/>
              <a:t>Appropriateness</a:t>
            </a:r>
          </a:p>
        </p:txBody>
      </p:sp>
      <p:sp>
        <p:nvSpPr>
          <p:cNvPr id="3" name="Content Placeholder 2">
            <a:extLst>
              <a:ext uri="{FF2B5EF4-FFF2-40B4-BE49-F238E27FC236}">
                <a16:creationId xmlns:a16="http://schemas.microsoft.com/office/drawing/2014/main" id="{834527A6-C547-0CE7-E3EF-FE9FE8691FAD}"/>
              </a:ext>
            </a:extLst>
          </p:cNvPr>
          <p:cNvSpPr>
            <a:spLocks noGrp="1"/>
          </p:cNvSpPr>
          <p:nvPr>
            <p:ph idx="1"/>
          </p:nvPr>
        </p:nvSpPr>
        <p:spPr/>
        <p:txBody>
          <a:bodyPr>
            <a:normAutofit/>
          </a:bodyPr>
          <a:lstStyle/>
          <a:p>
            <a:pPr marL="109728" indent="0">
              <a:buNone/>
            </a:pPr>
            <a:endParaRPr lang="en-US" sz="2400"/>
          </a:p>
          <a:p>
            <a:pPr>
              <a:buFont typeface="Wingdings" panose="05000000000000000000" pitchFamily="2" charset="2"/>
              <a:buChar char="§"/>
            </a:pPr>
            <a:r>
              <a:rPr lang="en-US"/>
              <a:t>Address workflow inconsistency across departments and sites</a:t>
            </a:r>
          </a:p>
          <a:p>
            <a:pPr>
              <a:buFont typeface="Wingdings" panose="05000000000000000000" pitchFamily="2" charset="2"/>
              <a:buChar char="§"/>
            </a:pPr>
            <a:r>
              <a:rPr lang="en-US"/>
              <a:t>Support depression remission and follow up screening performance measure</a:t>
            </a:r>
          </a:p>
          <a:p>
            <a:pPr>
              <a:buFont typeface="Wingdings" panose="05000000000000000000" pitchFamily="2" charset="2"/>
              <a:buChar char="§"/>
            </a:pPr>
            <a:r>
              <a:rPr lang="en-US"/>
              <a:t>Prevent unnecessary external referrals</a:t>
            </a:r>
          </a:p>
          <a:p>
            <a:pPr>
              <a:buFont typeface="Wingdings" panose="05000000000000000000" pitchFamily="2" charset="2"/>
              <a:buChar char="§"/>
            </a:pPr>
            <a:r>
              <a:rPr lang="en-US"/>
              <a:t>Standardize referral and screening processes</a:t>
            </a:r>
          </a:p>
          <a:p>
            <a:pPr>
              <a:buFont typeface="Wingdings" panose="05000000000000000000" pitchFamily="2" charset="2"/>
              <a:buChar char="§"/>
            </a:pPr>
            <a:endParaRPr lang="en-US"/>
          </a:p>
        </p:txBody>
      </p:sp>
    </p:spTree>
    <p:extLst>
      <p:ext uri="{BB962C8B-B14F-4D97-AF65-F5344CB8AC3E}">
        <p14:creationId xmlns:p14="http://schemas.microsoft.com/office/powerpoint/2010/main" val="25321454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E1689-543D-0A75-AED9-08369E6F9A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3FAE6E-BE1D-13B7-89A2-E60E4A7F455E}"/>
              </a:ext>
            </a:extLst>
          </p:cNvPr>
          <p:cNvSpPr>
            <a:spLocks noGrp="1"/>
          </p:cNvSpPr>
          <p:nvPr>
            <p:ph type="title"/>
          </p:nvPr>
        </p:nvSpPr>
        <p:spPr/>
        <p:txBody>
          <a:bodyPr/>
          <a:lstStyle/>
          <a:p>
            <a:r>
              <a:rPr lang="en-US"/>
              <a:t>Feasibility Considerations</a:t>
            </a:r>
          </a:p>
        </p:txBody>
      </p:sp>
      <p:sp>
        <p:nvSpPr>
          <p:cNvPr id="3" name="Content Placeholder 2">
            <a:extLst>
              <a:ext uri="{FF2B5EF4-FFF2-40B4-BE49-F238E27FC236}">
                <a16:creationId xmlns:a16="http://schemas.microsoft.com/office/drawing/2014/main" id="{9A3C7674-DD50-7A16-4535-3CAA9A722890}"/>
              </a:ext>
            </a:extLst>
          </p:cNvPr>
          <p:cNvSpPr>
            <a:spLocks noGrp="1"/>
          </p:cNvSpPr>
          <p:nvPr>
            <p:ph idx="1"/>
          </p:nvPr>
        </p:nvSpPr>
        <p:spPr/>
        <p:txBody>
          <a:bodyPr>
            <a:normAutofit/>
          </a:bodyPr>
          <a:lstStyle/>
          <a:p>
            <a:pPr marL="109728" indent="0">
              <a:buNone/>
            </a:pPr>
            <a:endParaRPr lang="en-US" sz="2400"/>
          </a:p>
          <a:p>
            <a:pPr>
              <a:buFont typeface="Wingdings" panose="05000000000000000000" pitchFamily="2" charset="2"/>
              <a:buChar char="§"/>
            </a:pPr>
            <a:r>
              <a:rPr lang="en-US"/>
              <a:t>Can be implemented using current staffing resources</a:t>
            </a:r>
          </a:p>
          <a:p>
            <a:pPr>
              <a:buFont typeface="Wingdings" panose="05000000000000000000" pitchFamily="2" charset="2"/>
              <a:buChar char="§"/>
            </a:pPr>
            <a:r>
              <a:rPr lang="en-US"/>
              <a:t>Existing IBH team structure supports ongoing management</a:t>
            </a:r>
          </a:p>
          <a:p>
            <a:pPr>
              <a:buFont typeface="Wingdings" panose="05000000000000000000" pitchFamily="2" charset="2"/>
              <a:buChar char="§"/>
            </a:pPr>
            <a:r>
              <a:rPr lang="en-US"/>
              <a:t>Standard work can be incorporated into current operations</a:t>
            </a:r>
          </a:p>
          <a:p>
            <a:pPr>
              <a:buFont typeface="Wingdings" panose="05000000000000000000" pitchFamily="2" charset="2"/>
              <a:buChar char="§"/>
            </a:pPr>
            <a:r>
              <a:rPr lang="en-US"/>
              <a:t>Audit process allowed rapid identification of workflow gaps. </a:t>
            </a:r>
          </a:p>
        </p:txBody>
      </p:sp>
    </p:spTree>
    <p:extLst>
      <p:ext uri="{BB962C8B-B14F-4D97-AF65-F5344CB8AC3E}">
        <p14:creationId xmlns:p14="http://schemas.microsoft.com/office/powerpoint/2010/main" val="6366881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4A5FC-A09B-7300-DADB-711D45A2631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B67EAE-AB3C-B7DA-7D29-CDCAE516B0F5}"/>
              </a:ext>
            </a:extLst>
          </p:cNvPr>
          <p:cNvSpPr>
            <a:spLocks noGrp="1"/>
          </p:cNvSpPr>
          <p:nvPr>
            <p:ph idx="1"/>
          </p:nvPr>
        </p:nvSpPr>
        <p:spPr>
          <a:xfrm>
            <a:off x="1981200" y="762001"/>
            <a:ext cx="8229600" cy="5245293"/>
          </a:xfrm>
        </p:spPr>
        <p:txBody>
          <a:bodyPr>
            <a:normAutofit/>
          </a:bodyPr>
          <a:lstStyle/>
          <a:p>
            <a:pPr marL="109728" indent="0">
              <a:buNone/>
            </a:pPr>
            <a:endParaRPr lang="en-US" sz="2400"/>
          </a:p>
          <a:p>
            <a:pPr marL="109728" indent="0" algn="ctr">
              <a:buNone/>
            </a:pPr>
            <a:r>
              <a:rPr lang="en-US"/>
              <a:t>Next Steps</a:t>
            </a:r>
          </a:p>
          <a:p>
            <a:r>
              <a:rPr lang="en-US"/>
              <a:t>Transition the internal referral to the Behavioral health consultants. </a:t>
            </a:r>
          </a:p>
          <a:p>
            <a:r>
              <a:rPr lang="en-US"/>
              <a:t>Providers to receive presentation for peer on steps to completed the additional screening forms.</a:t>
            </a:r>
          </a:p>
          <a:p>
            <a:r>
              <a:rPr lang="en-US"/>
              <a:t>Review referral orders. </a:t>
            </a:r>
          </a:p>
          <a:p>
            <a:r>
              <a:rPr lang="en-US"/>
              <a:t>Continue monthly monitoring.</a:t>
            </a:r>
          </a:p>
          <a:p>
            <a:pPr marL="109728" indent="0" algn="ctr">
              <a:buNone/>
            </a:pPr>
            <a:endParaRPr lang="en-US"/>
          </a:p>
          <a:p>
            <a:pPr marL="109728" indent="0" algn="ctr">
              <a:buNone/>
            </a:pPr>
            <a:endParaRPr lang="en-US"/>
          </a:p>
        </p:txBody>
      </p:sp>
    </p:spTree>
    <p:extLst>
      <p:ext uri="{BB962C8B-B14F-4D97-AF65-F5344CB8AC3E}">
        <p14:creationId xmlns:p14="http://schemas.microsoft.com/office/powerpoint/2010/main" val="36144481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08EAE9-E60A-4381-804D-06B5CFCEC27E}"/>
              </a:ext>
            </a:extLst>
          </p:cNvPr>
          <p:cNvSpPr>
            <a:spLocks noGrp="1"/>
          </p:cNvSpPr>
          <p:nvPr>
            <p:ph idx="1"/>
          </p:nvPr>
        </p:nvSpPr>
        <p:spPr>
          <a:xfrm>
            <a:off x="1905000" y="2332038"/>
            <a:ext cx="8229600" cy="4525963"/>
          </a:xfrm>
        </p:spPr>
        <p:txBody>
          <a:bodyPr/>
          <a:lstStyle/>
          <a:p>
            <a:pPr marL="109728" indent="0" algn="ctr">
              <a:buNone/>
            </a:pPr>
            <a:r>
              <a:rPr lang="en-US" sz="8800"/>
              <a:t>Thank you</a:t>
            </a:r>
          </a:p>
          <a:p>
            <a:endParaRPr lang="en-US"/>
          </a:p>
        </p:txBody>
      </p:sp>
    </p:spTree>
    <p:extLst>
      <p:ext uri="{BB962C8B-B14F-4D97-AF65-F5344CB8AC3E}">
        <p14:creationId xmlns:p14="http://schemas.microsoft.com/office/powerpoint/2010/main" val="21667174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D208B-23C9-A140-AB97-30AE155D36C3}"/>
              </a:ext>
            </a:extLst>
          </p:cNvPr>
          <p:cNvSpPr>
            <a:spLocks noGrp="1"/>
          </p:cNvSpPr>
          <p:nvPr>
            <p:ph type="ctrTitle"/>
          </p:nvPr>
        </p:nvSpPr>
        <p:spPr>
          <a:xfrm>
            <a:off x="1100051" y="1311438"/>
            <a:ext cx="10327965" cy="2866853"/>
          </a:xfrm>
        </p:spPr>
        <p:txBody>
          <a:bodyPr>
            <a:normAutofit/>
          </a:bodyPr>
          <a:lstStyle/>
          <a:p>
            <a:r>
              <a:rPr lang="en-US" sz="5300">
                <a:latin typeface="Calibri Light"/>
                <a:ea typeface="Calibri Light"/>
                <a:cs typeface="Calibri Light"/>
              </a:rPr>
              <a:t>Questions?</a:t>
            </a:r>
          </a:p>
        </p:txBody>
      </p:sp>
      <p:sp>
        <p:nvSpPr>
          <p:cNvPr id="4" name="Footer Placeholder 3">
            <a:extLst>
              <a:ext uri="{FF2B5EF4-FFF2-40B4-BE49-F238E27FC236}">
                <a16:creationId xmlns:a16="http://schemas.microsoft.com/office/drawing/2014/main" id="{B07E7251-6D07-2E43-A48E-6A8970315F6D}"/>
              </a:ext>
            </a:extLst>
          </p:cNvPr>
          <p:cNvSpPr>
            <a:spLocks noGrp="1"/>
          </p:cNvSpPr>
          <p:nvPr>
            <p:ph type="ftr" sz="quarter" idx="11"/>
          </p:nvPr>
        </p:nvSpPr>
        <p:spPr/>
        <p:txBody>
          <a:bodyPr/>
          <a:lstStyle/>
          <a:p>
            <a:pPr defTabSz="609585">
              <a:defRPr/>
            </a:pPr>
            <a:r>
              <a:rPr lang="en-US">
                <a:cs typeface="Arial"/>
              </a:rPr>
              <a:t>© 2026 JHF, PRHI, HCF, HFP</a:t>
            </a:r>
            <a:endParaRPr lang="en-US"/>
          </a:p>
        </p:txBody>
      </p:sp>
      <p:sp>
        <p:nvSpPr>
          <p:cNvPr id="5" name="Slide Number Placeholder 4">
            <a:extLst>
              <a:ext uri="{FF2B5EF4-FFF2-40B4-BE49-F238E27FC236}">
                <a16:creationId xmlns:a16="http://schemas.microsoft.com/office/drawing/2014/main" id="{86D8DDA6-1990-234D-908E-DD0D1CF74267}"/>
              </a:ext>
            </a:extLst>
          </p:cNvPr>
          <p:cNvSpPr>
            <a:spLocks noGrp="1"/>
          </p:cNvSpPr>
          <p:nvPr>
            <p:ph type="sldNum" sz="quarter" idx="12"/>
          </p:nvPr>
        </p:nvSpPr>
        <p:spPr/>
        <p:txBody>
          <a:bodyPr/>
          <a:lstStyle/>
          <a:p>
            <a:pPr defTabSz="609585">
              <a:defRPr/>
            </a:pPr>
            <a:fld id="{DE97A03E-C790-4462-A76B-258E5BF5C3E7}" type="slidenum">
              <a:rPr lang="en-US">
                <a:latin typeface="Calibri"/>
              </a:rPr>
              <a:pPr defTabSz="609585">
                <a:defRPr/>
              </a:pPr>
              <a:t>37</a:t>
            </a:fld>
            <a:endParaRPr lang="en-US">
              <a:latin typeface="Calibri"/>
            </a:endParaRPr>
          </a:p>
        </p:txBody>
      </p:sp>
    </p:spTree>
    <p:extLst>
      <p:ext uri="{BB962C8B-B14F-4D97-AF65-F5344CB8AC3E}">
        <p14:creationId xmlns:p14="http://schemas.microsoft.com/office/powerpoint/2010/main" val="23810274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32971-D2CF-FA33-4BC0-CD5BC58608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A47AFD-BA1D-F312-35CF-41A727F6B0A6}"/>
              </a:ext>
            </a:extLst>
          </p:cNvPr>
          <p:cNvSpPr>
            <a:spLocks noGrp="1"/>
          </p:cNvSpPr>
          <p:nvPr>
            <p:ph type="ctrTitle"/>
          </p:nvPr>
        </p:nvSpPr>
        <p:spPr>
          <a:xfrm>
            <a:off x="1100051" y="1311438"/>
            <a:ext cx="10327965" cy="2866853"/>
          </a:xfrm>
        </p:spPr>
        <p:txBody>
          <a:bodyPr>
            <a:normAutofit/>
          </a:bodyPr>
          <a:lstStyle/>
          <a:p>
            <a:r>
              <a:rPr lang="en-US" sz="5300">
                <a:latin typeface="Calibri Light"/>
                <a:ea typeface="Calibri Light"/>
                <a:cs typeface="Calibri Light"/>
              </a:rPr>
              <a:t>Sprint Timeline, Next Steps &amp; Evaluation</a:t>
            </a:r>
          </a:p>
        </p:txBody>
      </p:sp>
      <p:sp>
        <p:nvSpPr>
          <p:cNvPr id="3" name="Subtitle 2">
            <a:extLst>
              <a:ext uri="{FF2B5EF4-FFF2-40B4-BE49-F238E27FC236}">
                <a16:creationId xmlns:a16="http://schemas.microsoft.com/office/drawing/2014/main" id="{4EB5615F-4B46-C1E3-3E4C-D6895241C8AF}"/>
              </a:ext>
            </a:extLst>
          </p:cNvPr>
          <p:cNvSpPr>
            <a:spLocks noGrp="1"/>
          </p:cNvSpPr>
          <p:nvPr>
            <p:ph type="subTitle" idx="1"/>
          </p:nvPr>
        </p:nvSpPr>
        <p:spPr>
          <a:xfrm>
            <a:off x="1100051" y="4423319"/>
            <a:ext cx="10327965" cy="1324949"/>
          </a:xfrm>
        </p:spPr>
        <p:txBody>
          <a:bodyPr>
            <a:normAutofit/>
          </a:bodyPr>
          <a:lstStyle/>
          <a:p>
            <a:endParaRPr lang="en-US">
              <a:latin typeface="+mn-lt"/>
            </a:endParaRPr>
          </a:p>
        </p:txBody>
      </p:sp>
      <p:sp>
        <p:nvSpPr>
          <p:cNvPr id="4" name="Footer Placeholder 3">
            <a:extLst>
              <a:ext uri="{FF2B5EF4-FFF2-40B4-BE49-F238E27FC236}">
                <a16:creationId xmlns:a16="http://schemas.microsoft.com/office/drawing/2014/main" id="{ED15B361-0668-4B4A-2565-219B87E7F1F8}"/>
              </a:ext>
            </a:extLst>
          </p:cNvPr>
          <p:cNvSpPr>
            <a:spLocks noGrp="1"/>
          </p:cNvSpPr>
          <p:nvPr>
            <p:ph type="ftr" sz="quarter" idx="11"/>
          </p:nvPr>
        </p:nvSpPr>
        <p:spPr/>
        <p:txBody>
          <a:bodyPr/>
          <a:lstStyle/>
          <a:p>
            <a:pPr defTabSz="609585">
              <a:defRPr/>
            </a:pPr>
            <a:r>
              <a:rPr lang="en-US">
                <a:cs typeface="Arial"/>
              </a:rPr>
              <a:t>© 2026 JHF, PRHI, HCF, HFP</a:t>
            </a:r>
            <a:endParaRPr lang="en-US"/>
          </a:p>
        </p:txBody>
      </p:sp>
      <p:sp>
        <p:nvSpPr>
          <p:cNvPr id="5" name="Slide Number Placeholder 4">
            <a:extLst>
              <a:ext uri="{FF2B5EF4-FFF2-40B4-BE49-F238E27FC236}">
                <a16:creationId xmlns:a16="http://schemas.microsoft.com/office/drawing/2014/main" id="{F6877184-5526-332B-BF30-06BA4AFDDBE0}"/>
              </a:ext>
            </a:extLst>
          </p:cNvPr>
          <p:cNvSpPr>
            <a:spLocks noGrp="1"/>
          </p:cNvSpPr>
          <p:nvPr>
            <p:ph type="sldNum" sz="quarter" idx="12"/>
          </p:nvPr>
        </p:nvSpPr>
        <p:spPr/>
        <p:txBody>
          <a:bodyPr/>
          <a:lstStyle/>
          <a:p>
            <a:pPr defTabSz="609585">
              <a:defRPr/>
            </a:pPr>
            <a:fld id="{DE97A03E-C790-4462-A76B-258E5BF5C3E7}" type="slidenum">
              <a:rPr lang="en-US">
                <a:latin typeface="Calibri"/>
              </a:rPr>
              <a:pPr defTabSz="609585">
                <a:defRPr/>
              </a:pPr>
              <a:t>38</a:t>
            </a:fld>
            <a:endParaRPr lang="en-US">
              <a:latin typeface="Calibri"/>
            </a:endParaRPr>
          </a:p>
        </p:txBody>
      </p:sp>
    </p:spTree>
    <p:extLst>
      <p:ext uri="{BB962C8B-B14F-4D97-AF65-F5344CB8AC3E}">
        <p14:creationId xmlns:p14="http://schemas.microsoft.com/office/powerpoint/2010/main" val="21568019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5B731-00A2-EB1C-14C5-BB47A3CEBFAB}"/>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09D955B1-BDC2-5901-A4DA-9DEC4217D060}"/>
              </a:ext>
            </a:extLst>
          </p:cNvPr>
          <p:cNvSpPr>
            <a:spLocks noGrp="1"/>
          </p:cNvSpPr>
          <p:nvPr>
            <p:ph type="title"/>
          </p:nvPr>
        </p:nvSpPr>
        <p:spPr>
          <a:xfrm>
            <a:off x="1122422" y="265962"/>
            <a:ext cx="10220407" cy="145075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a:t>2026 PCMH Learning Network</a:t>
            </a:r>
            <a:br>
              <a:rPr lang="en-US"/>
            </a:br>
            <a:r>
              <a:rPr lang="en-US" sz="2933" b="1">
                <a:solidFill>
                  <a:srgbClr val="C00000"/>
                </a:solidFill>
              </a:rPr>
              <a:t>3</a:t>
            </a:r>
            <a:r>
              <a:rPr lang="en-US" sz="2933" b="1" baseline="30000">
                <a:solidFill>
                  <a:srgbClr val="C00000"/>
                </a:solidFill>
              </a:rPr>
              <a:t>rd</a:t>
            </a:r>
            <a:r>
              <a:rPr lang="en-US" sz="2933" b="1">
                <a:solidFill>
                  <a:srgbClr val="C00000"/>
                </a:solidFill>
              </a:rPr>
              <a:t> and 4</a:t>
            </a:r>
            <a:r>
              <a:rPr lang="en-US" sz="2933" b="1" baseline="30000">
                <a:solidFill>
                  <a:srgbClr val="C00000"/>
                </a:solidFill>
              </a:rPr>
              <a:t>th</a:t>
            </a:r>
            <a:r>
              <a:rPr lang="en-US" sz="2933" b="1">
                <a:solidFill>
                  <a:srgbClr val="C00000"/>
                </a:solidFill>
              </a:rPr>
              <a:t> Sprint Session</a:t>
            </a:r>
            <a:endParaRPr lang="en-US"/>
          </a:p>
        </p:txBody>
      </p:sp>
      <p:sp>
        <p:nvSpPr>
          <p:cNvPr id="23" name="Arrow: Right 22">
            <a:extLst>
              <a:ext uri="{FF2B5EF4-FFF2-40B4-BE49-F238E27FC236}">
                <a16:creationId xmlns:a16="http://schemas.microsoft.com/office/drawing/2014/main" id="{2F7C2D10-D8DC-B0E9-47E0-CF7EB90C50EF}"/>
              </a:ext>
            </a:extLst>
          </p:cNvPr>
          <p:cNvSpPr/>
          <p:nvPr/>
        </p:nvSpPr>
        <p:spPr>
          <a:xfrm>
            <a:off x="5120615" y="3872029"/>
            <a:ext cx="1230701" cy="609600"/>
          </a:xfrm>
          <a:prstGeom prst="righ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p>
        </p:txBody>
      </p:sp>
      <p:graphicFrame>
        <p:nvGraphicFramePr>
          <p:cNvPr id="8" name="Diagram 7">
            <a:extLst>
              <a:ext uri="{FF2B5EF4-FFF2-40B4-BE49-F238E27FC236}">
                <a16:creationId xmlns:a16="http://schemas.microsoft.com/office/drawing/2014/main" id="{B69E03B2-5D65-088B-8E8E-9AC72C640287}"/>
              </a:ext>
            </a:extLst>
          </p:cNvPr>
          <p:cNvGraphicFramePr/>
          <p:nvPr>
            <p:extLst>
              <p:ext uri="{D42A27DB-BD31-4B8C-83A1-F6EECF244321}">
                <p14:modId xmlns:p14="http://schemas.microsoft.com/office/powerpoint/2010/main" val="1163171207"/>
              </p:ext>
            </p:extLst>
          </p:nvPr>
        </p:nvGraphicFramePr>
        <p:xfrm>
          <a:off x="1355881" y="1894960"/>
          <a:ext cx="3525796" cy="4024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37BBDD47-F7A8-C142-B80B-F40DD6BDA9D9}"/>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DE97A03E-C790-4462-A76B-258E5BF5C3E7}" type="slidenum">
              <a:rPr lang="en-US" sz="900" dirty="0" smtClean="0">
                <a:solidFill>
                  <a:schemeClr val="bg1"/>
                </a:solidFill>
              </a:rPr>
              <a:t>39</a:t>
            </a:fld>
            <a:endParaRPr lang="en-US" sz="900">
              <a:solidFill>
                <a:schemeClr val="bg1"/>
              </a:solidFill>
            </a:endParaRPr>
          </a:p>
        </p:txBody>
      </p:sp>
      <p:graphicFrame>
        <p:nvGraphicFramePr>
          <p:cNvPr id="2" name="Diagram 1">
            <a:extLst>
              <a:ext uri="{FF2B5EF4-FFF2-40B4-BE49-F238E27FC236}">
                <a16:creationId xmlns:a16="http://schemas.microsoft.com/office/drawing/2014/main" id="{A7416F62-3C2B-B799-EE41-F2D20C69296C}"/>
              </a:ext>
            </a:extLst>
          </p:cNvPr>
          <p:cNvGraphicFramePr/>
          <p:nvPr>
            <p:extLst>
              <p:ext uri="{D42A27DB-BD31-4B8C-83A1-F6EECF244321}">
                <p14:modId xmlns:p14="http://schemas.microsoft.com/office/powerpoint/2010/main" val="3517784283"/>
              </p:ext>
            </p:extLst>
          </p:nvPr>
        </p:nvGraphicFramePr>
        <p:xfrm>
          <a:off x="5813835" y="1894961"/>
          <a:ext cx="3939764" cy="40244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Arrow: Right 2">
            <a:extLst>
              <a:ext uri="{FF2B5EF4-FFF2-40B4-BE49-F238E27FC236}">
                <a16:creationId xmlns:a16="http://schemas.microsoft.com/office/drawing/2014/main" id="{A5610ADF-C2CB-A726-AEE3-92BA6A3630A2}"/>
              </a:ext>
            </a:extLst>
          </p:cNvPr>
          <p:cNvSpPr/>
          <p:nvPr/>
        </p:nvSpPr>
        <p:spPr>
          <a:xfrm>
            <a:off x="9941120" y="3872029"/>
            <a:ext cx="1230701" cy="609600"/>
          </a:xfrm>
          <a:prstGeom prst="right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p>
        </p:txBody>
      </p:sp>
      <p:sp>
        <p:nvSpPr>
          <p:cNvPr id="34" name="Footer Placeholder 3">
            <a:extLst>
              <a:ext uri="{FF2B5EF4-FFF2-40B4-BE49-F238E27FC236}">
                <a16:creationId xmlns:a16="http://schemas.microsoft.com/office/drawing/2014/main" id="{D2068055-AA1A-6243-878F-41811EAEE265}"/>
              </a:ext>
            </a:extLst>
          </p:cNvPr>
          <p:cNvSpPr>
            <a:spLocks noGrp="1"/>
          </p:cNvSpPr>
          <p:nvPr>
            <p:ph type="ftr" sz="quarter" idx="11"/>
          </p:nvPr>
        </p:nvSpPr>
        <p:spPr>
          <a:xfrm>
            <a:off x="3686186" y="6459786"/>
            <a:ext cx="4822804" cy="365125"/>
          </a:xfrm>
        </p:spPr>
        <p:txBody>
          <a:bodyPr/>
          <a:lstStyle/>
          <a:p>
            <a:pPr defTabSz="609585">
              <a:defRPr/>
            </a:pPr>
            <a:r>
              <a:rPr lang="en-US">
                <a:cs typeface="Arial"/>
              </a:rPr>
              <a:t>© 2026 JHF, PRHI, HCF, HFP</a:t>
            </a:r>
            <a:endParaRPr lang="en-US"/>
          </a:p>
        </p:txBody>
      </p:sp>
    </p:spTree>
    <p:extLst>
      <p:ext uri="{BB962C8B-B14F-4D97-AF65-F5344CB8AC3E}">
        <p14:creationId xmlns:p14="http://schemas.microsoft.com/office/powerpoint/2010/main" val="2503734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Franklin Gothic Demi" panose="020B0703020102020204" pitchFamily="34" charset="0"/>
              </a:rPr>
              <a:t>Disclosures</a:t>
            </a:r>
            <a:endParaRPr lang="en-US"/>
          </a:p>
        </p:txBody>
      </p:sp>
      <p:sp>
        <p:nvSpPr>
          <p:cNvPr id="3" name="Content Placeholder 2"/>
          <p:cNvSpPr>
            <a:spLocks noGrp="1"/>
          </p:cNvSpPr>
          <p:nvPr>
            <p:ph idx="1"/>
          </p:nvPr>
        </p:nvSpPr>
        <p:spPr/>
        <p:txBody>
          <a:bodyPr/>
          <a:lstStyle/>
          <a:p>
            <a:r>
              <a:rPr lang="en-US" sz="3200" b="1">
                <a:solidFill>
                  <a:schemeClr val="accent1"/>
                </a:solidFill>
              </a:rPr>
              <a:t>No members</a:t>
            </a:r>
            <a:r>
              <a:rPr lang="en-US" sz="3200">
                <a:solidFill>
                  <a:schemeClr val="accent1"/>
                </a:solidFill>
              </a:rPr>
              <a:t> </a:t>
            </a:r>
            <a:r>
              <a:rPr lang="en-US" sz="3200"/>
              <a:t>of the planning committee, speakers, presenters, authors, content reviewers and/or anyone else in a position to control the content of this education activity </a:t>
            </a:r>
            <a:r>
              <a:rPr lang="en-US" sz="3200" b="1">
                <a:solidFill>
                  <a:schemeClr val="accent1"/>
                </a:solidFill>
              </a:rPr>
              <a:t>have relevant financial relationships </a:t>
            </a:r>
            <a:r>
              <a:rPr lang="en-US" sz="3200"/>
              <a:t>with any entity producing, marketing, re-selling, or distributing health care goods or services, used on, or consumed by, patients</a:t>
            </a:r>
            <a:br>
              <a:rPr lang="en-US" sz="3200"/>
            </a:br>
            <a:r>
              <a:rPr lang="en-US" sz="3200" b="1">
                <a:solidFill>
                  <a:schemeClr val="accent1"/>
                </a:solidFill>
              </a:rPr>
              <a:t>to disclose</a:t>
            </a:r>
            <a:r>
              <a:rPr lang="en-US" sz="3200">
                <a:solidFill>
                  <a:schemeClr val="accent1"/>
                </a:solidFill>
              </a:rPr>
              <a:t>.</a:t>
            </a:r>
            <a:endParaRPr lang="en-US" sz="3200" b="1">
              <a:solidFill>
                <a:schemeClr val="accent1"/>
              </a:solidFill>
            </a:endParaRPr>
          </a:p>
          <a:p>
            <a:endParaRPr lang="en-US"/>
          </a:p>
        </p:txBody>
      </p:sp>
      <p:sp>
        <p:nvSpPr>
          <p:cNvPr id="4" name="Footer Placeholder 3"/>
          <p:cNvSpPr>
            <a:spLocks noGrp="1"/>
          </p:cNvSpPr>
          <p:nvPr>
            <p:ph type="ftr" sz="quarter" idx="11"/>
          </p:nvPr>
        </p:nvSpPr>
        <p:spPr/>
        <p: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
        <p:nvSpPr>
          <p:cNvPr id="5" name="Slide Number Placeholder 4"/>
          <p:cNvSpPr>
            <a:spLocks noGrp="1"/>
          </p:cNvSpPr>
          <p:nvPr>
            <p:ph type="sldNum" sz="quarter" idx="12"/>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4</a:t>
            </a:fld>
            <a:endPar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87044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7F89B-840A-2B19-DB7B-5DF14441F4D7}"/>
            </a:ext>
          </a:extLst>
        </p:cNvPr>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7C23BE3-5E9A-3A90-D3B2-B59F1B22BB84}"/>
              </a:ext>
            </a:extLst>
          </p:cNvPr>
          <p:cNvGraphicFramePr/>
          <p:nvPr/>
        </p:nvGraphicFramePr>
        <p:xfrm>
          <a:off x="4341052" y="1754118"/>
          <a:ext cx="4105565" cy="3822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9">
            <a:extLst>
              <a:ext uri="{FF2B5EF4-FFF2-40B4-BE49-F238E27FC236}">
                <a16:creationId xmlns:a16="http://schemas.microsoft.com/office/drawing/2014/main" id="{8FB42CF2-F53A-6E8E-9293-BD4719C244E2}"/>
              </a:ext>
            </a:extLst>
          </p:cNvPr>
          <p:cNvSpPr>
            <a:spLocks noGrp="1"/>
          </p:cNvSpPr>
          <p:nvPr>
            <p:ph type="title"/>
          </p:nvPr>
        </p:nvSpPr>
        <p:spPr>
          <a:xfrm>
            <a:off x="1127236" y="263527"/>
            <a:ext cx="10058400" cy="145075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a:t>2026 PCMH Learning Network</a:t>
            </a:r>
            <a:br>
              <a:rPr lang="en-US"/>
            </a:br>
            <a:r>
              <a:rPr lang="en-US" sz="2933" b="1">
                <a:solidFill>
                  <a:srgbClr val="C00000"/>
                </a:solidFill>
              </a:rPr>
              <a:t>Final In-Person Session November 10th 8:30 a.m. to 3:00 p.m. </a:t>
            </a:r>
            <a:br>
              <a:rPr lang="en-US" sz="2933" b="1">
                <a:solidFill>
                  <a:srgbClr val="C00000"/>
                </a:solidFill>
              </a:rPr>
            </a:br>
            <a:r>
              <a:rPr lang="en-US" sz="2933" b="1">
                <a:solidFill>
                  <a:srgbClr val="C00000"/>
                </a:solidFill>
              </a:rPr>
              <a:t>Location: Hilton Harrisburg, </a:t>
            </a:r>
            <a:r>
              <a:rPr lang="en-US">
                <a:solidFill>
                  <a:srgbClr val="C00000"/>
                </a:solidFill>
                <a:highlight>
                  <a:srgbClr val="FFFFFF"/>
                </a:highlight>
                <a:ea typeface="Calibri"/>
                <a:cs typeface="Calibri"/>
              </a:rPr>
              <a:t>One North Second Street, Harrisburg, PA 17101</a:t>
            </a:r>
            <a:endParaRPr lang="en-US">
              <a:solidFill>
                <a:srgbClr val="C00000"/>
              </a:solidFill>
            </a:endParaRPr>
          </a:p>
        </p:txBody>
      </p:sp>
      <p:sp>
        <p:nvSpPr>
          <p:cNvPr id="2" name="Rectangle: Rounded Corners 1">
            <a:extLst>
              <a:ext uri="{FF2B5EF4-FFF2-40B4-BE49-F238E27FC236}">
                <a16:creationId xmlns:a16="http://schemas.microsoft.com/office/drawing/2014/main" id="{3EBB42D1-53ED-0E5E-079E-B27223680DEA}"/>
              </a:ext>
            </a:extLst>
          </p:cNvPr>
          <p:cNvSpPr/>
          <p:nvPr/>
        </p:nvSpPr>
        <p:spPr>
          <a:xfrm>
            <a:off x="1658112" y="2880415"/>
            <a:ext cx="2205293" cy="2235348"/>
          </a:xfrm>
          <a:prstGeom prst="roundRect">
            <a:avLst/>
          </a:prstGeom>
          <a:ln>
            <a:solidFill>
              <a:srgbClr val="C00000"/>
            </a:solidFill>
            <a:prstDash val="dash"/>
          </a:ln>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000" b="1"/>
              <a:t>PCMH Milestone: </a:t>
            </a:r>
            <a:r>
              <a:rPr lang="en-US" sz="2000"/>
              <a:t>Complete at least 2 PDSA cycles and share at the in-person event*</a:t>
            </a:r>
            <a:endParaRPr lang="en-US" sz="2000">
              <a:solidFill>
                <a:srgbClr val="FF0000"/>
              </a:solidFill>
            </a:endParaRPr>
          </a:p>
        </p:txBody>
      </p:sp>
      <p:sp>
        <p:nvSpPr>
          <p:cNvPr id="8" name="Slide Number Placeholder 7">
            <a:extLst>
              <a:ext uri="{FF2B5EF4-FFF2-40B4-BE49-F238E27FC236}">
                <a16:creationId xmlns:a16="http://schemas.microsoft.com/office/drawing/2014/main" id="{4B958485-A01B-57DB-6C7F-9B43DAB7E201}"/>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DE97A03E-C790-4462-A76B-258E5BF5C3E7}" type="slidenum">
              <a:rPr lang="en-US" sz="900" dirty="0" smtClean="0">
                <a:solidFill>
                  <a:schemeClr val="bg1"/>
                </a:solidFill>
              </a:rPr>
              <a:t>40</a:t>
            </a:fld>
            <a:endParaRPr lang="en-US" sz="900">
              <a:solidFill>
                <a:schemeClr val="bg1"/>
              </a:solidFill>
              <a:ea typeface="Calibri"/>
              <a:cs typeface="Calibri"/>
            </a:endParaRPr>
          </a:p>
        </p:txBody>
      </p:sp>
      <p:sp>
        <p:nvSpPr>
          <p:cNvPr id="26" name="Footer Placeholder 3">
            <a:extLst>
              <a:ext uri="{FF2B5EF4-FFF2-40B4-BE49-F238E27FC236}">
                <a16:creationId xmlns:a16="http://schemas.microsoft.com/office/drawing/2014/main" id="{3FE1ECA1-222A-8FEC-C092-64F808C44725}"/>
              </a:ext>
            </a:extLst>
          </p:cNvPr>
          <p:cNvSpPr>
            <a:spLocks noGrp="1"/>
          </p:cNvSpPr>
          <p:nvPr>
            <p:ph type="ftr" sz="quarter" idx="11"/>
          </p:nvPr>
        </p:nvSpPr>
        <p:spPr>
          <a:xfrm>
            <a:off x="3686186" y="6459786"/>
            <a:ext cx="4822804" cy="365125"/>
          </a:xfrm>
        </p:spPr>
        <p:txBody>
          <a:bodyPr/>
          <a:lstStyle/>
          <a:p>
            <a:pPr defTabSz="609585">
              <a:defRPr/>
            </a:pPr>
            <a:r>
              <a:rPr lang="en-US">
                <a:cs typeface="Arial"/>
              </a:rPr>
              <a:t>© 2026 JHF, PRHI, HCF, HFP</a:t>
            </a:r>
            <a:endParaRPr lang="en-US"/>
          </a:p>
        </p:txBody>
      </p:sp>
    </p:spTree>
    <p:extLst>
      <p:ext uri="{BB962C8B-B14F-4D97-AF65-F5344CB8AC3E}">
        <p14:creationId xmlns:p14="http://schemas.microsoft.com/office/powerpoint/2010/main" val="39244016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7C705-DD7D-F19D-B387-97B92CF155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9D79FF-B4C1-1F14-B47F-054A0DF7744E}"/>
              </a:ext>
            </a:extLst>
          </p:cNvPr>
          <p:cNvSpPr>
            <a:spLocks noGrp="1"/>
          </p:cNvSpPr>
          <p:nvPr>
            <p:ph type="title"/>
          </p:nvPr>
        </p:nvSpPr>
        <p:spPr/>
        <p:txBody>
          <a:bodyPr>
            <a:normAutofit/>
          </a:bodyPr>
          <a:lstStyle/>
          <a:p>
            <a:pPr algn="ctr"/>
            <a:r>
              <a:rPr lang="en-US">
                <a:latin typeface="Franklin Gothic Demi" panose="020B0703020102020204" pitchFamily="34" charset="0"/>
              </a:rPr>
              <a:t>PCMH Online Community</a:t>
            </a:r>
            <a:br>
              <a:rPr lang="en-US">
                <a:solidFill>
                  <a:srgbClr val="6F5700"/>
                </a:solidFill>
                <a:latin typeface="Franklin Gothic Demi" panose="020B0703020102020204" pitchFamily="34" charset="0"/>
              </a:rPr>
            </a:br>
            <a:r>
              <a:rPr lang="en-US" sz="3200" b="1">
                <a:hlinkClick r:id="rId3"/>
              </a:rPr>
              <a:t>https://www.tomorrowshealthcare.org/</a:t>
            </a:r>
            <a:endParaRPr lang="en-US" sz="3200" b="1"/>
          </a:p>
        </p:txBody>
      </p:sp>
      <p:sp>
        <p:nvSpPr>
          <p:cNvPr id="3" name="Content Placeholder 2">
            <a:extLst>
              <a:ext uri="{FF2B5EF4-FFF2-40B4-BE49-F238E27FC236}">
                <a16:creationId xmlns:a16="http://schemas.microsoft.com/office/drawing/2014/main" id="{0B5B3347-3D3A-516D-55AF-C901672104BF}"/>
              </a:ext>
            </a:extLst>
          </p:cNvPr>
          <p:cNvSpPr>
            <a:spLocks noGrp="1"/>
          </p:cNvSpPr>
          <p:nvPr>
            <p:ph idx="1"/>
          </p:nvPr>
        </p:nvSpPr>
        <p:spPr>
          <a:xfrm>
            <a:off x="8471728" y="2077797"/>
            <a:ext cx="3419576" cy="3515711"/>
          </a:xfrm>
        </p:spPr>
        <p:txBody>
          <a:bodyPr>
            <a:normAutofit/>
          </a:bodyPr>
          <a:lstStyle/>
          <a:p>
            <a:pPr marL="385214" indent="-385214">
              <a:buFont typeface="Wingdings" panose="05000000000000000000" pitchFamily="2" charset="2"/>
              <a:buChar char="Ø"/>
            </a:pPr>
            <a:r>
              <a:rPr lang="en-US" sz="2667"/>
              <a:t>Access the session materials in “Learning Sessions”</a:t>
            </a:r>
          </a:p>
          <a:p>
            <a:pPr marL="385214" indent="-385214">
              <a:buFont typeface="Wingdings" panose="05000000000000000000" pitchFamily="2" charset="2"/>
              <a:buChar char="Ø"/>
            </a:pPr>
            <a:r>
              <a:rPr lang="en-US" sz="2667"/>
              <a:t>Look for guides and tools in “Resources” </a:t>
            </a:r>
          </a:p>
          <a:p>
            <a:pPr marL="0" indent="0">
              <a:buNone/>
            </a:pPr>
            <a:endParaRPr lang="en-US" sz="2400"/>
          </a:p>
        </p:txBody>
      </p:sp>
      <p:sp>
        <p:nvSpPr>
          <p:cNvPr id="6" name="TextBox 5">
            <a:extLst>
              <a:ext uri="{FF2B5EF4-FFF2-40B4-BE49-F238E27FC236}">
                <a16:creationId xmlns:a16="http://schemas.microsoft.com/office/drawing/2014/main" id="{1EBFEE07-D720-25ED-2E89-B011FD19AAE7}"/>
              </a:ext>
            </a:extLst>
          </p:cNvPr>
          <p:cNvSpPr txBox="1"/>
          <p:nvPr/>
        </p:nvSpPr>
        <p:spPr>
          <a:xfrm>
            <a:off x="319693" y="2629083"/>
            <a:ext cx="2592475" cy="2061718"/>
          </a:xfrm>
          <a:prstGeom prst="rect">
            <a:avLst/>
          </a:prstGeom>
          <a:noFill/>
        </p:spPr>
        <p:txBody>
          <a:bodyPr wrap="square" rtlCol="0">
            <a:spAutoFit/>
          </a:bodyPr>
          <a:lstStyle/>
          <a:p>
            <a:pPr defTabSz="609570">
              <a:defRPr/>
            </a:pPr>
            <a:r>
              <a:rPr lang="en-US" sz="2133" b="1">
                <a:solidFill>
                  <a:prstClr val="black"/>
                </a:solidFill>
                <a:latin typeface="Calibri"/>
              </a:rPr>
              <a:t>Members of your PCMH’s multi-disciplinary learning team will receive log-ins</a:t>
            </a:r>
            <a:endParaRPr lang="en-US" sz="2133" i="1" u="sng">
              <a:solidFill>
                <a:srgbClr val="2D8DA8"/>
              </a:solidFill>
              <a:latin typeface="Calibri"/>
            </a:endParaRPr>
          </a:p>
          <a:p>
            <a:pPr defTabSz="609570">
              <a:defRPr/>
            </a:pPr>
            <a:r>
              <a:rPr lang="en-US" sz="2133" i="1">
                <a:solidFill>
                  <a:prstClr val="black"/>
                </a:solidFill>
                <a:latin typeface="Calibri"/>
              </a:rPr>
              <a:t> </a:t>
            </a:r>
          </a:p>
        </p:txBody>
      </p:sp>
      <p:sp>
        <p:nvSpPr>
          <p:cNvPr id="8" name="Footer Placeholder 7">
            <a:extLst>
              <a:ext uri="{FF2B5EF4-FFF2-40B4-BE49-F238E27FC236}">
                <a16:creationId xmlns:a16="http://schemas.microsoft.com/office/drawing/2014/main" id="{4260DE85-5C33-C8D2-A446-CA0DE5ED5EE4}"/>
              </a:ext>
            </a:extLst>
          </p:cNvPr>
          <p:cNvSpPr>
            <a:spLocks noGrp="1"/>
          </p:cNvSpPr>
          <p:nvPr>
            <p:ph type="ftr" sz="quarter" idx="11"/>
          </p:nvPr>
        </p:nvSpPr>
        <p:spPr/>
        <p:txBody>
          <a:bodyPr/>
          <a:lstStyle/>
          <a:p>
            <a:pPr defTabSz="609570">
              <a:defRPr/>
            </a:pPr>
            <a:r>
              <a:rPr lang="en-US">
                <a:cs typeface="Arial" panose="020B0604020202020204" pitchFamily="34" charset="0"/>
              </a:rPr>
              <a:t>© 2025 JHF, PRHI, HCF, HFP</a:t>
            </a:r>
          </a:p>
        </p:txBody>
      </p:sp>
      <p:sp>
        <p:nvSpPr>
          <p:cNvPr id="9" name="Slide Number Placeholder 8">
            <a:extLst>
              <a:ext uri="{FF2B5EF4-FFF2-40B4-BE49-F238E27FC236}">
                <a16:creationId xmlns:a16="http://schemas.microsoft.com/office/drawing/2014/main" id="{C6C271DF-FFEE-4CCB-46A2-235C5D2530BB}"/>
              </a:ext>
            </a:extLst>
          </p:cNvPr>
          <p:cNvSpPr>
            <a:spLocks noGrp="1"/>
          </p:cNvSpPr>
          <p:nvPr>
            <p:ph type="sldNum" sz="quarter" idx="12"/>
          </p:nvPr>
        </p:nvSpPr>
        <p:spPr/>
        <p:txBody>
          <a:bodyPr/>
          <a:lstStyle/>
          <a:p>
            <a:pPr defTabSz="609570">
              <a:defRPr/>
            </a:pPr>
            <a:fld id="{DE97A03E-C790-4462-A76B-258E5BF5C3E7}" type="slidenum">
              <a:rPr lang="en-US">
                <a:latin typeface="Calibri"/>
              </a:rPr>
              <a:pPr defTabSz="609570">
                <a:defRPr/>
              </a:pPr>
              <a:t>41</a:t>
            </a:fld>
            <a:endParaRPr lang="en-US">
              <a:latin typeface="Calibri"/>
            </a:endParaRPr>
          </a:p>
        </p:txBody>
      </p:sp>
      <p:grpSp>
        <p:nvGrpSpPr>
          <p:cNvPr id="18" name="Group 17">
            <a:extLst>
              <a:ext uri="{FF2B5EF4-FFF2-40B4-BE49-F238E27FC236}">
                <a16:creationId xmlns:a16="http://schemas.microsoft.com/office/drawing/2014/main" id="{91246651-A43A-621A-F605-EB5B95BC50C1}"/>
              </a:ext>
            </a:extLst>
          </p:cNvPr>
          <p:cNvGrpSpPr/>
          <p:nvPr/>
        </p:nvGrpSpPr>
        <p:grpSpPr>
          <a:xfrm>
            <a:off x="3064322" y="1962333"/>
            <a:ext cx="5069541" cy="3158308"/>
            <a:chOff x="2654172" y="1921987"/>
            <a:chExt cx="5069541" cy="3158308"/>
          </a:xfrm>
        </p:grpSpPr>
        <p:pic>
          <p:nvPicPr>
            <p:cNvPr id="14" name="Picture 13">
              <a:extLst>
                <a:ext uri="{FF2B5EF4-FFF2-40B4-BE49-F238E27FC236}">
                  <a16:creationId xmlns:a16="http://schemas.microsoft.com/office/drawing/2014/main" id="{37B7530A-7FBC-70AF-FB1A-DB3242860204}"/>
                </a:ext>
              </a:extLst>
            </p:cNvPr>
            <p:cNvPicPr>
              <a:picLocks noChangeAspect="1"/>
            </p:cNvPicPr>
            <p:nvPr/>
          </p:nvPicPr>
          <p:blipFill>
            <a:blip r:embed="rId4"/>
            <a:stretch>
              <a:fillRect/>
            </a:stretch>
          </p:blipFill>
          <p:spPr>
            <a:xfrm>
              <a:off x="2826498" y="1921987"/>
              <a:ext cx="4791075" cy="666750"/>
            </a:xfrm>
            <a:prstGeom prst="rect">
              <a:avLst/>
            </a:prstGeom>
          </p:spPr>
        </p:pic>
        <p:grpSp>
          <p:nvGrpSpPr>
            <p:cNvPr id="17" name="Group 16">
              <a:extLst>
                <a:ext uri="{FF2B5EF4-FFF2-40B4-BE49-F238E27FC236}">
                  <a16:creationId xmlns:a16="http://schemas.microsoft.com/office/drawing/2014/main" id="{8BCCA063-5E36-E214-7DB3-9388672AF2A1}"/>
                </a:ext>
              </a:extLst>
            </p:cNvPr>
            <p:cNvGrpSpPr/>
            <p:nvPr/>
          </p:nvGrpSpPr>
          <p:grpSpPr>
            <a:xfrm>
              <a:off x="2654172" y="2780354"/>
              <a:ext cx="5069541" cy="2299941"/>
              <a:chOff x="2654172" y="2486739"/>
              <a:chExt cx="5069541" cy="2299941"/>
            </a:xfrm>
          </p:grpSpPr>
          <p:pic>
            <p:nvPicPr>
              <p:cNvPr id="12" name="Picture 11">
                <a:extLst>
                  <a:ext uri="{FF2B5EF4-FFF2-40B4-BE49-F238E27FC236}">
                    <a16:creationId xmlns:a16="http://schemas.microsoft.com/office/drawing/2014/main" id="{85E5DBCE-DEA9-209E-67A6-C3F3C14AA748}"/>
                  </a:ext>
                </a:extLst>
              </p:cNvPr>
              <p:cNvPicPr>
                <a:picLocks noChangeAspect="1"/>
              </p:cNvPicPr>
              <p:nvPr/>
            </p:nvPicPr>
            <p:blipFill>
              <a:blip r:embed="rId5"/>
              <a:stretch>
                <a:fillRect/>
              </a:stretch>
            </p:blipFill>
            <p:spPr>
              <a:xfrm>
                <a:off x="2670950" y="2486739"/>
                <a:ext cx="5052763" cy="2035076"/>
              </a:xfrm>
              <a:prstGeom prst="rect">
                <a:avLst/>
              </a:prstGeom>
            </p:spPr>
          </p:pic>
          <p:pic>
            <p:nvPicPr>
              <p:cNvPr id="16" name="Picture 15">
                <a:extLst>
                  <a:ext uri="{FF2B5EF4-FFF2-40B4-BE49-F238E27FC236}">
                    <a16:creationId xmlns:a16="http://schemas.microsoft.com/office/drawing/2014/main" id="{C20FAF31-0E74-231B-4C93-B7083E5A4CEC}"/>
                  </a:ext>
                </a:extLst>
              </p:cNvPr>
              <p:cNvPicPr>
                <a:picLocks noChangeAspect="1"/>
              </p:cNvPicPr>
              <p:nvPr/>
            </p:nvPicPr>
            <p:blipFill>
              <a:blip r:embed="rId6"/>
              <a:stretch>
                <a:fillRect/>
              </a:stretch>
            </p:blipFill>
            <p:spPr>
              <a:xfrm>
                <a:off x="2654172" y="3479590"/>
                <a:ext cx="5035511" cy="1307090"/>
              </a:xfrm>
              <a:prstGeom prst="rect">
                <a:avLst/>
              </a:prstGeom>
            </p:spPr>
          </p:pic>
        </p:grpSp>
      </p:grpSp>
    </p:spTree>
    <p:extLst>
      <p:ext uri="{BB962C8B-B14F-4D97-AF65-F5344CB8AC3E}">
        <p14:creationId xmlns:p14="http://schemas.microsoft.com/office/powerpoint/2010/main" val="20337649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Franklin Gothic Medium" panose="020B0603020102020204" pitchFamily="34" charset="0"/>
              </a:rPr>
              <a:t>CEU Process </a:t>
            </a:r>
            <a:r>
              <a:rPr lang="en-US">
                <a:latin typeface="Calibri Light (Headings)"/>
              </a:rPr>
              <a:t>	</a:t>
            </a:r>
          </a:p>
        </p:txBody>
      </p:sp>
      <p:sp>
        <p:nvSpPr>
          <p:cNvPr id="3" name="Content Placeholder 2"/>
          <p:cNvSpPr>
            <a:spLocks noGrp="1"/>
          </p:cNvSpPr>
          <p:nvPr>
            <p:ph idx="1"/>
          </p:nvPr>
        </p:nvSpPr>
        <p:spPr>
          <a:xfrm>
            <a:off x="838165" y="1737361"/>
            <a:ext cx="9718307" cy="4403035"/>
          </a:xfrm>
          <a:solidFill>
            <a:schemeClr val="bg1"/>
          </a:solidFill>
        </p:spPr>
        <p:txBody>
          <a:bodyPr vert="horz" lIns="0" tIns="45720" rIns="0" bIns="45720" rtlCol="0" anchor="t">
            <a:normAutofit/>
          </a:bodyPr>
          <a:lstStyle/>
          <a:p>
            <a:pPr marL="0" indent="0">
              <a:buNone/>
            </a:pPr>
            <a:r>
              <a:rPr lang="en-US" sz="2667" b="1">
                <a:solidFill>
                  <a:schemeClr val="accent2"/>
                </a:solidFill>
              </a:rPr>
              <a:t>You will receive a follow up email with links to:</a:t>
            </a:r>
          </a:p>
          <a:p>
            <a:pPr marL="0" indent="0">
              <a:lnSpc>
                <a:spcPct val="105000"/>
              </a:lnSpc>
              <a:spcBef>
                <a:spcPts val="0"/>
              </a:spcBef>
              <a:spcAft>
                <a:spcPts val="1067"/>
              </a:spcAft>
              <a:buNone/>
            </a:pPr>
            <a:r>
              <a:rPr lang="en-US" sz="2250"/>
              <a:t>Complete the survey at: </a:t>
            </a:r>
            <a:r>
              <a:rPr lang="en-US" sz="2250">
                <a:ea typeface="+mn-lt"/>
                <a:cs typeface="+mn-lt"/>
                <a:hlinkClick r:id="rId3"/>
              </a:rPr>
              <a:t>https://www.surveymonkey.com/r/2W7KBDF</a:t>
            </a:r>
            <a:r>
              <a:rPr lang="en-US" sz="2250">
                <a:ea typeface="+mn-lt"/>
                <a:cs typeface="+mn-lt"/>
              </a:rPr>
              <a:t> </a:t>
            </a:r>
            <a:r>
              <a:rPr lang="en-US" sz="2250"/>
              <a:t>by </a:t>
            </a:r>
            <a:r>
              <a:rPr lang="en-US" sz="2250" b="1"/>
              <a:t>7/16/2026</a:t>
            </a:r>
            <a:endParaRPr lang="en-US" sz="2250" b="1">
              <a:highlight>
                <a:srgbClr val="FFFF00"/>
              </a:highlight>
              <a:latin typeface="Calibri" panose="020F0502020204030204" pitchFamily="34" charset="0"/>
              <a:ea typeface="Calibri" panose="020F0502020204030204" pitchFamily="34" charset="0"/>
              <a:cs typeface="Calibri"/>
            </a:endParaRPr>
          </a:p>
          <a:p>
            <a:pPr marL="514314" indent="-514314">
              <a:buFont typeface="+mj-lt"/>
              <a:buAutoNum type="arabicPeriod"/>
            </a:pPr>
            <a:r>
              <a:rPr lang="en-US" sz="2267"/>
              <a:t>Please be sure to designate which CEU credits you are requesting </a:t>
            </a:r>
            <a:r>
              <a:rPr lang="en-US" sz="2267" b="1"/>
              <a:t>CME, CNE, Social Worker or Certificate of Attendance</a:t>
            </a:r>
            <a:r>
              <a:rPr lang="en-US" sz="2267"/>
              <a:t>. If you already have an account with the UPMC Center for Continuing Education, </a:t>
            </a:r>
            <a:r>
              <a:rPr lang="en-US" sz="2267">
                <a:solidFill>
                  <a:srgbClr val="FF0000"/>
                </a:solidFill>
              </a:rPr>
              <a:t>please be sure the email you enter on the survey matches the UPMC CCE account email that you create. </a:t>
            </a:r>
          </a:p>
          <a:p>
            <a:pPr marL="513715" indent="-513715">
              <a:buFont typeface="Calibri" panose="020F0502020204030204" pitchFamily="34" charset="0"/>
              <a:buAutoNum type="arabicPeriod"/>
            </a:pPr>
            <a:r>
              <a:rPr lang="en-US" sz="2250"/>
              <a:t>The UPMC Center for Continuing Education will follow up with you via email after </a:t>
            </a:r>
            <a:r>
              <a:rPr lang="en-US" sz="2400" b="1"/>
              <a:t>7/16/2026</a:t>
            </a:r>
            <a:r>
              <a:rPr lang="en-US" sz="2300" b="1"/>
              <a:t> </a:t>
            </a:r>
            <a:r>
              <a:rPr lang="en-US" sz="2250"/>
              <a:t>with instructions on how to claim your credits.  </a:t>
            </a:r>
            <a:endParaRPr lang="en-US" sz="2250">
              <a:ea typeface="Calibri"/>
              <a:cs typeface="Calibri"/>
            </a:endParaRPr>
          </a:p>
          <a:p>
            <a:pPr marL="806890" lvl="1" indent="-514314">
              <a:buFont typeface="Wingdings" panose="05000000000000000000" pitchFamily="2" charset="2"/>
              <a:buChar char="q"/>
            </a:pPr>
            <a:r>
              <a:rPr lang="en-US" sz="2267"/>
              <a:t>To prepare, we recommend you create an account with UPMC CCE via this website </a:t>
            </a:r>
            <a:r>
              <a:rPr lang="en-US" sz="2267">
                <a:hlinkClick r:id="rId4"/>
              </a:rPr>
              <a:t>https://cce.upmc.com</a:t>
            </a:r>
            <a:r>
              <a:rPr lang="en-US" sz="2267"/>
              <a:t>.</a:t>
            </a:r>
          </a:p>
        </p:txBody>
      </p:sp>
      <p:sp>
        <p:nvSpPr>
          <p:cNvPr id="4" name="Footer Placeholder 3"/>
          <p:cNvSpPr>
            <a:spLocks noGrp="1"/>
          </p:cNvSpPr>
          <p:nvPr>
            <p:ph type="ftr" sz="quarter" idx="11"/>
          </p:nvPr>
        </p:nvSpPr>
        <p:spPr/>
        <p:txBody>
          <a:bodyPr/>
          <a:lstStyle/>
          <a:p>
            <a:pPr defTabSz="457131">
              <a:buClr>
                <a:srgbClr val="000000"/>
              </a:buClr>
              <a:buSzPts val="1400"/>
              <a:defRPr/>
            </a:pPr>
            <a:r>
              <a:rPr lang="en-US" cap="none">
                <a:cs typeface="Arial" panose="020B0604020202020204" pitchFamily="34" charset="0"/>
                <a:sym typeface="Arial"/>
              </a:rPr>
              <a:t>© 2025 JHF, PRHI, HCF, HFP</a:t>
            </a:r>
          </a:p>
        </p:txBody>
      </p:sp>
      <p:sp>
        <p:nvSpPr>
          <p:cNvPr id="5" name="Slide Number Placeholder 4"/>
          <p:cNvSpPr>
            <a:spLocks noGrp="1"/>
          </p:cNvSpPr>
          <p:nvPr>
            <p:ph type="sldNum" sz="quarter" idx="12"/>
          </p:nvPr>
        </p:nvSpPr>
        <p:spPr/>
        <p:txBody>
          <a:bodyPr/>
          <a:lstStyle/>
          <a:p>
            <a:pPr defTabSz="457131">
              <a:buClr>
                <a:srgbClr val="000000"/>
              </a:buClr>
              <a:buSzPts val="788"/>
              <a:defRPr/>
            </a:pPr>
            <a:fld id="{DE97A03E-C790-4462-A76B-258E5BF5C3E7}" type="slidenum">
              <a:rPr lang="en-US">
                <a:latin typeface="Calibri"/>
                <a:cs typeface="Arial"/>
                <a:sym typeface="Arial"/>
              </a:rPr>
              <a:pPr defTabSz="457131">
                <a:buClr>
                  <a:srgbClr val="000000"/>
                </a:buClr>
                <a:buSzPts val="788"/>
                <a:defRPr/>
              </a:pPr>
              <a:t>42</a:t>
            </a:fld>
            <a:endParaRPr lang="en-US">
              <a:latin typeface="Calibri"/>
              <a:cs typeface="Arial"/>
              <a:sym typeface="Arial"/>
            </a:endParaRPr>
          </a:p>
        </p:txBody>
      </p:sp>
      <p:pic>
        <p:nvPicPr>
          <p:cNvPr id="6" name="Picture 5" descr="A qr code on a white background&#10;&#10;AI-generated content may be incorrect.">
            <a:extLst>
              <a:ext uri="{FF2B5EF4-FFF2-40B4-BE49-F238E27FC236}">
                <a16:creationId xmlns:a16="http://schemas.microsoft.com/office/drawing/2014/main" id="{157259E1-EEA8-D0EC-E0F6-CDAB8B29AEDB}"/>
              </a:ext>
            </a:extLst>
          </p:cNvPr>
          <p:cNvPicPr>
            <a:picLocks noChangeAspect="1"/>
          </p:cNvPicPr>
          <p:nvPr/>
        </p:nvPicPr>
        <p:blipFill>
          <a:blip r:embed="rId5"/>
          <a:stretch>
            <a:fillRect/>
          </a:stretch>
        </p:blipFill>
        <p:spPr>
          <a:xfrm>
            <a:off x="10431236" y="1871436"/>
            <a:ext cx="1562100" cy="1562100"/>
          </a:xfrm>
          <a:prstGeom prst="rect">
            <a:avLst/>
          </a:prstGeom>
        </p:spPr>
      </p:pic>
    </p:spTree>
    <p:extLst>
      <p:ext uri="{BB962C8B-B14F-4D97-AF65-F5344CB8AC3E}">
        <p14:creationId xmlns:p14="http://schemas.microsoft.com/office/powerpoint/2010/main" val="1195352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C951F-2766-A2F3-8843-62F48CF95EF8}"/>
              </a:ext>
            </a:extLst>
          </p:cNvPr>
          <p:cNvSpPr>
            <a:spLocks noGrp="1"/>
          </p:cNvSpPr>
          <p:nvPr>
            <p:ph type="title"/>
          </p:nvPr>
        </p:nvSpPr>
        <p:spPr/>
        <p:txBody>
          <a:bodyPr/>
          <a:lstStyle/>
          <a:p>
            <a:r>
              <a:rPr lang="en-US">
                <a:latin typeface="Franklin Gothic Medium" panose="020B0603020102020204" pitchFamily="34" charset="0"/>
              </a:rPr>
              <a:t>Upcoming Sessions</a:t>
            </a:r>
          </a:p>
        </p:txBody>
      </p:sp>
      <p:sp>
        <p:nvSpPr>
          <p:cNvPr id="4" name="Content Placeholder 3">
            <a:extLst>
              <a:ext uri="{FF2B5EF4-FFF2-40B4-BE49-F238E27FC236}">
                <a16:creationId xmlns:a16="http://schemas.microsoft.com/office/drawing/2014/main" id="{D70F4843-4E35-45FE-3F82-B65B50B1C799}"/>
              </a:ext>
            </a:extLst>
          </p:cNvPr>
          <p:cNvSpPr>
            <a:spLocks noGrp="1"/>
          </p:cNvSpPr>
          <p:nvPr>
            <p:ph idx="1"/>
          </p:nvPr>
        </p:nvSpPr>
        <p:spPr>
          <a:xfrm>
            <a:off x="1097280" y="1845735"/>
            <a:ext cx="10055762" cy="4280535"/>
          </a:xfrm>
        </p:spPr>
        <p:txBody>
          <a:bodyPr vert="horz" lIns="0" tIns="45720" rIns="0" bIns="45720" rtlCol="0" anchor="t">
            <a:normAutofit fontScale="85000" lnSpcReduction="20000"/>
          </a:bodyPr>
          <a:lstStyle/>
          <a:p>
            <a:pPr marL="90805" indent="-90805">
              <a:lnSpc>
                <a:spcPct val="100000"/>
              </a:lnSpc>
              <a:spcBef>
                <a:spcPts val="0"/>
              </a:spcBef>
              <a:spcAft>
                <a:spcPts val="0"/>
              </a:spcAft>
            </a:pPr>
            <a:endParaRPr lang="en-US" sz="2400">
              <a:solidFill>
                <a:srgbClr val="002060"/>
              </a:solidFill>
              <a:ea typeface="Calibri"/>
              <a:cs typeface="Calibri"/>
            </a:endParaRPr>
          </a:p>
          <a:p>
            <a:pPr marL="0" indent="0">
              <a:lnSpc>
                <a:spcPct val="100000"/>
              </a:lnSpc>
              <a:spcBef>
                <a:spcPts val="0"/>
              </a:spcBef>
              <a:spcAft>
                <a:spcPts val="0"/>
              </a:spcAft>
              <a:buNone/>
            </a:pPr>
            <a:r>
              <a:rPr lang="en-US" sz="2400" u="sng">
                <a:solidFill>
                  <a:srgbClr val="002060"/>
                </a:solidFill>
                <a:ea typeface="Calibri"/>
                <a:cs typeface="Calibri"/>
                <a:hlinkClick r:id="rId4"/>
              </a:rPr>
              <a:t> </a:t>
            </a:r>
            <a:r>
              <a:rPr lang="en-US" sz="2400" u="sng">
                <a:solidFill>
                  <a:srgbClr val="002060"/>
                </a:solidFill>
                <a:ea typeface="Calibri"/>
                <a:cs typeface="Calibri"/>
                <a:hlinkClick r:id="rId4">
                  <a:extLst>
                    <a:ext uri="{A12FA001-AC4F-418D-AE19-62706E023703}">
                      <ahyp:hlinkClr xmlns:ahyp="http://schemas.microsoft.com/office/drawing/2018/hyperlinkcolor" val="tx"/>
                    </a:ext>
                  </a:extLst>
                </a:hlinkClick>
              </a:rPr>
              <a:t>HIV Screening, Prevention, and Treatment</a:t>
            </a:r>
            <a:endParaRPr lang="en-US" sz="2400">
              <a:ea typeface="Calibri"/>
              <a:cs typeface="Calibri"/>
            </a:endParaRPr>
          </a:p>
          <a:p>
            <a:pPr marL="0" indent="0">
              <a:lnSpc>
                <a:spcPct val="100000"/>
              </a:lnSpc>
              <a:spcBef>
                <a:spcPts val="0"/>
              </a:spcBef>
              <a:spcAft>
                <a:spcPts val="0"/>
              </a:spcAft>
              <a:buNone/>
            </a:pPr>
            <a:r>
              <a:rPr lang="en-US" sz="2400">
                <a:solidFill>
                  <a:srgbClr val="002060"/>
                </a:solidFill>
                <a:ea typeface="Calibri"/>
                <a:cs typeface="Calibri"/>
              </a:rPr>
              <a:t> July 29, 2026 I 9:00 am – 10:00 am</a:t>
            </a:r>
          </a:p>
          <a:p>
            <a:pPr marL="0" indent="0">
              <a:lnSpc>
                <a:spcPct val="100000"/>
              </a:lnSpc>
              <a:spcBef>
                <a:spcPts val="0"/>
              </a:spcBef>
              <a:spcAft>
                <a:spcPts val="0"/>
              </a:spcAft>
              <a:buNone/>
            </a:pPr>
            <a:endParaRPr lang="en-US" sz="2400">
              <a:solidFill>
                <a:srgbClr val="404040"/>
              </a:solidFill>
              <a:ea typeface="Calibri"/>
              <a:cs typeface="Calibri"/>
            </a:endParaRPr>
          </a:p>
          <a:p>
            <a:pPr marL="0" indent="0">
              <a:lnSpc>
                <a:spcPct val="100000"/>
              </a:lnSpc>
              <a:spcBef>
                <a:spcPts val="0"/>
              </a:spcBef>
              <a:spcAft>
                <a:spcPts val="0"/>
              </a:spcAft>
              <a:buNone/>
            </a:pPr>
            <a:r>
              <a:rPr lang="en-US" sz="2400">
                <a:solidFill>
                  <a:srgbClr val="002060"/>
                </a:solidFill>
                <a:hlinkClick r:id="rId5">
                  <a:extLst>
                    <a:ext uri="{A12FA001-AC4F-418D-AE19-62706E023703}">
                      <ahyp:hlinkClr xmlns:ahyp="http://schemas.microsoft.com/office/drawing/2018/hyperlinkcolor" val="tx"/>
                    </a:ext>
                  </a:extLst>
                </a:hlinkClick>
              </a:rPr>
              <a:t>Oral Cancer Prevention and Early Detection</a:t>
            </a:r>
            <a:endParaRPr lang="en-US" sz="2400">
              <a:solidFill>
                <a:srgbClr val="002060"/>
              </a:solidFill>
            </a:endParaRPr>
          </a:p>
          <a:p>
            <a:pPr marL="0" indent="0">
              <a:lnSpc>
                <a:spcPct val="100000"/>
              </a:lnSpc>
              <a:spcBef>
                <a:spcPts val="0"/>
              </a:spcBef>
              <a:spcAft>
                <a:spcPts val="0"/>
              </a:spcAft>
              <a:buNone/>
            </a:pPr>
            <a:r>
              <a:rPr lang="en-US" sz="2400">
                <a:solidFill>
                  <a:srgbClr val="002060"/>
                </a:solidFill>
              </a:rPr>
              <a:t>September 24, 2026 I 5:00 pm – 6:00 pm</a:t>
            </a:r>
            <a:endParaRPr lang="en-US" sz="2400">
              <a:solidFill>
                <a:srgbClr val="002060"/>
              </a:solidFill>
              <a:ea typeface="Calibri"/>
              <a:cs typeface="Calibri"/>
            </a:endParaRPr>
          </a:p>
          <a:p>
            <a:pPr marL="0" indent="0">
              <a:lnSpc>
                <a:spcPct val="100000"/>
              </a:lnSpc>
              <a:spcBef>
                <a:spcPts val="0"/>
              </a:spcBef>
              <a:spcAft>
                <a:spcPts val="0"/>
              </a:spcAft>
              <a:buNone/>
            </a:pPr>
            <a:endParaRPr lang="en-US" sz="2400" b="1">
              <a:solidFill>
                <a:srgbClr val="002060"/>
              </a:solidFill>
              <a:ea typeface="Calibri"/>
              <a:cs typeface="Calibri"/>
            </a:endParaRPr>
          </a:p>
          <a:p>
            <a:pPr marL="0" indent="0">
              <a:lnSpc>
                <a:spcPct val="100000"/>
              </a:lnSpc>
              <a:spcBef>
                <a:spcPts val="0"/>
              </a:spcBef>
              <a:spcAft>
                <a:spcPts val="0"/>
              </a:spcAft>
              <a:buNone/>
            </a:pPr>
            <a:r>
              <a:rPr lang="en-US" sz="2400" b="1">
                <a:solidFill>
                  <a:srgbClr val="002060"/>
                </a:solidFill>
                <a:ea typeface="Calibri"/>
                <a:cs typeface="Calibri"/>
                <a:hlinkClick r:id="rId6"/>
              </a:rPr>
              <a:t>Virtual Sprint Session #4</a:t>
            </a:r>
            <a:endParaRPr lang="en-US" sz="2400" b="1">
              <a:solidFill>
                <a:srgbClr val="000000"/>
              </a:solidFill>
              <a:ea typeface="Calibri"/>
              <a:cs typeface="Calibri"/>
            </a:endParaRPr>
          </a:p>
          <a:p>
            <a:pPr marL="0" indent="0">
              <a:lnSpc>
                <a:spcPct val="100000"/>
              </a:lnSpc>
              <a:spcBef>
                <a:spcPts val="0"/>
              </a:spcBef>
              <a:spcAft>
                <a:spcPts val="0"/>
              </a:spcAft>
              <a:buNone/>
            </a:pPr>
            <a:r>
              <a:rPr lang="en-US" sz="2400" b="1">
                <a:solidFill>
                  <a:srgbClr val="002060"/>
                </a:solidFill>
                <a:ea typeface="Calibri"/>
                <a:cs typeface="Calibri"/>
              </a:rPr>
              <a:t>October 6, 2026 I 1:00 pm – 2:30 pm</a:t>
            </a:r>
            <a:endParaRPr lang="en-US" sz="2400" b="1">
              <a:solidFill>
                <a:srgbClr val="000000"/>
              </a:solidFill>
              <a:ea typeface="Calibri"/>
              <a:cs typeface="Calibri"/>
            </a:endParaRPr>
          </a:p>
          <a:p>
            <a:pPr marL="0" indent="0">
              <a:lnSpc>
                <a:spcPct val="100000"/>
              </a:lnSpc>
              <a:spcBef>
                <a:spcPts val="0"/>
              </a:spcBef>
              <a:spcAft>
                <a:spcPts val="0"/>
              </a:spcAft>
              <a:buNone/>
            </a:pPr>
            <a:endParaRPr lang="en-US" sz="2400">
              <a:solidFill>
                <a:srgbClr val="002060"/>
              </a:solidFill>
              <a:ea typeface="Calibri"/>
              <a:cs typeface="Calibri"/>
            </a:endParaRPr>
          </a:p>
          <a:p>
            <a:pPr marL="0" indent="0">
              <a:lnSpc>
                <a:spcPct val="100000"/>
              </a:lnSpc>
              <a:spcBef>
                <a:spcPts val="0"/>
              </a:spcBef>
              <a:spcAft>
                <a:spcPts val="0"/>
              </a:spcAft>
              <a:buNone/>
            </a:pPr>
            <a:r>
              <a:rPr lang="en-US" sz="2400">
                <a:solidFill>
                  <a:srgbClr val="002060"/>
                </a:solidFill>
                <a:hlinkClick r:id="rId7">
                  <a:extLst>
                    <a:ext uri="{A12FA001-AC4F-418D-AE19-62706E023703}">
                      <ahyp:hlinkClr xmlns:ahyp="http://schemas.microsoft.com/office/drawing/2018/hyperlinkcolor" val="tx"/>
                    </a:ext>
                  </a:extLst>
                </a:hlinkClick>
              </a:rPr>
              <a:t>Contraceptive Care: IUD Pain Management</a:t>
            </a:r>
            <a:r>
              <a:rPr lang="en-US" sz="2400">
                <a:solidFill>
                  <a:srgbClr val="002060"/>
                </a:solidFill>
              </a:rPr>
              <a:t> </a:t>
            </a:r>
            <a:endParaRPr lang="en-US" sz="2400">
              <a:solidFill>
                <a:srgbClr val="002060"/>
              </a:solidFill>
              <a:ea typeface="Calibri"/>
              <a:cs typeface="Calibri"/>
            </a:endParaRPr>
          </a:p>
          <a:p>
            <a:pPr marL="0" indent="0">
              <a:lnSpc>
                <a:spcPct val="100000"/>
              </a:lnSpc>
              <a:spcBef>
                <a:spcPts val="0"/>
              </a:spcBef>
              <a:spcAft>
                <a:spcPts val="0"/>
              </a:spcAft>
              <a:buNone/>
            </a:pPr>
            <a:r>
              <a:rPr lang="en-US" sz="2400">
                <a:solidFill>
                  <a:srgbClr val="002060"/>
                </a:solidFill>
              </a:rPr>
              <a:t>October 29th at 9 – 10:00 am</a:t>
            </a:r>
            <a:endParaRPr lang="en-US" sz="2400">
              <a:solidFill>
                <a:srgbClr val="002060"/>
              </a:solidFill>
              <a:ea typeface="Calibri"/>
              <a:cs typeface="Calibri"/>
            </a:endParaRPr>
          </a:p>
          <a:p>
            <a:pPr marL="0" indent="0">
              <a:lnSpc>
                <a:spcPct val="100000"/>
              </a:lnSpc>
              <a:spcBef>
                <a:spcPts val="0"/>
              </a:spcBef>
              <a:spcAft>
                <a:spcPts val="0"/>
              </a:spcAft>
              <a:buNone/>
            </a:pPr>
            <a:endParaRPr lang="en-US" sz="2400" b="1">
              <a:solidFill>
                <a:srgbClr val="002060"/>
              </a:solidFill>
              <a:ea typeface="Calibri"/>
              <a:cs typeface="Calibri"/>
            </a:endParaRPr>
          </a:p>
          <a:p>
            <a:pPr marL="0" indent="0">
              <a:lnSpc>
                <a:spcPct val="100000"/>
              </a:lnSpc>
              <a:spcBef>
                <a:spcPts val="0"/>
              </a:spcBef>
              <a:spcAft>
                <a:spcPts val="0"/>
              </a:spcAft>
              <a:buNone/>
            </a:pPr>
            <a:r>
              <a:rPr lang="en-US" sz="2400" b="1" u="sng">
                <a:solidFill>
                  <a:srgbClr val="002060"/>
                </a:solidFill>
                <a:ea typeface="Calibri"/>
                <a:cs typeface="Calibri"/>
                <a:hlinkClick r:id="rId8"/>
              </a:rPr>
              <a:t> </a:t>
            </a:r>
            <a:r>
              <a:rPr lang="en-US" sz="2400" b="1" u="sng">
                <a:solidFill>
                  <a:srgbClr val="002060"/>
                </a:solidFill>
                <a:ea typeface="Calibri"/>
                <a:cs typeface="Calibri"/>
                <a:hlinkClick r:id="rId8">
                  <a:extLst>
                    <a:ext uri="{A12FA001-AC4F-418D-AE19-62706E023703}">
                      <ahyp:hlinkClr xmlns:ahyp="http://schemas.microsoft.com/office/drawing/2018/hyperlinkcolor" val="tx"/>
                    </a:ext>
                  </a:extLst>
                </a:hlinkClick>
              </a:rPr>
              <a:t>Statewide End of Year In-Person Session</a:t>
            </a:r>
            <a:r>
              <a:rPr lang="en-US" sz="2400" b="1" u="sng">
                <a:solidFill>
                  <a:srgbClr val="002060"/>
                </a:solidFill>
                <a:ea typeface="Calibri"/>
                <a:cs typeface="Calibri"/>
              </a:rPr>
              <a:t>:</a:t>
            </a:r>
          </a:p>
          <a:p>
            <a:pPr marL="0" indent="0">
              <a:lnSpc>
                <a:spcPct val="100000"/>
              </a:lnSpc>
              <a:spcBef>
                <a:spcPts val="0"/>
              </a:spcBef>
              <a:spcAft>
                <a:spcPts val="0"/>
              </a:spcAft>
              <a:buNone/>
            </a:pPr>
            <a:r>
              <a:rPr lang="en-US" sz="2400" b="1">
                <a:solidFill>
                  <a:srgbClr val="002060"/>
                </a:solidFill>
                <a:ea typeface="Calibri"/>
                <a:cs typeface="Calibri"/>
              </a:rPr>
              <a:t>November 10, 2026 I 8:30 am – 3:00 pm</a:t>
            </a:r>
          </a:p>
          <a:p>
            <a:pPr marL="0" indent="0">
              <a:lnSpc>
                <a:spcPct val="100000"/>
              </a:lnSpc>
              <a:spcBef>
                <a:spcPts val="0"/>
              </a:spcBef>
              <a:spcAft>
                <a:spcPts val="0"/>
              </a:spcAft>
              <a:buNone/>
            </a:pPr>
            <a:r>
              <a:rPr lang="en-US" sz="2400" b="1">
                <a:solidFill>
                  <a:srgbClr val="002060"/>
                </a:solidFill>
                <a:highlight>
                  <a:srgbClr val="FFFFFF"/>
                </a:highlight>
                <a:latin typeface="Calibri"/>
                <a:ea typeface="Calibri"/>
                <a:cs typeface="Calibri"/>
              </a:rPr>
              <a:t>Hilton Harrisburg, One North Second Street, Harrisburg, PA 17101</a:t>
            </a:r>
            <a:endParaRPr lang="en-US" sz="2400" b="1">
              <a:solidFill>
                <a:srgbClr val="002060"/>
              </a:solidFill>
              <a:latin typeface="Calibri"/>
              <a:ea typeface="Calibri"/>
              <a:cs typeface="Calibri"/>
            </a:endParaRPr>
          </a:p>
          <a:p>
            <a:pPr marL="90805" indent="-90805">
              <a:lnSpc>
                <a:spcPct val="100000"/>
              </a:lnSpc>
              <a:spcBef>
                <a:spcPts val="0"/>
              </a:spcBef>
              <a:spcAft>
                <a:spcPts val="0"/>
              </a:spcAft>
            </a:pPr>
            <a:endParaRPr lang="en-US" sz="2400">
              <a:solidFill>
                <a:srgbClr val="002060"/>
              </a:solidFill>
              <a:ea typeface="Calibri"/>
              <a:cs typeface="Calibri"/>
            </a:endParaRPr>
          </a:p>
        </p:txBody>
      </p:sp>
      <p:sp>
        <p:nvSpPr>
          <p:cNvPr id="6" name="Footer Placeholder 3">
            <a:extLst>
              <a:ext uri="{FF2B5EF4-FFF2-40B4-BE49-F238E27FC236}">
                <a16:creationId xmlns:a16="http://schemas.microsoft.com/office/drawing/2014/main" id="{B6F0DB8B-E0F8-4937-BAB2-83F7F3EF48F3}"/>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2025 JHF, PRHI, HCF, HFP</a:t>
            </a:r>
          </a:p>
        </p:txBody>
      </p:sp>
      <p:sp>
        <p:nvSpPr>
          <p:cNvPr id="5" name="Slide Number Placeholder 4">
            <a:extLst>
              <a:ext uri="{FF2B5EF4-FFF2-40B4-BE49-F238E27FC236}">
                <a16:creationId xmlns:a16="http://schemas.microsoft.com/office/drawing/2014/main" id="{03656F99-41A5-F38F-786A-1933BFD07B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1051"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051"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737974382"/>
      </p:ext>
    </p:extLst>
  </p:cSld>
  <p:clrMapOvr>
    <a:masterClrMapping/>
  </p:clrMapOvr>
  <p:extLst>
    <p:ext uri="{6950BFC3-D8DA-4A85-94F7-54DA5524770B}">
      <p188:commentRel xmlns:p188="http://schemas.microsoft.com/office/powerpoint/2018/8/main" r:id="rId3"/>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D208B-23C9-A140-AB97-30AE155D36C3}"/>
              </a:ext>
            </a:extLst>
          </p:cNvPr>
          <p:cNvSpPr>
            <a:spLocks noGrp="1"/>
          </p:cNvSpPr>
          <p:nvPr>
            <p:ph type="ctrTitle"/>
          </p:nvPr>
        </p:nvSpPr>
        <p:spPr/>
        <p:txBody>
          <a:bodyPr>
            <a:normAutofit/>
          </a:bodyPr>
          <a:lstStyle/>
          <a:p>
            <a:r>
              <a:rPr lang="en-US" sz="7200" b="1">
                <a:latin typeface="Franklin Gothic Medium" panose="020B0603020102020204" pitchFamily="34" charset="0"/>
              </a:rPr>
              <a:t>Thank You!</a:t>
            </a:r>
          </a:p>
        </p:txBody>
      </p:sp>
      <p:sp>
        <p:nvSpPr>
          <p:cNvPr id="4" name="Footer Placeholder 3">
            <a:extLst>
              <a:ext uri="{FF2B5EF4-FFF2-40B4-BE49-F238E27FC236}">
                <a16:creationId xmlns:a16="http://schemas.microsoft.com/office/drawing/2014/main" id="{B07E7251-6D07-2E43-A48E-6A8970315F6D}"/>
              </a:ext>
            </a:extLst>
          </p:cNvPr>
          <p:cNvSpPr>
            <a:spLocks noGrp="1"/>
          </p:cNvSpPr>
          <p:nvPr>
            <p:ph type="ftr" sz="quarter" idx="11"/>
          </p:nvPr>
        </p:nvSpPr>
        <p:spPr/>
        <p:txBody>
          <a:bodyPr/>
          <a:lstStyle/>
          <a:p>
            <a:r>
              <a:rPr lang="en-US">
                <a:cs typeface="Arial" panose="020B0604020202020204" pitchFamily="34" charset="0"/>
              </a:rPr>
              <a:t>© 2025 JHF, PRHI, HCF, HFP</a:t>
            </a:r>
          </a:p>
        </p:txBody>
      </p:sp>
      <p:sp>
        <p:nvSpPr>
          <p:cNvPr id="5" name="Slide Number Placeholder 4">
            <a:extLst>
              <a:ext uri="{FF2B5EF4-FFF2-40B4-BE49-F238E27FC236}">
                <a16:creationId xmlns:a16="http://schemas.microsoft.com/office/drawing/2014/main" id="{86D8DDA6-1990-234D-908E-DD0D1CF74267}"/>
              </a:ext>
            </a:extLst>
          </p:cNvPr>
          <p:cNvSpPr>
            <a:spLocks noGrp="1"/>
          </p:cNvSpPr>
          <p:nvPr>
            <p:ph type="sldNum" sz="quarter" idx="12"/>
          </p:nvPr>
        </p:nvSpPr>
        <p:spPr/>
        <p:txBody>
          <a:bodyPr/>
          <a:lstStyle/>
          <a:p>
            <a:fld id="{DE97A03E-C790-4462-A76B-258E5BF5C3E7}" type="slidenum">
              <a:rPr lang="en-US" smtClean="0"/>
              <a:t>44</a:t>
            </a:fld>
            <a:endParaRPr lang="en-US"/>
          </a:p>
        </p:txBody>
      </p:sp>
    </p:spTree>
    <p:extLst>
      <p:ext uri="{BB962C8B-B14F-4D97-AF65-F5344CB8AC3E}">
        <p14:creationId xmlns:p14="http://schemas.microsoft.com/office/powerpoint/2010/main" val="1078560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Franklin Gothic Demi" panose="020B0703020102020204" pitchFamily="34" charset="0"/>
              </a:rPr>
              <a:t>Disclaimer</a:t>
            </a:r>
            <a:endParaRPr lang="en-US"/>
          </a:p>
        </p:txBody>
      </p:sp>
      <p:sp>
        <p:nvSpPr>
          <p:cNvPr id="3" name="Content Placeholder 2"/>
          <p:cNvSpPr>
            <a:spLocks noGrp="1"/>
          </p:cNvSpPr>
          <p:nvPr>
            <p:ph idx="1"/>
          </p:nvPr>
        </p:nvSpPr>
        <p:spPr/>
        <p:txBody>
          <a:bodyPr>
            <a:normAutofit lnSpcReduction="10000"/>
          </a:bodyPr>
          <a:lstStyle/>
          <a:p>
            <a:r>
              <a:rPr lang="en-US" sz="2400" b="1">
                <a:solidFill>
                  <a:schemeClr val="accent1"/>
                </a:solidFill>
              </a:rPr>
              <a:t>The information presented </a:t>
            </a:r>
            <a:r>
              <a:rPr lang="en-US" sz="2400"/>
              <a:t>at this Center for Continuing Education in Health Sciences program </a:t>
            </a:r>
            <a:r>
              <a:rPr lang="en-US" sz="2400" b="1">
                <a:solidFill>
                  <a:schemeClr val="accent1"/>
                </a:solidFill>
              </a:rPr>
              <a:t>represents the views and opinions of the individual presenters</a:t>
            </a:r>
            <a:r>
              <a:rPr lang="en-US" sz="2400"/>
              <a:t>,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a:p>
        </p:txBody>
      </p:sp>
      <p:sp>
        <p:nvSpPr>
          <p:cNvPr id="4" name="Footer Placeholder 3"/>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
        <p:nvSpPr>
          <p:cNvPr id="5" name="Slide Number Placeholder 4"/>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5</a:t>
            </a:fld>
            <a:endParaRPr kumimoji="0" lang="en-US" sz="105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9046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5"/>
        <p:cNvGrpSpPr/>
        <p:nvPr/>
      </p:nvGrpSpPr>
      <p:grpSpPr>
        <a:xfrm>
          <a:off x="0" y="0"/>
          <a:ext cx="0" cy="0"/>
          <a:chOff x="0" y="0"/>
          <a:chExt cx="0" cy="0"/>
        </a:xfrm>
      </p:grpSpPr>
      <p:sp>
        <p:nvSpPr>
          <p:cNvPr id="1856" name="Google Shape;1856;p5"/>
          <p:cNvSpPr txBox="1">
            <a:spLocks noGrp="1"/>
          </p:cNvSpPr>
          <p:nvPr>
            <p:ph type="title"/>
          </p:nvPr>
        </p:nvSpPr>
        <p:spPr>
          <a:prstGeom prst="rect">
            <a:avLst/>
          </a:prstGeom>
          <a:noFill/>
          <a:ln>
            <a:noFill/>
          </a:ln>
        </p:spPr>
        <p:txBody>
          <a:bodyPr spcFirstLastPara="1" wrap="square" lIns="121900" tIns="60925" rIns="121900" bIns="60925" anchor="b" anchorCtr="0">
            <a:normAutofit/>
          </a:bodyPr>
          <a:lstStyle/>
          <a:p>
            <a:pPr marL="0" lvl="0" indent="0" algn="l" rtl="0">
              <a:lnSpc>
                <a:spcPct val="85000"/>
              </a:lnSpc>
              <a:spcBef>
                <a:spcPts val="0"/>
              </a:spcBef>
              <a:spcAft>
                <a:spcPts val="0"/>
              </a:spcAft>
              <a:buClr>
                <a:srgbClr val="6F5700"/>
              </a:buClr>
              <a:buSzPts val="3600"/>
              <a:buNone/>
            </a:pPr>
            <a:r>
              <a:rPr lang="en-US" b="1">
                <a:latin typeface="Franklin Gothic Demi" panose="020B0703020102020204" pitchFamily="34" charset="0"/>
                <a:ea typeface="Calibri"/>
                <a:cs typeface="Calibri"/>
                <a:sym typeface="Calibri"/>
              </a:rPr>
              <a:t>The PCMH Learning Network</a:t>
            </a:r>
            <a:endParaRPr b="1">
              <a:latin typeface="Franklin Gothic Demi" panose="020B0703020102020204" pitchFamily="34" charset="0"/>
              <a:ea typeface="Calibri"/>
              <a:cs typeface="Calibri"/>
              <a:sym typeface="Calibri"/>
            </a:endParaRPr>
          </a:p>
        </p:txBody>
      </p:sp>
      <p:sp>
        <p:nvSpPr>
          <p:cNvPr id="1857" name="Google Shape;1857;p5"/>
          <p:cNvSpPr txBox="1">
            <a:spLocks noGrp="1"/>
          </p:cNvSpPr>
          <p:nvPr>
            <p:ph idx="1"/>
          </p:nvPr>
        </p:nvSpPr>
        <p:spPr>
          <a:prstGeom prst="rect">
            <a:avLst/>
          </a:prstGeom>
          <a:noFill/>
          <a:ln>
            <a:noFill/>
          </a:ln>
        </p:spPr>
        <p:txBody>
          <a:bodyPr spcFirstLastPara="1" wrap="square" lIns="0" tIns="60925" rIns="0" bIns="60925" anchor="t" anchorCtr="0">
            <a:normAutofit/>
          </a:bodyPr>
          <a:lstStyle/>
          <a:p>
            <a:pPr marL="0" lvl="0" indent="0" algn="l" rtl="0">
              <a:lnSpc>
                <a:spcPct val="90000"/>
              </a:lnSpc>
              <a:spcBef>
                <a:spcPts val="0"/>
              </a:spcBef>
              <a:spcAft>
                <a:spcPts val="0"/>
              </a:spcAft>
              <a:buSzPts val="2800"/>
              <a:buNone/>
            </a:pPr>
            <a:r>
              <a:rPr lang="en-US" sz="3733" b="1" i="1">
                <a:latin typeface="Calibri"/>
                <a:ea typeface="Calibri"/>
                <a:cs typeface="Calibri"/>
                <a:sym typeface="Calibri"/>
              </a:rPr>
              <a:t>Designed to support the PCMHs and MCOs in:</a:t>
            </a:r>
            <a:endParaRPr>
              <a:latin typeface="Calibri"/>
              <a:ea typeface="Calibri"/>
              <a:cs typeface="Calibri"/>
              <a:sym typeface="Calibri"/>
            </a:endParaRPr>
          </a:p>
          <a:p>
            <a:pPr marL="384038" lvl="1" indent="-203195" algn="l" rtl="0">
              <a:lnSpc>
                <a:spcPct val="90000"/>
              </a:lnSpc>
              <a:spcBef>
                <a:spcPts val="400"/>
              </a:spcBef>
              <a:spcAft>
                <a:spcPts val="0"/>
              </a:spcAft>
              <a:buSzPts val="2400"/>
              <a:buFont typeface="Noto Sans"/>
              <a:buChar char="✔"/>
            </a:pPr>
            <a:r>
              <a:rPr lang="en-US" sz="3200"/>
              <a:t>Achieving the shared aims of the </a:t>
            </a:r>
            <a:r>
              <a:rPr lang="en-US" sz="3200" err="1"/>
              <a:t>HealthChoices</a:t>
            </a:r>
            <a:r>
              <a:rPr lang="en-US" sz="3200"/>
              <a:t> PCMH Program</a:t>
            </a:r>
            <a:endParaRPr>
              <a:latin typeface="Calibri"/>
              <a:ea typeface="Calibri"/>
              <a:cs typeface="Calibri"/>
              <a:sym typeface="Calibri"/>
            </a:endParaRPr>
          </a:p>
          <a:p>
            <a:pPr marL="384038" lvl="1" indent="-203195" algn="l" rtl="0">
              <a:lnSpc>
                <a:spcPct val="90000"/>
              </a:lnSpc>
              <a:spcBef>
                <a:spcPts val="600"/>
              </a:spcBef>
              <a:spcAft>
                <a:spcPts val="0"/>
              </a:spcAft>
              <a:buSzPts val="2400"/>
              <a:buFont typeface="Noto Sans"/>
              <a:buChar char="✔"/>
            </a:pPr>
            <a:r>
              <a:rPr lang="en-US" sz="3200"/>
              <a:t>Identifying and acting on strategies in response to opportunities for improvement </a:t>
            </a:r>
            <a:endParaRPr>
              <a:latin typeface="Calibri"/>
              <a:ea typeface="Calibri"/>
              <a:cs typeface="Calibri"/>
              <a:sym typeface="Calibri"/>
            </a:endParaRPr>
          </a:p>
          <a:p>
            <a:pPr marL="384038" lvl="1" indent="-203195" algn="l" rtl="0">
              <a:lnSpc>
                <a:spcPct val="90000"/>
              </a:lnSpc>
              <a:spcBef>
                <a:spcPts val="600"/>
              </a:spcBef>
              <a:spcAft>
                <a:spcPts val="0"/>
              </a:spcAft>
              <a:buSzPts val="2400"/>
              <a:buFont typeface="Noto Sans"/>
              <a:buChar char="✔"/>
            </a:pPr>
            <a:r>
              <a:rPr lang="en-US" sz="3200"/>
              <a:t>Developing an internal capacity to continuously learn, adapt, and improve</a:t>
            </a:r>
            <a:endParaRPr>
              <a:latin typeface="Calibri"/>
              <a:ea typeface="Calibri"/>
              <a:cs typeface="Calibri"/>
              <a:sym typeface="Calibri"/>
            </a:endParaRPr>
          </a:p>
          <a:p>
            <a:pPr marL="384038" lvl="1" indent="-47409" algn="l" rtl="0">
              <a:lnSpc>
                <a:spcPct val="90000"/>
              </a:lnSpc>
              <a:spcBef>
                <a:spcPts val="600"/>
              </a:spcBef>
              <a:spcAft>
                <a:spcPts val="0"/>
              </a:spcAft>
              <a:buSzPts val="1600"/>
              <a:buNone/>
            </a:pPr>
            <a:endParaRPr sz="2133"/>
          </a:p>
        </p:txBody>
      </p:sp>
      <p:sp>
        <p:nvSpPr>
          <p:cNvPr id="1859" name="Google Shape;1859;p5"/>
          <p:cNvSpPr txBox="1">
            <a:spLocks noGrp="1"/>
          </p:cNvSpPr>
          <p:nvPr>
            <p:ph type="sldNum" sz="quarter" idx="12"/>
          </p:nvPr>
        </p:nvSpPr>
        <p:spPr>
          <a:prstGeom prst="rect">
            <a:avLst/>
          </a:prstGeom>
          <a:noFill/>
          <a:ln>
            <a:noFill/>
          </a:ln>
        </p:spPr>
        <p:txBody>
          <a:bodyPr spcFirstLastPara="1" wrap="square" lIns="121900" tIns="60925" rIns="121900" bIns="609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fld id="{00000000-1234-1234-1234-123412341234}" type="slidenum">
              <a:rPr kumimoji="0" lang="en-US" sz="1051" b="0" i="0" u="none" strike="noStrike" kern="0" cap="none" spc="0" normalizeH="0" baseline="0" noProof="0">
                <a:ln>
                  <a:noFill/>
                </a:ln>
                <a:solidFill>
                  <a:srgbClr val="FFFFFF"/>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t>6</a:t>
            </a:fld>
            <a:endParaRPr kumimoji="0" sz="1051" b="0" i="0" u="none" strike="noStrike" kern="0" cap="none" spc="0" normalizeH="0" baseline="0" noProof="0">
              <a:ln>
                <a:noFill/>
              </a:ln>
              <a:solidFill>
                <a:srgbClr val="FFFFFF"/>
              </a:solidFill>
              <a:effectLst/>
              <a:uLnTx/>
              <a:uFillTx/>
              <a:latin typeface="Arial"/>
              <a:ea typeface="+mn-ea"/>
              <a:cs typeface="Arial"/>
              <a:sym typeface="Arial"/>
            </a:endParaRPr>
          </a:p>
        </p:txBody>
      </p:sp>
      <p:sp>
        <p:nvSpPr>
          <p:cNvPr id="6" name="Footer Placeholder 3">
            <a:extLst>
              <a:ext uri="{FF2B5EF4-FFF2-40B4-BE49-F238E27FC236}">
                <a16:creationId xmlns:a16="http://schemas.microsoft.com/office/drawing/2014/main" id="{9AD889BD-29A6-45DD-888D-D087194F04CB}"/>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63"/>
        <p:cNvGrpSpPr/>
        <p:nvPr/>
      </p:nvGrpSpPr>
      <p:grpSpPr>
        <a:xfrm>
          <a:off x="0" y="0"/>
          <a:ext cx="0" cy="0"/>
          <a:chOff x="0" y="0"/>
          <a:chExt cx="0" cy="0"/>
        </a:xfrm>
      </p:grpSpPr>
      <p:sp>
        <p:nvSpPr>
          <p:cNvPr id="1864" name="Google Shape;1864;p6"/>
          <p:cNvSpPr txBox="1">
            <a:spLocks noGrp="1"/>
          </p:cNvSpPr>
          <p:nvPr>
            <p:ph type="title"/>
          </p:nvPr>
        </p:nvSpPr>
        <p:spPr>
          <a:prstGeom prst="rect">
            <a:avLst/>
          </a:prstGeom>
          <a:noFill/>
          <a:ln>
            <a:noFill/>
          </a:ln>
        </p:spPr>
        <p:txBody>
          <a:bodyPr spcFirstLastPara="1" wrap="square" lIns="121900" tIns="60925" rIns="121900" bIns="60925" anchor="b" anchorCtr="0">
            <a:normAutofit/>
          </a:bodyPr>
          <a:lstStyle/>
          <a:p>
            <a:pPr marL="0" lvl="0" indent="0" algn="l" rtl="0">
              <a:lnSpc>
                <a:spcPct val="85000"/>
              </a:lnSpc>
              <a:spcBef>
                <a:spcPts val="0"/>
              </a:spcBef>
              <a:spcAft>
                <a:spcPts val="0"/>
              </a:spcAft>
              <a:buSzPts val="2667"/>
              <a:buNone/>
            </a:pPr>
            <a:r>
              <a:rPr lang="en-US" sz="6400">
                <a:latin typeface="Franklin Gothic Demi" panose="020B0703020102020204" pitchFamily="34" charset="0"/>
                <a:ea typeface="Calibri"/>
                <a:cs typeface="Calibri"/>
                <a:sym typeface="Calibri"/>
              </a:rPr>
              <a:t>Access today’s slides online</a:t>
            </a:r>
            <a:endParaRPr>
              <a:latin typeface="Franklin Gothic Demi" panose="020B0703020102020204" pitchFamily="34" charset="0"/>
              <a:ea typeface="Calibri"/>
              <a:cs typeface="Calibri"/>
              <a:sym typeface="Calibri"/>
            </a:endParaRPr>
          </a:p>
        </p:txBody>
      </p:sp>
      <p:sp>
        <p:nvSpPr>
          <p:cNvPr id="1865" name="Google Shape;1865;p6"/>
          <p:cNvSpPr txBox="1">
            <a:spLocks noGrp="1"/>
          </p:cNvSpPr>
          <p:nvPr>
            <p:ph idx="1"/>
          </p:nvPr>
        </p:nvSpPr>
        <p:spPr>
          <a:prstGeom prst="rect">
            <a:avLst/>
          </a:prstGeom>
          <a:noFill/>
          <a:ln>
            <a:noFill/>
          </a:ln>
        </p:spPr>
        <p:txBody>
          <a:bodyPr spcFirstLastPara="1" wrap="square" lIns="0" tIns="60925" rIns="0" bIns="60925" anchor="t" anchorCtr="0">
            <a:normAutofit/>
          </a:bodyPr>
          <a:lstStyle/>
          <a:p>
            <a:pPr marL="152396" lvl="0" indent="0" algn="l" rtl="0">
              <a:lnSpc>
                <a:spcPct val="100000"/>
              </a:lnSpc>
              <a:spcBef>
                <a:spcPts val="0"/>
              </a:spcBef>
              <a:spcAft>
                <a:spcPts val="0"/>
              </a:spcAft>
              <a:buSzPts val="1730"/>
              <a:buNone/>
            </a:pPr>
            <a:r>
              <a:rPr lang="en-US" sz="3733" b="1">
                <a:latin typeface="Calibri" panose="020F0502020204030204" pitchFamily="34" charset="0"/>
                <a:ea typeface="Calibri" panose="020F0502020204030204" pitchFamily="34" charset="0"/>
                <a:cs typeface="Calibri" panose="020F0502020204030204" pitchFamily="34" charset="0"/>
                <a:sym typeface="Arial"/>
              </a:rPr>
              <a:t>GO TO:   </a:t>
            </a:r>
            <a:r>
              <a:rPr lang="en-US" sz="3733" b="1" u="sng">
                <a:solidFill>
                  <a:schemeClr val="hlink"/>
                </a:solidFill>
                <a:latin typeface="Calibri" panose="020F0502020204030204" pitchFamily="34" charset="0"/>
                <a:ea typeface="Calibri" panose="020F0502020204030204" pitchFamily="34" charset="0"/>
                <a:cs typeface="Calibri" panose="020F0502020204030204" pitchFamily="34" charset="0"/>
                <a:sym typeface="Arial"/>
                <a:hlinkClick r:id="rId3"/>
              </a:rPr>
              <a:t>www.tomorrowshealthcare.org</a:t>
            </a:r>
            <a:endParaRPr sz="3733" b="1">
              <a:latin typeface="Calibri" panose="020F0502020204030204" pitchFamily="34" charset="0"/>
              <a:ea typeface="Calibri" panose="020F0502020204030204" pitchFamily="34" charset="0"/>
              <a:cs typeface="Calibri" panose="020F0502020204030204" pitchFamily="34" charset="0"/>
              <a:sym typeface="Arial"/>
            </a:endParaRPr>
          </a:p>
          <a:p>
            <a:pPr marL="152396" lvl="0" indent="0" algn="l" rtl="0">
              <a:lnSpc>
                <a:spcPct val="100000"/>
              </a:lnSpc>
              <a:spcBef>
                <a:spcPts val="0"/>
              </a:spcBef>
              <a:spcAft>
                <a:spcPts val="0"/>
              </a:spcAft>
              <a:buSzPts val="1730"/>
              <a:buNone/>
            </a:pPr>
            <a:endParaRPr sz="1867" b="1">
              <a:latin typeface="Calibri" panose="020F0502020204030204" pitchFamily="34" charset="0"/>
              <a:ea typeface="Calibri" panose="020F0502020204030204" pitchFamily="34" charset="0"/>
              <a:cs typeface="Calibri" panose="020F0502020204030204" pitchFamily="34" charset="0"/>
              <a:sym typeface="Arial"/>
            </a:endParaRPr>
          </a:p>
          <a:p>
            <a:pPr marL="152396" lvl="0" indent="0" algn="l" rtl="0">
              <a:lnSpc>
                <a:spcPct val="100000"/>
              </a:lnSpc>
              <a:spcBef>
                <a:spcPts val="0"/>
              </a:spcBef>
              <a:spcAft>
                <a:spcPts val="0"/>
              </a:spcAft>
              <a:buSzPts val="1730"/>
              <a:buNone/>
            </a:pPr>
            <a:endParaRPr sz="1867" b="1">
              <a:latin typeface="Calibri" panose="020F0502020204030204" pitchFamily="34" charset="0"/>
              <a:ea typeface="Calibri" panose="020F0502020204030204" pitchFamily="34" charset="0"/>
              <a:cs typeface="Calibri" panose="020F0502020204030204" pitchFamily="34" charset="0"/>
              <a:sym typeface="Arial"/>
            </a:endParaRPr>
          </a:p>
          <a:p>
            <a:pPr marL="152396" lvl="0" indent="0" algn="l" rtl="0">
              <a:lnSpc>
                <a:spcPct val="100000"/>
              </a:lnSpc>
              <a:spcBef>
                <a:spcPts val="0"/>
              </a:spcBef>
              <a:spcAft>
                <a:spcPts val="0"/>
              </a:spcAft>
              <a:buSzPts val="1730"/>
              <a:buNone/>
            </a:pPr>
            <a:r>
              <a:rPr lang="en-US" sz="3200" b="1">
                <a:latin typeface="Calibri" panose="020F0502020204030204" pitchFamily="34" charset="0"/>
                <a:ea typeface="Calibri" panose="020F0502020204030204" pitchFamily="34" charset="0"/>
                <a:cs typeface="Calibri" panose="020F0502020204030204" pitchFamily="34" charset="0"/>
                <a:sym typeface="Arial"/>
              </a:rPr>
              <a:t>Your Login</a:t>
            </a:r>
            <a:r>
              <a:rPr lang="en-US" sz="3200">
                <a:latin typeface="Calibri" panose="020F0502020204030204" pitchFamily="34" charset="0"/>
                <a:ea typeface="Calibri" panose="020F0502020204030204" pitchFamily="34" charset="0"/>
                <a:cs typeface="Calibri" panose="020F0502020204030204" pitchFamily="34" charset="0"/>
                <a:sym typeface="Arial"/>
              </a:rPr>
              <a:t>: The email address you RSVP’d with</a:t>
            </a:r>
            <a:endParaRPr sz="3200">
              <a:latin typeface="Calibri" panose="020F0502020204030204" pitchFamily="34" charset="0"/>
              <a:ea typeface="Calibri" panose="020F0502020204030204" pitchFamily="34" charset="0"/>
              <a:cs typeface="Calibri" panose="020F0502020204030204" pitchFamily="34" charset="0"/>
              <a:sym typeface="Arial"/>
            </a:endParaRPr>
          </a:p>
          <a:p>
            <a:pPr marL="152396" lvl="0" indent="0" algn="l" rtl="0">
              <a:lnSpc>
                <a:spcPct val="100000"/>
              </a:lnSpc>
              <a:spcBef>
                <a:spcPts val="0"/>
              </a:spcBef>
              <a:spcAft>
                <a:spcPts val="0"/>
              </a:spcAft>
              <a:buSzPts val="1730"/>
              <a:buNone/>
            </a:pPr>
            <a:r>
              <a:rPr lang="en-US" sz="3200" b="1">
                <a:latin typeface="Calibri" panose="020F0502020204030204" pitchFamily="34" charset="0"/>
                <a:ea typeface="Calibri" panose="020F0502020204030204" pitchFamily="34" charset="0"/>
                <a:cs typeface="Calibri" panose="020F0502020204030204" pitchFamily="34" charset="0"/>
                <a:sym typeface="Arial"/>
              </a:rPr>
              <a:t>Your Password: </a:t>
            </a:r>
            <a:r>
              <a:rPr lang="en-US" sz="3200">
                <a:latin typeface="Calibri" panose="020F0502020204030204" pitchFamily="34" charset="0"/>
                <a:ea typeface="Calibri" panose="020F0502020204030204" pitchFamily="34" charset="0"/>
                <a:cs typeface="Calibri" panose="020F0502020204030204" pitchFamily="34" charset="0"/>
                <a:sym typeface="Arial"/>
              </a:rPr>
              <a:t>Welcome</a:t>
            </a:r>
            <a:endParaRPr sz="3200">
              <a:latin typeface="Calibri" panose="020F0502020204030204" pitchFamily="34" charset="0"/>
              <a:ea typeface="Calibri" panose="020F0502020204030204" pitchFamily="34" charset="0"/>
              <a:cs typeface="Calibri" panose="020F0502020204030204" pitchFamily="34" charset="0"/>
              <a:sym typeface="Arial"/>
            </a:endParaRPr>
          </a:p>
          <a:p>
            <a:pPr marL="152396" lvl="0" indent="0" algn="l" rtl="0">
              <a:lnSpc>
                <a:spcPct val="100000"/>
              </a:lnSpc>
              <a:spcBef>
                <a:spcPts val="0"/>
              </a:spcBef>
              <a:spcAft>
                <a:spcPts val="0"/>
              </a:spcAft>
              <a:buSzPts val="1730"/>
              <a:buNone/>
            </a:pPr>
            <a:endParaRPr sz="1867">
              <a:latin typeface="Calibri" panose="020F0502020204030204" pitchFamily="34" charset="0"/>
              <a:ea typeface="Calibri" panose="020F0502020204030204" pitchFamily="34" charset="0"/>
              <a:cs typeface="Calibri" panose="020F0502020204030204" pitchFamily="34" charset="0"/>
              <a:sym typeface="Arial"/>
            </a:endParaRPr>
          </a:p>
          <a:p>
            <a:pPr marL="152396" lvl="0" indent="0" algn="l" rtl="0">
              <a:lnSpc>
                <a:spcPct val="100000"/>
              </a:lnSpc>
              <a:spcBef>
                <a:spcPts val="0"/>
              </a:spcBef>
              <a:spcAft>
                <a:spcPts val="0"/>
              </a:spcAft>
              <a:buSzPts val="1730"/>
              <a:buNone/>
            </a:pPr>
            <a:r>
              <a:rPr lang="en-US" sz="3200" i="1">
                <a:latin typeface="Calibri" panose="020F0502020204030204" pitchFamily="34" charset="0"/>
                <a:ea typeface="Calibri" panose="020F0502020204030204" pitchFamily="34" charset="0"/>
                <a:cs typeface="Calibri" panose="020F0502020204030204" pitchFamily="34" charset="0"/>
                <a:sym typeface="Arial"/>
              </a:rPr>
              <a:t>To get assistance or access for your </a:t>
            </a:r>
            <a:r>
              <a:rPr lang="en-US" sz="3200" i="1">
                <a:latin typeface="Calibri" panose="020F0502020204030204" pitchFamily="34" charset="0"/>
                <a:ea typeface="Calibri" panose="020F0502020204030204" pitchFamily="34" charset="0"/>
                <a:cs typeface="Calibri" panose="020F0502020204030204" pitchFamily="34" charset="0"/>
                <a:sym typeface="Calibri"/>
              </a:rPr>
              <a:t>colleagues:</a:t>
            </a:r>
            <a:endParaRPr>
              <a:latin typeface="Calibri" panose="020F0502020204030204" pitchFamily="34" charset="0"/>
              <a:ea typeface="Calibri" panose="020F0502020204030204" pitchFamily="34" charset="0"/>
              <a:cs typeface="Calibri" panose="020F0502020204030204" pitchFamily="34" charset="0"/>
            </a:endParaRPr>
          </a:p>
          <a:p>
            <a:pPr marL="152396" lvl="0" indent="0" algn="l" rtl="0">
              <a:lnSpc>
                <a:spcPct val="100000"/>
              </a:lnSpc>
              <a:spcBef>
                <a:spcPts val="0"/>
              </a:spcBef>
              <a:spcAft>
                <a:spcPts val="0"/>
              </a:spcAft>
              <a:buSzPts val="1730"/>
              <a:buNone/>
            </a:pPr>
            <a:r>
              <a:rPr lang="en-US" sz="3200" i="1">
                <a:latin typeface="Calibri" panose="020F0502020204030204" pitchFamily="34" charset="0"/>
                <a:ea typeface="Calibri" panose="020F0502020204030204" pitchFamily="34" charset="0"/>
                <a:cs typeface="Calibri" panose="020F0502020204030204" pitchFamily="34" charset="0"/>
                <a:sym typeface="Calibri"/>
              </a:rPr>
              <a:t> email J. at</a:t>
            </a:r>
            <a:r>
              <a:rPr lang="en-US" sz="3200" b="1" i="1">
                <a:latin typeface="Calibri" panose="020F0502020204030204" pitchFamily="34" charset="0"/>
                <a:ea typeface="Calibri" panose="020F0502020204030204" pitchFamily="34" charset="0"/>
                <a:cs typeface="Calibri" panose="020F0502020204030204" pitchFamily="34" charset="0"/>
                <a:sym typeface="Calibri"/>
              </a:rPr>
              <a:t> </a:t>
            </a:r>
            <a:r>
              <a:rPr lang="en-US" sz="3200" b="1" i="1">
                <a:solidFill>
                  <a:srgbClr val="739A28"/>
                </a:solidFill>
                <a:latin typeface="Calibri" panose="020F0502020204030204" pitchFamily="34" charset="0"/>
                <a:ea typeface="Calibri" panose="020F0502020204030204" pitchFamily="34" charset="0"/>
                <a:cs typeface="Calibri" panose="020F0502020204030204" pitchFamily="34" charset="0"/>
              </a:rPr>
              <a:t>ashenayi</a:t>
            </a:r>
            <a:r>
              <a:rPr lang="en-US" sz="3200" b="1" i="1">
                <a:solidFill>
                  <a:srgbClr val="739A28"/>
                </a:solidFill>
                <a:latin typeface="Calibri" panose="020F0502020204030204" pitchFamily="34" charset="0"/>
                <a:ea typeface="Calibri" panose="020F0502020204030204" pitchFamily="34" charset="0"/>
                <a:cs typeface="Calibri" panose="020F0502020204030204" pitchFamily="34" charset="0"/>
                <a:sym typeface="Calibri"/>
              </a:rPr>
              <a:t>@jhf.org</a:t>
            </a:r>
            <a:endParaRPr sz="3200" i="1">
              <a:solidFill>
                <a:srgbClr val="739A28"/>
              </a:solidFill>
              <a:latin typeface="Calibri" panose="020F0502020204030204" pitchFamily="34" charset="0"/>
              <a:ea typeface="Calibri" panose="020F0502020204030204" pitchFamily="34" charset="0"/>
              <a:cs typeface="Calibri" panose="020F0502020204030204" pitchFamily="34" charset="0"/>
              <a:sym typeface="Calibri"/>
            </a:endParaRPr>
          </a:p>
          <a:p>
            <a:pPr marL="152396" lvl="0" indent="0" algn="l" rtl="0">
              <a:lnSpc>
                <a:spcPct val="100000"/>
              </a:lnSpc>
              <a:spcBef>
                <a:spcPts val="0"/>
              </a:spcBef>
              <a:spcAft>
                <a:spcPts val="0"/>
              </a:spcAft>
              <a:buSzPts val="1730"/>
              <a:buNone/>
            </a:pPr>
            <a:endParaRPr>
              <a:latin typeface="Calibri" panose="020F0502020204030204" pitchFamily="34" charset="0"/>
              <a:ea typeface="Calibri" panose="020F0502020204030204" pitchFamily="34" charset="0"/>
              <a:cs typeface="Calibri" panose="020F0502020204030204" pitchFamily="34" charset="0"/>
            </a:endParaRPr>
          </a:p>
          <a:p>
            <a:pPr marL="609585" lvl="0" indent="-304791" algn="l" rtl="0">
              <a:lnSpc>
                <a:spcPct val="90000"/>
              </a:lnSpc>
              <a:spcBef>
                <a:spcPts val="1200"/>
              </a:spcBef>
              <a:spcAft>
                <a:spcPts val="0"/>
              </a:spcAft>
              <a:buSzPts val="1800"/>
              <a:buNone/>
            </a:pPr>
            <a:endParaRPr>
              <a:latin typeface="Calibri" panose="020F0502020204030204" pitchFamily="34" charset="0"/>
              <a:ea typeface="Calibri" panose="020F0502020204030204" pitchFamily="34" charset="0"/>
              <a:cs typeface="Calibri" panose="020F0502020204030204" pitchFamily="34" charset="0"/>
            </a:endParaRPr>
          </a:p>
        </p:txBody>
      </p:sp>
      <p:sp>
        <p:nvSpPr>
          <p:cNvPr id="1866" name="Google Shape;1866;p6"/>
          <p:cNvSpPr txBox="1">
            <a:spLocks noGrp="1"/>
          </p:cNvSpPr>
          <p:nvPr>
            <p:ph type="sldNum" sz="quarter" idx="12"/>
          </p:nvPr>
        </p:nvSpPr>
        <p:spPr>
          <a:prstGeom prst="rect">
            <a:avLst/>
          </a:prstGeom>
          <a:noFill/>
          <a:ln>
            <a:noFill/>
          </a:ln>
        </p:spPr>
        <p:txBody>
          <a:bodyPr spcFirstLastPara="1" wrap="square" lIns="121900" tIns="60925" rIns="121900" bIns="609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788"/>
              <a:buFont typeface="Arial"/>
              <a:buNone/>
              <a:tabLst/>
              <a:defRPr/>
            </a:pPr>
            <a:fld id="{00000000-1234-1234-1234-123412341234}" type="slidenum">
              <a:rPr kumimoji="0" lang="en-US" sz="1051" b="0" i="0" u="none" strike="noStrike" kern="0" cap="none" spc="0" normalizeH="0" baseline="0" noProof="0">
                <a:ln>
                  <a:noFill/>
                </a:ln>
                <a:solidFill>
                  <a:srgbClr val="FFFFFF"/>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788"/>
                <a:buFont typeface="Arial"/>
                <a:buNone/>
                <a:tabLst/>
                <a:defRPr/>
              </a:pPr>
              <a:t>7</a:t>
            </a:fld>
            <a:endParaRPr kumimoji="0" sz="1051" b="0" i="0" u="none" strike="noStrike" kern="0" cap="none" spc="0" normalizeH="0" baseline="0" noProof="0">
              <a:ln>
                <a:noFill/>
              </a:ln>
              <a:solidFill>
                <a:srgbClr val="FFFFFF"/>
              </a:solidFill>
              <a:effectLst/>
              <a:uLnTx/>
              <a:uFillTx/>
              <a:latin typeface="Arial"/>
              <a:ea typeface="+mn-ea"/>
              <a:cs typeface="Arial"/>
              <a:sym typeface="Arial"/>
            </a:endParaRPr>
          </a:p>
        </p:txBody>
      </p:sp>
      <p:sp>
        <p:nvSpPr>
          <p:cNvPr id="6" name="Footer Placeholder 3">
            <a:extLst>
              <a:ext uri="{FF2B5EF4-FFF2-40B4-BE49-F238E27FC236}">
                <a16:creationId xmlns:a16="http://schemas.microsoft.com/office/drawing/2014/main" id="{FB4FF9F2-318F-4011-A94B-01F3C626D881}"/>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70"/>
        <p:cNvGrpSpPr/>
        <p:nvPr/>
      </p:nvGrpSpPr>
      <p:grpSpPr>
        <a:xfrm>
          <a:off x="0" y="0"/>
          <a:ext cx="0" cy="0"/>
          <a:chOff x="0" y="0"/>
          <a:chExt cx="0" cy="0"/>
        </a:xfrm>
      </p:grpSpPr>
      <p:sp>
        <p:nvSpPr>
          <p:cNvPr id="1871" name="Google Shape;1871;p7"/>
          <p:cNvSpPr txBox="1">
            <a:spLocks noGrp="1"/>
          </p:cNvSpPr>
          <p:nvPr>
            <p:ph type="title"/>
          </p:nvPr>
        </p:nvSpPr>
        <p:spPr>
          <a:xfrm>
            <a:off x="1097280" y="286604"/>
            <a:ext cx="10058400" cy="1450757"/>
          </a:xfrm>
          <a:prstGeom prst="rect">
            <a:avLst/>
          </a:prstGeom>
          <a:noFill/>
          <a:ln>
            <a:noFill/>
          </a:ln>
        </p:spPr>
        <p:txBody>
          <a:bodyPr spcFirstLastPara="1" wrap="square" lIns="121900" tIns="60925" rIns="121900" bIns="60925" anchor="b" anchorCtr="0">
            <a:normAutofit/>
          </a:bodyPr>
          <a:lstStyle/>
          <a:p>
            <a:pPr marL="0" lvl="0" indent="0" algn="ctr" rtl="0">
              <a:lnSpc>
                <a:spcPct val="85000"/>
              </a:lnSpc>
              <a:spcBef>
                <a:spcPts val="0"/>
              </a:spcBef>
              <a:spcAft>
                <a:spcPts val="0"/>
              </a:spcAft>
              <a:buSzPts val="1800"/>
              <a:buNone/>
            </a:pPr>
            <a:r>
              <a:rPr lang="en-US" sz="6400" b="1">
                <a:latin typeface="Franklin Gothic Demi" panose="020B0703020102020204" pitchFamily="34" charset="0"/>
                <a:ea typeface="Calibri"/>
                <a:cs typeface="Calibri"/>
                <a:sym typeface="Calibri"/>
              </a:rPr>
              <a:t>PCMH Online Community</a:t>
            </a:r>
            <a:endParaRPr sz="6400">
              <a:latin typeface="Franklin Gothic Demi" panose="020B0703020102020204" pitchFamily="34" charset="0"/>
              <a:ea typeface="Calibri"/>
              <a:cs typeface="Calibri"/>
              <a:sym typeface="Calibri"/>
            </a:endParaRPr>
          </a:p>
        </p:txBody>
      </p:sp>
      <p:sp>
        <p:nvSpPr>
          <p:cNvPr id="1872" name="Google Shape;1872;p7"/>
          <p:cNvSpPr txBox="1">
            <a:spLocks noGrp="1"/>
          </p:cNvSpPr>
          <p:nvPr>
            <p:ph idx="1"/>
          </p:nvPr>
        </p:nvSpPr>
        <p:spPr>
          <a:xfrm>
            <a:off x="282632" y="2834640"/>
            <a:ext cx="10474036" cy="4023360"/>
          </a:xfrm>
          <a:prstGeom prst="rect">
            <a:avLst/>
          </a:prstGeom>
          <a:noFill/>
          <a:ln>
            <a:noFill/>
          </a:ln>
        </p:spPr>
        <p:txBody>
          <a:bodyPr spcFirstLastPara="1" wrap="square" lIns="0" tIns="60925" rIns="0" bIns="60925" anchor="t" anchorCtr="0">
            <a:normAutofit/>
          </a:bodyPr>
          <a:lstStyle/>
          <a:p>
            <a:pPr marL="152396" lvl="0" indent="0" algn="l" rtl="0">
              <a:lnSpc>
                <a:spcPct val="100000"/>
              </a:lnSpc>
              <a:spcBef>
                <a:spcPts val="0"/>
              </a:spcBef>
              <a:spcAft>
                <a:spcPts val="0"/>
              </a:spcAft>
              <a:buSzPts val="1730"/>
              <a:buNone/>
            </a:pPr>
            <a:endParaRPr sz="2133">
              <a:latin typeface="Calibri"/>
              <a:ea typeface="Calibri"/>
              <a:cs typeface="Calibri"/>
              <a:sym typeface="Calibri"/>
            </a:endParaRPr>
          </a:p>
          <a:p>
            <a:pPr marL="152396" lvl="0" indent="0" algn="l" rtl="0">
              <a:lnSpc>
                <a:spcPct val="100000"/>
              </a:lnSpc>
              <a:spcBef>
                <a:spcPts val="0"/>
              </a:spcBef>
              <a:spcAft>
                <a:spcPts val="0"/>
              </a:spcAft>
              <a:buSzPts val="1730"/>
              <a:buNone/>
            </a:pPr>
            <a:endParaRPr sz="2133">
              <a:latin typeface="Calibri"/>
              <a:ea typeface="Calibri"/>
              <a:cs typeface="Calibri"/>
              <a:sym typeface="Calibri"/>
            </a:endParaRPr>
          </a:p>
          <a:p>
            <a:pPr marL="152396" lvl="0" indent="3214" algn="l" rtl="0">
              <a:lnSpc>
                <a:spcPct val="100000"/>
              </a:lnSpc>
              <a:spcBef>
                <a:spcPts val="0"/>
              </a:spcBef>
              <a:spcAft>
                <a:spcPts val="0"/>
              </a:spcAft>
              <a:buSzPts val="1838"/>
              <a:buNone/>
            </a:pPr>
            <a:endParaRPr sz="2133" i="1">
              <a:latin typeface="Calibri"/>
              <a:ea typeface="Calibri"/>
              <a:cs typeface="Calibri"/>
              <a:sym typeface="Calibri"/>
            </a:endParaRPr>
          </a:p>
          <a:p>
            <a:pPr marL="152396" lvl="0" indent="0" algn="l" rtl="0">
              <a:lnSpc>
                <a:spcPct val="100000"/>
              </a:lnSpc>
              <a:spcBef>
                <a:spcPts val="0"/>
              </a:spcBef>
              <a:spcAft>
                <a:spcPts val="0"/>
              </a:spcAft>
              <a:buSzPts val="1838"/>
              <a:buNone/>
            </a:pPr>
            <a:r>
              <a:rPr lang="en-US" sz="2133" i="1">
                <a:latin typeface="Calibri"/>
                <a:ea typeface="Calibri"/>
                <a:cs typeface="Calibri"/>
                <a:sym typeface="Calibri"/>
              </a:rPr>
              <a:t>Keep track of upcoming</a:t>
            </a:r>
          </a:p>
          <a:p>
            <a:pPr marL="152396" lvl="0" indent="0" algn="l" rtl="0">
              <a:lnSpc>
                <a:spcPct val="100000"/>
              </a:lnSpc>
              <a:spcBef>
                <a:spcPts val="0"/>
              </a:spcBef>
              <a:spcAft>
                <a:spcPts val="0"/>
              </a:spcAft>
              <a:buSzPts val="1838"/>
              <a:buNone/>
            </a:pPr>
            <a:r>
              <a:rPr lang="en-US" sz="2133" i="1">
                <a:latin typeface="Calibri"/>
                <a:ea typeface="Calibri"/>
                <a:cs typeface="Calibri"/>
                <a:sym typeface="Calibri"/>
              </a:rPr>
              <a:t> sessions in “Events”</a:t>
            </a:r>
            <a:endParaRPr sz="2133" i="1"/>
          </a:p>
          <a:p>
            <a:pPr marL="152396" lvl="0" indent="0" algn="l" rtl="0">
              <a:lnSpc>
                <a:spcPct val="100000"/>
              </a:lnSpc>
              <a:spcBef>
                <a:spcPts val="0"/>
              </a:spcBef>
              <a:spcAft>
                <a:spcPts val="0"/>
              </a:spcAft>
              <a:buSzPts val="1514"/>
              <a:buNone/>
            </a:pPr>
            <a:endParaRPr sz="1867">
              <a:latin typeface="Calibri"/>
              <a:ea typeface="Calibri"/>
              <a:cs typeface="Calibri"/>
              <a:sym typeface="Calibri"/>
            </a:endParaRPr>
          </a:p>
        </p:txBody>
      </p:sp>
      <p:sp>
        <p:nvSpPr>
          <p:cNvPr id="1874" name="Google Shape;1874;p7"/>
          <p:cNvSpPr txBox="1">
            <a:spLocks noGrp="1"/>
          </p:cNvSpPr>
          <p:nvPr>
            <p:ph type="sldNum" sz="quarter" idx="12"/>
          </p:nvPr>
        </p:nvSpPr>
        <p:spPr>
          <a:prstGeom prst="rect">
            <a:avLst/>
          </a:prstGeom>
          <a:noFill/>
          <a:ln>
            <a:noFill/>
          </a:ln>
        </p:spPr>
        <p:txBody>
          <a:bodyPr spcFirstLastPara="1" wrap="square" lIns="121900" tIns="60925" rIns="121900" bIns="609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fld id="{00000000-1234-1234-1234-123412341234}" type="slidenum">
              <a:rPr kumimoji="0" lang="en-US" sz="1051"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t>8</a:t>
            </a:fld>
            <a:endParaRPr kumimoji="0" sz="1051"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875" name="Google Shape;1875;p7"/>
          <p:cNvPicPr preferRelativeResize="0"/>
          <p:nvPr/>
        </p:nvPicPr>
        <p:blipFill rotWithShape="1">
          <a:blip r:embed="rId3">
            <a:alphaModFix/>
          </a:blip>
          <a:srcRect l="22196" t="27950" r="36213" b="22368"/>
          <a:stretch/>
        </p:blipFill>
        <p:spPr>
          <a:xfrm>
            <a:off x="3241964" y="1861242"/>
            <a:ext cx="4996245" cy="3135517"/>
          </a:xfrm>
          <a:prstGeom prst="rect">
            <a:avLst/>
          </a:prstGeom>
          <a:noFill/>
          <a:ln>
            <a:noFill/>
          </a:ln>
        </p:spPr>
      </p:pic>
      <p:sp>
        <p:nvSpPr>
          <p:cNvPr id="1876" name="Google Shape;1876;p7"/>
          <p:cNvSpPr txBox="1"/>
          <p:nvPr/>
        </p:nvSpPr>
        <p:spPr>
          <a:xfrm>
            <a:off x="4412484" y="5243299"/>
            <a:ext cx="8313717" cy="987509"/>
          </a:xfrm>
          <a:prstGeom prst="rect">
            <a:avLst/>
          </a:prstGeom>
          <a:noFill/>
          <a:ln>
            <a:noFill/>
          </a:ln>
        </p:spPr>
        <p:txBody>
          <a:bodyPr spcFirstLastPara="1" wrap="square" lIns="0" tIns="60925" rIns="0" bIns="60925" anchor="t" anchorCtr="0">
            <a:normAutofit/>
          </a:bodyPr>
          <a:lstStyle/>
          <a:p>
            <a:pPr marL="152396" marR="0" lvl="0" indent="0" algn="l" defTabSz="914400" rtl="0" eaLnBrk="1" fontAlgn="auto" latinLnBrk="0" hangingPunct="1">
              <a:lnSpc>
                <a:spcPct val="100000"/>
              </a:lnSpc>
              <a:spcBef>
                <a:spcPts val="0"/>
              </a:spcBef>
              <a:spcAft>
                <a:spcPts val="0"/>
              </a:spcAft>
              <a:buClr>
                <a:srgbClr val="000000"/>
              </a:buClr>
              <a:buSzPts val="2133"/>
              <a:buFont typeface="Arial"/>
              <a:buNone/>
              <a:tabLst/>
              <a:defRPr/>
            </a:pPr>
            <a:r>
              <a:rPr kumimoji="0" lang="en-US" sz="2133" b="0" i="1" u="none" strike="noStrike" kern="0" cap="none" spc="0" normalizeH="0" baseline="0" noProof="0">
                <a:ln>
                  <a:noFill/>
                </a:ln>
                <a:solidFill>
                  <a:srgbClr val="3F3F3F"/>
                </a:solidFill>
                <a:effectLst/>
                <a:uLnTx/>
                <a:uFillTx/>
                <a:latin typeface="Calibri"/>
                <a:ea typeface="Calibri"/>
                <a:cs typeface="Calibri"/>
                <a:sym typeface="Calibri"/>
              </a:rPr>
              <a:t>Look for guides and tools in “Resources”</a:t>
            </a:r>
            <a:endParaRPr kumimoji="0" sz="2133" b="0" i="1" u="none" strike="noStrike" kern="0" cap="none" spc="0" normalizeH="0" baseline="0" noProof="0">
              <a:ln>
                <a:noFill/>
              </a:ln>
              <a:solidFill>
                <a:srgbClr val="000000"/>
              </a:solidFill>
              <a:effectLst/>
              <a:uLnTx/>
              <a:uFillTx/>
              <a:latin typeface="Arial"/>
              <a:ea typeface="Arial"/>
              <a:cs typeface="Arial"/>
              <a:sym typeface="Arial"/>
            </a:endParaRPr>
          </a:p>
          <a:p>
            <a:pPr marL="152396" marR="0" lvl="0" indent="0" algn="l" defTabSz="914400" rtl="0" eaLnBrk="1" fontAlgn="auto" latinLnBrk="0" hangingPunct="1">
              <a:lnSpc>
                <a:spcPct val="100000"/>
              </a:lnSpc>
              <a:spcBef>
                <a:spcPts val="0"/>
              </a:spcBef>
              <a:spcAft>
                <a:spcPts val="0"/>
              </a:spcAft>
              <a:buClr>
                <a:srgbClr val="000000"/>
              </a:buClr>
              <a:buSzPts val="2267"/>
              <a:buFont typeface="Arial"/>
              <a:buNone/>
              <a:tabLst/>
              <a:defRPr/>
            </a:pPr>
            <a:endParaRPr kumimoji="0" sz="2267" b="0" i="0" u="none" strike="noStrike" kern="0" cap="none" spc="0" normalizeH="0" baseline="0" noProof="0">
              <a:ln>
                <a:noFill/>
              </a:ln>
              <a:solidFill>
                <a:srgbClr val="3F3F3F"/>
              </a:solidFill>
              <a:effectLst/>
              <a:uLnTx/>
              <a:uFillTx/>
              <a:latin typeface="Calibri"/>
              <a:ea typeface="Calibri"/>
              <a:cs typeface="Calibri"/>
              <a:sym typeface="Calibri"/>
            </a:endParaRPr>
          </a:p>
          <a:p>
            <a:pPr marL="152396"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endParaRPr kumimoji="0" sz="2000" b="0" i="0" u="none" strike="noStrike" kern="0" cap="none" spc="0" normalizeH="0" baseline="0" noProof="0">
              <a:ln>
                <a:noFill/>
              </a:ln>
              <a:solidFill>
                <a:srgbClr val="3F3F3F"/>
              </a:solidFill>
              <a:effectLst/>
              <a:uLnTx/>
              <a:uFillTx/>
              <a:latin typeface="Calibri"/>
              <a:ea typeface="Calibri"/>
              <a:cs typeface="Calibri"/>
              <a:sym typeface="Calibri"/>
            </a:endParaRPr>
          </a:p>
          <a:p>
            <a:pPr marL="152396" marR="0" lvl="0" indent="0" algn="l" defTabSz="914400" rtl="0" eaLnBrk="1" fontAlgn="auto" latinLnBrk="0" hangingPunct="1">
              <a:lnSpc>
                <a:spcPct val="100000"/>
              </a:lnSpc>
              <a:spcBef>
                <a:spcPts val="0"/>
              </a:spcBef>
              <a:spcAft>
                <a:spcPts val="0"/>
              </a:spcAft>
              <a:buClr>
                <a:srgbClr val="000000"/>
              </a:buClr>
              <a:buSzPts val="1867"/>
              <a:buFont typeface="Arial"/>
              <a:buNone/>
              <a:tabLst/>
              <a:defRPr/>
            </a:pPr>
            <a:endParaRPr kumimoji="0" sz="1867" b="0" i="0" u="none" strike="noStrike" kern="0" cap="none" spc="0" normalizeH="0" baseline="0" noProof="0">
              <a:ln>
                <a:noFill/>
              </a:ln>
              <a:solidFill>
                <a:srgbClr val="3F3F3F"/>
              </a:solidFill>
              <a:effectLst/>
              <a:uLnTx/>
              <a:uFillTx/>
              <a:latin typeface="Calibri"/>
              <a:ea typeface="Calibri"/>
              <a:cs typeface="Calibri"/>
              <a:sym typeface="Calibri"/>
            </a:endParaRPr>
          </a:p>
        </p:txBody>
      </p:sp>
      <p:sp>
        <p:nvSpPr>
          <p:cNvPr id="1877" name="Google Shape;1877;p7"/>
          <p:cNvSpPr txBox="1"/>
          <p:nvPr/>
        </p:nvSpPr>
        <p:spPr>
          <a:xfrm>
            <a:off x="8552715" y="3557728"/>
            <a:ext cx="3483004" cy="1435980"/>
          </a:xfrm>
          <a:prstGeom prst="rect">
            <a:avLst/>
          </a:prstGeom>
          <a:noFill/>
          <a:ln>
            <a:noFill/>
          </a:ln>
        </p:spPr>
        <p:txBody>
          <a:bodyPr spcFirstLastPara="1" wrap="square" lIns="121900" tIns="60925" rIns="121900" bIns="60925" anchor="t" anchorCtr="0">
            <a:spAutoFit/>
          </a:bodyPr>
          <a:lstStyle/>
          <a:p>
            <a:pPr marL="152396" marR="0" lvl="0" indent="0" algn="l" defTabSz="914400" rtl="0" eaLnBrk="1" fontAlgn="auto" latinLnBrk="0" hangingPunct="1">
              <a:lnSpc>
                <a:spcPct val="100000"/>
              </a:lnSpc>
              <a:spcBef>
                <a:spcPts val="0"/>
              </a:spcBef>
              <a:spcAft>
                <a:spcPts val="0"/>
              </a:spcAft>
              <a:buClr>
                <a:srgbClr val="000000"/>
              </a:buClr>
              <a:buSzPts val="2133"/>
              <a:buFont typeface="Arial"/>
              <a:buNone/>
              <a:tabLst/>
              <a:defRPr/>
            </a:pPr>
            <a:r>
              <a:rPr kumimoji="0" lang="en-US" sz="2133" b="0" i="1" u="none" strike="noStrike" kern="0" cap="none" spc="0" normalizeH="0" baseline="0" noProof="0">
                <a:ln>
                  <a:noFill/>
                </a:ln>
                <a:solidFill>
                  <a:srgbClr val="3F3F3F"/>
                </a:solidFill>
                <a:effectLst/>
                <a:uLnTx/>
                <a:uFillTx/>
                <a:latin typeface="Calibri"/>
                <a:ea typeface="Calibri"/>
                <a:cs typeface="Calibri"/>
                <a:sym typeface="Calibri"/>
              </a:rPr>
              <a:t>Access session materials in “Learning Sessions”</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a:p>
            <a:pPr marL="152396" marR="0" lvl="0" indent="0" algn="l" defTabSz="914400" rtl="0" eaLnBrk="1" fontAlgn="auto" latinLnBrk="0" hangingPunct="1">
              <a:lnSpc>
                <a:spcPct val="100000"/>
              </a:lnSpc>
              <a:spcBef>
                <a:spcPts val="0"/>
              </a:spcBef>
              <a:spcAft>
                <a:spcPts val="0"/>
              </a:spcAft>
              <a:buClr>
                <a:srgbClr val="000000"/>
              </a:buClr>
              <a:buSzPts val="2133"/>
              <a:buFont typeface="Arial"/>
              <a:buNone/>
              <a:tabLst/>
              <a:defRPr/>
            </a:pPr>
            <a:r>
              <a:rPr kumimoji="0" lang="en-US" sz="2133" b="0" i="1" u="none" strike="noStrike" kern="0" cap="none" spc="0" normalizeH="0" baseline="0" noProof="0">
                <a:ln>
                  <a:noFill/>
                </a:ln>
                <a:solidFill>
                  <a:srgbClr val="3F3F3F"/>
                </a:solidFill>
                <a:effectLst/>
                <a:uLnTx/>
                <a:uFillTx/>
                <a:latin typeface="Calibri"/>
                <a:ea typeface="Calibri"/>
                <a:cs typeface="Calibri"/>
                <a:sym typeface="Calibri"/>
              </a:rPr>
              <a:t>Including slides and webinar recording</a:t>
            </a:r>
            <a:endParaRPr kumimoji="0" sz="2133" b="0" i="1"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878" name="Google Shape;1878;p7"/>
          <p:cNvCxnSpPr/>
          <p:nvPr/>
        </p:nvCxnSpPr>
        <p:spPr>
          <a:xfrm>
            <a:off x="2916039" y="4342973"/>
            <a:ext cx="325925" cy="0"/>
          </a:xfrm>
          <a:prstGeom prst="straightConnector1">
            <a:avLst/>
          </a:prstGeom>
          <a:noFill/>
          <a:ln w="9525" cap="flat" cmpd="sng">
            <a:solidFill>
              <a:srgbClr val="FF0000"/>
            </a:solidFill>
            <a:prstDash val="solid"/>
            <a:round/>
            <a:headEnd type="none" w="sm" len="sm"/>
            <a:tailEnd type="triangle" w="med" len="med"/>
          </a:ln>
        </p:spPr>
      </p:cxnSp>
      <p:cxnSp>
        <p:nvCxnSpPr>
          <p:cNvPr id="1879" name="Google Shape;1879;p7"/>
          <p:cNvCxnSpPr/>
          <p:nvPr/>
        </p:nvCxnSpPr>
        <p:spPr>
          <a:xfrm rot="10800000">
            <a:off x="8238209" y="4361462"/>
            <a:ext cx="481584" cy="0"/>
          </a:xfrm>
          <a:prstGeom prst="straightConnector1">
            <a:avLst/>
          </a:prstGeom>
          <a:noFill/>
          <a:ln w="9525" cap="flat" cmpd="sng">
            <a:solidFill>
              <a:srgbClr val="FF0000"/>
            </a:solidFill>
            <a:prstDash val="solid"/>
            <a:round/>
            <a:headEnd type="none" w="sm" len="sm"/>
            <a:tailEnd type="triangle" w="med" len="med"/>
          </a:ln>
        </p:spPr>
      </p:cxnSp>
      <p:cxnSp>
        <p:nvCxnSpPr>
          <p:cNvPr id="1880" name="Google Shape;1880;p7"/>
          <p:cNvCxnSpPr/>
          <p:nvPr/>
        </p:nvCxnSpPr>
        <p:spPr>
          <a:xfrm rot="10800000">
            <a:off x="6096000" y="4747584"/>
            <a:ext cx="0" cy="492248"/>
          </a:xfrm>
          <a:prstGeom prst="straightConnector1">
            <a:avLst/>
          </a:prstGeom>
          <a:noFill/>
          <a:ln w="9525" cap="flat" cmpd="sng">
            <a:solidFill>
              <a:srgbClr val="FF0000"/>
            </a:solidFill>
            <a:prstDash val="solid"/>
            <a:round/>
            <a:headEnd type="none" w="sm" len="sm"/>
            <a:tailEnd type="triangle" w="med" len="med"/>
          </a:ln>
        </p:spPr>
      </p:cxnSp>
      <p:sp>
        <p:nvSpPr>
          <p:cNvPr id="13" name="Footer Placeholder 3">
            <a:extLst>
              <a:ext uri="{FF2B5EF4-FFF2-40B4-BE49-F238E27FC236}">
                <a16:creationId xmlns:a16="http://schemas.microsoft.com/office/drawing/2014/main" id="{F1B163C2-D84E-4AAF-9997-D3FAF3145FB4}"/>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2"/>
          <p:cNvSpPr txBox="1">
            <a:spLocks noGrp="1"/>
          </p:cNvSpPr>
          <p:nvPr>
            <p:ph type="title"/>
          </p:nvPr>
        </p:nvSpPr>
        <p:spPr>
          <a:prstGeom prst="rect">
            <a:avLst/>
          </a:prstGeom>
          <a:noFill/>
          <a:ln>
            <a:noFill/>
          </a:ln>
        </p:spPr>
        <p:txBody>
          <a:bodyPr spcFirstLastPara="1" vert="horz" wrap="square" lIns="121900" tIns="60925" rIns="121900" bIns="60925" rtlCol="0" anchor="b" anchorCtr="0">
            <a:normAutofit/>
          </a:bodyPr>
          <a:lstStyle/>
          <a:p>
            <a:pPr>
              <a:buClr>
                <a:srgbClr val="6F5700"/>
              </a:buClr>
              <a:buSzPts val="3600"/>
            </a:pPr>
            <a:r>
              <a:rPr lang="en-US">
                <a:latin typeface="Franklin Gothic Demi" panose="020B0703020102020204" pitchFamily="34" charset="0"/>
                <a:sym typeface="Calibri"/>
              </a:rPr>
              <a:t>Learning Objectives for Today</a:t>
            </a:r>
            <a:endParaRPr>
              <a:latin typeface="Franklin Gothic Demi" panose="020B0703020102020204" pitchFamily="34" charset="0"/>
              <a:sym typeface="Calibri"/>
            </a:endParaRPr>
          </a:p>
        </p:txBody>
      </p:sp>
      <p:sp>
        <p:nvSpPr>
          <p:cNvPr id="195" name="Google Shape;195;p12"/>
          <p:cNvSpPr txBox="1">
            <a:spLocks noGrp="1"/>
          </p:cNvSpPr>
          <p:nvPr>
            <p:ph idx="1"/>
          </p:nvPr>
        </p:nvSpPr>
        <p:spPr>
          <a:xfrm>
            <a:off x="1066800" y="1972008"/>
            <a:ext cx="10058400" cy="4023360"/>
          </a:xfrm>
          <a:prstGeom prst="rect">
            <a:avLst/>
          </a:prstGeom>
          <a:noFill/>
          <a:ln>
            <a:noFill/>
          </a:ln>
        </p:spPr>
        <p:txBody>
          <a:bodyPr spcFirstLastPara="1" vert="horz" wrap="square" lIns="0" tIns="60925" rIns="0" bIns="60925" rtlCol="0" anchor="t" anchorCtr="0">
            <a:noAutofit/>
          </a:bodyPr>
          <a:lstStyle/>
          <a:p>
            <a:pPr marL="304165" indent="-304165">
              <a:spcBef>
                <a:spcPts val="0"/>
              </a:spcBef>
              <a:spcAft>
                <a:spcPts val="0"/>
              </a:spcAft>
              <a:buFont typeface="Wingdings" panose="05000000000000000000" pitchFamily="2" charset="2"/>
              <a:buChar char="ü"/>
            </a:pPr>
            <a:r>
              <a:rPr lang="en-US" sz="2650">
                <a:latin typeface="Calibri"/>
                <a:ea typeface="Times New Roman" panose="02020603050405020304" pitchFamily="18" charset="0"/>
                <a:cs typeface="Calibri"/>
              </a:rPr>
              <a:t>Describe strategies that are effective in providing integrated behavioral health within primary care. </a:t>
            </a:r>
            <a:endParaRPr lang="en-US" sz="2650">
              <a:latin typeface="Calibri"/>
              <a:cs typeface="Calibri"/>
            </a:endParaRPr>
          </a:p>
          <a:p>
            <a:pPr marL="304792" indent="-304792">
              <a:spcBef>
                <a:spcPts val="0"/>
              </a:spcBef>
              <a:spcAft>
                <a:spcPts val="0"/>
              </a:spcAft>
              <a:buFont typeface="Wingdings" panose="05000000000000000000" pitchFamily="2" charset="2"/>
              <a:buChar char="ü"/>
            </a:pPr>
            <a:r>
              <a:rPr lang="en-US" sz="2667">
                <a:latin typeface="Calibri" panose="020F0502020204030204" pitchFamily="34" charset="0"/>
                <a:ea typeface="Times New Roman" panose="02020603050405020304" pitchFamily="18" charset="0"/>
                <a:cs typeface="Calibri" panose="020F0502020204030204" pitchFamily="34" charset="0"/>
              </a:rPr>
              <a:t>Describe progress in planning quality improvement activities across participating PCMH practices.</a:t>
            </a:r>
          </a:p>
          <a:p>
            <a:pPr marL="304792" indent="-304792">
              <a:spcBef>
                <a:spcPts val="0"/>
              </a:spcBef>
              <a:spcAft>
                <a:spcPts val="0"/>
              </a:spcAft>
              <a:buFont typeface="Wingdings" panose="05000000000000000000" pitchFamily="2" charset="2"/>
              <a:buChar char="ü"/>
            </a:pPr>
            <a:r>
              <a:rPr lang="en-US" sz="2670"/>
              <a:t>Identify potential approaches to implement quality improvement interventions.</a:t>
            </a:r>
          </a:p>
          <a:p>
            <a:pPr marL="304792" indent="-304792">
              <a:spcBef>
                <a:spcPts val="0"/>
              </a:spcBef>
              <a:spcAft>
                <a:spcPts val="0"/>
              </a:spcAft>
              <a:buFont typeface="Wingdings" panose="05000000000000000000" pitchFamily="2" charset="2"/>
              <a:buChar char="ü"/>
            </a:pPr>
            <a:endParaRPr lang="en-US" sz="2667">
              <a:latin typeface="Calibri" panose="020F0502020204030204" pitchFamily="34" charset="0"/>
              <a:ea typeface="Times New Roman" panose="02020603050405020304" pitchFamily="18" charset="0"/>
              <a:cs typeface="Calibri" panose="020F0502020204030204" pitchFamily="34" charset="0"/>
            </a:endParaRPr>
          </a:p>
        </p:txBody>
      </p:sp>
      <p:sp>
        <p:nvSpPr>
          <p:cNvPr id="197" name="Google Shape;197;p12"/>
          <p:cNvSpPr txBox="1">
            <a:spLocks noGrp="1"/>
          </p:cNvSpPr>
          <p:nvPr>
            <p:ph type="sldNum" sz="quarter" idx="12"/>
          </p:nvPr>
        </p:nvSpPr>
        <p:spPr>
          <a:prstGeom prst="rect">
            <a:avLst/>
          </a:prstGeom>
          <a:noFill/>
          <a:ln>
            <a:noFill/>
          </a:ln>
        </p:spPr>
        <p:txBody>
          <a:bodyPr spcFirstLastPara="1" vert="horz" wrap="square" lIns="121900" tIns="60925" rIns="121900" bIns="60925" rtlCol="0" anchor="ctr" anchorCtr="0">
            <a:noAutofit/>
          </a:bodyPr>
          <a:lstStyle/>
          <a:p>
            <a:pPr marL="0" marR="0" lvl="0" indent="0" algn="r" defTabSz="914377" rtl="0" eaLnBrk="1" fontAlgn="auto" latinLnBrk="0" hangingPunct="1">
              <a:lnSpc>
                <a:spcPct val="100000"/>
              </a:lnSpc>
              <a:spcBef>
                <a:spcPts val="0"/>
              </a:spcBef>
              <a:spcAft>
                <a:spcPts val="0"/>
              </a:spcAft>
              <a:buClr>
                <a:srgbClr val="000000"/>
              </a:buClr>
              <a:buSzPts val="700"/>
              <a:buFontTx/>
              <a:buNone/>
              <a:tabLst/>
              <a:defRPr/>
            </a:pPr>
            <a:fld id="{00000000-1234-1234-1234-123412341234}" type="slidenum">
              <a:rPr kumimoji="0" lang="en-US" sz="1051" b="0" i="0" u="none" strike="noStrike" kern="0" cap="none" spc="0" normalizeH="0" baseline="0" noProof="0">
                <a:ln>
                  <a:noFill/>
                </a:ln>
                <a:solidFill>
                  <a:srgbClr val="FFFFFF"/>
                </a:solidFill>
                <a:effectLst/>
                <a:uLnTx/>
                <a:uFillTx/>
                <a:latin typeface="Calibri"/>
                <a:ea typeface="+mn-ea"/>
                <a:cs typeface="Arial"/>
                <a:sym typeface="Arial"/>
              </a:rPr>
              <a:pPr marL="0" marR="0" lvl="0" indent="0" algn="r" defTabSz="914377" rtl="0" eaLnBrk="1" fontAlgn="auto" latinLnBrk="0" hangingPunct="1">
                <a:lnSpc>
                  <a:spcPct val="100000"/>
                </a:lnSpc>
                <a:spcBef>
                  <a:spcPts val="0"/>
                </a:spcBef>
                <a:spcAft>
                  <a:spcPts val="0"/>
                </a:spcAft>
                <a:buClr>
                  <a:srgbClr val="000000"/>
                </a:buClr>
                <a:buSzPts val="700"/>
                <a:buFontTx/>
                <a:buNone/>
                <a:tabLst/>
                <a:defRPr/>
              </a:pPr>
              <a:t>9</a:t>
            </a:fld>
            <a:endParaRPr kumimoji="0" sz="1051" b="0" i="0" u="none" strike="noStrike" kern="0" cap="none" spc="0" normalizeH="0" baseline="0" noProof="0">
              <a:ln>
                <a:noFill/>
              </a:ln>
              <a:solidFill>
                <a:srgbClr val="FFFFFF"/>
              </a:solidFill>
              <a:effectLst/>
              <a:uLnTx/>
              <a:uFillTx/>
              <a:latin typeface="Calibri"/>
              <a:ea typeface="+mn-ea"/>
              <a:cs typeface="Arial"/>
              <a:sym typeface="Arial"/>
            </a:endParaRPr>
          </a:p>
        </p:txBody>
      </p:sp>
      <p:sp>
        <p:nvSpPr>
          <p:cNvPr id="6" name="Footer Placeholder 3">
            <a:extLst>
              <a:ext uri="{FF2B5EF4-FFF2-40B4-BE49-F238E27FC236}">
                <a16:creationId xmlns:a16="http://schemas.microsoft.com/office/drawing/2014/main" id="{E0C4614A-0CF9-41F3-8734-61E469FF3B48}"/>
              </a:ext>
            </a:extLst>
          </p:cNvPr>
          <p:cNvSpPr>
            <a:spLocks noGrp="1"/>
          </p:cNvSpPr>
          <p:nvPr>
            <p:ph type="ftr" sz="quarter" idx="11"/>
          </p:nvPr>
        </p:nvSpPr>
        <p:spPr>
          <a:xfrm>
            <a:off x="3686186" y="6459786"/>
            <a:ext cx="4822804" cy="365125"/>
          </a:xfrm>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a:t>
            </a:r>
            <a:r>
              <a:rPr lang="en-US" cap="none">
                <a:latin typeface="Calibri" panose="020F0502020204030204"/>
              </a:rPr>
              <a:t>2026</a:t>
            </a: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JHF, PRHI, HCF, HFP</a:t>
            </a:r>
          </a:p>
        </p:txBody>
      </p:sp>
    </p:spTree>
    <p:extLst>
      <p:ext uri="{BB962C8B-B14F-4D97-AF65-F5344CB8AC3E}">
        <p14:creationId xmlns:p14="http://schemas.microsoft.com/office/powerpoint/2010/main" val="1131701335"/>
      </p:ext>
    </p:extLst>
  </p:cSld>
  <p:clrMapOvr>
    <a:masterClrMapping/>
  </p:clrMapOvr>
  <p:extLst>
    <p:ext uri="{6950BFC3-D8DA-4A85-94F7-54DA5524770B}">
      <p188:commentRel xmlns:p188="http://schemas.microsoft.com/office/powerpoint/2018/8/main" r:id="rId3"/>
    </p:ext>
  </p:extLst>
</p:sld>
</file>

<file path=ppt/tags/tag1.xml><?xml version="1.0" encoding="utf-8"?>
<p:tagLst xmlns:a="http://schemas.openxmlformats.org/drawingml/2006/main" xmlns:r="http://schemas.openxmlformats.org/officeDocument/2006/relationships" xmlns:p="http://schemas.openxmlformats.org/presentationml/2006/main">
  <p:tag name="[SUBGRID]" val="[SubGrid]"/>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25.xml><?xml version="1.0" encoding="utf-8"?>
<p:tagLst xmlns:a="http://schemas.openxmlformats.org/drawingml/2006/main" xmlns:r="http://schemas.openxmlformats.org/officeDocument/2006/relationships" xmlns:p="http://schemas.openxmlformats.org/presentationml/2006/main">
  <p:tag name="GUIDECOLS" val="12"/>
  <p:tag name="GUIDEROWS" val="1"/>
  <p:tag name="GUIDESAPPLIEDTO" val="2"/>
  <p:tag name="GUTTERCOL" val="1 cm"/>
  <p:tag name="GUTTERROW" val="1 cm"/>
</p:tagLst>
</file>

<file path=ppt/tags/tag26.xml><?xml version="1.0" encoding="utf-8"?>
<p:tagLst xmlns:a="http://schemas.openxmlformats.org/drawingml/2006/main" xmlns:r="http://schemas.openxmlformats.org/officeDocument/2006/relationships" xmlns:p="http://schemas.openxmlformats.org/presentationml/2006/main">
  <p:tag name="GUIDECOLS" val="12"/>
  <p:tag name="GUIDEROWS" val="1"/>
  <p:tag name="GUIDESAPPLIEDTO" val="2"/>
  <p:tag name="GUTTERCOL" val="1 cm"/>
  <p:tag name="GUTTERROW" val="1 cm"/>
</p:tagLst>
</file>

<file path=ppt/tags/tag27.xml><?xml version="1.0" encoding="utf-8"?>
<p:tagLst xmlns:a="http://schemas.openxmlformats.org/drawingml/2006/main" xmlns:r="http://schemas.openxmlformats.org/officeDocument/2006/relationships" xmlns:p="http://schemas.openxmlformats.org/presentationml/2006/main">
  <p:tag name="GUIDECOLS" val="12"/>
  <p:tag name="GUIDEROWS" val="1"/>
  <p:tag name="GUIDESAPPLIEDTO" val="2"/>
  <p:tag name="GUTTERCOL" val="1 cm"/>
  <p:tag name="GUTTERROW" val="1 cm"/>
</p:tagLst>
</file>

<file path=ppt/tags/tag28.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29.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30.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31.xml><?xml version="1.0" encoding="utf-8"?>
<p:tagLst xmlns:a="http://schemas.openxmlformats.org/drawingml/2006/main" xmlns:r="http://schemas.openxmlformats.org/officeDocument/2006/relationships" xmlns:p="http://schemas.openxmlformats.org/presentationml/2006/main">
  <p:tag name="[SUBGRID]" val="[SubGrid]"/>
</p:tagLst>
</file>

<file path=ppt/tags/tag32.xml><?xml version="1.0" encoding="utf-8"?>
<p:tagLst xmlns:a="http://schemas.openxmlformats.org/drawingml/2006/main" xmlns:r="http://schemas.openxmlformats.org/officeDocument/2006/relationships" xmlns:p="http://schemas.openxmlformats.org/presentationml/2006/main">
  <p:tag name="[SUBGRID]" val="[SubGrid]"/>
</p:tagLst>
</file>

<file path=ppt/tags/tag33.xml><?xml version="1.0" encoding="utf-8"?>
<p:tagLst xmlns:a="http://schemas.openxmlformats.org/drawingml/2006/main" xmlns:r="http://schemas.openxmlformats.org/officeDocument/2006/relationships" xmlns:p="http://schemas.openxmlformats.org/presentationml/2006/main">
  <p:tag name="[SUBGRID]" val="[SubGrid]"/>
</p:tagLst>
</file>

<file path=ppt/tags/tag34.xml><?xml version="1.0" encoding="utf-8"?>
<p:tagLst xmlns:a="http://schemas.openxmlformats.org/drawingml/2006/main" xmlns:r="http://schemas.openxmlformats.org/officeDocument/2006/relationships" xmlns:p="http://schemas.openxmlformats.org/presentationml/2006/main">
  <p:tag name="[SUBGRID]" val="[SubGrid]"/>
</p:tagLst>
</file>

<file path=ppt/tags/tag35.xml><?xml version="1.0" encoding="utf-8"?>
<p:tagLst xmlns:a="http://schemas.openxmlformats.org/drawingml/2006/main" xmlns:r="http://schemas.openxmlformats.org/officeDocument/2006/relationships" xmlns:p="http://schemas.openxmlformats.org/presentationml/2006/main">
  <p:tag name="[SUBGRID]" val="[SubGrid]"/>
</p:tagLst>
</file>

<file path=ppt/tags/tag36.xml><?xml version="1.0" encoding="utf-8"?>
<p:tagLst xmlns:a="http://schemas.openxmlformats.org/drawingml/2006/main" xmlns:r="http://schemas.openxmlformats.org/officeDocument/2006/relationships" xmlns:p="http://schemas.openxmlformats.org/presentationml/2006/main">
  <p:tag name="[SUBGRID]" val="[SubGrid]"/>
</p:tagLst>
</file>

<file path=ppt/tags/tag37.xml><?xml version="1.0" encoding="utf-8"?>
<p:tagLst xmlns:a="http://schemas.openxmlformats.org/drawingml/2006/main" xmlns:r="http://schemas.openxmlformats.org/officeDocument/2006/relationships" xmlns:p="http://schemas.openxmlformats.org/presentationml/2006/main">
  <p:tag name="[SUBGRID]" val="[SubGrid]"/>
</p:tagLst>
</file>

<file path=ppt/tags/tag38.xml><?xml version="1.0" encoding="utf-8"?>
<p:tagLst xmlns:a="http://schemas.openxmlformats.org/drawingml/2006/main" xmlns:r="http://schemas.openxmlformats.org/officeDocument/2006/relationships" xmlns:p="http://schemas.openxmlformats.org/presentationml/2006/main">
  <p:tag name="[SUBGRID]" val="[SubGrid]"/>
</p:tagLst>
</file>

<file path=ppt/tags/tag39.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40.xml><?xml version="1.0" encoding="utf-8"?>
<p:tagLst xmlns:a="http://schemas.openxmlformats.org/drawingml/2006/main" xmlns:r="http://schemas.openxmlformats.org/officeDocument/2006/relationships" xmlns:p="http://schemas.openxmlformats.org/presentationml/2006/main">
  <p:tag name="[SUBGRID]" val="[SubGrid]"/>
</p:tagLst>
</file>

<file path=ppt/tags/tag41.xml><?xml version="1.0" encoding="utf-8"?>
<p:tagLst xmlns:a="http://schemas.openxmlformats.org/drawingml/2006/main" xmlns:r="http://schemas.openxmlformats.org/officeDocument/2006/relationships" xmlns:p="http://schemas.openxmlformats.org/presentationml/2006/main">
  <p:tag name="[SUBGRID]" val="[SubGrid]"/>
</p:tagLst>
</file>

<file path=ppt/tags/tag42.xml><?xml version="1.0" encoding="utf-8"?>
<p:tagLst xmlns:a="http://schemas.openxmlformats.org/drawingml/2006/main" xmlns:r="http://schemas.openxmlformats.org/officeDocument/2006/relationships" xmlns:p="http://schemas.openxmlformats.org/presentationml/2006/main">
  <p:tag name="[SUBGRID]" val="[SubGrid]"/>
</p:tagLst>
</file>

<file path=ppt/tags/tag43.xml><?xml version="1.0" encoding="utf-8"?>
<p:tagLst xmlns:a="http://schemas.openxmlformats.org/drawingml/2006/main" xmlns:r="http://schemas.openxmlformats.org/officeDocument/2006/relationships" xmlns:p="http://schemas.openxmlformats.org/presentationml/2006/main">
  <p:tag name="[SUBGRID]" val="[SubGrid]"/>
</p:tagLst>
</file>

<file path=ppt/tags/tag44.xml><?xml version="1.0" encoding="utf-8"?>
<p:tagLst xmlns:a="http://schemas.openxmlformats.org/drawingml/2006/main" xmlns:r="http://schemas.openxmlformats.org/officeDocument/2006/relationships" xmlns:p="http://schemas.openxmlformats.org/presentationml/2006/main">
  <p:tag name="[SUBGRID]" val="[SubGrid]"/>
</p:tagLst>
</file>

<file path=ppt/tags/tag45.xml><?xml version="1.0" encoding="utf-8"?>
<p:tagLst xmlns:a="http://schemas.openxmlformats.org/drawingml/2006/main" xmlns:r="http://schemas.openxmlformats.org/officeDocument/2006/relationships" xmlns:p="http://schemas.openxmlformats.org/presentationml/2006/main">
  <p:tag name="[SUBGRID]" val="[SubGrid]"/>
</p:tagLst>
</file>

<file path=ppt/tags/tag46.xml><?xml version="1.0" encoding="utf-8"?>
<p:tagLst xmlns:a="http://schemas.openxmlformats.org/drawingml/2006/main" xmlns:r="http://schemas.openxmlformats.org/officeDocument/2006/relationships" xmlns:p="http://schemas.openxmlformats.org/presentationml/2006/main">
  <p:tag name="[SUBGRID]" val="[SubGrid]"/>
</p:tagLst>
</file>

<file path=ppt/tags/tag47.xml><?xml version="1.0" encoding="utf-8"?>
<p:tagLst xmlns:a="http://schemas.openxmlformats.org/drawingml/2006/main" xmlns:r="http://schemas.openxmlformats.org/officeDocument/2006/relationships" xmlns:p="http://schemas.openxmlformats.org/presentationml/2006/main">
  <p:tag name="[SUBGRID]" val="[SubGrid]"/>
</p:tagLst>
</file>

<file path=ppt/tags/tag48.xml><?xml version="1.0" encoding="utf-8"?>
<p:tagLst xmlns:a="http://schemas.openxmlformats.org/drawingml/2006/main" xmlns:r="http://schemas.openxmlformats.org/officeDocument/2006/relationships" xmlns:p="http://schemas.openxmlformats.org/presentationml/2006/main">
  <p:tag name="[SUBGRID]" val="[SubGrid]"/>
</p:tagLst>
</file>

<file path=ppt/tags/tag49.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50.xml><?xml version="1.0" encoding="utf-8"?>
<p:tagLst xmlns:a="http://schemas.openxmlformats.org/drawingml/2006/main" xmlns:r="http://schemas.openxmlformats.org/officeDocument/2006/relationships" xmlns:p="http://schemas.openxmlformats.org/presentationml/2006/main">
  <p:tag name="[SUBGRID]" val="[SubGrid]"/>
</p:tagLst>
</file>

<file path=ppt/tags/tag51.xml><?xml version="1.0" encoding="utf-8"?>
<p:tagLst xmlns:a="http://schemas.openxmlformats.org/drawingml/2006/main" xmlns:r="http://schemas.openxmlformats.org/officeDocument/2006/relationships" xmlns:p="http://schemas.openxmlformats.org/presentationml/2006/main">
  <p:tag name="[SUBGRID]" val="[SubGrid]"/>
</p:tagLst>
</file>

<file path=ppt/tags/tag52.xml><?xml version="1.0" encoding="utf-8"?>
<p:tagLst xmlns:a="http://schemas.openxmlformats.org/drawingml/2006/main" xmlns:r="http://schemas.openxmlformats.org/officeDocument/2006/relationships" xmlns:p="http://schemas.openxmlformats.org/presentationml/2006/main">
  <p:tag name="[SUBGRID]" val="[SubGrid]"/>
</p:tagLst>
</file>

<file path=ppt/tags/tag53.xml><?xml version="1.0" encoding="utf-8"?>
<p:tagLst xmlns:a="http://schemas.openxmlformats.org/drawingml/2006/main" xmlns:r="http://schemas.openxmlformats.org/officeDocument/2006/relationships" xmlns:p="http://schemas.openxmlformats.org/presentationml/2006/main">
  <p:tag name="[SUBGRID]" val="[SubGrid]"/>
</p:tagLst>
</file>

<file path=ppt/tags/tag54.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55.xml><?xml version="1.0" encoding="utf-8"?>
<p:tagLst xmlns:a="http://schemas.openxmlformats.org/drawingml/2006/main" xmlns:r="http://schemas.openxmlformats.org/officeDocument/2006/relationships" xmlns:p="http://schemas.openxmlformats.org/presentationml/2006/main">
  <p:tag name="GUIDECOLS" val="12"/>
  <p:tag name="GUIDEROWS" val="1"/>
  <p:tag name="GUIDESAPPLIEDTO" val="2"/>
  <p:tag name="GUTTERCOL" val="1 cm"/>
  <p:tag name="GUTTERROW" val="1 cm"/>
</p:tagLst>
</file>

<file path=ppt/tags/tag56.xml><?xml version="1.0" encoding="utf-8"?>
<p:tagLst xmlns:a="http://schemas.openxmlformats.org/drawingml/2006/main" xmlns:r="http://schemas.openxmlformats.org/officeDocument/2006/relationships" xmlns:p="http://schemas.openxmlformats.org/presentationml/2006/main">
  <p:tag name="GUIDECOLS" val="12"/>
  <p:tag name="GUIDEROWS" val="1"/>
  <p:tag name="GUIDESAPPLIEDTO" val="2"/>
  <p:tag name="GUTTERCOL" val="1 cm"/>
  <p:tag name="GUTTERROW" val="1 cm"/>
</p:tagLst>
</file>

<file path=ppt/tags/tag57.xml><?xml version="1.0" encoding="utf-8"?>
<p:tagLst xmlns:a="http://schemas.openxmlformats.org/drawingml/2006/main" xmlns:r="http://schemas.openxmlformats.org/officeDocument/2006/relationships" xmlns:p="http://schemas.openxmlformats.org/presentationml/2006/main">
  <p:tag name="GUIDECOLS" val="12"/>
  <p:tag name="GUIDEROWS" val="1"/>
  <p:tag name="GUIDESAPPLIEDTO" val="2"/>
  <p:tag name="GUTTERCOL" val="1 cm"/>
  <p:tag name="GUTTERROW" val="1 cm"/>
</p:tagLst>
</file>

<file path=ppt/tags/tag58.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59.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60.xml><?xml version="1.0" encoding="utf-8"?>
<p:tagLst xmlns:a="http://schemas.openxmlformats.org/drawingml/2006/main" xmlns:r="http://schemas.openxmlformats.org/officeDocument/2006/relationships" xmlns:p="http://schemas.openxmlformats.org/presentationml/2006/main">
  <p:tag name="CUSTMASTERBOTTOMMARGIN" val="56.6929"/>
  <p:tag name="CUSTMASTERLEFTMARGIN" val="56.6929"/>
  <p:tag name="CUSTMASTERRIGHTMARGIN" val="56.6929"/>
  <p:tag name="CUSTMASTERTOPMARGIN" val="134.9291"/>
  <p:tag name="GUIDECOLS" val="12"/>
  <p:tag name="GUIDEROWS" val="1"/>
  <p:tag name="GUIDESAPPLIEDTO" val="2"/>
  <p:tag name="GUTTERCOL" val="1 cm"/>
  <p:tag name="GUTTERROW" val="1 cm"/>
  <p:tag name="MASTERBOTTOMMARGIN" val="56.6929"/>
  <p:tag name="MASTERLEFTMARGIN" val="56.6929"/>
  <p:tag name="MASTERRIGHTMARGIN" val="56.6929"/>
  <p:tag name="MASTERTOPMARGIN" val="134.9291"/>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_rels/theme8.xml.rels><?xml version="1.0" encoding="UTF-8" standalone="yes"?>
<Relationships xmlns="http://schemas.openxmlformats.org/package/2006/relationships"><Relationship Id="rId1" Type="http://schemas.openxmlformats.org/officeDocument/2006/relationships/image" Target="../media/image39.jpeg"/></Relationships>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PCMH Template" id="{A619F2C6-36E0-43C0-B35D-F4DC20A932EA}" vid="{0B705293-2B54-4A1B-B89D-180F8D57B940}"/>
    </a:ext>
  </a:extLst>
</a:theme>
</file>

<file path=ppt/theme/theme2.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2_Penn Medicine template">
  <a:themeElements>
    <a:clrScheme name="CHTINudge">
      <a:dk1>
        <a:srgbClr val="173055"/>
      </a:dk1>
      <a:lt1>
        <a:srgbClr val="FEFFFF"/>
      </a:lt1>
      <a:dk2>
        <a:srgbClr val="000000"/>
      </a:dk2>
      <a:lt2>
        <a:srgbClr val="FEFFFF"/>
      </a:lt2>
      <a:accent1>
        <a:srgbClr val="40A4D2"/>
      </a:accent1>
      <a:accent2>
        <a:srgbClr val="2C79C6"/>
      </a:accent2>
      <a:accent3>
        <a:srgbClr val="FEFEFF"/>
      </a:accent3>
      <a:accent4>
        <a:srgbClr val="FEFEFF"/>
      </a:accent4>
      <a:accent5>
        <a:srgbClr val="FEFEFF"/>
      </a:accent5>
      <a:accent6>
        <a:srgbClr val="FEFEFF"/>
      </a:accent6>
      <a:hlink>
        <a:srgbClr val="0C97FF"/>
      </a:hlink>
      <a:folHlink>
        <a:srgbClr val="1C4987"/>
      </a:folHlink>
    </a:clrScheme>
    <a:fontScheme name="PennMedicin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lnSpc>
            <a:spcPct val="90000"/>
          </a:lnSpc>
          <a:defRPr sz="1600" noProof="0" dirty="0" err="1">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90000"/>
          </a:lnSpc>
          <a:defRPr sz="1600" dirty="0" err="1">
            <a:solidFill>
              <a:schemeClr val="accent1"/>
            </a:solidFill>
            <a:latin typeface="+mj-lt"/>
          </a:defRPr>
        </a:defPPr>
      </a:lstStyle>
    </a:txDef>
  </a:objectDefaults>
  <a:extraClrSchemeLst/>
  <a:custClrLst>
    <a:custClr>
      <a:srgbClr val="990000"/>
    </a:custClr>
    <a:custClr>
      <a:srgbClr val="9EC3E1"/>
    </a:custClr>
    <a:custClr>
      <a:srgbClr val="0D1D37"/>
    </a:custClr>
    <a:custClr>
      <a:srgbClr val="FFFFFF"/>
    </a:custClr>
    <a:custClr>
      <a:srgbClr val="FFFFFF"/>
    </a:custClr>
    <a:custClr>
      <a:srgbClr val="FFFFFF"/>
    </a:custClr>
    <a:custClr>
      <a:srgbClr val="FFFFFF"/>
    </a:custClr>
    <a:custClr>
      <a:srgbClr val="FFFFFF"/>
    </a:custClr>
    <a:custClr>
      <a:srgbClr val="FFFFFF"/>
    </a:custClr>
    <a:custClr>
      <a:srgbClr val="FFFFFF"/>
    </a:custClr>
    <a:custClr>
      <a:srgbClr val="B9CC3F"/>
    </a:custClr>
    <a:custClr>
      <a:srgbClr val="389BAB"/>
    </a:custClr>
    <a:custClr>
      <a:srgbClr val="E77947"/>
    </a:custClr>
    <a:custClr>
      <a:srgbClr val="604276"/>
    </a:custClr>
    <a:custClr>
      <a:srgbClr val="F1BA3F"/>
    </a:custClr>
    <a:custClr>
      <a:srgbClr val="CB5D83"/>
    </a:custClr>
    <a:custClr>
      <a:srgbClr val="FFFFFF"/>
    </a:custClr>
    <a:custClr>
      <a:srgbClr val="FFFFFF"/>
    </a:custClr>
    <a:custClr>
      <a:srgbClr val="FFFFFF"/>
    </a:custClr>
    <a:custClr>
      <a:srgbClr val="FFFFFF"/>
    </a:custClr>
    <a:custClr>
      <a:srgbClr val="00AF72"/>
    </a:custClr>
    <a:custClr>
      <a:srgbClr val="006076"/>
    </a:custClr>
    <a:custClr>
      <a:srgbClr val="F9A54E"/>
    </a:custClr>
    <a:custClr>
      <a:srgbClr val="3F1554"/>
    </a:custClr>
    <a:custClr>
      <a:srgbClr val="FADE5B"/>
    </a:custClr>
    <a:custClr>
      <a:srgbClr val="A03570"/>
    </a:custClr>
  </a:custClrLst>
  <a:extLst>
    <a:ext uri="{05A4C25C-085E-4340-85A3-A5531E510DB2}">
      <thm15:themeFamily xmlns:thm15="http://schemas.microsoft.com/office/thememl/2012/main" name="PennMedicine-PPT(full deck).potx" id="{5D7C8B41-94B7-4C3A-B3D7-01446A62E753}" vid="{164D6470-1551-42AF-853F-37BF16AFA1AD}"/>
    </a:ext>
  </a:extLst>
</a:theme>
</file>

<file path=ppt/theme/theme4.xml><?xml version="1.0" encoding="utf-8"?>
<a:theme xmlns:a="http://schemas.openxmlformats.org/drawingml/2006/main" name="3_Penn Medicine template">
  <a:themeElements>
    <a:clrScheme name="CHTINudge">
      <a:dk1>
        <a:srgbClr val="173055"/>
      </a:dk1>
      <a:lt1>
        <a:srgbClr val="FEFFFF"/>
      </a:lt1>
      <a:dk2>
        <a:srgbClr val="000000"/>
      </a:dk2>
      <a:lt2>
        <a:srgbClr val="FEFFFF"/>
      </a:lt2>
      <a:accent1>
        <a:srgbClr val="40A4D2"/>
      </a:accent1>
      <a:accent2>
        <a:srgbClr val="2C79C6"/>
      </a:accent2>
      <a:accent3>
        <a:srgbClr val="FEFEFF"/>
      </a:accent3>
      <a:accent4>
        <a:srgbClr val="FEFEFF"/>
      </a:accent4>
      <a:accent5>
        <a:srgbClr val="FEFEFF"/>
      </a:accent5>
      <a:accent6>
        <a:srgbClr val="FEFEFF"/>
      </a:accent6>
      <a:hlink>
        <a:srgbClr val="0C97FF"/>
      </a:hlink>
      <a:folHlink>
        <a:srgbClr val="1C4987"/>
      </a:folHlink>
    </a:clrScheme>
    <a:fontScheme name="PennMedicin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lnSpc>
            <a:spcPct val="90000"/>
          </a:lnSpc>
          <a:defRPr sz="1600" noProof="0" dirty="0" err="1">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90000"/>
          </a:lnSpc>
          <a:defRPr sz="1600" dirty="0" err="1">
            <a:solidFill>
              <a:schemeClr val="accent1"/>
            </a:solidFill>
            <a:latin typeface="+mj-lt"/>
          </a:defRPr>
        </a:defPPr>
      </a:lstStyle>
    </a:txDef>
  </a:objectDefaults>
  <a:extraClrSchemeLst/>
  <a:custClrLst>
    <a:custClr>
      <a:srgbClr val="990000"/>
    </a:custClr>
    <a:custClr>
      <a:srgbClr val="9EC3E1"/>
    </a:custClr>
    <a:custClr>
      <a:srgbClr val="0D1D37"/>
    </a:custClr>
    <a:custClr>
      <a:srgbClr val="FFFFFF"/>
    </a:custClr>
    <a:custClr>
      <a:srgbClr val="FFFFFF"/>
    </a:custClr>
    <a:custClr>
      <a:srgbClr val="FFFFFF"/>
    </a:custClr>
    <a:custClr>
      <a:srgbClr val="FFFFFF"/>
    </a:custClr>
    <a:custClr>
      <a:srgbClr val="FFFFFF"/>
    </a:custClr>
    <a:custClr>
      <a:srgbClr val="FFFFFF"/>
    </a:custClr>
    <a:custClr>
      <a:srgbClr val="FFFFFF"/>
    </a:custClr>
    <a:custClr>
      <a:srgbClr val="B9CC3F"/>
    </a:custClr>
    <a:custClr>
      <a:srgbClr val="389BAB"/>
    </a:custClr>
    <a:custClr>
      <a:srgbClr val="E77947"/>
    </a:custClr>
    <a:custClr>
      <a:srgbClr val="604276"/>
    </a:custClr>
    <a:custClr>
      <a:srgbClr val="F1BA3F"/>
    </a:custClr>
    <a:custClr>
      <a:srgbClr val="CB5D83"/>
    </a:custClr>
    <a:custClr>
      <a:srgbClr val="FFFFFF"/>
    </a:custClr>
    <a:custClr>
      <a:srgbClr val="FFFFFF"/>
    </a:custClr>
    <a:custClr>
      <a:srgbClr val="FFFFFF"/>
    </a:custClr>
    <a:custClr>
      <a:srgbClr val="FFFFFF"/>
    </a:custClr>
    <a:custClr>
      <a:srgbClr val="00AF72"/>
    </a:custClr>
    <a:custClr>
      <a:srgbClr val="006076"/>
    </a:custClr>
    <a:custClr>
      <a:srgbClr val="F9A54E"/>
    </a:custClr>
    <a:custClr>
      <a:srgbClr val="3F1554"/>
    </a:custClr>
    <a:custClr>
      <a:srgbClr val="FADE5B"/>
    </a:custClr>
    <a:custClr>
      <a:srgbClr val="A03570"/>
    </a:custClr>
  </a:custClrLst>
  <a:extLst>
    <a:ext uri="{05A4C25C-085E-4340-85A3-A5531E510DB2}">
      <thm15:themeFamily xmlns:thm15="http://schemas.microsoft.com/office/thememl/2012/main" name="PennMedicine-PPT(full deck).potx" id="{5D7C8B41-94B7-4C3A-B3D7-01446A62E753}" vid="{164D6470-1551-42AF-853F-37BF16AFA1AD}"/>
    </a:ext>
  </a:extLst>
</a:theme>
</file>

<file path=ppt/theme/theme5.xml><?xml version="1.0" encoding="utf-8"?>
<a:theme xmlns:a="http://schemas.openxmlformats.org/drawingml/2006/main" name="Custom Design">
  <a:themeElements>
    <a:clrScheme name="UPMC_PPT_23">
      <a:dk1>
        <a:srgbClr val="000000"/>
      </a:dk1>
      <a:lt1>
        <a:srgbClr val="F0F0DE"/>
      </a:lt1>
      <a:dk2>
        <a:srgbClr val="44546A"/>
      </a:dk2>
      <a:lt2>
        <a:srgbClr val="E7E6E6"/>
      </a:lt2>
      <a:accent1>
        <a:srgbClr val="4D1049"/>
      </a:accent1>
      <a:accent2>
        <a:srgbClr val="904199"/>
      </a:accent2>
      <a:accent3>
        <a:srgbClr val="F37F89"/>
      </a:accent3>
      <a:accent4>
        <a:srgbClr val="BB2253"/>
      </a:accent4>
      <a:accent5>
        <a:srgbClr val="5761A7"/>
      </a:accent5>
      <a:accent6>
        <a:srgbClr val="96B8B9"/>
      </a:accent6>
      <a:hlink>
        <a:srgbClr val="A38E24"/>
      </a:hlink>
      <a:folHlink>
        <a:srgbClr val="F7E94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MC_PowerPoint" id="{D9162547-D764-4A49-B220-C5F7BF646166}" vid="{FE774502-9080-4FA5-9E35-F786A2B7AF71}"/>
    </a:ext>
  </a:extLst>
</a:theme>
</file>

<file path=ppt/theme/theme6.xml><?xml version="1.0" encoding="utf-8"?>
<a:theme xmlns:a="http://schemas.openxmlformats.org/drawingml/2006/main" name="Data slides">
  <a:themeElements>
    <a:clrScheme name="Custom 93">
      <a:dk1>
        <a:srgbClr val="333333"/>
      </a:dk1>
      <a:lt1>
        <a:sysClr val="window" lastClr="FFFFFF"/>
      </a:lt1>
      <a:dk2>
        <a:srgbClr val="666666"/>
      </a:dk2>
      <a:lt2>
        <a:srgbClr val="EEECE1"/>
      </a:lt2>
      <a:accent1>
        <a:srgbClr val="00BF6F"/>
      </a:accent1>
      <a:accent2>
        <a:srgbClr val="507CB6"/>
      </a:accent2>
      <a:accent3>
        <a:srgbClr val="F9BE00"/>
      </a:accent3>
      <a:accent4>
        <a:srgbClr val="6BC8CD"/>
      </a:accent4>
      <a:accent5>
        <a:srgbClr val="EA854B"/>
      </a:accent5>
      <a:accent6>
        <a:srgbClr val="7D5E8F"/>
      </a:accent6>
      <a:hlink>
        <a:srgbClr val="31859C"/>
      </a:hlink>
      <a:folHlink>
        <a:srgbClr val="3185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8.xml><?xml version="1.0" encoding="utf-8"?>
<a:theme xmlns:a="http://schemas.openxmlformats.org/drawingml/2006/main" name="BCHC Design template Oct 2016">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BCHCCustom">
      <a:majorFont>
        <a:latin typeface="Arial Rounded MT Bold"/>
        <a:ea typeface=""/>
        <a:cs typeface=""/>
      </a:majorFont>
      <a:minorFont>
        <a:latin typeface="Tw Cen MT"/>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44</Slides>
  <Notes>25</Notes>
  <HiddenSlides>0</HiddenSlides>
  <ScaleCrop>false</ScaleCrop>
  <HeadingPairs>
    <vt:vector size="4" baseType="variant">
      <vt:variant>
        <vt:lpstr>Theme</vt:lpstr>
      </vt:variant>
      <vt:variant>
        <vt:i4>8</vt:i4>
      </vt:variant>
      <vt:variant>
        <vt:lpstr>Slide Titles</vt:lpstr>
      </vt:variant>
      <vt:variant>
        <vt:i4>44</vt:i4>
      </vt:variant>
    </vt:vector>
  </HeadingPairs>
  <TitlesOfParts>
    <vt:vector size="52" baseType="lpstr">
      <vt:lpstr>Retrospect</vt:lpstr>
      <vt:lpstr>Retrospect</vt:lpstr>
      <vt:lpstr>2_Penn Medicine template</vt:lpstr>
      <vt:lpstr>3_Penn Medicine template</vt:lpstr>
      <vt:lpstr>Custom Design</vt:lpstr>
      <vt:lpstr>Data slides</vt:lpstr>
      <vt:lpstr>Metropolitan</vt:lpstr>
      <vt:lpstr>BCHC Design template Oct 2016</vt:lpstr>
      <vt:lpstr>Behavioral Health Integration Sprint Learning Session #3</vt:lpstr>
      <vt:lpstr>Agenda</vt:lpstr>
      <vt:lpstr>Continuing Education Information</vt:lpstr>
      <vt:lpstr>Disclosures</vt:lpstr>
      <vt:lpstr>Disclaimer</vt:lpstr>
      <vt:lpstr>The PCMH Learning Network</vt:lpstr>
      <vt:lpstr>Access today’s slides online</vt:lpstr>
      <vt:lpstr>PCMH Online Community</vt:lpstr>
      <vt:lpstr>Learning Objectives for Today</vt:lpstr>
      <vt:lpstr>Transition to 2nd PDSA Cycle</vt:lpstr>
      <vt:lpstr>Plan Do Study Act</vt:lpstr>
      <vt:lpstr>PDSA Plan Submission Due Dates</vt:lpstr>
      <vt:lpstr>PowerPoint Presentation</vt:lpstr>
      <vt:lpstr>PowerPoint Presentation</vt:lpstr>
      <vt:lpstr>PowerPoint Presentation</vt:lpstr>
      <vt:lpstr>Narrow to Broad Approach</vt:lpstr>
      <vt:lpstr>Broad to Narrow Approach</vt:lpstr>
      <vt:lpstr>Reassess Root Causes &amp;  Match Implementation Strategies</vt:lpstr>
      <vt:lpstr>Use Variation in Results to Inform PDSA 2</vt:lpstr>
      <vt:lpstr>Overall Considerations</vt:lpstr>
      <vt:lpstr>Practice Placement Directions</vt:lpstr>
      <vt:lpstr>Models of Integration: Integrated Practice Assessment Tool (IPAT)</vt:lpstr>
      <vt:lpstr>PCMH Sharing of Challenges and Potential Support</vt:lpstr>
      <vt:lpstr>What have been your team's biggest challenges in implementing this first PDSA cycle? </vt:lpstr>
      <vt:lpstr>How can the Learning Network help you address these through the sprints?</vt:lpstr>
      <vt:lpstr>White Board Activity: Identifying Common Challenges</vt:lpstr>
      <vt:lpstr>PCMH Panel Discussion: Moving from PDSA Cycle 1 to 2</vt:lpstr>
      <vt:lpstr>    </vt:lpstr>
      <vt:lpstr>IBH</vt:lpstr>
      <vt:lpstr>Implementation Strategies </vt:lpstr>
      <vt:lpstr>Implementation Steps</vt:lpstr>
      <vt:lpstr>Acceptability Factors</vt:lpstr>
      <vt:lpstr>Appropriateness</vt:lpstr>
      <vt:lpstr>Feasibility Considerations</vt:lpstr>
      <vt:lpstr>PowerPoint Presentation</vt:lpstr>
      <vt:lpstr>PowerPoint Presentation</vt:lpstr>
      <vt:lpstr>Questions?</vt:lpstr>
      <vt:lpstr>Sprint Timeline, Next Steps &amp; Evaluation</vt:lpstr>
      <vt:lpstr>2026 PCMH Learning Network 3rd and 4th Sprint Session</vt:lpstr>
      <vt:lpstr>2026 PCMH Learning Network Final In-Person Session November 10th 8:30 a.m. to 3:00 p.m.  Location: Hilton Harrisburg, One North Second Street, Harrisburg, PA 17101</vt:lpstr>
      <vt:lpstr>PCMH Online Community https://www.tomorrowshealthcare.org/</vt:lpstr>
      <vt:lpstr>CEU Process  </vt:lpstr>
      <vt:lpstr>Upcoming Sessions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 Lasky</dc:creator>
  <cp:revision>8</cp:revision>
  <dcterms:created xsi:type="dcterms:W3CDTF">2025-01-15T14:49:15Z</dcterms:created>
  <dcterms:modified xsi:type="dcterms:W3CDTF">2026-07-09T12:21:04Z</dcterms:modified>
</cp:coreProperties>
</file>