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63" r:id="rId3"/>
    <p:sldId id="260" r:id="rId4"/>
    <p:sldId id="261" r:id="rId5"/>
    <p:sldId id="264"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CB65BB-C231-447C-9A5A-842034D5BCE4}" v="1" dt="2026-08-10T19:29:06.4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34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rgbClr val="1B75BC"/>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5" name="Footer Placeholder 4"/>
          <p:cNvSpPr>
            <a:spLocks noGrp="1"/>
          </p:cNvSpPr>
          <p:nvPr>
            <p:ph type="ftr" sz="quarter" idx="11"/>
          </p:nvPr>
        </p:nvSpPr>
        <p:spPr/>
        <p:txBody>
          <a:bodyPr/>
          <a:lstStyle>
            <a:lvl1pPr>
              <a:defRPr cap="none" baseline="0"/>
            </a:lvl1pPr>
          </a:lstStyle>
          <a:p>
            <a:r>
              <a:rPr lang="en-US"/>
              <a:t>© 2019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2782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lvl1pPr marL="0" indent="0">
              <a:buClr>
                <a:srgbClr val="D56283"/>
              </a:buClr>
              <a:buFont typeface="Arial" panose="020B0604020202020204" pitchFamily="34" charse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baseline="0"/>
            </a:lvl1pPr>
          </a:lstStyle>
          <a:p>
            <a:r>
              <a:rPr lang="en-US"/>
              <a:t>© 2019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56098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rgbClr val="1B75BC"/>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rgbClr val="D56283"/>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baseline="0"/>
            </a:lvl1pPr>
          </a:lstStyle>
          <a:p>
            <a:r>
              <a:rPr lang="en-US"/>
              <a:t>© 2019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555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lvl1pPr>
              <a:defRPr baseline="0"/>
            </a:lvl1pPr>
          </a:lstStyle>
          <a:p>
            <a:r>
              <a:rPr lang="en-US"/>
              <a:t>© 2019 JHF, PRHI, HCF, &amp; WHAMglobal</a:t>
            </a:r>
          </a:p>
        </p:txBody>
      </p:sp>
      <p:sp>
        <p:nvSpPr>
          <p:cNvPr id="7" name="Slide Number Placeholder 6"/>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4061773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rgbClr val="D562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rgbClr val="D562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baseline="0"/>
            </a:lvl1pPr>
          </a:lstStyle>
          <a:p>
            <a:r>
              <a:rPr lang="en-US"/>
              <a:t>© 2019 JHF, PRHI, HCF, &amp; WHAMglobal</a:t>
            </a:r>
          </a:p>
        </p:txBody>
      </p:sp>
      <p:sp>
        <p:nvSpPr>
          <p:cNvPr id="9" name="Slide Number Placeholder 8"/>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966675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lvl1pPr>
              <a:defRPr baseline="0"/>
            </a:lvl1pPr>
          </a:lstStyle>
          <a:p>
            <a:r>
              <a:rPr lang="en-US"/>
              <a:t>© 2019 JHF, PRHI, HCF, &amp; WHAMglobal</a:t>
            </a:r>
          </a:p>
        </p:txBody>
      </p:sp>
      <p:sp>
        <p:nvSpPr>
          <p:cNvPr id="5" name="Slide Number Placeholder 4"/>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260614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baseline="0">
                <a:solidFill>
                  <a:srgbClr val="FFFFFF"/>
                </a:solidFill>
              </a:defRPr>
            </a:lvl1pPr>
          </a:lstStyle>
          <a:p>
            <a:r>
              <a:rPr lang="en-US"/>
              <a:t>© 2019 JHF, PRHI, HCF, &amp; WHAMglobal</a:t>
            </a:r>
          </a:p>
        </p:txBody>
      </p:sp>
      <p:sp>
        <p:nvSpPr>
          <p:cNvPr id="9" name="Slide Number Placeholder 8"/>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730781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459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cap="none" baseline="0">
                <a:solidFill>
                  <a:schemeClr val="tx1"/>
                </a:solidFill>
              </a:defRPr>
            </a:lvl1pPr>
          </a:lstStyle>
          <a:p>
            <a:r>
              <a:rPr lang="en-US"/>
              <a:t>© 2019 JHF, PRHI, HCF, &amp; WHAMglobal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E7000212-68E8-4E0F-BB6F-A6238CCAF7D0}" type="slidenum">
              <a:rPr lang="en-US" smtClean="0"/>
              <a:pPr/>
              <a:t>‹#›</a:t>
            </a:fld>
            <a:endParaRPr lang="en-US"/>
          </a:p>
        </p:txBody>
      </p:sp>
    </p:spTree>
    <p:extLst>
      <p:ext uri="{BB962C8B-B14F-4D97-AF65-F5344CB8AC3E}">
        <p14:creationId xmlns:p14="http://schemas.microsoft.com/office/powerpoint/2010/main" val="125874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lvl1pPr>
              <a:defRPr cap="none" baseline="0"/>
            </a:lvl1pPr>
          </a:lstStyle>
          <a:p>
            <a:r>
              <a:rPr lang="en-US"/>
              <a:t>© 2019 JHF, PRHI, HCF, &amp; WHAMglobal</a:t>
            </a:r>
          </a:p>
        </p:txBody>
      </p:sp>
      <p:sp>
        <p:nvSpPr>
          <p:cNvPr id="7" name="Slide Number Placeholder 6"/>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1015797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cap="none" baseline="0"/>
            </a:lvl1pPr>
          </a:lstStyle>
          <a:p>
            <a:r>
              <a:rPr lang="en-US"/>
              <a:t>© 2019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990097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9247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raph and Tex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203200" y="152400"/>
            <a:ext cx="11684000" cy="685800"/>
          </a:xfrm>
          <a:prstGeom prst="rect">
            <a:avLst/>
          </a:prstGeom>
        </p:spPr>
        <p:txBody>
          <a:bodyPr>
            <a:normAutofit/>
          </a:bodyPr>
          <a:lstStyle>
            <a:lvl1pPr algn="l">
              <a:defRPr b="0">
                <a:solidFill>
                  <a:srgbClr val="006CA3"/>
                </a:solidFill>
                <a:latin typeface="Arial" panose="020B0604020202020204" pitchFamily="34" charset="0"/>
                <a:cs typeface="Arial" panose="020B0604020202020204" pitchFamily="34" charset="0"/>
              </a:defRPr>
            </a:lvl1pPr>
          </a:lstStyle>
          <a:p>
            <a:r>
              <a:rPr lang="en-US"/>
              <a:t>Title</a:t>
            </a:r>
          </a:p>
        </p:txBody>
      </p:sp>
      <p:sp>
        <p:nvSpPr>
          <p:cNvPr id="5" name="Content Placeholder 2"/>
          <p:cNvSpPr>
            <a:spLocks noGrp="1"/>
          </p:cNvSpPr>
          <p:nvPr>
            <p:ph idx="1" hasCustomPrompt="1"/>
          </p:nvPr>
        </p:nvSpPr>
        <p:spPr>
          <a:xfrm>
            <a:off x="203200" y="1219201"/>
            <a:ext cx="11684000" cy="4038600"/>
          </a:xfrm>
          <a:prstGeom prst="rect">
            <a:avLst/>
          </a:prstGeom>
        </p:spPr>
        <p:txBody>
          <a:bodyPr/>
          <a:lstStyle>
            <a:lvl1pPr marL="0" indent="0">
              <a:buClr>
                <a:srgbClr val="508CA4"/>
              </a:buClr>
              <a:buSzPct val="80000"/>
              <a:buFont typeface="Wingdings" panose="05000000000000000000" pitchFamily="2" charset="2"/>
              <a:buNone/>
              <a:defRPr sz="2400" baseline="0">
                <a:solidFill>
                  <a:srgbClr val="373737"/>
                </a:solidFill>
                <a:latin typeface="Arial" panose="020B0604020202020204" pitchFamily="34" charset="0"/>
                <a:cs typeface="Arial" panose="020B0604020202020204" pitchFamily="34" charset="0"/>
              </a:defRPr>
            </a:lvl1pPr>
            <a:lvl2pPr marL="742950" indent="-285750">
              <a:buClr>
                <a:srgbClr val="508CA4"/>
              </a:buClr>
              <a:buSzPct val="100000"/>
              <a:buFont typeface="Wingdings" panose="05000000000000000000" pitchFamily="2" charset="2"/>
              <a:buChar char="§"/>
              <a:defRPr sz="2000">
                <a:solidFill>
                  <a:srgbClr val="373737"/>
                </a:solidFill>
                <a:latin typeface="Arial" panose="020B0604020202020204" pitchFamily="34" charset="0"/>
                <a:cs typeface="Arial" panose="020B0604020202020204" pitchFamily="34" charset="0"/>
              </a:defRPr>
            </a:lvl2pPr>
            <a:lvl3pPr marL="1143000" indent="-228600">
              <a:buClr>
                <a:srgbClr val="008551"/>
              </a:buClr>
              <a:buFont typeface="Wingdings" panose="05000000000000000000" pitchFamily="2" charset="2"/>
              <a:buChar char="§"/>
              <a:defRPr sz="1700" baseline="0">
                <a:solidFill>
                  <a:srgbClr val="373737"/>
                </a:solidFill>
                <a:latin typeface="Arial" panose="020B0604020202020204" pitchFamily="34" charset="0"/>
                <a:cs typeface="Arial" panose="020B0604020202020204" pitchFamily="34" charset="0"/>
              </a:defRPr>
            </a:lvl3pPr>
            <a:lvl4pPr marL="1600200" indent="-228600">
              <a:buClr>
                <a:srgbClr val="508CA4"/>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4pPr>
            <a:lvl5pPr marL="2057400" indent="-228600">
              <a:buClr>
                <a:srgbClr val="008559"/>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5pPr>
          </a:lstStyle>
          <a:p>
            <a:pPr lvl="0"/>
            <a:r>
              <a:rPr lang="en-US"/>
              <a:t>Insert Graph or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0" hasCustomPrompt="1"/>
          </p:nvPr>
        </p:nvSpPr>
        <p:spPr>
          <a:xfrm>
            <a:off x="203200" y="5334000"/>
            <a:ext cx="11684000" cy="990600"/>
          </a:xfrm>
          <a:prstGeom prst="rect">
            <a:avLst/>
          </a:prstGeom>
        </p:spPr>
        <p:txBody>
          <a:bodyPr/>
          <a:lstStyle>
            <a:lvl1pPr marL="0" indent="0">
              <a:buClr>
                <a:srgbClr val="508CA4"/>
              </a:buClr>
              <a:buSzPct val="80000"/>
              <a:buFont typeface="Wingdings" panose="05000000000000000000" pitchFamily="2" charset="2"/>
              <a:buNone/>
              <a:defRPr sz="2000" baseline="0">
                <a:solidFill>
                  <a:srgbClr val="373737"/>
                </a:solidFill>
                <a:latin typeface="Arial" panose="020B0604020202020204" pitchFamily="34" charset="0"/>
                <a:cs typeface="Arial" panose="020B0604020202020204" pitchFamily="34" charset="0"/>
              </a:defRPr>
            </a:lvl1pPr>
            <a:lvl2pPr marL="742950" indent="-285750">
              <a:buClr>
                <a:srgbClr val="508CA4"/>
              </a:buClr>
              <a:buSzPct val="100000"/>
              <a:buFont typeface="Wingdings" panose="05000000000000000000" pitchFamily="2" charset="2"/>
              <a:buChar char="§"/>
              <a:defRPr sz="1700">
                <a:solidFill>
                  <a:srgbClr val="373737"/>
                </a:solidFill>
                <a:latin typeface="Arial" panose="020B0604020202020204" pitchFamily="34" charset="0"/>
                <a:cs typeface="Arial" panose="020B0604020202020204" pitchFamily="34" charset="0"/>
              </a:defRPr>
            </a:lvl2pPr>
            <a:lvl3pPr marL="1143000" indent="-228600">
              <a:buClr>
                <a:srgbClr val="008551"/>
              </a:buClr>
              <a:buFont typeface="Wingdings" panose="05000000000000000000" pitchFamily="2" charset="2"/>
              <a:buChar char="§"/>
              <a:defRPr sz="1700" baseline="0">
                <a:solidFill>
                  <a:srgbClr val="373737"/>
                </a:solidFill>
                <a:latin typeface="Arial" panose="020B0604020202020204" pitchFamily="34" charset="0"/>
                <a:cs typeface="Arial" panose="020B0604020202020204" pitchFamily="34" charset="0"/>
              </a:defRPr>
            </a:lvl3pPr>
            <a:lvl4pPr marL="1600200" indent="-228600">
              <a:buClr>
                <a:srgbClr val="508CA4"/>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4pPr>
            <a:lvl5pPr marL="2057400" indent="-228600">
              <a:buClr>
                <a:srgbClr val="008559"/>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5pPr>
          </a:lstStyle>
          <a:p>
            <a:pPr lvl="0"/>
            <a:r>
              <a:rPr lang="en-US"/>
              <a:t>Insert Text</a:t>
            </a:r>
          </a:p>
          <a:p>
            <a:pPr lvl="1"/>
            <a:r>
              <a:rPr lang="en-US"/>
              <a:t>Second level</a:t>
            </a:r>
          </a:p>
        </p:txBody>
      </p:sp>
      <p:sp>
        <p:nvSpPr>
          <p:cNvPr id="8" name="Text Placeholder 4"/>
          <p:cNvSpPr>
            <a:spLocks noGrp="1"/>
          </p:cNvSpPr>
          <p:nvPr>
            <p:ph type="body" sz="quarter" idx="11" hasCustomPrompt="1"/>
          </p:nvPr>
        </p:nvSpPr>
        <p:spPr>
          <a:xfrm>
            <a:off x="203200" y="6324600"/>
            <a:ext cx="8331200" cy="304800"/>
          </a:xfrm>
          <a:prstGeom prst="rect">
            <a:avLst/>
          </a:prstGeom>
        </p:spPr>
        <p:txBody>
          <a:bodyPr>
            <a:normAutofit/>
          </a:bodyPr>
          <a:lstStyle>
            <a:lvl1pPr marL="0" indent="0">
              <a:buFontTx/>
              <a:buNone/>
              <a:defRPr sz="1000">
                <a:solidFill>
                  <a:srgbClr val="373737"/>
                </a:solidFill>
                <a:latin typeface="Arial" panose="020B0604020202020204" pitchFamily="34" charset="0"/>
                <a:cs typeface="Arial" panose="020B0604020202020204" pitchFamily="34" charset="0"/>
              </a:defRPr>
            </a:lvl1pPr>
          </a:lstStyle>
          <a:p>
            <a:pPr lvl="0"/>
            <a:r>
              <a:rPr lang="en-US"/>
              <a:t>Add References</a:t>
            </a:r>
          </a:p>
        </p:txBody>
      </p:sp>
    </p:spTree>
    <p:extLst>
      <p:ext uri="{BB962C8B-B14F-4D97-AF65-F5344CB8AC3E}">
        <p14:creationId xmlns:p14="http://schemas.microsoft.com/office/powerpoint/2010/main" val="2281825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none" baseline="0">
                <a:solidFill>
                  <a:srgbClr val="FFFFFF"/>
                </a:solidFill>
              </a:defRPr>
            </a:lvl1pPr>
          </a:lstStyle>
          <a:p>
            <a:r>
              <a:rPr lang="en-US"/>
              <a:t>© 2019 JHF, PRHI, HCF, &amp; WHAMglobal</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7000212-68E8-4E0F-BB6F-A6238CCAF7D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151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dt="0"/>
  <p:txStyles>
    <p:titleStyle>
      <a:lvl1pPr algn="l" defTabSz="914400" rtl="0" eaLnBrk="1" latinLnBrk="0" hangingPunct="1">
        <a:lnSpc>
          <a:spcPct val="85000"/>
        </a:lnSpc>
        <a:spcBef>
          <a:spcPct val="0"/>
        </a:spcBef>
        <a:buNone/>
        <a:defRPr sz="4800" kern="1200" spc="-50" baseline="0">
          <a:solidFill>
            <a:srgbClr val="1B75BC"/>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rgbClr val="D56283"/>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Continuing Education Information</a:t>
            </a:r>
          </a:p>
        </p:txBody>
      </p:sp>
      <p:sp>
        <p:nvSpPr>
          <p:cNvPr id="7" name="Content Placeholder 6"/>
          <p:cNvSpPr>
            <a:spLocks noGrp="1"/>
          </p:cNvSpPr>
          <p:nvPr>
            <p:ph idx="1"/>
          </p:nvPr>
        </p:nvSpPr>
        <p:spPr/>
        <p:txBody>
          <a:bodyPr vert="horz" lIns="0" tIns="45720" rIns="0" bIns="45720" rtlCol="0" anchor="t">
            <a:normAutofit/>
          </a:bodyPr>
          <a:lstStyle/>
          <a:p>
            <a:pPr marL="228600" marR="0">
              <a:spcBef>
                <a:spcPts val="525"/>
              </a:spcBef>
              <a:spcAft>
                <a:spcPts val="525"/>
              </a:spcAft>
            </a:pPr>
            <a:r>
              <a:rPr lang="en-US" sz="1800">
                <a:solidFill>
                  <a:srgbClr val="2F2F2F"/>
                </a:solidFill>
                <a:effectLst/>
                <a:latin typeface="Calibri"/>
                <a:ea typeface="Times New Roman" panose="02020603050405020304" pitchFamily="18" charset="0"/>
                <a:cs typeface="Times New Roman"/>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a:t>
            </a:r>
            <a:endParaRPr lang="en-US" sz="1800">
              <a:effectLst/>
              <a:latin typeface="Calibri"/>
              <a:ea typeface="Times New Roman" panose="02020603050405020304" pitchFamily="18" charset="0"/>
              <a:cs typeface="Times New Roman"/>
            </a:endParaRPr>
          </a:p>
          <a:p>
            <a:pPr marL="228600" marR="0">
              <a:lnSpc>
                <a:spcPct val="100000"/>
              </a:lnSpc>
              <a:spcBef>
                <a:spcPts val="525"/>
              </a:spcBef>
              <a:spcAft>
                <a:spcPts val="525"/>
              </a:spcAft>
            </a:pPr>
            <a:r>
              <a:rPr lang="en-US" sz="1800">
                <a:solidFill>
                  <a:srgbClr val="2F2F2F"/>
                </a:solidFill>
                <a:effectLst/>
                <a:latin typeface="Calibri"/>
                <a:ea typeface="Times New Roman" panose="02020603050405020304" pitchFamily="18" charset="0"/>
                <a:cs typeface="Times New Roman"/>
              </a:rPr>
              <a:t>Pharmacy (CPE)</a:t>
            </a:r>
          </a:p>
          <a:p>
            <a:pPr marL="228600" marR="0">
              <a:lnSpc>
                <a:spcPct val="100000"/>
              </a:lnSpc>
              <a:spcBef>
                <a:spcPts val="525"/>
              </a:spcBef>
              <a:spcAft>
                <a:spcPts val="525"/>
              </a:spcAft>
            </a:pPr>
            <a:r>
              <a:rPr lang="en-US" sz="1800">
                <a:solidFill>
                  <a:srgbClr val="2F2F2F"/>
                </a:solidFill>
                <a:effectLst/>
                <a:latin typeface="Calibri"/>
                <a:ea typeface="Times New Roman" panose="02020603050405020304" pitchFamily="18" charset="0"/>
                <a:cs typeface="Times New Roman"/>
              </a:rPr>
              <a:t>This knowledge-based activity provides 1.0 contact hours of continuing pharmacy education credit</a:t>
            </a:r>
          </a:p>
          <a:p>
            <a:pPr marL="228600" marR="0">
              <a:spcBef>
                <a:spcPts val="525"/>
              </a:spcBef>
              <a:spcAft>
                <a:spcPts val="525"/>
              </a:spcAft>
            </a:pPr>
            <a:endParaRPr lang="en-US" sz="1800">
              <a:solidFill>
                <a:srgbClr val="2F2F2F"/>
              </a:solidFill>
              <a:latin typeface="Calibri"/>
              <a:ea typeface="Times New Roman" panose="02020603050405020304" pitchFamily="18" charset="0"/>
              <a:cs typeface="Times New Roman" panose="02020603050405020304" pitchFamily="18" charset="0"/>
            </a:endParaRPr>
          </a:p>
          <a:p>
            <a:pPr marL="228600" marR="0">
              <a:spcBef>
                <a:spcPts val="525"/>
              </a:spcBef>
              <a:spcAft>
                <a:spcPts val="525"/>
              </a:spcAft>
            </a:pPr>
            <a:r>
              <a:rPr lang="en-US" sz="1800">
                <a:solidFill>
                  <a:srgbClr val="2F2F2F"/>
                </a:solidFill>
                <a:effectLst/>
                <a:latin typeface="Calibri"/>
                <a:ea typeface="Times New Roman" panose="02020603050405020304" pitchFamily="18" charset="0"/>
                <a:cs typeface="Times New Roman"/>
              </a:rPr>
              <a:t>Other health care professionals will receive a certificate of attendance confirming the number of contact hours commensurate with the extent of participation in this activity.</a:t>
            </a:r>
            <a:endParaRPr lang="en-US" sz="1800">
              <a:effectLst/>
              <a:latin typeface="Calibri"/>
              <a:ea typeface="Times New Roman" panose="02020603050405020304" pitchFamily="18" charset="0"/>
              <a:cs typeface="Times New Roman"/>
            </a:endParaRPr>
          </a:p>
          <a:p>
            <a:endParaRPr lang="en-US"/>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075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Continuing Education Information</a:t>
            </a:r>
          </a:p>
        </p:txBody>
      </p:sp>
      <p:sp>
        <p:nvSpPr>
          <p:cNvPr id="7" name="Content Placeholder 6"/>
          <p:cNvSpPr>
            <a:spLocks noGrp="1"/>
          </p:cNvSpPr>
          <p:nvPr>
            <p:ph idx="1"/>
          </p:nvPr>
        </p:nvSpPr>
        <p:spPr/>
        <p:txBody>
          <a:bodyPr vert="horz" lIns="0" tIns="45720" rIns="0" bIns="45720" rtlCol="0" anchor="t">
            <a:normAutofit/>
          </a:bodyPr>
          <a:lstStyle/>
          <a:p>
            <a:pPr marL="457200" indent="-457200">
              <a:buFont typeface="+mj-lt"/>
              <a:buAutoNum type="arabicPeriod"/>
            </a:pPr>
            <a:endParaRPr lang="en-US" dirty="0"/>
          </a:p>
          <a:p>
            <a:pPr marL="457200" indent="-457200">
              <a:buFont typeface="+mj-lt"/>
              <a:buAutoNum type="arabicPeriod"/>
            </a:pPr>
            <a:r>
              <a:rPr lang="en-US" sz="2400" dirty="0"/>
              <a:t> </a:t>
            </a:r>
            <a:r>
              <a:rPr lang="en-US" dirty="0"/>
              <a:t>Describe current and future applications of artificial intelligence in healthcare and health-system pharmacy practice. </a:t>
            </a:r>
          </a:p>
          <a:p>
            <a:pPr marL="457200" indent="-457200">
              <a:buFont typeface="+mj-lt"/>
              <a:buAutoNum type="arabicPeriod"/>
            </a:pPr>
            <a:r>
              <a:rPr lang="en-US" dirty="0"/>
              <a:t>Evaluate the impact of AI technologies on medication-use processes, operational efficiency, clinical decision-making, and patient outcomes. </a:t>
            </a:r>
          </a:p>
          <a:p>
            <a:pPr marL="457200" indent="-457200">
              <a:buFont typeface="+mj-lt"/>
              <a:buAutoNum type="arabicPeriod"/>
            </a:pPr>
            <a:r>
              <a:rPr lang="en-US" dirty="0"/>
              <a:t>Analyze strategic, ethical, and regulatory challenges associated with AI implementation and the role of pharmacy leaders in ensuring safe and effective adoption. </a:t>
            </a:r>
            <a:endParaRPr lang="en-US" sz="3600" b="0" i="0" dirty="0">
              <a:solidFill>
                <a:srgbClr val="000000"/>
              </a:solidFill>
              <a:effectLst/>
              <a:latin typeface="Calibri" panose="020F0502020204030204" pitchFamily="34" charset="0"/>
              <a:ea typeface="Calibri"/>
              <a:cs typeface="Calibri"/>
            </a:endParaRPr>
          </a:p>
          <a:p>
            <a:pPr marL="342900" marR="0" lvl="0" indent="-342900">
              <a:lnSpc>
                <a:spcPct val="107000"/>
              </a:lnSpc>
              <a:spcBef>
                <a:spcPts val="0"/>
              </a:spcBef>
              <a:spcAft>
                <a:spcPts val="0"/>
              </a:spcAft>
              <a:buAutoNum type="arabicPeriod"/>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R="0" algn="l" rtl="0"/>
            <a:endParaRPr lang="en-US" sz="1800" b="0" i="0" u="none" strike="noStrike" baseline="0" dirty="0">
              <a:latin typeface="Times New Roman" panose="02020603050405020304" pitchFamily="18" charset="0"/>
            </a:endParaRPr>
          </a:p>
          <a:p>
            <a:pPr marR="0" algn="l" rtl="0"/>
            <a:endParaRPr lang="en-US" sz="1800" b="0" i="0" u="none" strike="noStrike" baseline="0" dirty="0">
              <a:latin typeface="Times New Roman" panose="02020603050405020304" pitchFamily="18" charset="0"/>
            </a:endParaRPr>
          </a:p>
          <a:p>
            <a:pPr marR="0" algn="l" rtl="0">
              <a:buClr>
                <a:srgbClr val="000000"/>
              </a:buClr>
            </a:pPr>
            <a:endParaRPr lang="en-US" sz="1800" b="0" i="0" u="none" strike="noStrike" baseline="0" dirty="0">
              <a:solidFill>
                <a:srgbClr val="000000"/>
              </a:solidFill>
              <a:latin typeface="Calibri" panose="020F0502020204030204" pitchFamily="34" charset="0"/>
            </a:endParaRPr>
          </a:p>
          <a:p>
            <a:pPr marR="0" algn="l" rtl="0"/>
            <a:endParaRPr lang="en-US" sz="1800" b="0" i="0" u="none" strike="noStrike" baseline="0" dirty="0">
              <a:latin typeface="Times New Roman" panose="02020603050405020304" pitchFamily="18" charset="0"/>
            </a:endParaRPr>
          </a:p>
          <a:p>
            <a:pPr marR="0" algn="l" rtl="0"/>
            <a:endParaRPr lang="en-US" sz="1800" b="0" i="0" u="none" strike="noStrike" baseline="0"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811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Disclosures</a:t>
            </a:r>
          </a:p>
        </p:txBody>
      </p:sp>
      <p:sp>
        <p:nvSpPr>
          <p:cNvPr id="3" name="Content Placeholder 2"/>
          <p:cNvSpPr>
            <a:spLocks noGrp="1"/>
          </p:cNvSpPr>
          <p:nvPr>
            <p:ph idx="1"/>
          </p:nvPr>
        </p:nvSpPr>
        <p:spPr/>
        <p:txBody>
          <a:bodyPr/>
          <a:lstStyle/>
          <a:p>
            <a:r>
              <a:rPr lang="en-US" sz="3200"/>
              <a:t>No members of the planning committee, speakers, presenters, authors, content reviewers and/or anyone else in a position to control the content of this education activity have relevant financial relationships with any entity producing, marketing, re-selling, or distributing health care goods or services, used on, or consumed by, patients to disclose.</a:t>
            </a:r>
            <a:endParaRPr lang="en-US" sz="3200" b="1"/>
          </a:p>
          <a:p>
            <a:endParaRPr lang="en-US"/>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710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Disclaimer</a:t>
            </a:r>
          </a:p>
        </p:txBody>
      </p:sp>
      <p:sp>
        <p:nvSpPr>
          <p:cNvPr id="3" name="Content Placeholder 2"/>
          <p:cNvSpPr>
            <a:spLocks noGrp="1"/>
          </p:cNvSpPr>
          <p:nvPr>
            <p:ph idx="1"/>
          </p:nvPr>
        </p:nvSpPr>
        <p:spPr/>
        <p:txBody>
          <a:bodyPr>
            <a:normAutofit lnSpcReduction="10000"/>
          </a:bodyPr>
          <a:lstStyle/>
          <a:p>
            <a:r>
              <a:rPr lang="en-US" sz="2400"/>
              <a:t>The information presented at this Center for Continuing Education in Health Sciences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p>
          <a:p>
            <a:endParaRPr lang="en-US"/>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8555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Disclaimer</a:t>
            </a:r>
          </a:p>
        </p:txBody>
      </p:sp>
      <p:sp>
        <p:nvSpPr>
          <p:cNvPr id="3" name="Content Placeholder 2"/>
          <p:cNvSpPr>
            <a:spLocks noGrp="1"/>
          </p:cNvSpPr>
          <p:nvPr>
            <p:ph idx="1"/>
          </p:nvPr>
        </p:nvSpPr>
        <p:spPr/>
        <p:txBody>
          <a:bodyPr>
            <a:normAutofit/>
          </a:bodyPr>
          <a:lstStyle/>
          <a:p>
            <a:r>
              <a:rPr lang="en-US" sz="2400"/>
              <a:t>ATTENTION: This meeting will be recorded. Pursuant to UPMC Policy No. HS-IS0241, no Confidential Information may be discussed during the meeting. Confidential Information includes: Protected Health Information; information about specific UPMC patients (de-identified or not), specific UPMC employees (de-identified or not) or specific UPMC Health Plan members (de-identified or not); UPMC’s proprietary business information; privileged communications between UPMC counsel and UPMC personnel; and information subject to a UPMC legal or contractual obligation. By attending this meeting, you consent under the governing law to the recording. You will have no obligation to appear, speak, or participate in the meeting. You may mute your microphone and turn off your camera for the entirety of the meeting.</a:t>
            </a: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8912606"/>
      </p:ext>
    </p:extLst>
  </p:cSld>
  <p:clrMapOvr>
    <a:masterClrMapping/>
  </p:clrMapOvr>
</p:sld>
</file>

<file path=ppt/theme/theme1.xml><?xml version="1.0" encoding="utf-8"?>
<a:theme xmlns:a="http://schemas.openxmlformats.org/drawingml/2006/main" name="Retrospect">
  <a:themeElements>
    <a:clrScheme name="Custom 5">
      <a:dk1>
        <a:sysClr val="windowText" lastClr="000000"/>
      </a:dk1>
      <a:lt1>
        <a:sysClr val="window" lastClr="FFFFFF"/>
      </a:lt1>
      <a:dk2>
        <a:srgbClr val="455F51"/>
      </a:dk2>
      <a:lt2>
        <a:srgbClr val="E2DFCC"/>
      </a:lt2>
      <a:accent1>
        <a:srgbClr val="99CB38"/>
      </a:accent1>
      <a:accent2>
        <a:srgbClr val="2D8DA8"/>
      </a:accent2>
      <a:accent3>
        <a:srgbClr val="37A76F"/>
      </a:accent3>
      <a:accent4>
        <a:srgbClr val="44C1A3"/>
      </a:accent4>
      <a:accent5>
        <a:srgbClr val="4EB3CF"/>
      </a:accent5>
      <a:accent6>
        <a:srgbClr val="51C3F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otalTime>3</TotalTime>
  <Words>506</Words>
  <Application>Microsoft Office PowerPoint</Application>
  <PresentationFormat>Widescreen</PresentationFormat>
  <Paragraphs>26</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Times New Roman</vt:lpstr>
      <vt:lpstr>Wingdings</vt:lpstr>
      <vt:lpstr>Retrospect</vt:lpstr>
      <vt:lpstr>Continuing Education Information</vt:lpstr>
      <vt:lpstr>Continuing Education Information</vt:lpstr>
      <vt:lpstr>Disclosures</vt:lpstr>
      <vt:lpstr>Disclaimer</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Continuing Education Information</dc:title>
  <dc:creator>Pauline Taylor</dc:creator>
  <cp:lastModifiedBy>Dorn, Carolyn</cp:lastModifiedBy>
  <cp:revision>8</cp:revision>
  <dcterms:created xsi:type="dcterms:W3CDTF">2020-02-18T19:41:54Z</dcterms:created>
  <dcterms:modified xsi:type="dcterms:W3CDTF">2026-08-11T12:09:21Z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2022-10-31T18:29:31Z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08ac1640-b9d0-4b7c-87f3-9661a9c26b7c</vt:lpwstr>
  </property>
  <property fmtid="{D5CDD505-2E9C-101B-9397-08002B2CF9AE}" pid="8" name="MSIP_Label_5e4b1be8-281e-475d-98b0-21c3457e5a46_ContentBits">
    <vt:lpwstr>0</vt:lpwstr>
  </property>
</Properties>
</file>