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64" r:id="rId2"/>
    <p:sldMasterId id="2147483673" r:id="rId3"/>
  </p:sldMasterIdLst>
  <p:notesMasterIdLst>
    <p:notesMasterId r:id="rId71"/>
  </p:notesMasterIdLst>
  <p:sldIdLst>
    <p:sldId id="256" r:id="rId4"/>
    <p:sldId id="258" r:id="rId5"/>
    <p:sldId id="259" r:id="rId6"/>
    <p:sldId id="260" r:id="rId7"/>
    <p:sldId id="264" r:id="rId8"/>
    <p:sldId id="265" r:id="rId9"/>
    <p:sldId id="267" r:id="rId10"/>
    <p:sldId id="261" r:id="rId11"/>
    <p:sldId id="263" r:id="rId12"/>
    <p:sldId id="268" r:id="rId13"/>
    <p:sldId id="270" r:id="rId14"/>
    <p:sldId id="266" r:id="rId15"/>
    <p:sldId id="271" r:id="rId16"/>
    <p:sldId id="272" r:id="rId17"/>
    <p:sldId id="285" r:id="rId18"/>
    <p:sldId id="286" r:id="rId19"/>
    <p:sldId id="297" r:id="rId20"/>
    <p:sldId id="298" r:id="rId21"/>
    <p:sldId id="269" r:id="rId22"/>
    <p:sldId id="299" r:id="rId23"/>
    <p:sldId id="300" r:id="rId24"/>
    <p:sldId id="301" r:id="rId25"/>
    <p:sldId id="273" r:id="rId26"/>
    <p:sldId id="302" r:id="rId27"/>
    <p:sldId id="303" r:id="rId28"/>
    <p:sldId id="304" r:id="rId29"/>
    <p:sldId id="305" r:id="rId30"/>
    <p:sldId id="294" r:id="rId31"/>
    <p:sldId id="306" r:id="rId32"/>
    <p:sldId id="284" r:id="rId33"/>
    <p:sldId id="307" r:id="rId34"/>
    <p:sldId id="292" r:id="rId35"/>
    <p:sldId id="295" r:id="rId36"/>
    <p:sldId id="296" r:id="rId37"/>
    <p:sldId id="291" r:id="rId38"/>
    <p:sldId id="308" r:id="rId39"/>
    <p:sldId id="274" r:id="rId40"/>
    <p:sldId id="275" r:id="rId41"/>
    <p:sldId id="276" r:id="rId42"/>
    <p:sldId id="277" r:id="rId43"/>
    <p:sldId id="278" r:id="rId44"/>
    <p:sldId id="310" r:id="rId45"/>
    <p:sldId id="312" r:id="rId46"/>
    <p:sldId id="257" r:id="rId47"/>
    <p:sldId id="313" r:id="rId48"/>
    <p:sldId id="314" r:id="rId49"/>
    <p:sldId id="315" r:id="rId50"/>
    <p:sldId id="293" r:id="rId51"/>
    <p:sldId id="369" r:id="rId52"/>
    <p:sldId id="370" r:id="rId53"/>
    <p:sldId id="371" r:id="rId54"/>
    <p:sldId id="372" r:id="rId55"/>
    <p:sldId id="319" r:id="rId56"/>
    <p:sldId id="309" r:id="rId57"/>
    <p:sldId id="374" r:id="rId58"/>
    <p:sldId id="333" r:id="rId59"/>
    <p:sldId id="375" r:id="rId60"/>
    <p:sldId id="321" r:id="rId61"/>
    <p:sldId id="362" r:id="rId62"/>
    <p:sldId id="287" r:id="rId63"/>
    <p:sldId id="288" r:id="rId64"/>
    <p:sldId id="279" r:id="rId65"/>
    <p:sldId id="373" r:id="rId66"/>
    <p:sldId id="325" r:id="rId67"/>
    <p:sldId id="280" r:id="rId68"/>
    <p:sldId id="281" r:id="rId69"/>
    <p:sldId id="282" r:id="rId7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21DB3D-15A7-488B-AC18-4E92D06890E0}" v="88" dt="2026-02-19T12:12:29.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p:cViewPr varScale="1">
        <p:scale>
          <a:sx n="111" d="100"/>
          <a:sy n="111" d="100"/>
        </p:scale>
        <p:origin x="153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microsoft.com/office/2015/10/relationships/revisionInfo" Target="revisionInfo.xml"/><Relationship Id="rId7" Type="http://schemas.openxmlformats.org/officeDocument/2006/relationships/slide" Target="slides/slide4.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B736D2-8A55-434D-9530-0EE527FE4B63}" type="datetimeFigureOut">
              <a:rPr lang="en-US" smtClean="0"/>
              <a:t>8/14/2026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FFB47-61A7-4BCF-9005-83E0085F269B}" type="slidenum">
              <a:rPr lang="en-US" smtClean="0"/>
              <a:t>‹#›</a:t>
            </a:fld>
            <a:endParaRPr lang="en-US"/>
          </a:p>
        </p:txBody>
      </p:sp>
    </p:spTree>
    <p:extLst>
      <p:ext uri="{BB962C8B-B14F-4D97-AF65-F5344CB8AC3E}">
        <p14:creationId xmlns:p14="http://schemas.microsoft.com/office/powerpoint/2010/main" val="2119349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C08D6A53-6057-9EB4-A428-C960DE5EAE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A99EDE9-7379-4EA1-8219-DA94B3B5AAAE}" type="slidenum">
              <a:rPr lang="en-US" altLang="en-US" sz="1200"/>
              <a:pPr eaLnBrk="1" hangingPunct="1"/>
              <a:t>1</a:t>
            </a:fld>
            <a:endParaRPr lang="en-US" altLang="en-US" sz="1200"/>
          </a:p>
        </p:txBody>
      </p:sp>
      <p:sp>
        <p:nvSpPr>
          <p:cNvPr id="29699" name="Rectangle 2">
            <a:extLst>
              <a:ext uri="{FF2B5EF4-FFF2-40B4-BE49-F238E27FC236}">
                <a16:creationId xmlns:a16="http://schemas.microsoft.com/office/drawing/2014/main" id="{68E31F7D-118E-C76F-DF14-3F37AA3E39BC}"/>
              </a:ext>
            </a:extLst>
          </p:cNvPr>
          <p:cNvSpPr>
            <a:spLocks noGrp="1" noRot="1" noChangeAspect="1" noChangeArrowheads="1" noTextEdit="1"/>
          </p:cNvSpPr>
          <p:nvPr>
            <p:ph type="sldImg"/>
          </p:nvPr>
        </p:nvSpPr>
        <p:spPr>
          <a:solidFill>
            <a:srgbClr val="FFFFFF"/>
          </a:solidFill>
          <a:ln/>
        </p:spPr>
      </p:sp>
      <p:sp>
        <p:nvSpPr>
          <p:cNvPr id="29700" name="Rectangle 3">
            <a:extLst>
              <a:ext uri="{FF2B5EF4-FFF2-40B4-BE49-F238E27FC236}">
                <a16:creationId xmlns:a16="http://schemas.microsoft.com/office/drawing/2014/main" id="{19B7BC97-5B58-33EC-EA50-23D5689A06B1}"/>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32455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408D12F6-158F-6EBD-F6E6-DA4A6B19AF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EBB31CF-02B2-416E-AC82-50FDFA68F043}" type="slidenum">
              <a:rPr lang="en-US" altLang="en-US" sz="1200"/>
              <a:pPr eaLnBrk="1" hangingPunct="1"/>
              <a:t>2</a:t>
            </a:fld>
            <a:endParaRPr lang="en-US" altLang="en-US" sz="1200"/>
          </a:p>
        </p:txBody>
      </p:sp>
      <p:sp>
        <p:nvSpPr>
          <p:cNvPr id="30723" name="Rectangle 2">
            <a:extLst>
              <a:ext uri="{FF2B5EF4-FFF2-40B4-BE49-F238E27FC236}">
                <a16:creationId xmlns:a16="http://schemas.microsoft.com/office/drawing/2014/main" id="{FDE6399C-B3D2-ECDB-2798-3783AF4FA85F}"/>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5FE641E7-88CB-8D1E-535D-3FA6179DC8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000965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49A30FA-4F2C-666D-CC01-FB2B18D3F8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9A131AC-AA28-4958-87B2-BF95040D5627}" type="slidenum">
              <a:rPr lang="en-US" altLang="en-US" sz="1200"/>
              <a:pPr eaLnBrk="1" hangingPunct="1"/>
              <a:t>3</a:t>
            </a:fld>
            <a:endParaRPr lang="en-US" altLang="en-US" sz="1200"/>
          </a:p>
        </p:txBody>
      </p:sp>
      <p:sp>
        <p:nvSpPr>
          <p:cNvPr id="31747" name="Rectangle 2">
            <a:extLst>
              <a:ext uri="{FF2B5EF4-FFF2-40B4-BE49-F238E27FC236}">
                <a16:creationId xmlns:a16="http://schemas.microsoft.com/office/drawing/2014/main" id="{18C7D7AF-9C67-146D-F9C3-F6D46FFBDF47}"/>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960C990E-2736-6FCB-DFDC-816298EA12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351872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6124219C-0520-34DB-3CD3-4D8F4DFCA9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76E7879-F425-491D-9A8F-46950A639E6A}" type="slidenum">
              <a:rPr lang="en-US" altLang="en-US" sz="1200"/>
              <a:pPr eaLnBrk="1" hangingPunct="1"/>
              <a:t>4</a:t>
            </a:fld>
            <a:endParaRPr lang="en-US" altLang="en-US" sz="1200"/>
          </a:p>
        </p:txBody>
      </p:sp>
      <p:sp>
        <p:nvSpPr>
          <p:cNvPr id="32771" name="Rectangle 2">
            <a:extLst>
              <a:ext uri="{FF2B5EF4-FFF2-40B4-BE49-F238E27FC236}">
                <a16:creationId xmlns:a16="http://schemas.microsoft.com/office/drawing/2014/main" id="{98C8D6A8-C8F8-B63A-16DD-AAC4390359E9}"/>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DF2AFE8E-FDB8-56F2-4F3F-71A354E50F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999946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E1D0F6C7-984D-E157-4134-D3056CFC0B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F35DA7E-0E07-4216-AA06-40608F329966}" type="slidenum">
              <a:rPr lang="en-US" altLang="en-US" sz="1200"/>
              <a:pPr eaLnBrk="1" hangingPunct="1"/>
              <a:t>5</a:t>
            </a:fld>
            <a:endParaRPr lang="en-US" altLang="en-US" sz="1200"/>
          </a:p>
        </p:txBody>
      </p:sp>
      <p:sp>
        <p:nvSpPr>
          <p:cNvPr id="33795" name="Rectangle 2">
            <a:extLst>
              <a:ext uri="{FF2B5EF4-FFF2-40B4-BE49-F238E27FC236}">
                <a16:creationId xmlns:a16="http://schemas.microsoft.com/office/drawing/2014/main" id="{AE34E299-D1B2-B71E-D71A-9E01D3CA5D5E}"/>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DCD0C465-397E-0A11-87CF-601C3D375C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460739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FAFBB12C-4D73-2B48-95A5-8ED09F979E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D245394-4A46-4929-93BC-F99E80FD19F8}" type="slidenum">
              <a:rPr lang="en-US" altLang="en-US" sz="1200"/>
              <a:pPr eaLnBrk="1" hangingPunct="1"/>
              <a:t>6</a:t>
            </a:fld>
            <a:endParaRPr lang="en-US" altLang="en-US" sz="1200"/>
          </a:p>
        </p:txBody>
      </p:sp>
      <p:sp>
        <p:nvSpPr>
          <p:cNvPr id="34819" name="Rectangle 2">
            <a:extLst>
              <a:ext uri="{FF2B5EF4-FFF2-40B4-BE49-F238E27FC236}">
                <a16:creationId xmlns:a16="http://schemas.microsoft.com/office/drawing/2014/main" id="{8B12FD39-A38B-5D1D-FBC0-551E568C3B03}"/>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22EE5EB2-8216-8F43-33C3-3C6EE96AB5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861231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F04DB54-A700-8F10-9426-9F26A37B19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C8476CD-547A-45CE-8C68-FE67F4DAC412}" type="slidenum">
              <a:rPr lang="en-US" altLang="en-US" sz="1200"/>
              <a:pPr eaLnBrk="1" hangingPunct="1"/>
              <a:t>7</a:t>
            </a:fld>
            <a:endParaRPr lang="en-US" altLang="en-US" sz="1200"/>
          </a:p>
        </p:txBody>
      </p:sp>
      <p:sp>
        <p:nvSpPr>
          <p:cNvPr id="35843" name="Rectangle 2">
            <a:extLst>
              <a:ext uri="{FF2B5EF4-FFF2-40B4-BE49-F238E27FC236}">
                <a16:creationId xmlns:a16="http://schemas.microsoft.com/office/drawing/2014/main" id="{A3BB9951-7E3B-1528-3A4B-24F62815CE3C}"/>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938DD7AC-B74E-7524-8F3D-CD4753BA62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098793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5C00E238-3A82-223B-B4BB-005A217A1D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9A2F8EB-AF57-43C3-A3AB-5CCDA231E770}" type="slidenum">
              <a:rPr lang="en-US" altLang="en-US" sz="1200"/>
              <a:pPr eaLnBrk="1" hangingPunct="1"/>
              <a:t>8</a:t>
            </a:fld>
            <a:endParaRPr lang="en-US" altLang="en-US" sz="1200"/>
          </a:p>
        </p:txBody>
      </p:sp>
      <p:sp>
        <p:nvSpPr>
          <p:cNvPr id="36867" name="Rectangle 2">
            <a:extLst>
              <a:ext uri="{FF2B5EF4-FFF2-40B4-BE49-F238E27FC236}">
                <a16:creationId xmlns:a16="http://schemas.microsoft.com/office/drawing/2014/main" id="{9E0AA282-9AED-A29C-A33B-3645BDAEC67D}"/>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0B490E66-FBBD-93E2-70E1-2771910C61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678729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F3253E21-979F-B16E-7EFB-8008634276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2B23486-9FD1-4AFE-A513-E19531222188}" type="slidenum">
              <a:rPr lang="en-US" altLang="en-US" sz="1200"/>
              <a:pPr eaLnBrk="1" hangingPunct="1"/>
              <a:t>9</a:t>
            </a:fld>
            <a:endParaRPr lang="en-US" altLang="en-US" sz="1200"/>
          </a:p>
        </p:txBody>
      </p:sp>
      <p:sp>
        <p:nvSpPr>
          <p:cNvPr id="37891" name="Rectangle 2">
            <a:extLst>
              <a:ext uri="{FF2B5EF4-FFF2-40B4-BE49-F238E27FC236}">
                <a16:creationId xmlns:a16="http://schemas.microsoft.com/office/drawing/2014/main" id="{61C349B9-8D15-EED3-F7DD-B08B469E8142}"/>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1705F3DC-9DF6-2912-F4BD-65AEC693AD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178614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6863E196-13ED-B87B-3FDC-E472EEF38F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7860559-159C-4B15-91D8-C3A062C21735}" type="slidenum">
              <a:rPr lang="en-US" altLang="en-US" sz="1200"/>
              <a:pPr eaLnBrk="1" hangingPunct="1"/>
              <a:t>10</a:t>
            </a:fld>
            <a:endParaRPr lang="en-US" altLang="en-US" sz="1200"/>
          </a:p>
        </p:txBody>
      </p:sp>
      <p:sp>
        <p:nvSpPr>
          <p:cNvPr id="38915" name="Rectangle 2">
            <a:extLst>
              <a:ext uri="{FF2B5EF4-FFF2-40B4-BE49-F238E27FC236}">
                <a16:creationId xmlns:a16="http://schemas.microsoft.com/office/drawing/2014/main" id="{3484743C-C1F0-F338-90E0-DCA1BBD962CC}"/>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C855A770-3B0E-2FF6-8BAA-71E5736226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853736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B5E8942F-01AB-03EE-5A92-8B1232477A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C4F9168-4C08-4108-AE01-B36360C70DAA}" type="slidenum">
              <a:rPr lang="en-US" altLang="en-US" sz="1200"/>
              <a:pPr eaLnBrk="1" hangingPunct="1"/>
              <a:t>11</a:t>
            </a:fld>
            <a:endParaRPr lang="en-US" altLang="en-US" sz="1200"/>
          </a:p>
        </p:txBody>
      </p:sp>
      <p:sp>
        <p:nvSpPr>
          <p:cNvPr id="40963" name="Rectangle 2">
            <a:extLst>
              <a:ext uri="{FF2B5EF4-FFF2-40B4-BE49-F238E27FC236}">
                <a16:creationId xmlns:a16="http://schemas.microsoft.com/office/drawing/2014/main" id="{828AFAE6-56B1-889C-6005-519B2F7F6DCB}"/>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62DD5A25-802C-DE88-E5FF-4B52401CAD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347742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EB44A2E5-00B4-6FEC-1ECC-A6E0331E4F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2009BB-0CCF-4A0A-8F9B-35A99247F03F}" type="slidenum">
              <a:rPr lang="en-US" altLang="en-US"/>
              <a:pPr>
                <a:spcBef>
                  <a:spcPct val="0"/>
                </a:spcBef>
              </a:pPr>
              <a:t>12</a:t>
            </a:fld>
            <a:endParaRPr lang="en-US" altLang="en-US"/>
          </a:p>
        </p:txBody>
      </p:sp>
      <p:sp>
        <p:nvSpPr>
          <p:cNvPr id="23555" name="Rectangle 2">
            <a:extLst>
              <a:ext uri="{FF2B5EF4-FFF2-40B4-BE49-F238E27FC236}">
                <a16:creationId xmlns:a16="http://schemas.microsoft.com/office/drawing/2014/main" id="{F7898E51-F623-56F8-D93A-20CE7B6D9542}"/>
              </a:ext>
            </a:extLst>
          </p:cNvPr>
          <p:cNvSpPr>
            <a:spLocks noGrp="1" noRot="1" noChangeAspect="1" noChangeArrowheads="1" noTextEdit="1"/>
          </p:cNvSpPr>
          <p:nvPr>
            <p:ph type="sldImg"/>
          </p:nvPr>
        </p:nvSpPr>
        <p:spPr>
          <a:solidFill>
            <a:srgbClr val="FFFFFF"/>
          </a:solidFill>
          <a:ln/>
        </p:spPr>
      </p:sp>
      <p:sp>
        <p:nvSpPr>
          <p:cNvPr id="23556" name="Rectangle 3">
            <a:extLst>
              <a:ext uri="{FF2B5EF4-FFF2-40B4-BE49-F238E27FC236}">
                <a16:creationId xmlns:a16="http://schemas.microsoft.com/office/drawing/2014/main" id="{78105B43-B813-1FFE-8318-6C217A44317A}"/>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930914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2B797D58-1E41-185D-4193-3F55F9C603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B38D2A5-8238-4622-968B-1DAD68A3A20E}" type="slidenum">
              <a:rPr lang="en-US" altLang="en-US" sz="1200"/>
              <a:pPr eaLnBrk="1" hangingPunct="1"/>
              <a:t>13</a:t>
            </a:fld>
            <a:endParaRPr lang="en-US" altLang="en-US" sz="1200"/>
          </a:p>
        </p:txBody>
      </p:sp>
      <p:sp>
        <p:nvSpPr>
          <p:cNvPr id="41987" name="Rectangle 2">
            <a:extLst>
              <a:ext uri="{FF2B5EF4-FFF2-40B4-BE49-F238E27FC236}">
                <a16:creationId xmlns:a16="http://schemas.microsoft.com/office/drawing/2014/main" id="{A7EDAAFB-E444-27F8-462B-072545FB5EEE}"/>
              </a:ext>
            </a:extLst>
          </p:cNvPr>
          <p:cNvSpPr>
            <a:spLocks noGrp="1" noRot="1" noChangeAspect="1" noChangeArrowheads="1" noTextEdit="1"/>
          </p:cNvSpPr>
          <p:nvPr>
            <p:ph type="sldImg"/>
          </p:nvPr>
        </p:nvSpPr>
        <p:spPr>
          <a:solidFill>
            <a:srgbClr val="FFFFFF"/>
          </a:solidFill>
          <a:ln/>
        </p:spPr>
      </p:sp>
      <p:sp>
        <p:nvSpPr>
          <p:cNvPr id="41988" name="Rectangle 3">
            <a:extLst>
              <a:ext uri="{FF2B5EF4-FFF2-40B4-BE49-F238E27FC236}">
                <a16:creationId xmlns:a16="http://schemas.microsoft.com/office/drawing/2014/main" id="{41912796-7CB7-4E1D-92C7-E42842E3528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27554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0C2765EB-023A-E76C-830A-8629E89E5A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69AAACA-A893-44EA-B131-FAE97697B91F}" type="slidenum">
              <a:rPr lang="en-US" altLang="en-US" sz="1200"/>
              <a:pPr eaLnBrk="1" hangingPunct="1"/>
              <a:t>14</a:t>
            </a:fld>
            <a:endParaRPr lang="en-US" altLang="en-US" sz="1200"/>
          </a:p>
        </p:txBody>
      </p:sp>
      <p:sp>
        <p:nvSpPr>
          <p:cNvPr id="43011" name="Rectangle 2">
            <a:extLst>
              <a:ext uri="{FF2B5EF4-FFF2-40B4-BE49-F238E27FC236}">
                <a16:creationId xmlns:a16="http://schemas.microsoft.com/office/drawing/2014/main" id="{3EB60EF1-11FB-B5C1-5A3A-AA6802D87353}"/>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427CB278-3ECB-4F62-374D-1659CDE0DC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443679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DAF750FE-9C9A-1B31-F9BA-0763DF62C9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A9B7167-4197-4EF3-A5C5-438AFCF9C63E}" type="slidenum">
              <a:rPr lang="en-US" altLang="en-US"/>
              <a:pPr>
                <a:spcBef>
                  <a:spcPct val="0"/>
                </a:spcBef>
              </a:pPr>
              <a:t>15</a:t>
            </a:fld>
            <a:endParaRPr lang="en-US" altLang="en-US"/>
          </a:p>
        </p:txBody>
      </p:sp>
      <p:sp>
        <p:nvSpPr>
          <p:cNvPr id="14339" name="Rectangle 2">
            <a:extLst>
              <a:ext uri="{FF2B5EF4-FFF2-40B4-BE49-F238E27FC236}">
                <a16:creationId xmlns:a16="http://schemas.microsoft.com/office/drawing/2014/main" id="{ED8B5C6E-3F3A-53E7-094C-09EB59F2E792}"/>
              </a:ext>
            </a:extLst>
          </p:cNvPr>
          <p:cNvSpPr>
            <a:spLocks noGrp="1" noRot="1" noChangeAspect="1" noChangeArrowheads="1" noTextEdit="1"/>
          </p:cNvSpPr>
          <p:nvPr>
            <p:ph type="sldImg"/>
          </p:nvPr>
        </p:nvSpPr>
        <p:spPr>
          <a:solidFill>
            <a:srgbClr val="FFFFFF"/>
          </a:solidFill>
          <a:ln/>
        </p:spPr>
      </p:sp>
      <p:sp>
        <p:nvSpPr>
          <p:cNvPr id="14340" name="Rectangle 3">
            <a:extLst>
              <a:ext uri="{FF2B5EF4-FFF2-40B4-BE49-F238E27FC236}">
                <a16:creationId xmlns:a16="http://schemas.microsoft.com/office/drawing/2014/main" id="{4214BF59-02C4-5490-6946-0F28B777F4A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931348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B8794072-6CBD-96EE-0A2E-47C4AFDE0F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3FB095-0A35-4802-A07C-14481DC64614}" type="slidenum">
              <a:rPr lang="en-US" altLang="en-US"/>
              <a:pPr>
                <a:spcBef>
                  <a:spcPct val="0"/>
                </a:spcBef>
              </a:pPr>
              <a:t>16</a:t>
            </a:fld>
            <a:endParaRPr lang="en-US" altLang="en-US"/>
          </a:p>
        </p:txBody>
      </p:sp>
      <p:sp>
        <p:nvSpPr>
          <p:cNvPr id="25603" name="Rectangle 2">
            <a:extLst>
              <a:ext uri="{FF2B5EF4-FFF2-40B4-BE49-F238E27FC236}">
                <a16:creationId xmlns:a16="http://schemas.microsoft.com/office/drawing/2014/main" id="{0AAD4A9E-63A6-17CE-130D-2F334DF2DA39}"/>
              </a:ext>
            </a:extLst>
          </p:cNvPr>
          <p:cNvSpPr>
            <a:spLocks noGrp="1" noRot="1" noChangeAspect="1" noChangeArrowheads="1" noTextEdit="1"/>
          </p:cNvSpPr>
          <p:nvPr>
            <p:ph type="sldImg"/>
          </p:nvPr>
        </p:nvSpPr>
        <p:spPr>
          <a:solidFill>
            <a:srgbClr val="FFFFFF"/>
          </a:solidFill>
          <a:ln/>
        </p:spPr>
      </p:sp>
      <p:sp>
        <p:nvSpPr>
          <p:cNvPr id="25604" name="Rectangle 3">
            <a:extLst>
              <a:ext uri="{FF2B5EF4-FFF2-40B4-BE49-F238E27FC236}">
                <a16:creationId xmlns:a16="http://schemas.microsoft.com/office/drawing/2014/main" id="{D214B57F-34B8-933A-5527-31CFE9DCD2C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707703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124AC346-17C8-5123-F878-6F051F429A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0FA7E0D-AAE0-42AD-BB5A-67B51EEAA53C}" type="slidenum">
              <a:rPr lang="en-US" altLang="en-US"/>
              <a:pPr>
                <a:spcBef>
                  <a:spcPct val="0"/>
                </a:spcBef>
              </a:pPr>
              <a:t>18</a:t>
            </a:fld>
            <a:endParaRPr lang="en-US" altLang="en-US"/>
          </a:p>
        </p:txBody>
      </p:sp>
      <p:sp>
        <p:nvSpPr>
          <p:cNvPr id="28675" name="Rectangle 2">
            <a:extLst>
              <a:ext uri="{FF2B5EF4-FFF2-40B4-BE49-F238E27FC236}">
                <a16:creationId xmlns:a16="http://schemas.microsoft.com/office/drawing/2014/main" id="{E52D54C6-001D-E819-8F9F-FC9EC5184D4E}"/>
              </a:ext>
            </a:extLst>
          </p:cNvPr>
          <p:cNvSpPr>
            <a:spLocks noGrp="1" noRot="1" noChangeAspect="1" noChangeArrowheads="1" noTextEdit="1"/>
          </p:cNvSpPr>
          <p:nvPr>
            <p:ph type="sldImg"/>
          </p:nvPr>
        </p:nvSpPr>
        <p:spPr>
          <a:solidFill>
            <a:srgbClr val="FFFFFF"/>
          </a:solidFill>
          <a:ln/>
        </p:spPr>
      </p:sp>
      <p:sp>
        <p:nvSpPr>
          <p:cNvPr id="28676" name="Rectangle 3">
            <a:extLst>
              <a:ext uri="{FF2B5EF4-FFF2-40B4-BE49-F238E27FC236}">
                <a16:creationId xmlns:a16="http://schemas.microsoft.com/office/drawing/2014/main" id="{51646877-6200-C19D-52FE-88EE27BC11A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686152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F460EECA-999F-CC8F-6822-9A8E630D5C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7941E5-DA9F-4D11-99E6-447F0B6082DC}" type="slidenum">
              <a:rPr lang="en-US" altLang="en-US"/>
              <a:pPr>
                <a:spcBef>
                  <a:spcPct val="0"/>
                </a:spcBef>
              </a:pPr>
              <a:t>19</a:t>
            </a:fld>
            <a:endParaRPr lang="en-US" altLang="en-US"/>
          </a:p>
        </p:txBody>
      </p:sp>
      <p:sp>
        <p:nvSpPr>
          <p:cNvPr id="30723" name="Rectangle 2">
            <a:extLst>
              <a:ext uri="{FF2B5EF4-FFF2-40B4-BE49-F238E27FC236}">
                <a16:creationId xmlns:a16="http://schemas.microsoft.com/office/drawing/2014/main" id="{661D1BC8-6384-994C-CD51-5DEB998F1AEE}"/>
              </a:ext>
            </a:extLst>
          </p:cNvPr>
          <p:cNvSpPr>
            <a:spLocks noGrp="1" noRot="1" noChangeAspect="1" noChangeArrowheads="1" noTextEdit="1"/>
          </p:cNvSpPr>
          <p:nvPr>
            <p:ph type="sldImg"/>
          </p:nvPr>
        </p:nvSpPr>
        <p:spPr>
          <a:solidFill>
            <a:srgbClr val="FFFFFF"/>
          </a:solidFill>
          <a:ln/>
        </p:spPr>
      </p:sp>
      <p:sp>
        <p:nvSpPr>
          <p:cNvPr id="30724" name="Rectangle 3">
            <a:extLst>
              <a:ext uri="{FF2B5EF4-FFF2-40B4-BE49-F238E27FC236}">
                <a16:creationId xmlns:a16="http://schemas.microsoft.com/office/drawing/2014/main" id="{B13C6509-EC91-86D4-C1E0-F389FB62022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915453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3CD19B52-2DEA-3E5A-1F65-B7DA4CB7E0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01CF5A8-E973-4A4B-9C93-EA7210D57EA0}" type="slidenum">
              <a:rPr lang="en-US" altLang="en-US"/>
              <a:pPr>
                <a:spcBef>
                  <a:spcPct val="0"/>
                </a:spcBef>
              </a:pPr>
              <a:t>20</a:t>
            </a:fld>
            <a:endParaRPr lang="en-US" altLang="en-US"/>
          </a:p>
        </p:txBody>
      </p:sp>
      <p:sp>
        <p:nvSpPr>
          <p:cNvPr id="32771" name="Rectangle 2">
            <a:extLst>
              <a:ext uri="{FF2B5EF4-FFF2-40B4-BE49-F238E27FC236}">
                <a16:creationId xmlns:a16="http://schemas.microsoft.com/office/drawing/2014/main" id="{7CE56EC1-22C4-8B3E-A48B-737FC522BB12}"/>
              </a:ext>
            </a:extLst>
          </p:cNvPr>
          <p:cNvSpPr>
            <a:spLocks noGrp="1" noRot="1" noChangeAspect="1" noChangeArrowheads="1" noTextEdit="1"/>
          </p:cNvSpPr>
          <p:nvPr>
            <p:ph type="sldImg"/>
          </p:nvPr>
        </p:nvSpPr>
        <p:spPr>
          <a:solidFill>
            <a:srgbClr val="FFFFFF"/>
          </a:solidFill>
          <a:ln/>
        </p:spPr>
      </p:sp>
      <p:sp>
        <p:nvSpPr>
          <p:cNvPr id="32772" name="Rectangle 3">
            <a:extLst>
              <a:ext uri="{FF2B5EF4-FFF2-40B4-BE49-F238E27FC236}">
                <a16:creationId xmlns:a16="http://schemas.microsoft.com/office/drawing/2014/main" id="{082BB1E2-5069-5AE0-6B64-4737B5BDA7C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8452917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FF4A15D8-7573-B01E-47DA-AB9A5B0676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D243D5D-D150-4164-858E-8A4500AF56DB}" type="slidenum">
              <a:rPr lang="en-US" altLang="en-US"/>
              <a:pPr>
                <a:spcBef>
                  <a:spcPct val="0"/>
                </a:spcBef>
              </a:pPr>
              <a:t>21</a:t>
            </a:fld>
            <a:endParaRPr lang="en-US" altLang="en-US"/>
          </a:p>
        </p:txBody>
      </p:sp>
      <p:sp>
        <p:nvSpPr>
          <p:cNvPr id="34819" name="Rectangle 2">
            <a:extLst>
              <a:ext uri="{FF2B5EF4-FFF2-40B4-BE49-F238E27FC236}">
                <a16:creationId xmlns:a16="http://schemas.microsoft.com/office/drawing/2014/main" id="{DBD98E14-EDDC-26C0-6FF6-E8EDA7E7CBA9}"/>
              </a:ext>
            </a:extLst>
          </p:cNvPr>
          <p:cNvSpPr>
            <a:spLocks noGrp="1" noRot="1" noChangeAspect="1" noChangeArrowheads="1" noTextEdit="1"/>
          </p:cNvSpPr>
          <p:nvPr>
            <p:ph type="sldImg"/>
          </p:nvPr>
        </p:nvSpPr>
        <p:spPr>
          <a:solidFill>
            <a:srgbClr val="FFFFFF"/>
          </a:solidFill>
          <a:ln/>
        </p:spPr>
      </p:sp>
      <p:sp>
        <p:nvSpPr>
          <p:cNvPr id="34820" name="Rectangle 3">
            <a:extLst>
              <a:ext uri="{FF2B5EF4-FFF2-40B4-BE49-F238E27FC236}">
                <a16:creationId xmlns:a16="http://schemas.microsoft.com/office/drawing/2014/main" id="{AC5183DB-2AE2-6976-A34A-4873180BE9C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857418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B46CE5E1-5C1C-F257-C83E-A5315FEC15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A583CC-56A4-4D48-A5DE-B6A62EEF7065}" type="slidenum">
              <a:rPr lang="en-US" altLang="en-US"/>
              <a:pPr>
                <a:spcBef>
                  <a:spcPct val="0"/>
                </a:spcBef>
              </a:pPr>
              <a:t>22</a:t>
            </a:fld>
            <a:endParaRPr lang="en-US" altLang="en-US"/>
          </a:p>
        </p:txBody>
      </p:sp>
      <p:sp>
        <p:nvSpPr>
          <p:cNvPr id="36867" name="Rectangle 2">
            <a:extLst>
              <a:ext uri="{FF2B5EF4-FFF2-40B4-BE49-F238E27FC236}">
                <a16:creationId xmlns:a16="http://schemas.microsoft.com/office/drawing/2014/main" id="{3796F87B-C636-7F80-9C99-1F9019E0400E}"/>
              </a:ext>
            </a:extLst>
          </p:cNvPr>
          <p:cNvSpPr>
            <a:spLocks noGrp="1" noRot="1" noChangeAspect="1" noChangeArrowheads="1" noTextEdit="1"/>
          </p:cNvSpPr>
          <p:nvPr>
            <p:ph type="sldImg"/>
          </p:nvPr>
        </p:nvSpPr>
        <p:spPr>
          <a:solidFill>
            <a:srgbClr val="FFFFFF"/>
          </a:solidFill>
          <a:ln/>
        </p:spPr>
      </p:sp>
      <p:sp>
        <p:nvSpPr>
          <p:cNvPr id="36868" name="Rectangle 3">
            <a:extLst>
              <a:ext uri="{FF2B5EF4-FFF2-40B4-BE49-F238E27FC236}">
                <a16:creationId xmlns:a16="http://schemas.microsoft.com/office/drawing/2014/main" id="{E79785EF-E8BF-969A-BA73-12C91E5A060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293703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B8F43649-14C1-CB2F-D66E-59841C9697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32C0713-466F-49A9-ADE7-B9221D6974C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8915" name="Rectangle 2">
            <a:extLst>
              <a:ext uri="{FF2B5EF4-FFF2-40B4-BE49-F238E27FC236}">
                <a16:creationId xmlns:a16="http://schemas.microsoft.com/office/drawing/2014/main" id="{2F10F6A3-92D5-A1FC-15A4-E65B67652225}"/>
              </a:ext>
            </a:extLst>
          </p:cNvPr>
          <p:cNvSpPr>
            <a:spLocks noGrp="1" noRot="1" noChangeAspect="1" noChangeArrowheads="1" noTextEdit="1"/>
          </p:cNvSpPr>
          <p:nvPr>
            <p:ph type="sldImg"/>
          </p:nvPr>
        </p:nvSpPr>
        <p:spPr>
          <a:solidFill>
            <a:srgbClr val="FFFFFF"/>
          </a:solidFill>
          <a:ln/>
        </p:spPr>
      </p:sp>
      <p:sp>
        <p:nvSpPr>
          <p:cNvPr id="38916" name="Rectangle 3">
            <a:extLst>
              <a:ext uri="{FF2B5EF4-FFF2-40B4-BE49-F238E27FC236}">
                <a16:creationId xmlns:a16="http://schemas.microsoft.com/office/drawing/2014/main" id="{7EA3A47F-7BE0-ABCA-656F-A2A886A7907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810496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97E4EF44-2EFD-4300-9A7E-6C1B63B0E5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71CF731-B522-438F-904E-EFE96C94539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0963" name="Rectangle 2">
            <a:extLst>
              <a:ext uri="{FF2B5EF4-FFF2-40B4-BE49-F238E27FC236}">
                <a16:creationId xmlns:a16="http://schemas.microsoft.com/office/drawing/2014/main" id="{FBA41B4B-5050-BC6C-730B-1FFE1EBB1F79}"/>
              </a:ext>
            </a:extLst>
          </p:cNvPr>
          <p:cNvSpPr>
            <a:spLocks noGrp="1" noRot="1" noChangeAspect="1" noChangeArrowheads="1" noTextEdit="1"/>
          </p:cNvSpPr>
          <p:nvPr>
            <p:ph type="sldImg"/>
          </p:nvPr>
        </p:nvSpPr>
        <p:spPr>
          <a:solidFill>
            <a:srgbClr val="FFFFFF"/>
          </a:solidFill>
          <a:ln/>
        </p:spPr>
      </p:sp>
      <p:sp>
        <p:nvSpPr>
          <p:cNvPr id="40964" name="Rectangle 3">
            <a:extLst>
              <a:ext uri="{FF2B5EF4-FFF2-40B4-BE49-F238E27FC236}">
                <a16:creationId xmlns:a16="http://schemas.microsoft.com/office/drawing/2014/main" id="{0D93F2DC-49E4-6E5F-C644-80132CF503F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407185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08BCB4F8-1A04-6CBE-4D55-653485C77B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33CE504-EC4F-4FA7-A019-9AAC91A6E78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3011" name="Rectangle 2">
            <a:extLst>
              <a:ext uri="{FF2B5EF4-FFF2-40B4-BE49-F238E27FC236}">
                <a16:creationId xmlns:a16="http://schemas.microsoft.com/office/drawing/2014/main" id="{A5DC8158-B193-6088-F2D5-7F47944BD753}"/>
              </a:ext>
            </a:extLst>
          </p:cNvPr>
          <p:cNvSpPr>
            <a:spLocks noGrp="1" noRot="1" noChangeAspect="1" noChangeArrowheads="1" noTextEdit="1"/>
          </p:cNvSpPr>
          <p:nvPr>
            <p:ph type="sldImg"/>
          </p:nvPr>
        </p:nvSpPr>
        <p:spPr>
          <a:solidFill>
            <a:srgbClr val="FFFFFF"/>
          </a:solidFill>
          <a:ln/>
        </p:spPr>
      </p:sp>
      <p:sp>
        <p:nvSpPr>
          <p:cNvPr id="43012" name="Rectangle 3">
            <a:extLst>
              <a:ext uri="{FF2B5EF4-FFF2-40B4-BE49-F238E27FC236}">
                <a16:creationId xmlns:a16="http://schemas.microsoft.com/office/drawing/2014/main" id="{6C199DA4-1813-1C72-8A77-3B8D9B32743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998074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A7B47028-1586-AB4F-D9DA-425D66BD04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921E590-15E8-44E9-8645-EB6F1DD2858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5059" name="Rectangle 2">
            <a:extLst>
              <a:ext uri="{FF2B5EF4-FFF2-40B4-BE49-F238E27FC236}">
                <a16:creationId xmlns:a16="http://schemas.microsoft.com/office/drawing/2014/main" id="{C9B602FC-CAD8-249A-08E7-BA46293B0634}"/>
              </a:ext>
            </a:extLst>
          </p:cNvPr>
          <p:cNvSpPr>
            <a:spLocks noGrp="1" noRot="1" noChangeAspect="1" noChangeArrowheads="1" noTextEdit="1"/>
          </p:cNvSpPr>
          <p:nvPr>
            <p:ph type="sldImg"/>
          </p:nvPr>
        </p:nvSpPr>
        <p:spPr>
          <a:solidFill>
            <a:srgbClr val="FFFFFF"/>
          </a:solidFill>
          <a:ln/>
        </p:spPr>
      </p:sp>
      <p:sp>
        <p:nvSpPr>
          <p:cNvPr id="45060" name="Rectangle 3">
            <a:extLst>
              <a:ext uri="{FF2B5EF4-FFF2-40B4-BE49-F238E27FC236}">
                <a16:creationId xmlns:a16="http://schemas.microsoft.com/office/drawing/2014/main" id="{63F4F1D4-4637-2772-426A-2C3C45FBDFC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683023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92C91270-5E78-55E7-12BA-A11843C6A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1F5F7F-1DB6-47C4-B4D8-CDC80D2ADD4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7107" name="Rectangle 2">
            <a:extLst>
              <a:ext uri="{FF2B5EF4-FFF2-40B4-BE49-F238E27FC236}">
                <a16:creationId xmlns:a16="http://schemas.microsoft.com/office/drawing/2014/main" id="{5214FBC7-F16A-6A6C-0B0B-3C95F1EFEF01}"/>
              </a:ext>
            </a:extLst>
          </p:cNvPr>
          <p:cNvSpPr>
            <a:spLocks noGrp="1" noRot="1" noChangeAspect="1" noChangeArrowheads="1" noTextEdit="1"/>
          </p:cNvSpPr>
          <p:nvPr>
            <p:ph type="sldImg"/>
          </p:nvPr>
        </p:nvSpPr>
        <p:spPr>
          <a:solidFill>
            <a:srgbClr val="FFFFFF"/>
          </a:solidFill>
          <a:ln/>
        </p:spPr>
      </p:sp>
      <p:sp>
        <p:nvSpPr>
          <p:cNvPr id="47108" name="Rectangle 3">
            <a:extLst>
              <a:ext uri="{FF2B5EF4-FFF2-40B4-BE49-F238E27FC236}">
                <a16:creationId xmlns:a16="http://schemas.microsoft.com/office/drawing/2014/main" id="{C0A822DC-B873-CDC3-C9CC-5203DBB4D22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211223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DFEBA1AC-F681-137E-EE43-E4BD001C52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B74D46-7F00-4A37-A401-1A4BA0AFF3E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0419" name="Rectangle 2">
            <a:extLst>
              <a:ext uri="{FF2B5EF4-FFF2-40B4-BE49-F238E27FC236}">
                <a16:creationId xmlns:a16="http://schemas.microsoft.com/office/drawing/2014/main" id="{045F55BE-B568-FFCF-F63F-5728591A402A}"/>
              </a:ext>
            </a:extLst>
          </p:cNvPr>
          <p:cNvSpPr>
            <a:spLocks noGrp="1" noRot="1" noChangeAspect="1" noChangeArrowheads="1" noTextEdit="1"/>
          </p:cNvSpPr>
          <p:nvPr>
            <p:ph type="sldImg"/>
          </p:nvPr>
        </p:nvSpPr>
        <p:spPr>
          <a:solidFill>
            <a:srgbClr val="FFFFFF"/>
          </a:solidFill>
          <a:ln/>
        </p:spPr>
      </p:sp>
      <p:sp>
        <p:nvSpPr>
          <p:cNvPr id="60420" name="Rectangle 3">
            <a:extLst>
              <a:ext uri="{FF2B5EF4-FFF2-40B4-BE49-F238E27FC236}">
                <a16:creationId xmlns:a16="http://schemas.microsoft.com/office/drawing/2014/main" id="{5C0E5F11-9139-8874-EF0C-74D7F162739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006271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A2BD9937-8C71-9CA0-569D-F3E25E11C0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0A5C8C-7A40-44F5-895F-380183FEFDF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2467" name="Rectangle 2">
            <a:extLst>
              <a:ext uri="{FF2B5EF4-FFF2-40B4-BE49-F238E27FC236}">
                <a16:creationId xmlns:a16="http://schemas.microsoft.com/office/drawing/2014/main" id="{AA4C969D-0156-D39E-F2D5-3EA772A381EA}"/>
              </a:ext>
            </a:extLst>
          </p:cNvPr>
          <p:cNvSpPr>
            <a:spLocks noGrp="1" noRot="1" noChangeAspect="1" noChangeArrowheads="1" noTextEdit="1"/>
          </p:cNvSpPr>
          <p:nvPr>
            <p:ph type="sldImg"/>
          </p:nvPr>
        </p:nvSpPr>
        <p:spPr>
          <a:solidFill>
            <a:srgbClr val="FFFFFF"/>
          </a:solidFill>
          <a:ln/>
        </p:spPr>
      </p:sp>
      <p:sp>
        <p:nvSpPr>
          <p:cNvPr id="62468" name="Rectangle 3">
            <a:extLst>
              <a:ext uri="{FF2B5EF4-FFF2-40B4-BE49-F238E27FC236}">
                <a16:creationId xmlns:a16="http://schemas.microsoft.com/office/drawing/2014/main" id="{CFC23AEA-77AA-3A62-A346-DEC4B1716C3C}"/>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096269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2C38873A-2722-6365-3A56-19C4A6AB38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E964246-9155-48E7-938D-BC0CF99F45A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4515" name="Rectangle 2">
            <a:extLst>
              <a:ext uri="{FF2B5EF4-FFF2-40B4-BE49-F238E27FC236}">
                <a16:creationId xmlns:a16="http://schemas.microsoft.com/office/drawing/2014/main" id="{BF3A22E1-F7E9-AFE0-0B6E-3477E3D2E442}"/>
              </a:ext>
            </a:extLst>
          </p:cNvPr>
          <p:cNvSpPr>
            <a:spLocks noGrp="1" noRot="1" noChangeAspect="1" noChangeArrowheads="1" noTextEdit="1"/>
          </p:cNvSpPr>
          <p:nvPr>
            <p:ph type="sldImg"/>
          </p:nvPr>
        </p:nvSpPr>
        <p:spPr>
          <a:solidFill>
            <a:srgbClr val="FFFFFF"/>
          </a:solidFill>
          <a:ln/>
        </p:spPr>
      </p:sp>
      <p:sp>
        <p:nvSpPr>
          <p:cNvPr id="64516" name="Rectangle 3">
            <a:extLst>
              <a:ext uri="{FF2B5EF4-FFF2-40B4-BE49-F238E27FC236}">
                <a16:creationId xmlns:a16="http://schemas.microsoft.com/office/drawing/2014/main" id="{FA87CBA2-462C-41E0-B041-02218F32BB4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232896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E709A6F4-727C-0757-4544-9C22804334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904A2C1-EFC5-4328-AA74-F180564F2F66}" type="slidenum">
              <a:rPr lang="en-US" altLang="en-US" sz="1200"/>
              <a:pPr eaLnBrk="1" hangingPunct="1"/>
              <a:t>37</a:t>
            </a:fld>
            <a:endParaRPr lang="en-US" altLang="en-US" sz="1200"/>
          </a:p>
        </p:txBody>
      </p:sp>
      <p:sp>
        <p:nvSpPr>
          <p:cNvPr id="45059" name="Rectangle 2">
            <a:extLst>
              <a:ext uri="{FF2B5EF4-FFF2-40B4-BE49-F238E27FC236}">
                <a16:creationId xmlns:a16="http://schemas.microsoft.com/office/drawing/2014/main" id="{2676BF1B-BDAE-0F85-08E5-6767A806DCB1}"/>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1196430A-B1E9-0C83-5796-32C198D885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478149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1FEEA88B-291C-ED40-BAD2-98C9026C67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46CDDD9-90D9-46D6-8371-A287FEC79540}" type="slidenum">
              <a:rPr lang="en-US" altLang="en-US" sz="1200"/>
              <a:pPr eaLnBrk="1" hangingPunct="1"/>
              <a:t>38</a:t>
            </a:fld>
            <a:endParaRPr lang="en-US" altLang="en-US" sz="1200"/>
          </a:p>
        </p:txBody>
      </p:sp>
      <p:sp>
        <p:nvSpPr>
          <p:cNvPr id="46083" name="Rectangle 2">
            <a:extLst>
              <a:ext uri="{FF2B5EF4-FFF2-40B4-BE49-F238E27FC236}">
                <a16:creationId xmlns:a16="http://schemas.microsoft.com/office/drawing/2014/main" id="{9FFBA92E-BB73-A5F3-ABFF-63AA94143051}"/>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D814296D-AB01-7816-AD65-C0C0F1E0B2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62976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7B7E9D5-42EF-16F9-9EB4-72A6FD53D5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7B85778-F0C6-46F3-AB06-988336676264}" type="slidenum">
              <a:rPr lang="en-US" altLang="en-US" sz="1200"/>
              <a:pPr eaLnBrk="1" hangingPunct="1"/>
              <a:t>39</a:t>
            </a:fld>
            <a:endParaRPr lang="en-US" altLang="en-US" sz="1200"/>
          </a:p>
        </p:txBody>
      </p:sp>
      <p:sp>
        <p:nvSpPr>
          <p:cNvPr id="47107" name="Rectangle 2">
            <a:extLst>
              <a:ext uri="{FF2B5EF4-FFF2-40B4-BE49-F238E27FC236}">
                <a16:creationId xmlns:a16="http://schemas.microsoft.com/office/drawing/2014/main" id="{EEAB7994-B6CA-45A8-70BF-6A9CC01C4B67}"/>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9D916450-33C1-D386-69C3-F1911F8487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0768465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56AFD2C-18DD-89A4-CDFA-518A76E98A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F32850F-3617-4F1D-AA61-715A0B3EEFAD}" type="slidenum">
              <a:rPr lang="en-US" altLang="en-US" sz="1200"/>
              <a:pPr eaLnBrk="1" hangingPunct="1"/>
              <a:t>40</a:t>
            </a:fld>
            <a:endParaRPr lang="en-US" altLang="en-US" sz="1200"/>
          </a:p>
        </p:txBody>
      </p:sp>
      <p:sp>
        <p:nvSpPr>
          <p:cNvPr id="48131" name="Rectangle 2">
            <a:extLst>
              <a:ext uri="{FF2B5EF4-FFF2-40B4-BE49-F238E27FC236}">
                <a16:creationId xmlns:a16="http://schemas.microsoft.com/office/drawing/2014/main" id="{95C7BFAF-9232-E7CC-C78C-BD373FCDB05C}"/>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153835D1-9341-2A5A-9440-EEF2FFA216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200018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6217170D-AA94-CE19-1600-E08C87FE63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D763067-650F-42F2-88FD-A0AC25A15F31}" type="slidenum">
              <a:rPr lang="en-US" altLang="en-US" sz="1200"/>
              <a:pPr eaLnBrk="1" hangingPunct="1"/>
              <a:t>41</a:t>
            </a:fld>
            <a:endParaRPr lang="en-US" altLang="en-US" sz="1200"/>
          </a:p>
        </p:txBody>
      </p:sp>
      <p:sp>
        <p:nvSpPr>
          <p:cNvPr id="49155" name="Rectangle 2">
            <a:extLst>
              <a:ext uri="{FF2B5EF4-FFF2-40B4-BE49-F238E27FC236}">
                <a16:creationId xmlns:a16="http://schemas.microsoft.com/office/drawing/2014/main" id="{36AB17DF-A6E9-F2EC-8094-3234DD340F0C}"/>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C136592E-F113-047E-FA97-0C7FABFAB2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9473939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12F6F0D0-ED21-C302-4232-C37743D9E3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2F0CB62-4C1A-4AF2-B758-6E36A62C9BAF}" type="slidenum">
              <a:rPr lang="en-US" altLang="en-US" sz="1200"/>
              <a:pPr eaLnBrk="1" hangingPunct="1"/>
              <a:t>43</a:t>
            </a:fld>
            <a:endParaRPr lang="en-US" altLang="en-US" sz="1200"/>
          </a:p>
        </p:txBody>
      </p:sp>
      <p:sp>
        <p:nvSpPr>
          <p:cNvPr id="100355" name="Rectangle 2">
            <a:extLst>
              <a:ext uri="{FF2B5EF4-FFF2-40B4-BE49-F238E27FC236}">
                <a16:creationId xmlns:a16="http://schemas.microsoft.com/office/drawing/2014/main" id="{683FDD73-F521-1392-D86C-1E71D693E272}"/>
              </a:ext>
            </a:extLst>
          </p:cNvPr>
          <p:cNvSpPr>
            <a:spLocks noGrp="1" noRot="1" noChangeAspect="1" noChangeArrowheads="1" noTextEdit="1"/>
          </p:cNvSpPr>
          <p:nvPr>
            <p:ph type="sldImg"/>
          </p:nvPr>
        </p:nvSpPr>
        <p:spPr>
          <a:solidFill>
            <a:srgbClr val="FFFFFF"/>
          </a:solidFill>
          <a:ln/>
        </p:spPr>
      </p:sp>
      <p:sp>
        <p:nvSpPr>
          <p:cNvPr id="100356" name="Rectangle 3">
            <a:extLst>
              <a:ext uri="{FF2B5EF4-FFF2-40B4-BE49-F238E27FC236}">
                <a16:creationId xmlns:a16="http://schemas.microsoft.com/office/drawing/2014/main" id="{C03EE022-A162-0606-E157-315FB383F29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2499586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9BD215AA-3DC4-8DAD-2E22-248E78378E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861A488-7110-433C-8F41-E4736AA3F6E7}" type="slidenum">
              <a:rPr lang="en-US" altLang="en-US" sz="1200"/>
              <a:pPr eaLnBrk="1" hangingPunct="1"/>
              <a:t>44</a:t>
            </a:fld>
            <a:endParaRPr lang="en-US" altLang="en-US" sz="1200"/>
          </a:p>
        </p:txBody>
      </p:sp>
      <p:sp>
        <p:nvSpPr>
          <p:cNvPr id="101379" name="Rectangle 2">
            <a:extLst>
              <a:ext uri="{FF2B5EF4-FFF2-40B4-BE49-F238E27FC236}">
                <a16:creationId xmlns:a16="http://schemas.microsoft.com/office/drawing/2014/main" id="{B28B1C1B-E352-AC40-3513-15647410121C}"/>
              </a:ext>
            </a:extLst>
          </p:cNvPr>
          <p:cNvSpPr>
            <a:spLocks noGrp="1" noRot="1" noChangeAspect="1" noChangeArrowheads="1" noTextEdit="1"/>
          </p:cNvSpPr>
          <p:nvPr>
            <p:ph type="sldImg"/>
          </p:nvPr>
        </p:nvSpPr>
        <p:spPr>
          <a:solidFill>
            <a:srgbClr val="FFFFFF"/>
          </a:solidFill>
          <a:ln/>
        </p:spPr>
      </p:sp>
      <p:sp>
        <p:nvSpPr>
          <p:cNvPr id="101380" name="Rectangle 3">
            <a:extLst>
              <a:ext uri="{FF2B5EF4-FFF2-40B4-BE49-F238E27FC236}">
                <a16:creationId xmlns:a16="http://schemas.microsoft.com/office/drawing/2014/main" id="{AED40C94-EAAC-1D0D-5941-FF260EAE2CF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3577696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95FC7854-3053-8401-6A00-6EA35D9CDE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E3BF5C9-95E2-4D4B-A596-5E3790061898}" type="slidenum">
              <a:rPr lang="en-US" altLang="en-US" sz="1200"/>
              <a:pPr eaLnBrk="1" hangingPunct="1"/>
              <a:t>45</a:t>
            </a:fld>
            <a:endParaRPr lang="en-US" altLang="en-US" sz="1200"/>
          </a:p>
        </p:txBody>
      </p:sp>
      <p:sp>
        <p:nvSpPr>
          <p:cNvPr id="102403" name="Rectangle 2">
            <a:extLst>
              <a:ext uri="{FF2B5EF4-FFF2-40B4-BE49-F238E27FC236}">
                <a16:creationId xmlns:a16="http://schemas.microsoft.com/office/drawing/2014/main" id="{8AB8D1A2-A2C4-5D11-A950-66D59C7FC3F5}"/>
              </a:ext>
            </a:extLst>
          </p:cNvPr>
          <p:cNvSpPr>
            <a:spLocks noGrp="1" noRot="1" noChangeAspect="1" noChangeArrowheads="1" noTextEdit="1"/>
          </p:cNvSpPr>
          <p:nvPr>
            <p:ph type="sldImg"/>
          </p:nvPr>
        </p:nvSpPr>
        <p:spPr>
          <a:solidFill>
            <a:srgbClr val="FFFFFF"/>
          </a:solidFill>
          <a:ln/>
        </p:spPr>
      </p:sp>
      <p:sp>
        <p:nvSpPr>
          <p:cNvPr id="102404" name="Rectangle 3">
            <a:extLst>
              <a:ext uri="{FF2B5EF4-FFF2-40B4-BE49-F238E27FC236}">
                <a16:creationId xmlns:a16="http://schemas.microsoft.com/office/drawing/2014/main" id="{F019A7C6-E262-B2CB-112F-1586C889F1E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101174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F0443480-F536-430B-A5C5-7F623656B9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DF81AF5-F53B-498C-B05C-DE5D0231175B}" type="slidenum">
              <a:rPr lang="en-US" altLang="en-US" sz="1200"/>
              <a:pPr eaLnBrk="1" hangingPunct="1"/>
              <a:t>46</a:t>
            </a:fld>
            <a:endParaRPr lang="en-US" altLang="en-US" sz="1200"/>
          </a:p>
        </p:txBody>
      </p:sp>
      <p:sp>
        <p:nvSpPr>
          <p:cNvPr id="103427" name="Rectangle 2">
            <a:extLst>
              <a:ext uri="{FF2B5EF4-FFF2-40B4-BE49-F238E27FC236}">
                <a16:creationId xmlns:a16="http://schemas.microsoft.com/office/drawing/2014/main" id="{74917DA2-7979-F7AD-52D2-259A55B80EF6}"/>
              </a:ext>
            </a:extLst>
          </p:cNvPr>
          <p:cNvSpPr>
            <a:spLocks noGrp="1" noRot="1" noChangeAspect="1" noChangeArrowheads="1" noTextEdit="1"/>
          </p:cNvSpPr>
          <p:nvPr>
            <p:ph type="sldImg"/>
          </p:nvPr>
        </p:nvSpPr>
        <p:spPr>
          <a:solidFill>
            <a:srgbClr val="FFFFFF"/>
          </a:solidFill>
          <a:ln/>
        </p:spPr>
      </p:sp>
      <p:sp>
        <p:nvSpPr>
          <p:cNvPr id="103428" name="Rectangle 3">
            <a:extLst>
              <a:ext uri="{FF2B5EF4-FFF2-40B4-BE49-F238E27FC236}">
                <a16:creationId xmlns:a16="http://schemas.microsoft.com/office/drawing/2014/main" id="{1DAF6E4D-AAC0-D7BF-48D8-25D1D0DA93E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79745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A9F0234F-02EB-8B9B-F103-4B39400482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E81DB1D-42B4-4F6B-9008-5378D45CE461}" type="slidenum">
              <a:rPr lang="en-US" altLang="en-US" sz="1200"/>
              <a:pPr eaLnBrk="1" hangingPunct="1"/>
              <a:t>47</a:t>
            </a:fld>
            <a:endParaRPr lang="en-US" altLang="en-US" sz="1200"/>
          </a:p>
        </p:txBody>
      </p:sp>
      <p:sp>
        <p:nvSpPr>
          <p:cNvPr id="104451" name="Rectangle 2">
            <a:extLst>
              <a:ext uri="{FF2B5EF4-FFF2-40B4-BE49-F238E27FC236}">
                <a16:creationId xmlns:a16="http://schemas.microsoft.com/office/drawing/2014/main" id="{AF09D586-640E-BD65-1009-1F793818E0EB}"/>
              </a:ext>
            </a:extLst>
          </p:cNvPr>
          <p:cNvSpPr>
            <a:spLocks noGrp="1" noRot="1" noChangeAspect="1" noChangeArrowheads="1" noTextEdit="1"/>
          </p:cNvSpPr>
          <p:nvPr>
            <p:ph type="sldImg"/>
          </p:nvPr>
        </p:nvSpPr>
        <p:spPr>
          <a:solidFill>
            <a:srgbClr val="FFFFFF"/>
          </a:solidFill>
          <a:ln/>
        </p:spPr>
      </p:sp>
      <p:sp>
        <p:nvSpPr>
          <p:cNvPr id="104452" name="Rectangle 3">
            <a:extLst>
              <a:ext uri="{FF2B5EF4-FFF2-40B4-BE49-F238E27FC236}">
                <a16:creationId xmlns:a16="http://schemas.microsoft.com/office/drawing/2014/main" id="{4D3A6C71-8F18-C213-106C-B0825D725E9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40355021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85E030D0-FF71-AB5C-CDDB-99977A3E90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7DB973F-087D-4FA9-A81B-0A571E8C3719}" type="slidenum">
              <a:rPr lang="en-US" altLang="en-US" sz="1200"/>
              <a:pPr eaLnBrk="1" hangingPunct="1"/>
              <a:t>48</a:t>
            </a:fld>
            <a:endParaRPr lang="en-US" altLang="en-US" sz="1200"/>
          </a:p>
        </p:txBody>
      </p:sp>
      <p:sp>
        <p:nvSpPr>
          <p:cNvPr id="106499" name="Rectangle 2">
            <a:extLst>
              <a:ext uri="{FF2B5EF4-FFF2-40B4-BE49-F238E27FC236}">
                <a16:creationId xmlns:a16="http://schemas.microsoft.com/office/drawing/2014/main" id="{A399F318-5A27-D6BE-296E-330DF7498945}"/>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E496864D-67B0-6E66-5E24-730D13FD01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5494065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F9D6AE0F-20AD-04C6-5A09-DA9F5FAD22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1DBE10C-7241-4F1B-BAF0-9B5C08D1A596}" type="slidenum">
              <a:rPr lang="en-US" altLang="en-US" sz="1200"/>
              <a:pPr eaLnBrk="1" hangingPunct="1"/>
              <a:t>50</a:t>
            </a:fld>
            <a:endParaRPr lang="en-US" altLang="en-US" sz="1200"/>
          </a:p>
        </p:txBody>
      </p:sp>
      <p:sp>
        <p:nvSpPr>
          <p:cNvPr id="112643" name="Rectangle 2">
            <a:extLst>
              <a:ext uri="{FF2B5EF4-FFF2-40B4-BE49-F238E27FC236}">
                <a16:creationId xmlns:a16="http://schemas.microsoft.com/office/drawing/2014/main" id="{362A4DDA-1D79-858F-741E-D783F76F8F64}"/>
              </a:ext>
            </a:extLst>
          </p:cNvPr>
          <p:cNvSpPr>
            <a:spLocks noGrp="1" noRot="1" noChangeAspect="1" noChangeArrowheads="1" noTextEdit="1"/>
          </p:cNvSpPr>
          <p:nvPr>
            <p:ph type="sldImg"/>
          </p:nvPr>
        </p:nvSpPr>
        <p:spPr>
          <a:solidFill>
            <a:srgbClr val="FFFFFF"/>
          </a:solidFill>
          <a:ln/>
        </p:spPr>
      </p:sp>
      <p:sp>
        <p:nvSpPr>
          <p:cNvPr id="112644" name="Rectangle 3">
            <a:extLst>
              <a:ext uri="{FF2B5EF4-FFF2-40B4-BE49-F238E27FC236}">
                <a16:creationId xmlns:a16="http://schemas.microsoft.com/office/drawing/2014/main" id="{A7585B9A-E911-7464-E396-34EC67649EF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4983276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8DD93277-CFD8-77ED-4F44-8492B73AD6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2635497-3F9A-4259-9290-E13980BBE8FB}" type="slidenum">
              <a:rPr lang="en-US" altLang="en-US" sz="1200"/>
              <a:pPr eaLnBrk="1" hangingPunct="1"/>
              <a:t>51</a:t>
            </a:fld>
            <a:endParaRPr lang="en-US" altLang="en-US" sz="1200"/>
          </a:p>
        </p:txBody>
      </p:sp>
      <p:sp>
        <p:nvSpPr>
          <p:cNvPr id="113667" name="Rectangle 2">
            <a:extLst>
              <a:ext uri="{FF2B5EF4-FFF2-40B4-BE49-F238E27FC236}">
                <a16:creationId xmlns:a16="http://schemas.microsoft.com/office/drawing/2014/main" id="{7544C466-45AA-9514-0D6A-310ED04349C6}"/>
              </a:ext>
            </a:extLst>
          </p:cNvPr>
          <p:cNvSpPr>
            <a:spLocks noGrp="1" noRot="1" noChangeAspect="1" noChangeArrowheads="1" noTextEdit="1"/>
          </p:cNvSpPr>
          <p:nvPr>
            <p:ph type="sldImg"/>
          </p:nvPr>
        </p:nvSpPr>
        <p:spPr>
          <a:solidFill>
            <a:srgbClr val="FFFFFF"/>
          </a:solidFill>
          <a:ln/>
        </p:spPr>
      </p:sp>
      <p:sp>
        <p:nvSpPr>
          <p:cNvPr id="113668" name="Rectangle 3">
            <a:extLst>
              <a:ext uri="{FF2B5EF4-FFF2-40B4-BE49-F238E27FC236}">
                <a16:creationId xmlns:a16="http://schemas.microsoft.com/office/drawing/2014/main" id="{18AD7626-E049-6968-0665-5A80E964107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818962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43B68515-F205-EEAA-FBB1-2F6023AEBD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04DA40C-C2D9-4DE1-8AC2-915BFD2F9A19}" type="slidenum">
              <a:rPr lang="en-US" altLang="en-US" sz="1200"/>
              <a:pPr eaLnBrk="1" hangingPunct="1"/>
              <a:t>52</a:t>
            </a:fld>
            <a:endParaRPr lang="en-US" altLang="en-US" sz="1200"/>
          </a:p>
        </p:txBody>
      </p:sp>
      <p:sp>
        <p:nvSpPr>
          <p:cNvPr id="114691" name="Rectangle 2">
            <a:extLst>
              <a:ext uri="{FF2B5EF4-FFF2-40B4-BE49-F238E27FC236}">
                <a16:creationId xmlns:a16="http://schemas.microsoft.com/office/drawing/2014/main" id="{8A6F8F2C-0A3D-5A6E-0B74-0F3F51694E18}"/>
              </a:ext>
            </a:extLst>
          </p:cNvPr>
          <p:cNvSpPr>
            <a:spLocks noGrp="1" noRot="1" noChangeAspect="1" noChangeArrowheads="1" noTextEdit="1"/>
          </p:cNvSpPr>
          <p:nvPr>
            <p:ph type="sldImg"/>
          </p:nvPr>
        </p:nvSpPr>
        <p:spPr>
          <a:solidFill>
            <a:srgbClr val="FFFFFF"/>
          </a:solidFill>
          <a:ln/>
        </p:spPr>
      </p:sp>
      <p:sp>
        <p:nvSpPr>
          <p:cNvPr id="114692" name="Rectangle 3">
            <a:extLst>
              <a:ext uri="{FF2B5EF4-FFF2-40B4-BE49-F238E27FC236}">
                <a16:creationId xmlns:a16="http://schemas.microsoft.com/office/drawing/2014/main" id="{D08AFF13-857A-2C32-3251-582795C5EEF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564392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0A11C0EC-A6FB-6CF0-4DDE-2087B6AF52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277A563-76CF-4543-A846-FCDF5EF4692C}" type="slidenum">
              <a:rPr lang="en-US" altLang="en-US" sz="1200"/>
              <a:pPr eaLnBrk="1" hangingPunct="1"/>
              <a:t>53</a:t>
            </a:fld>
            <a:endParaRPr lang="en-US" altLang="en-US" sz="1200"/>
          </a:p>
        </p:txBody>
      </p:sp>
      <p:sp>
        <p:nvSpPr>
          <p:cNvPr id="118787" name="Rectangle 2">
            <a:extLst>
              <a:ext uri="{FF2B5EF4-FFF2-40B4-BE49-F238E27FC236}">
                <a16:creationId xmlns:a16="http://schemas.microsoft.com/office/drawing/2014/main" id="{973ECD95-E509-32B0-552D-0518B8E6CEF2}"/>
              </a:ext>
            </a:extLst>
          </p:cNvPr>
          <p:cNvSpPr>
            <a:spLocks noGrp="1" noRot="1" noChangeAspect="1" noChangeArrowheads="1" noTextEdit="1"/>
          </p:cNvSpPr>
          <p:nvPr>
            <p:ph type="sldImg"/>
          </p:nvPr>
        </p:nvSpPr>
        <p:spPr>
          <a:solidFill>
            <a:srgbClr val="FFFFFF"/>
          </a:solidFill>
          <a:ln/>
        </p:spPr>
      </p:sp>
      <p:sp>
        <p:nvSpPr>
          <p:cNvPr id="118788" name="Rectangle 3">
            <a:extLst>
              <a:ext uri="{FF2B5EF4-FFF2-40B4-BE49-F238E27FC236}">
                <a16:creationId xmlns:a16="http://schemas.microsoft.com/office/drawing/2014/main" id="{066F1B49-81BA-942C-7B81-25ECF18B23E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309988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E8EFE151-730C-7314-2704-62BC895029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3FBC05D-8051-45DC-A08C-EEBE49DB00AE}" type="slidenum">
              <a:rPr lang="en-US" altLang="en-US" sz="1200"/>
              <a:pPr eaLnBrk="1" hangingPunct="1"/>
              <a:t>54</a:t>
            </a:fld>
            <a:endParaRPr lang="en-US" altLang="en-US" sz="1200"/>
          </a:p>
        </p:txBody>
      </p:sp>
      <p:sp>
        <p:nvSpPr>
          <p:cNvPr id="121859" name="Rectangle 2">
            <a:extLst>
              <a:ext uri="{FF2B5EF4-FFF2-40B4-BE49-F238E27FC236}">
                <a16:creationId xmlns:a16="http://schemas.microsoft.com/office/drawing/2014/main" id="{D92B798B-DF2F-AFD3-2411-CCF57BBBACAE}"/>
              </a:ext>
            </a:extLst>
          </p:cNvPr>
          <p:cNvSpPr>
            <a:spLocks noGrp="1" noRot="1" noChangeAspect="1" noChangeArrowheads="1" noTextEdit="1"/>
          </p:cNvSpPr>
          <p:nvPr>
            <p:ph type="sldImg"/>
          </p:nvPr>
        </p:nvSpPr>
        <p:spPr>
          <a:solidFill>
            <a:srgbClr val="FFFFFF"/>
          </a:solidFill>
          <a:ln/>
        </p:spPr>
      </p:sp>
      <p:sp>
        <p:nvSpPr>
          <p:cNvPr id="121860" name="Rectangle 3">
            <a:extLst>
              <a:ext uri="{FF2B5EF4-FFF2-40B4-BE49-F238E27FC236}">
                <a16:creationId xmlns:a16="http://schemas.microsoft.com/office/drawing/2014/main" id="{D32E4707-936A-EF88-75DF-DF5AA03C0CE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9102902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F480D37D-DD48-8C17-024D-44D77D1A63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8F60FFB-ED25-4F90-AFEB-BDB36D8077A1}" type="slidenum">
              <a:rPr lang="en-US" altLang="en-US" sz="1200"/>
              <a:pPr eaLnBrk="1" hangingPunct="1"/>
              <a:t>55</a:t>
            </a:fld>
            <a:endParaRPr lang="en-US" altLang="en-US" sz="1200"/>
          </a:p>
        </p:txBody>
      </p:sp>
      <p:sp>
        <p:nvSpPr>
          <p:cNvPr id="123907" name="Rectangle 2">
            <a:extLst>
              <a:ext uri="{FF2B5EF4-FFF2-40B4-BE49-F238E27FC236}">
                <a16:creationId xmlns:a16="http://schemas.microsoft.com/office/drawing/2014/main" id="{B8A27317-CB3B-93F7-2394-BAFEF50BF7B4}"/>
              </a:ext>
            </a:extLst>
          </p:cNvPr>
          <p:cNvSpPr>
            <a:spLocks noGrp="1" noRot="1" noChangeAspect="1" noChangeArrowheads="1" noTextEdit="1"/>
          </p:cNvSpPr>
          <p:nvPr>
            <p:ph type="sldImg"/>
          </p:nvPr>
        </p:nvSpPr>
        <p:spPr>
          <a:solidFill>
            <a:srgbClr val="FFFFFF"/>
          </a:solidFill>
          <a:ln/>
        </p:spPr>
      </p:sp>
      <p:sp>
        <p:nvSpPr>
          <p:cNvPr id="123908" name="Rectangle 3">
            <a:extLst>
              <a:ext uri="{FF2B5EF4-FFF2-40B4-BE49-F238E27FC236}">
                <a16:creationId xmlns:a16="http://schemas.microsoft.com/office/drawing/2014/main" id="{2F70298B-0F5A-C392-E4B4-961B123026C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7274268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A1E00024-47EA-6946-DA9E-A0EA997905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EA499E7-3108-4EAA-BCCB-E3636B040C45}" type="slidenum">
              <a:rPr lang="en-US" altLang="en-US" sz="1200"/>
              <a:pPr eaLnBrk="1" hangingPunct="1"/>
              <a:t>57</a:t>
            </a:fld>
            <a:endParaRPr lang="en-US" altLang="en-US" sz="1200"/>
          </a:p>
        </p:txBody>
      </p:sp>
      <p:sp>
        <p:nvSpPr>
          <p:cNvPr id="124931" name="Rectangle 2">
            <a:extLst>
              <a:ext uri="{FF2B5EF4-FFF2-40B4-BE49-F238E27FC236}">
                <a16:creationId xmlns:a16="http://schemas.microsoft.com/office/drawing/2014/main" id="{783B8451-AC89-0966-42F8-4E8DD04F1B8A}"/>
              </a:ext>
            </a:extLst>
          </p:cNvPr>
          <p:cNvSpPr>
            <a:spLocks noGrp="1" noRot="1" noChangeAspect="1" noChangeArrowheads="1" noTextEdit="1"/>
          </p:cNvSpPr>
          <p:nvPr>
            <p:ph type="sldImg"/>
          </p:nvPr>
        </p:nvSpPr>
        <p:spPr>
          <a:solidFill>
            <a:srgbClr val="FFFFFF"/>
          </a:solidFill>
          <a:ln/>
        </p:spPr>
      </p:sp>
      <p:sp>
        <p:nvSpPr>
          <p:cNvPr id="124932" name="Rectangle 3">
            <a:extLst>
              <a:ext uri="{FF2B5EF4-FFF2-40B4-BE49-F238E27FC236}">
                <a16:creationId xmlns:a16="http://schemas.microsoft.com/office/drawing/2014/main" id="{FD766FD0-193F-5284-4990-B09A8BEF86C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594144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C52DF42E-223A-BBF6-4DB6-70C5AD5960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832ED6D-1141-4287-AEF3-697FC96545A3}" type="slidenum">
              <a:rPr lang="en-US" altLang="en-US" sz="1200"/>
              <a:pPr eaLnBrk="1" hangingPunct="1"/>
              <a:t>58</a:t>
            </a:fld>
            <a:endParaRPr lang="en-US" altLang="en-US" sz="1200"/>
          </a:p>
        </p:txBody>
      </p:sp>
      <p:sp>
        <p:nvSpPr>
          <p:cNvPr id="125955" name="Rectangle 2">
            <a:extLst>
              <a:ext uri="{FF2B5EF4-FFF2-40B4-BE49-F238E27FC236}">
                <a16:creationId xmlns:a16="http://schemas.microsoft.com/office/drawing/2014/main" id="{E50E253B-71D1-0CFC-F68A-FE5348FA091E}"/>
              </a:ext>
            </a:extLst>
          </p:cNvPr>
          <p:cNvSpPr>
            <a:spLocks noGrp="1" noRot="1" noChangeAspect="1" noChangeArrowheads="1" noTextEdit="1"/>
          </p:cNvSpPr>
          <p:nvPr>
            <p:ph type="sldImg"/>
          </p:nvPr>
        </p:nvSpPr>
        <p:spPr>
          <a:solidFill>
            <a:srgbClr val="FFFFFF"/>
          </a:solidFill>
          <a:ln/>
        </p:spPr>
      </p:sp>
      <p:sp>
        <p:nvSpPr>
          <p:cNvPr id="125956" name="Rectangle 3">
            <a:extLst>
              <a:ext uri="{FF2B5EF4-FFF2-40B4-BE49-F238E27FC236}">
                <a16:creationId xmlns:a16="http://schemas.microsoft.com/office/drawing/2014/main" id="{6C09F2D5-54F4-0A02-C435-15F05C3DB2F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23487203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0204B9F1-1608-2767-FE3D-D348C6E41D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41F27DB-38AA-403D-8950-C9CB5D645B7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2707" name="Rectangle 2">
            <a:extLst>
              <a:ext uri="{FF2B5EF4-FFF2-40B4-BE49-F238E27FC236}">
                <a16:creationId xmlns:a16="http://schemas.microsoft.com/office/drawing/2014/main" id="{9AE0003B-6A53-C1D4-F284-CC993F974417}"/>
              </a:ext>
            </a:extLst>
          </p:cNvPr>
          <p:cNvSpPr>
            <a:spLocks noGrp="1" noRot="1" noChangeAspect="1" noChangeArrowheads="1" noTextEdit="1"/>
          </p:cNvSpPr>
          <p:nvPr>
            <p:ph type="sldImg"/>
          </p:nvPr>
        </p:nvSpPr>
        <p:spPr>
          <a:solidFill>
            <a:srgbClr val="FFFFFF"/>
          </a:solidFill>
          <a:ln/>
        </p:spPr>
      </p:sp>
      <p:sp>
        <p:nvSpPr>
          <p:cNvPr id="72708" name="Rectangle 3">
            <a:extLst>
              <a:ext uri="{FF2B5EF4-FFF2-40B4-BE49-F238E27FC236}">
                <a16:creationId xmlns:a16="http://schemas.microsoft.com/office/drawing/2014/main" id="{4E36FEC1-9A09-170E-D231-81B69C9546B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42263191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D2E71C12-4C0E-9FBD-3897-1AA19924FB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8EABA6-5059-46FF-B6C3-1486C821B62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4755" name="Rectangle 2">
            <a:extLst>
              <a:ext uri="{FF2B5EF4-FFF2-40B4-BE49-F238E27FC236}">
                <a16:creationId xmlns:a16="http://schemas.microsoft.com/office/drawing/2014/main" id="{7A044DB8-04B9-39C4-799F-78EB384D2CCA}"/>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F361733D-8575-10EC-4C3E-46A586C482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8021771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E70AB914-D6E6-CB06-2890-D2A3487A2E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A46E176-A13B-4084-92B5-0607E84AAEA3}" type="slidenum">
              <a:rPr lang="en-US" altLang="en-US" sz="1200"/>
              <a:pPr eaLnBrk="1" hangingPunct="1"/>
              <a:t>62</a:t>
            </a:fld>
            <a:endParaRPr lang="en-US" altLang="en-US" sz="1200"/>
          </a:p>
        </p:txBody>
      </p:sp>
      <p:sp>
        <p:nvSpPr>
          <p:cNvPr id="50179" name="Rectangle 2">
            <a:extLst>
              <a:ext uri="{FF2B5EF4-FFF2-40B4-BE49-F238E27FC236}">
                <a16:creationId xmlns:a16="http://schemas.microsoft.com/office/drawing/2014/main" id="{E127AE4D-0DAA-6071-D82C-04B4AC272BF5}"/>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73C4DC0B-C725-D960-1FB4-AC268DCECD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42820723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7F014C14-FD61-73ED-A99F-7FBDC8BCC0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3917A34-ACDC-402E-9949-BD40A9622AF9}" type="slidenum">
              <a:rPr lang="en-US" altLang="en-US" sz="1200"/>
              <a:pPr eaLnBrk="1" hangingPunct="1"/>
              <a:t>63</a:t>
            </a:fld>
            <a:endParaRPr lang="en-US" altLang="en-US" sz="1200"/>
          </a:p>
        </p:txBody>
      </p:sp>
      <p:sp>
        <p:nvSpPr>
          <p:cNvPr id="122883" name="Rectangle 2">
            <a:extLst>
              <a:ext uri="{FF2B5EF4-FFF2-40B4-BE49-F238E27FC236}">
                <a16:creationId xmlns:a16="http://schemas.microsoft.com/office/drawing/2014/main" id="{C2AE43CF-222A-3C66-B3AC-D99A01066BDF}"/>
              </a:ext>
            </a:extLst>
          </p:cNvPr>
          <p:cNvSpPr>
            <a:spLocks noGrp="1" noRot="1" noChangeAspect="1" noChangeArrowheads="1" noTextEdit="1"/>
          </p:cNvSpPr>
          <p:nvPr>
            <p:ph type="sldImg"/>
          </p:nvPr>
        </p:nvSpPr>
        <p:spPr>
          <a:solidFill>
            <a:srgbClr val="FFFFFF"/>
          </a:solidFill>
          <a:ln/>
        </p:spPr>
      </p:sp>
      <p:sp>
        <p:nvSpPr>
          <p:cNvPr id="122884" name="Rectangle 3">
            <a:extLst>
              <a:ext uri="{FF2B5EF4-FFF2-40B4-BE49-F238E27FC236}">
                <a16:creationId xmlns:a16="http://schemas.microsoft.com/office/drawing/2014/main" id="{4926ADE9-F2CB-2964-C389-78D00DB25D10}"/>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7632952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E0D85643-91F1-2D3B-FA43-56957476B1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3004893-9064-4BFC-AF25-649119E96E7B}" type="slidenum">
              <a:rPr lang="en-US" altLang="en-US" sz="1200"/>
              <a:pPr eaLnBrk="1" hangingPunct="1"/>
              <a:t>66</a:t>
            </a:fld>
            <a:endParaRPr lang="en-US" altLang="en-US" sz="1200"/>
          </a:p>
        </p:txBody>
      </p:sp>
      <p:sp>
        <p:nvSpPr>
          <p:cNvPr id="52227" name="Rectangle 2">
            <a:extLst>
              <a:ext uri="{FF2B5EF4-FFF2-40B4-BE49-F238E27FC236}">
                <a16:creationId xmlns:a16="http://schemas.microsoft.com/office/drawing/2014/main" id="{BCD05602-1B17-621D-C4D7-8D9AF6476DD5}"/>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58710E46-0B69-6FE0-50F8-B30F6F0409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38680332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24E62109-2360-715C-E260-BDDE987DA1C9}"/>
              </a:ext>
            </a:extLst>
          </p:cNvPr>
          <p:cNvSpPr>
            <a:spLocks noGrp="1" noRot="1" noChangeAspect="1" noTextEdit="1"/>
          </p:cNvSpPr>
          <p:nvPr>
            <p:ph type="sldImg"/>
          </p:nvPr>
        </p:nvSpPr>
        <p:spPr>
          <a:ln/>
        </p:spPr>
      </p:sp>
      <p:sp>
        <p:nvSpPr>
          <p:cNvPr id="53251" name="Notes Placeholder 2">
            <a:extLst>
              <a:ext uri="{FF2B5EF4-FFF2-40B4-BE49-F238E27FC236}">
                <a16:creationId xmlns:a16="http://schemas.microsoft.com/office/drawing/2014/main" id="{2A669148-53EA-1A02-F34C-5F877CB83A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3252" name="Slide Number Placeholder 3">
            <a:extLst>
              <a:ext uri="{FF2B5EF4-FFF2-40B4-BE49-F238E27FC236}">
                <a16:creationId xmlns:a16="http://schemas.microsoft.com/office/drawing/2014/main" id="{4B5B6957-77D1-96B3-B1DC-3860B7A2D65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4ADE9AE-8F0A-4B4E-B255-69E82955F9D8}" type="slidenum">
              <a:rPr lang="en-US" altLang="en-US" sz="1200"/>
              <a:pPr eaLnBrk="1" hangingPunct="1"/>
              <a:t>67</a:t>
            </a:fld>
            <a:endParaRPr lang="en-US" altLang="en-US" sz="1200"/>
          </a:p>
        </p:txBody>
      </p:sp>
    </p:spTree>
    <p:extLst>
      <p:ext uri="{BB962C8B-B14F-4D97-AF65-F5344CB8AC3E}">
        <p14:creationId xmlns:p14="http://schemas.microsoft.com/office/powerpoint/2010/main" val="2186729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39266" name="Group 2"/>
          <p:cNvGrpSpPr>
            <a:grpSpLocks/>
          </p:cNvGrpSpPr>
          <p:nvPr/>
        </p:nvGrpSpPr>
        <p:grpSpPr bwMode="auto">
          <a:xfrm>
            <a:off x="-1035050" y="1552575"/>
            <a:ext cx="10179050" cy="5305425"/>
            <a:chOff x="-652" y="978"/>
            <a:chExt cx="6412" cy="3342"/>
          </a:xfrm>
        </p:grpSpPr>
        <p:sp>
          <p:nvSpPr>
            <p:cNvPr id="139267"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endParaRPr lang="en-US"/>
            </a:p>
          </p:txBody>
        </p:sp>
        <p:sp>
          <p:nvSpPr>
            <p:cNvPr id="139268"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endParaRPr lang="en-US"/>
            </a:p>
          </p:txBody>
        </p:sp>
      </p:grpSp>
      <p:sp>
        <p:nvSpPr>
          <p:cNvPr id="139269" name="Rectangle 5"/>
          <p:cNvSpPr>
            <a:spLocks noGrp="1" noChangeArrowheads="1"/>
          </p:cNvSpPr>
          <p:nvPr>
            <p:ph type="ctrTitle" sz="quarter"/>
          </p:nvPr>
        </p:nvSpPr>
        <p:spPr>
          <a:xfrm>
            <a:off x="1293813" y="762000"/>
            <a:ext cx="7772400" cy="1143000"/>
          </a:xfrm>
        </p:spPr>
        <p:txBody>
          <a:bodyPr anchor="b"/>
          <a:lstStyle>
            <a:lvl1pPr>
              <a:defRPr/>
            </a:lvl1pPr>
          </a:lstStyle>
          <a:p>
            <a:r>
              <a:rPr lang="en-US"/>
              <a:t>Click to edit Master title style</a:t>
            </a:r>
          </a:p>
        </p:txBody>
      </p:sp>
      <p:sp>
        <p:nvSpPr>
          <p:cNvPr id="139270"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139271" name="Rectangle 7"/>
          <p:cNvSpPr>
            <a:spLocks noGrp="1" noChangeArrowheads="1"/>
          </p:cNvSpPr>
          <p:nvPr>
            <p:ph type="dt" sz="quarter" idx="2"/>
          </p:nvPr>
        </p:nvSpPr>
        <p:spPr/>
        <p:txBody>
          <a:bodyPr/>
          <a:lstStyle>
            <a:lvl1pPr>
              <a:defRPr/>
            </a:lvl1pPr>
          </a:lstStyle>
          <a:p>
            <a:endParaRPr lang="en-US"/>
          </a:p>
        </p:txBody>
      </p:sp>
      <p:sp>
        <p:nvSpPr>
          <p:cNvPr id="139272" name="Rectangle 8"/>
          <p:cNvSpPr>
            <a:spLocks noGrp="1" noChangeArrowheads="1"/>
          </p:cNvSpPr>
          <p:nvPr>
            <p:ph type="ftr" sz="quarter" idx="3"/>
          </p:nvPr>
        </p:nvSpPr>
        <p:spPr/>
        <p:txBody>
          <a:bodyPr/>
          <a:lstStyle>
            <a:lvl1pPr>
              <a:defRPr/>
            </a:lvl1pPr>
          </a:lstStyle>
          <a:p>
            <a:endParaRPr lang="en-US"/>
          </a:p>
        </p:txBody>
      </p:sp>
      <p:sp>
        <p:nvSpPr>
          <p:cNvPr id="139273" name="Rectangle 9"/>
          <p:cNvSpPr>
            <a:spLocks noGrp="1" noChangeArrowheads="1"/>
          </p:cNvSpPr>
          <p:nvPr>
            <p:ph type="sldNum" sz="quarter" idx="4"/>
          </p:nvPr>
        </p:nvSpPr>
        <p:spPr/>
        <p:txBody>
          <a:bodyPr/>
          <a:lstStyle>
            <a:lvl1pPr>
              <a:defRPr/>
            </a:lvl1pPr>
          </a:lstStyle>
          <a:p>
            <a:fld id="{319D6B95-A629-4C4B-A46D-6861B6E69E8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7F9AF4-83B6-4226-A583-6C58082840F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98E3D1E-2AEF-435E-93B1-B21449B009D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831DC03-20FF-4980-AFA0-A131D899FB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77B6D2F-3FF6-4AAF-BCCA-D158398CC2E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B6C4F15-66E8-4762-BD5D-226B16594EA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275F555-0EFC-4511-ACF8-83C92F8C39E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34453D5-D845-41B7-90AF-CDA2E7CE4E4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4AE23D-EABE-40C7-B340-B4F7DDECAA7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750A186-1FD2-4C41-97C7-16C9F2D79FE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93526D-8B7B-45CA-85EC-F253A0E8D534}"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r>
              <a:rPr lang="en-US"/>
              <a:t>Click icon to add online image</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B139FF16-783A-4B09-BA21-DBEDC5A69C30}"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r>
              <a:rPr lang="en-US"/>
              <a:t>Click icon to add online image</a:t>
            </a:r>
          </a:p>
        </p:txBody>
      </p:sp>
      <p:sp>
        <p:nvSpPr>
          <p:cNvPr id="4" name="Text Placeholder 3"/>
          <p:cNvSpPr>
            <a:spLocks noGrp="1"/>
          </p:cNvSpPr>
          <p:nvPr>
            <p:ph type="body"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E747CF4E-43B4-41FC-89EF-35845520493F}"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F374A91C-8365-D791-5EBF-B0DF4269CDB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7">
            <a:extLst>
              <a:ext uri="{FF2B5EF4-FFF2-40B4-BE49-F238E27FC236}">
                <a16:creationId xmlns:a16="http://schemas.microsoft.com/office/drawing/2014/main" id="{4DBBF1DC-4C78-FAE1-53E0-E996E348610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8">
            <a:extLst>
              <a:ext uri="{FF2B5EF4-FFF2-40B4-BE49-F238E27FC236}">
                <a16:creationId xmlns:a16="http://schemas.microsoft.com/office/drawing/2014/main" id="{A32931CA-44D7-A63D-B6A6-197480D3F2E7}"/>
              </a:ext>
            </a:extLst>
          </p:cNvPr>
          <p:cNvSpPr>
            <a:spLocks noGrp="1" noChangeArrowheads="1"/>
          </p:cNvSpPr>
          <p:nvPr>
            <p:ph type="sldNum" sz="quarter" idx="12"/>
          </p:nvPr>
        </p:nvSpPr>
        <p:spPr>
          <a:ln/>
        </p:spPr>
        <p:txBody>
          <a:bodyPr/>
          <a:lstStyle>
            <a:lvl1pPr>
              <a:defRPr/>
            </a:lvl1pPr>
          </a:lstStyle>
          <a:p>
            <a:pPr>
              <a:defRPr/>
            </a:pPr>
            <a:fld id="{29A89090-D7DB-4650-BAC9-7065AD42B92D}" type="slidenum">
              <a:rPr lang="en-US" altLang="en-US"/>
              <a:pPr>
                <a:defRPr/>
              </a:pPr>
              <a:t>‹#›</a:t>
            </a:fld>
            <a:endParaRPr lang="en-US" altLang="en-US"/>
          </a:p>
        </p:txBody>
      </p:sp>
    </p:spTree>
    <p:extLst>
      <p:ext uri="{BB962C8B-B14F-4D97-AF65-F5344CB8AC3E}">
        <p14:creationId xmlns:p14="http://schemas.microsoft.com/office/powerpoint/2010/main" val="1148354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9E7E7F4C-E4E7-4BC0-40A7-586606A0FF3A}"/>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1B36CE4C-8FD0-B049-75C4-9AA82554FDC9}"/>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452BAF6C-764D-A8D4-2FB7-DC16191AC8DC}"/>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340678F-6ED2-4452-A043-4ABA3D1A8956}"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268474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6">
            <a:extLst>
              <a:ext uri="{FF2B5EF4-FFF2-40B4-BE49-F238E27FC236}">
                <a16:creationId xmlns:a16="http://schemas.microsoft.com/office/drawing/2014/main" id="{155E33BE-F6B0-D8FD-8DDB-330B371B3906}"/>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36AD6686-90B1-DBA2-800E-1B1EA3F01DF1}"/>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57849409-8A5C-7283-A0B2-A676157E9DF8}"/>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8C406FC-0029-4F63-9C99-7EA92C281ACE}"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80598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1D107672-22AE-13B6-D1E6-9640C2AF3229}"/>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5" name="Rectangle 7">
            <a:extLst>
              <a:ext uri="{FF2B5EF4-FFF2-40B4-BE49-F238E27FC236}">
                <a16:creationId xmlns:a16="http://schemas.microsoft.com/office/drawing/2014/main" id="{76A2D0E2-9584-3754-D5FF-8E14502D3620}"/>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8">
            <a:extLst>
              <a:ext uri="{FF2B5EF4-FFF2-40B4-BE49-F238E27FC236}">
                <a16:creationId xmlns:a16="http://schemas.microsoft.com/office/drawing/2014/main" id="{D430E79C-507E-56D6-59B4-32D1C585E3C9}"/>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FC44FBC-48CF-4804-9499-4293B282905F}"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476566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BD10A630-4641-1804-02C1-001D2AC11AFA}"/>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E4E221EC-8CA5-EE55-59A9-7BA4001EFEBD}"/>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95F586EF-3EA9-54C6-DAF8-B2AE117FAC4F}"/>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A785AEE-424D-4C1A-B2B0-65EC270D3B3D}"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367042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F4AEB414-620C-DF72-9CA3-4CA8BC41C07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7">
            <a:extLst>
              <a:ext uri="{FF2B5EF4-FFF2-40B4-BE49-F238E27FC236}">
                <a16:creationId xmlns:a16="http://schemas.microsoft.com/office/drawing/2014/main" id="{8CC571B7-BBA3-D343-10BF-E2054CAFD5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E1A982EF-DA46-10D1-B754-87C1F2524873}"/>
              </a:ext>
            </a:extLst>
          </p:cNvPr>
          <p:cNvSpPr>
            <a:spLocks noGrp="1" noChangeArrowheads="1"/>
          </p:cNvSpPr>
          <p:nvPr>
            <p:ph type="sldNum" sz="quarter" idx="12"/>
          </p:nvPr>
        </p:nvSpPr>
        <p:spPr>
          <a:ln/>
        </p:spPr>
        <p:txBody>
          <a:bodyPr/>
          <a:lstStyle>
            <a:lvl1pPr>
              <a:defRPr/>
            </a:lvl1pPr>
          </a:lstStyle>
          <a:p>
            <a:fld id="{42E014E4-70C7-410F-B1D6-AEFD360CDD9B}" type="slidenum">
              <a:rPr lang="en-US" altLang="en-US"/>
              <a:pPr/>
              <a:t>‹#›</a:t>
            </a:fld>
            <a:endParaRPr lang="en-US" altLang="en-US"/>
          </a:p>
        </p:txBody>
      </p:sp>
    </p:spTree>
    <p:extLst>
      <p:ext uri="{BB962C8B-B14F-4D97-AF65-F5344CB8AC3E}">
        <p14:creationId xmlns:p14="http://schemas.microsoft.com/office/powerpoint/2010/main" val="1759542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7748636B-3F1C-6204-4259-7483F55D767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558E43B0-C42A-2B31-762C-93BDB75451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F1E057AF-BF87-1CE2-F24D-F897357EB4A1}"/>
              </a:ext>
            </a:extLst>
          </p:cNvPr>
          <p:cNvSpPr>
            <a:spLocks noGrp="1" noChangeArrowheads="1"/>
          </p:cNvSpPr>
          <p:nvPr>
            <p:ph type="sldNum" sz="quarter" idx="12"/>
          </p:nvPr>
        </p:nvSpPr>
        <p:spPr>
          <a:ln/>
        </p:spPr>
        <p:txBody>
          <a:bodyPr/>
          <a:lstStyle>
            <a:lvl1pPr>
              <a:defRPr/>
            </a:lvl1pPr>
          </a:lstStyle>
          <a:p>
            <a:fld id="{D3334A17-9E00-4B8F-98E8-A9A85C215B66}" type="slidenum">
              <a:rPr lang="en-US" altLang="en-US"/>
              <a:pPr/>
              <a:t>‹#›</a:t>
            </a:fld>
            <a:endParaRPr lang="en-US" altLang="en-US"/>
          </a:p>
        </p:txBody>
      </p:sp>
    </p:spTree>
    <p:extLst>
      <p:ext uri="{BB962C8B-B14F-4D97-AF65-F5344CB8AC3E}">
        <p14:creationId xmlns:p14="http://schemas.microsoft.com/office/powerpoint/2010/main" val="1746916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71BAADD-A104-54DD-2638-D460F9EF6369}"/>
              </a:ext>
            </a:extLst>
          </p:cNvPr>
          <p:cNvGrpSpPr>
            <a:grpSpLocks/>
          </p:cNvGrpSpPr>
          <p:nvPr/>
        </p:nvGrpSpPr>
        <p:grpSpPr bwMode="auto">
          <a:xfrm>
            <a:off x="-1035050" y="1552575"/>
            <a:ext cx="10179050" cy="5305425"/>
            <a:chOff x="-652" y="978"/>
            <a:chExt cx="6412" cy="3342"/>
          </a:xfrm>
        </p:grpSpPr>
        <p:sp>
          <p:nvSpPr>
            <p:cNvPr id="3" name="Freeform 3">
              <a:extLst>
                <a:ext uri="{FF2B5EF4-FFF2-40B4-BE49-F238E27FC236}">
                  <a16:creationId xmlns:a16="http://schemas.microsoft.com/office/drawing/2014/main" id="{4D44DB0D-E185-51CD-9CFF-9A30543424C7}"/>
                </a:ext>
              </a:extLst>
            </p:cNvPr>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latin typeface="Times New Roman" charset="0"/>
              </a:endParaRPr>
            </a:p>
          </p:txBody>
        </p:sp>
        <p:sp>
          <p:nvSpPr>
            <p:cNvPr id="4" name="Arc 4">
              <a:extLst>
                <a:ext uri="{FF2B5EF4-FFF2-40B4-BE49-F238E27FC236}">
                  <a16:creationId xmlns:a16="http://schemas.microsoft.com/office/drawing/2014/main" id="{93EE2FB6-D2BD-77A7-18E8-CB48A79BE337}"/>
                </a:ext>
              </a:extLst>
            </p:cNvPr>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latin typeface="Times New Roman" charset="0"/>
              </a:endParaRPr>
            </a:p>
          </p:txBody>
        </p:sp>
      </p:grpSp>
      <p:sp>
        <p:nvSpPr>
          <p:cNvPr id="114693" name="Rectangle 5"/>
          <p:cNvSpPr>
            <a:spLocks noGrp="1" noChangeArrowheads="1"/>
          </p:cNvSpPr>
          <p:nvPr>
            <p:ph type="ctrTitle" sz="quarter"/>
          </p:nvPr>
        </p:nvSpPr>
        <p:spPr>
          <a:xfrm>
            <a:off x="1293813" y="762000"/>
            <a:ext cx="7772400" cy="1143000"/>
          </a:xfrm>
        </p:spPr>
        <p:txBody>
          <a:bodyPr anchor="b"/>
          <a:lstStyle>
            <a:lvl1pPr>
              <a:defRPr/>
            </a:lvl1pPr>
          </a:lstStyle>
          <a:p>
            <a:r>
              <a:rPr lang="en-US"/>
              <a:t>Click to edit Master title style</a:t>
            </a:r>
          </a:p>
        </p:txBody>
      </p:sp>
      <p:sp>
        <p:nvSpPr>
          <p:cNvPr id="114694"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5" name="Rectangle 7">
            <a:extLst>
              <a:ext uri="{FF2B5EF4-FFF2-40B4-BE49-F238E27FC236}">
                <a16:creationId xmlns:a16="http://schemas.microsoft.com/office/drawing/2014/main" id="{75EBBF4B-A763-2D83-1005-CC0096C55B73}"/>
              </a:ext>
            </a:extLst>
          </p:cNvPr>
          <p:cNvSpPr>
            <a:spLocks noGrp="1" noChangeArrowheads="1"/>
          </p:cNvSpPr>
          <p:nvPr>
            <p:ph type="dt" sz="quarter" idx="10"/>
          </p:nvPr>
        </p:nvSpPr>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DA22093A-33AE-82D3-1CC3-F3EDC5284779}"/>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FE12B905-C4BE-FCD6-4680-3A5EFDE38661}"/>
              </a:ext>
            </a:extLst>
          </p:cNvPr>
          <p:cNvSpPr>
            <a:spLocks noGrp="1" noChangeArrowheads="1"/>
          </p:cNvSpPr>
          <p:nvPr>
            <p:ph type="sldNum" sz="quarter" idx="12"/>
          </p:nvPr>
        </p:nvSpPr>
        <p:spPr/>
        <p:txBody>
          <a:bodyPr/>
          <a:lstStyle>
            <a:lvl1pPr>
              <a:defRPr/>
            </a:lvl1pPr>
          </a:lstStyle>
          <a:p>
            <a:fld id="{443E726A-809A-4C9F-AB71-CB89D866CBF2}" type="slidenum">
              <a:rPr lang="en-US" altLang="en-US"/>
              <a:pPr/>
              <a:t>‹#›</a:t>
            </a:fld>
            <a:endParaRPr lang="en-US" altLang="en-US"/>
          </a:p>
        </p:txBody>
      </p:sp>
    </p:spTree>
    <p:extLst>
      <p:ext uri="{BB962C8B-B14F-4D97-AF65-F5344CB8AC3E}">
        <p14:creationId xmlns:p14="http://schemas.microsoft.com/office/powerpoint/2010/main" val="3499025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9E7E7F4C-E4E7-4BC0-40A7-586606A0FF3A}"/>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1B36CE4C-8FD0-B049-75C4-9AA82554FDC9}"/>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452BAF6C-764D-A8D4-2FB7-DC16191AC8DC}"/>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340678F-6ED2-4452-A043-4ABA3D1A8956}"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0158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6">
            <a:extLst>
              <a:ext uri="{FF2B5EF4-FFF2-40B4-BE49-F238E27FC236}">
                <a16:creationId xmlns:a16="http://schemas.microsoft.com/office/drawing/2014/main" id="{155E33BE-F6B0-D8FD-8DDB-330B371B3906}"/>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36AD6686-90B1-DBA2-800E-1B1EA3F01DF1}"/>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57849409-8A5C-7283-A0B2-A676157E9DF8}"/>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8C406FC-0029-4F63-9C99-7EA92C281ACE}"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239781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1D107672-22AE-13B6-D1E6-9640C2AF3229}"/>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5" name="Rectangle 7">
            <a:extLst>
              <a:ext uri="{FF2B5EF4-FFF2-40B4-BE49-F238E27FC236}">
                <a16:creationId xmlns:a16="http://schemas.microsoft.com/office/drawing/2014/main" id="{76A2D0E2-9584-3754-D5FF-8E14502D3620}"/>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8">
            <a:extLst>
              <a:ext uri="{FF2B5EF4-FFF2-40B4-BE49-F238E27FC236}">
                <a16:creationId xmlns:a16="http://schemas.microsoft.com/office/drawing/2014/main" id="{D430E79C-507E-56D6-59B4-32D1C585E3C9}"/>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FC44FBC-48CF-4804-9499-4293B282905F}"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0543573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F374A91C-8365-D791-5EBF-B0DF4269CDB0}"/>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4DBBF1DC-4C78-FAE1-53E0-E996E348610E}"/>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A32931CA-44D7-A63D-B6A6-197480D3F2E7}"/>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9A89090-D7DB-4650-BAC9-7065AD42B92D}"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88249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BD10A630-4641-1804-02C1-001D2AC11AFA}"/>
              </a:ext>
            </a:extLst>
          </p:cNvPr>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6" name="Rectangle 7">
            <a:extLst>
              <a:ext uri="{FF2B5EF4-FFF2-40B4-BE49-F238E27FC236}">
                <a16:creationId xmlns:a16="http://schemas.microsoft.com/office/drawing/2014/main" id="{E4E221EC-8CA5-EE55-59A9-7BA4001EFEBD}"/>
              </a:ext>
            </a:extLst>
          </p:cNvPr>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Times New Roman" charset="0"/>
              <a:ea typeface="+mn-ea"/>
              <a:cs typeface="+mn-cs"/>
            </a:endParaRPr>
          </a:p>
        </p:txBody>
      </p:sp>
      <p:sp>
        <p:nvSpPr>
          <p:cNvPr id="7" name="Rectangle 8">
            <a:extLst>
              <a:ext uri="{FF2B5EF4-FFF2-40B4-BE49-F238E27FC236}">
                <a16:creationId xmlns:a16="http://schemas.microsoft.com/office/drawing/2014/main" id="{95F586EF-3EA9-54C6-DAF8-B2AE117FAC4F}"/>
              </a:ext>
            </a:extLst>
          </p:cNvPr>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A785AEE-424D-4C1A-B2B0-65EC270D3B3D}" type="slidenum">
              <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FFFFFF"/>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195034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F4AEB414-620C-DF72-9CA3-4CA8BC41C07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7">
            <a:extLst>
              <a:ext uri="{FF2B5EF4-FFF2-40B4-BE49-F238E27FC236}">
                <a16:creationId xmlns:a16="http://schemas.microsoft.com/office/drawing/2014/main" id="{8CC571B7-BBA3-D343-10BF-E2054CAFD5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E1A982EF-DA46-10D1-B754-87C1F2524873}"/>
              </a:ext>
            </a:extLst>
          </p:cNvPr>
          <p:cNvSpPr>
            <a:spLocks noGrp="1" noChangeArrowheads="1"/>
          </p:cNvSpPr>
          <p:nvPr>
            <p:ph type="sldNum" sz="quarter" idx="12"/>
          </p:nvPr>
        </p:nvSpPr>
        <p:spPr>
          <a:ln/>
        </p:spPr>
        <p:txBody>
          <a:bodyPr/>
          <a:lstStyle>
            <a:lvl1pPr>
              <a:defRPr/>
            </a:lvl1pPr>
          </a:lstStyle>
          <a:p>
            <a:fld id="{42E014E4-70C7-410F-B1D6-AEFD360CDD9B}" type="slidenum">
              <a:rPr lang="en-US" altLang="en-US"/>
              <a:pPr/>
              <a:t>‹#›</a:t>
            </a:fld>
            <a:endParaRPr lang="en-US" altLang="en-US"/>
          </a:p>
        </p:txBody>
      </p:sp>
    </p:spTree>
    <p:extLst>
      <p:ext uri="{BB962C8B-B14F-4D97-AF65-F5344CB8AC3E}">
        <p14:creationId xmlns:p14="http://schemas.microsoft.com/office/powerpoint/2010/main" val="42770587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7748636B-3F1C-6204-4259-7483F55D767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7">
            <a:extLst>
              <a:ext uri="{FF2B5EF4-FFF2-40B4-BE49-F238E27FC236}">
                <a16:creationId xmlns:a16="http://schemas.microsoft.com/office/drawing/2014/main" id="{558E43B0-C42A-2B31-762C-93BDB75451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F1E057AF-BF87-1CE2-F24D-F897357EB4A1}"/>
              </a:ext>
            </a:extLst>
          </p:cNvPr>
          <p:cNvSpPr>
            <a:spLocks noGrp="1" noChangeArrowheads="1"/>
          </p:cNvSpPr>
          <p:nvPr>
            <p:ph type="sldNum" sz="quarter" idx="12"/>
          </p:nvPr>
        </p:nvSpPr>
        <p:spPr>
          <a:ln/>
        </p:spPr>
        <p:txBody>
          <a:bodyPr/>
          <a:lstStyle>
            <a:lvl1pPr>
              <a:defRPr/>
            </a:lvl1pPr>
          </a:lstStyle>
          <a:p>
            <a:fld id="{D3334A17-9E00-4B8F-98E8-A9A85C215B66}" type="slidenum">
              <a:rPr lang="en-US" altLang="en-US"/>
              <a:pPr/>
              <a:t>‹#›</a:t>
            </a:fld>
            <a:endParaRPr lang="en-US" altLang="en-US"/>
          </a:p>
        </p:txBody>
      </p:sp>
    </p:spTree>
    <p:extLst>
      <p:ext uri="{BB962C8B-B14F-4D97-AF65-F5344CB8AC3E}">
        <p14:creationId xmlns:p14="http://schemas.microsoft.com/office/powerpoint/2010/main" val="12872921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71BAADD-A104-54DD-2638-D460F9EF6369}"/>
              </a:ext>
            </a:extLst>
          </p:cNvPr>
          <p:cNvGrpSpPr>
            <a:grpSpLocks/>
          </p:cNvGrpSpPr>
          <p:nvPr/>
        </p:nvGrpSpPr>
        <p:grpSpPr bwMode="auto">
          <a:xfrm>
            <a:off x="-1035050" y="1552575"/>
            <a:ext cx="10179050" cy="5305425"/>
            <a:chOff x="-652" y="978"/>
            <a:chExt cx="6412" cy="3342"/>
          </a:xfrm>
        </p:grpSpPr>
        <p:sp>
          <p:nvSpPr>
            <p:cNvPr id="3" name="Freeform 3">
              <a:extLst>
                <a:ext uri="{FF2B5EF4-FFF2-40B4-BE49-F238E27FC236}">
                  <a16:creationId xmlns:a16="http://schemas.microsoft.com/office/drawing/2014/main" id="{4D44DB0D-E185-51CD-9CFF-9A30543424C7}"/>
                </a:ext>
              </a:extLst>
            </p:cNvPr>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latin typeface="Times New Roman" charset="0"/>
              </a:endParaRPr>
            </a:p>
          </p:txBody>
        </p:sp>
        <p:sp>
          <p:nvSpPr>
            <p:cNvPr id="4" name="Arc 4">
              <a:extLst>
                <a:ext uri="{FF2B5EF4-FFF2-40B4-BE49-F238E27FC236}">
                  <a16:creationId xmlns:a16="http://schemas.microsoft.com/office/drawing/2014/main" id="{93EE2FB6-D2BD-77A7-18E8-CB48A79BE337}"/>
                </a:ext>
              </a:extLst>
            </p:cNvPr>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latin typeface="Times New Roman" charset="0"/>
              </a:endParaRPr>
            </a:p>
          </p:txBody>
        </p:sp>
      </p:grpSp>
      <p:sp>
        <p:nvSpPr>
          <p:cNvPr id="114693" name="Rectangle 5"/>
          <p:cNvSpPr>
            <a:spLocks noGrp="1" noChangeArrowheads="1"/>
          </p:cNvSpPr>
          <p:nvPr>
            <p:ph type="ctrTitle" sz="quarter"/>
          </p:nvPr>
        </p:nvSpPr>
        <p:spPr>
          <a:xfrm>
            <a:off x="1293813" y="762000"/>
            <a:ext cx="7772400" cy="1143000"/>
          </a:xfrm>
        </p:spPr>
        <p:txBody>
          <a:bodyPr anchor="b"/>
          <a:lstStyle>
            <a:lvl1pPr>
              <a:defRPr/>
            </a:lvl1pPr>
          </a:lstStyle>
          <a:p>
            <a:r>
              <a:rPr lang="en-US"/>
              <a:t>Click to edit Master title style</a:t>
            </a:r>
          </a:p>
        </p:txBody>
      </p:sp>
      <p:sp>
        <p:nvSpPr>
          <p:cNvPr id="114694"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5" name="Rectangle 7">
            <a:extLst>
              <a:ext uri="{FF2B5EF4-FFF2-40B4-BE49-F238E27FC236}">
                <a16:creationId xmlns:a16="http://schemas.microsoft.com/office/drawing/2014/main" id="{75EBBF4B-A763-2D83-1005-CC0096C55B73}"/>
              </a:ext>
            </a:extLst>
          </p:cNvPr>
          <p:cNvSpPr>
            <a:spLocks noGrp="1" noChangeArrowheads="1"/>
          </p:cNvSpPr>
          <p:nvPr>
            <p:ph type="dt" sz="quarter" idx="10"/>
          </p:nvPr>
        </p:nvSpPr>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DA22093A-33AE-82D3-1CC3-F3EDC5284779}"/>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FE12B905-C4BE-FCD6-4680-3A5EFDE38661}"/>
              </a:ext>
            </a:extLst>
          </p:cNvPr>
          <p:cNvSpPr>
            <a:spLocks noGrp="1" noChangeArrowheads="1"/>
          </p:cNvSpPr>
          <p:nvPr>
            <p:ph type="sldNum" sz="quarter" idx="12"/>
          </p:nvPr>
        </p:nvSpPr>
        <p:spPr/>
        <p:txBody>
          <a:bodyPr/>
          <a:lstStyle>
            <a:lvl1pPr>
              <a:defRPr/>
            </a:lvl1pPr>
          </a:lstStyle>
          <a:p>
            <a:fld id="{443E726A-809A-4C9F-AB71-CB89D866CBF2}" type="slidenum">
              <a:rPr lang="en-US" altLang="en-US"/>
              <a:pPr/>
              <a:t>‹#›</a:t>
            </a:fld>
            <a:endParaRPr lang="en-US" altLang="en-US"/>
          </a:p>
        </p:txBody>
      </p:sp>
    </p:spTree>
    <p:extLst>
      <p:ext uri="{BB962C8B-B14F-4D97-AF65-F5344CB8AC3E}">
        <p14:creationId xmlns:p14="http://schemas.microsoft.com/office/powerpoint/2010/main" val="1144874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38242" name="Group 2"/>
          <p:cNvGrpSpPr>
            <a:grpSpLocks/>
          </p:cNvGrpSpPr>
          <p:nvPr/>
        </p:nvGrpSpPr>
        <p:grpSpPr bwMode="auto">
          <a:xfrm>
            <a:off x="0" y="1588"/>
            <a:ext cx="9132888" cy="6845300"/>
            <a:chOff x="0" y="1"/>
            <a:chExt cx="5753" cy="4312"/>
          </a:xfrm>
        </p:grpSpPr>
        <p:sp>
          <p:nvSpPr>
            <p:cNvPr id="138243"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endParaRPr lang="en-US"/>
            </a:p>
          </p:txBody>
        </p:sp>
        <p:sp>
          <p:nvSpPr>
            <p:cNvPr id="138244"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endParaRPr lang="en-US"/>
            </a:p>
          </p:txBody>
        </p:sp>
      </p:grpSp>
      <p:sp>
        <p:nvSpPr>
          <p:cNvPr id="138245"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38246"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endParaRPr lang="en-US"/>
          </a:p>
        </p:txBody>
      </p:sp>
      <p:sp>
        <p:nvSpPr>
          <p:cNvPr id="138247"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endParaRPr lang="en-US"/>
          </a:p>
        </p:txBody>
      </p:sp>
      <p:sp>
        <p:nvSpPr>
          <p:cNvPr id="138248"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fld id="{1193BF64-7168-40D1-97D5-6D4FEB5253A1}" type="slidenum">
              <a:rPr lang="en-US"/>
              <a:pPr/>
              <a:t>‹#›</a:t>
            </a:fld>
            <a:endParaRPr lang="en-US"/>
          </a:p>
        </p:txBody>
      </p:sp>
      <p:sp>
        <p:nvSpPr>
          <p:cNvPr id="138249"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1" fontAlgn="base" hangingPunct="1">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SzPct val="90000"/>
        <a:buChar char="–"/>
        <a:defRPr sz="2800">
          <a:solidFill>
            <a:schemeClr val="tx1"/>
          </a:solidFill>
          <a:latin typeface="+mn-lt"/>
        </a:defRPr>
      </a:lvl2pPr>
      <a:lvl3pPr marL="1143000" indent="-228600" algn="l" rtl="0" eaLnBrk="1" fontAlgn="base" hangingPunct="1">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accent1"/>
        </a:buClr>
        <a:buChar char="•"/>
        <a:defRPr sz="2000">
          <a:solidFill>
            <a:schemeClr val="tx1"/>
          </a:solidFill>
          <a:latin typeface="+mn-lt"/>
        </a:defRPr>
      </a:lvl5pPr>
      <a:lvl6pPr marL="2514600" indent="-228600" algn="l" rtl="0" eaLnBrk="1" fontAlgn="base" hangingPunct="1">
        <a:spcBef>
          <a:spcPct val="20000"/>
        </a:spcBef>
        <a:spcAft>
          <a:spcPct val="0"/>
        </a:spcAft>
        <a:buClr>
          <a:schemeClr val="accent1"/>
        </a:buClr>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BADF05C7-37DF-80AA-3C66-DDCF4FEB7FA0}"/>
              </a:ext>
            </a:extLst>
          </p:cNvPr>
          <p:cNvGrpSpPr>
            <a:grpSpLocks/>
          </p:cNvGrpSpPr>
          <p:nvPr/>
        </p:nvGrpSpPr>
        <p:grpSpPr bwMode="auto">
          <a:xfrm>
            <a:off x="0" y="1588"/>
            <a:ext cx="9132888" cy="6845300"/>
            <a:chOff x="0" y="1"/>
            <a:chExt cx="5753" cy="4312"/>
          </a:xfrm>
        </p:grpSpPr>
        <p:sp>
          <p:nvSpPr>
            <p:cNvPr id="71683" name="Freeform 3">
              <a:extLst>
                <a:ext uri="{FF2B5EF4-FFF2-40B4-BE49-F238E27FC236}">
                  <a16:creationId xmlns:a16="http://schemas.microsoft.com/office/drawing/2014/main" id="{501FE200-D4EA-4C89-C441-925474ECCF2E}"/>
                </a:ext>
              </a:extLst>
            </p:cNvPr>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eaLnBrk="1" hangingPunct="1">
                <a:defRPr/>
              </a:pPr>
              <a:endParaRPr lang="en-US">
                <a:latin typeface="Times New Roman" charset="0"/>
              </a:endParaRPr>
            </a:p>
          </p:txBody>
        </p:sp>
        <p:sp>
          <p:nvSpPr>
            <p:cNvPr id="1033" name="Arc 4">
              <a:extLst>
                <a:ext uri="{FF2B5EF4-FFF2-40B4-BE49-F238E27FC236}">
                  <a16:creationId xmlns:a16="http://schemas.microsoft.com/office/drawing/2014/main" id="{68A71786-C2FC-8168-906C-53256E7F0C8B}"/>
                </a:ext>
              </a:extLst>
            </p:cNvPr>
            <p:cNvSpPr>
              <a:spLocks/>
            </p:cNvSpPr>
            <p:nvPr/>
          </p:nvSpPr>
          <p:spPr bwMode="auto">
            <a:xfrm>
              <a:off x="0" y="1"/>
              <a:ext cx="5298" cy="4312"/>
            </a:xfrm>
            <a:custGeom>
              <a:avLst/>
              <a:gdLst>
                <a:gd name="T0" fmla="*/ 0 w 21600"/>
                <a:gd name="T1" fmla="*/ 0 h 21600"/>
                <a:gd name="T2" fmla="*/ 5298 w 21600"/>
                <a:gd name="T3" fmla="*/ 4312 h 21600"/>
                <a:gd name="T4" fmla="*/ 0 w 21600"/>
                <a:gd name="T5" fmla="*/ 43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71685" name="Rectangle 5">
            <a:extLst>
              <a:ext uri="{FF2B5EF4-FFF2-40B4-BE49-F238E27FC236}">
                <a16:creationId xmlns:a16="http://schemas.microsoft.com/office/drawing/2014/main" id="{DF884235-539B-CCD1-B173-1B3C1848D8A1}"/>
              </a:ext>
            </a:extLst>
          </p:cNvPr>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71686" name="Rectangle 6">
            <a:extLst>
              <a:ext uri="{FF2B5EF4-FFF2-40B4-BE49-F238E27FC236}">
                <a16:creationId xmlns:a16="http://schemas.microsoft.com/office/drawing/2014/main" id="{05EF486D-F211-E612-A958-5C4C8E9C3EF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sz="1400">
                <a:latin typeface="Times New Roman" charset="0"/>
              </a:defRPr>
            </a:lvl1pPr>
          </a:lstStyle>
          <a:p>
            <a:pPr>
              <a:defRPr/>
            </a:pPr>
            <a:endParaRPr lang="en-US"/>
          </a:p>
        </p:txBody>
      </p:sp>
      <p:sp>
        <p:nvSpPr>
          <p:cNvPr id="71687" name="Rectangle 7">
            <a:extLst>
              <a:ext uri="{FF2B5EF4-FFF2-40B4-BE49-F238E27FC236}">
                <a16:creationId xmlns:a16="http://schemas.microsoft.com/office/drawing/2014/main" id="{FEE69BAC-DF32-AB78-38E6-8E02EEA25A0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sz="1400">
                <a:latin typeface="Times New Roman" charset="0"/>
              </a:defRPr>
            </a:lvl1pPr>
          </a:lstStyle>
          <a:p>
            <a:pPr>
              <a:defRPr/>
            </a:pPr>
            <a:endParaRPr lang="en-US"/>
          </a:p>
        </p:txBody>
      </p:sp>
      <p:sp>
        <p:nvSpPr>
          <p:cNvPr id="71688" name="Rectangle 8">
            <a:extLst>
              <a:ext uri="{FF2B5EF4-FFF2-40B4-BE49-F238E27FC236}">
                <a16:creationId xmlns:a16="http://schemas.microsoft.com/office/drawing/2014/main" id="{73CCFB0F-E042-D833-BC76-7B1F3E5A3C0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sz="1400" smtClean="0"/>
            </a:lvl1pPr>
          </a:lstStyle>
          <a:p>
            <a:pPr>
              <a:defRPr/>
            </a:pPr>
            <a:fld id="{6D6BEDF7-9734-4886-AF75-81A171B7AE57}" type="slidenum">
              <a:rPr lang="en-US" altLang="en-US"/>
              <a:pPr>
                <a:defRPr/>
              </a:pPr>
              <a:t>‹#›</a:t>
            </a:fld>
            <a:endParaRPr lang="en-US" altLang="en-US"/>
          </a:p>
        </p:txBody>
      </p:sp>
      <p:sp>
        <p:nvSpPr>
          <p:cNvPr id="1031" name="Rectangle 9">
            <a:extLst>
              <a:ext uri="{FF2B5EF4-FFF2-40B4-BE49-F238E27FC236}">
                <a16:creationId xmlns:a16="http://schemas.microsoft.com/office/drawing/2014/main" id="{AEBE164E-1C1A-0BE8-B10C-AB1C72847F5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86937210"/>
      </p:ext>
    </p:extLst>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9" r:id="rId4"/>
    <p:sldLayoutId id="2147483670" r:id="rId5"/>
    <p:sldLayoutId id="2147483671" r:id="rId6"/>
    <p:sldLayoutId id="2147483672" r:id="rId7"/>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BADF05C7-37DF-80AA-3C66-DDCF4FEB7FA0}"/>
              </a:ext>
            </a:extLst>
          </p:cNvPr>
          <p:cNvGrpSpPr>
            <a:grpSpLocks/>
          </p:cNvGrpSpPr>
          <p:nvPr/>
        </p:nvGrpSpPr>
        <p:grpSpPr bwMode="auto">
          <a:xfrm>
            <a:off x="0" y="1588"/>
            <a:ext cx="9132888" cy="6845300"/>
            <a:chOff x="0" y="1"/>
            <a:chExt cx="5753" cy="4312"/>
          </a:xfrm>
        </p:grpSpPr>
        <p:sp>
          <p:nvSpPr>
            <p:cNvPr id="71683" name="Freeform 3">
              <a:extLst>
                <a:ext uri="{FF2B5EF4-FFF2-40B4-BE49-F238E27FC236}">
                  <a16:creationId xmlns:a16="http://schemas.microsoft.com/office/drawing/2014/main" id="{501FE200-D4EA-4C89-C441-925474ECCF2E}"/>
                </a:ext>
              </a:extLst>
            </p:cNvPr>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eaLnBrk="1" hangingPunct="1">
                <a:defRPr/>
              </a:pPr>
              <a:endParaRPr lang="en-US">
                <a:latin typeface="Times New Roman" charset="0"/>
              </a:endParaRPr>
            </a:p>
          </p:txBody>
        </p:sp>
        <p:sp>
          <p:nvSpPr>
            <p:cNvPr id="1033" name="Arc 4">
              <a:extLst>
                <a:ext uri="{FF2B5EF4-FFF2-40B4-BE49-F238E27FC236}">
                  <a16:creationId xmlns:a16="http://schemas.microsoft.com/office/drawing/2014/main" id="{68A71786-C2FC-8168-906C-53256E7F0C8B}"/>
                </a:ext>
              </a:extLst>
            </p:cNvPr>
            <p:cNvSpPr>
              <a:spLocks/>
            </p:cNvSpPr>
            <p:nvPr/>
          </p:nvSpPr>
          <p:spPr bwMode="auto">
            <a:xfrm>
              <a:off x="0" y="1"/>
              <a:ext cx="5298" cy="4312"/>
            </a:xfrm>
            <a:custGeom>
              <a:avLst/>
              <a:gdLst>
                <a:gd name="T0" fmla="*/ 0 w 21600"/>
                <a:gd name="T1" fmla="*/ 0 h 21600"/>
                <a:gd name="T2" fmla="*/ 5298 w 21600"/>
                <a:gd name="T3" fmla="*/ 4312 h 21600"/>
                <a:gd name="T4" fmla="*/ 0 w 21600"/>
                <a:gd name="T5" fmla="*/ 43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71685" name="Rectangle 5">
            <a:extLst>
              <a:ext uri="{FF2B5EF4-FFF2-40B4-BE49-F238E27FC236}">
                <a16:creationId xmlns:a16="http://schemas.microsoft.com/office/drawing/2014/main" id="{DF884235-539B-CCD1-B173-1B3C1848D8A1}"/>
              </a:ext>
            </a:extLst>
          </p:cNvPr>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71686" name="Rectangle 6">
            <a:extLst>
              <a:ext uri="{FF2B5EF4-FFF2-40B4-BE49-F238E27FC236}">
                <a16:creationId xmlns:a16="http://schemas.microsoft.com/office/drawing/2014/main" id="{05EF486D-F211-E612-A958-5C4C8E9C3EF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sz="1400">
                <a:latin typeface="Times New Roman" charset="0"/>
              </a:defRPr>
            </a:lvl1pPr>
          </a:lstStyle>
          <a:p>
            <a:pPr>
              <a:defRPr/>
            </a:pPr>
            <a:endParaRPr lang="en-US"/>
          </a:p>
        </p:txBody>
      </p:sp>
      <p:sp>
        <p:nvSpPr>
          <p:cNvPr id="71687" name="Rectangle 7">
            <a:extLst>
              <a:ext uri="{FF2B5EF4-FFF2-40B4-BE49-F238E27FC236}">
                <a16:creationId xmlns:a16="http://schemas.microsoft.com/office/drawing/2014/main" id="{FEE69BAC-DF32-AB78-38E6-8E02EEA25A0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sz="1400">
                <a:latin typeface="Times New Roman" charset="0"/>
              </a:defRPr>
            </a:lvl1pPr>
          </a:lstStyle>
          <a:p>
            <a:pPr>
              <a:defRPr/>
            </a:pPr>
            <a:endParaRPr lang="en-US"/>
          </a:p>
        </p:txBody>
      </p:sp>
      <p:sp>
        <p:nvSpPr>
          <p:cNvPr id="71688" name="Rectangle 8">
            <a:extLst>
              <a:ext uri="{FF2B5EF4-FFF2-40B4-BE49-F238E27FC236}">
                <a16:creationId xmlns:a16="http://schemas.microsoft.com/office/drawing/2014/main" id="{73CCFB0F-E042-D833-BC76-7B1F3E5A3C0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eaLnBrk="1" hangingPunct="1">
              <a:defRPr sz="1400" smtClean="0"/>
            </a:lvl1pPr>
          </a:lstStyle>
          <a:p>
            <a:pPr>
              <a:defRPr/>
            </a:pPr>
            <a:fld id="{6D6BEDF7-9734-4886-AF75-81A171B7AE57}" type="slidenum">
              <a:rPr lang="en-US" altLang="en-US"/>
              <a:pPr>
                <a:defRPr/>
              </a:pPr>
              <a:t>‹#›</a:t>
            </a:fld>
            <a:endParaRPr lang="en-US" altLang="en-US"/>
          </a:p>
        </p:txBody>
      </p:sp>
      <p:sp>
        <p:nvSpPr>
          <p:cNvPr id="1031" name="Rectangle 9">
            <a:extLst>
              <a:ext uri="{FF2B5EF4-FFF2-40B4-BE49-F238E27FC236}">
                <a16:creationId xmlns:a16="http://schemas.microsoft.com/office/drawing/2014/main" id="{AEBE164E-1C1A-0BE8-B10C-AB1C72847F5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58624619"/>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interfaithcalendar.org/" TargetMode="Externa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hyperlink" Target="http://aolsearch.aol.com/aol/imageDetails?invocationType=imageResults&amp;query=janus+picture&amp;img=http%3A%2F%2Fremacle.org%2Fbloodwolf%2Ftextes%2Fjanus.jpg&amp;site=&amp;b=image%3FinvocationType%3Dtopsearchbox.search%26query%3Djanus%2Bpicture" TargetMode="External"/><Relationship Id="rId2" Type="http://schemas.openxmlformats.org/officeDocument/2006/relationships/notesSlide" Target="../notesSlides/notesSlide47.xml"/><Relationship Id="rId1" Type="http://schemas.openxmlformats.org/officeDocument/2006/relationships/slideLayout" Target="../slideLayouts/slideLayout15.xml"/><Relationship Id="rId4" Type="http://schemas.openxmlformats.org/officeDocument/2006/relationships/image" Target="../media/image49.jpeg"/></Relationships>
</file>

<file path=ppt/slides/_rels/slide58.xml.rels><?xml version="1.0" encoding="UTF-8" standalone="yes"?>
<Relationships xmlns="http://schemas.openxmlformats.org/package/2006/relationships"><Relationship Id="rId3" Type="http://schemas.openxmlformats.org/officeDocument/2006/relationships/hyperlink" Target="http://aolsearch.aol.com/aol/imageDetails?invocationType=imageResults&amp;query=janus+picture&amp;img=http%3A%2F%2Fremacle.org%2Fbloodwolf%2Ftextes%2Fjanus.jpg&amp;site=&amp;b=image%3FinvocationType%3Dtopsearchbox.search%26query%3Djanus%2Bpicture" TargetMode="External"/><Relationship Id="rId2" Type="http://schemas.openxmlformats.org/officeDocument/2006/relationships/notesSlide" Target="../notesSlides/notesSlide48.xml"/><Relationship Id="rId1" Type="http://schemas.openxmlformats.org/officeDocument/2006/relationships/slideLayout" Target="../slideLayouts/slideLayout15.xml"/><Relationship Id="rId4" Type="http://schemas.openxmlformats.org/officeDocument/2006/relationships/image" Target="../media/image49.jpeg"/></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FB86DCB-5978-1D6D-DCE3-14ACF47E2B08}"/>
              </a:ext>
            </a:extLst>
          </p:cNvPr>
          <p:cNvSpPr>
            <a:spLocks noGrp="1" noChangeArrowheads="1"/>
          </p:cNvSpPr>
          <p:nvPr>
            <p:ph type="ctrTitle"/>
          </p:nvPr>
        </p:nvSpPr>
        <p:spPr>
          <a:xfrm>
            <a:off x="685800" y="1143000"/>
            <a:ext cx="7772400" cy="1143000"/>
          </a:xfrm>
        </p:spPr>
        <p:txBody>
          <a:bodyPr/>
          <a:lstStyle/>
          <a:p>
            <a:pPr eaLnBrk="1" hangingPunct="1">
              <a:defRPr/>
            </a:pPr>
            <a:r>
              <a:rPr lang="en-US" dirty="0"/>
              <a:t>Grief:</a:t>
            </a:r>
            <a:br>
              <a:rPr lang="en-US" dirty="0"/>
            </a:br>
            <a:r>
              <a:rPr lang="en-US" sz="3600" dirty="0">
                <a:solidFill>
                  <a:srgbClr val="FFFF00"/>
                </a:solidFill>
              </a:rPr>
              <a:t>Coping, Surviving, Growing</a:t>
            </a:r>
          </a:p>
        </p:txBody>
      </p:sp>
      <p:sp>
        <p:nvSpPr>
          <p:cNvPr id="3075" name="Rectangle 3">
            <a:extLst>
              <a:ext uri="{FF2B5EF4-FFF2-40B4-BE49-F238E27FC236}">
                <a16:creationId xmlns:a16="http://schemas.microsoft.com/office/drawing/2014/main" id="{39F9271A-E8DD-6D54-06BE-627F22B85E61}"/>
              </a:ext>
            </a:extLst>
          </p:cNvPr>
          <p:cNvSpPr>
            <a:spLocks noGrp="1" noChangeArrowheads="1"/>
          </p:cNvSpPr>
          <p:nvPr>
            <p:ph type="subTitle" idx="1"/>
          </p:nvPr>
        </p:nvSpPr>
        <p:spPr>
          <a:xfrm>
            <a:off x="1371600" y="3352800"/>
            <a:ext cx="6400800" cy="2286000"/>
          </a:xfrm>
        </p:spPr>
        <p:txBody>
          <a:bodyPr/>
          <a:lstStyle/>
          <a:p>
            <a:pPr eaLnBrk="1" hangingPunct="1"/>
            <a:r>
              <a:rPr lang="en-US" altLang="en-US" dirty="0"/>
              <a:t>Kenneth J. Doka, PhD</a:t>
            </a:r>
          </a:p>
          <a:p>
            <a:pPr eaLnBrk="1" hangingPunct="1"/>
            <a:r>
              <a:rPr lang="en-US" altLang="en-US" sz="2400" dirty="0">
                <a:solidFill>
                  <a:schemeClr val="accent1"/>
                </a:solidFill>
              </a:rPr>
              <a:t>Professor Emeritus, The College of New Rochelle</a:t>
            </a:r>
          </a:p>
          <a:p>
            <a:pPr eaLnBrk="1" hangingPunct="1"/>
            <a:r>
              <a:rPr lang="en-US" altLang="en-US" sz="2400" dirty="0">
                <a:solidFill>
                  <a:schemeClr val="accent1"/>
                </a:solidFill>
              </a:rPr>
              <a:t>Senior Vice-President, The Hospice Foundation of America</a:t>
            </a:r>
          </a:p>
          <a:p>
            <a:pPr eaLnBrk="1" hangingPunct="1"/>
            <a:endParaRPr lang="en-US" altLang="en-US" dirty="0"/>
          </a:p>
        </p:txBody>
      </p:sp>
    </p:spTree>
    <p:extLst>
      <p:ext uri="{BB962C8B-B14F-4D97-AF65-F5344CB8AC3E}">
        <p14:creationId xmlns:p14="http://schemas.microsoft.com/office/powerpoint/2010/main" val="2878497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AAEB31E-303D-5223-FA90-FAB8C89A20B6}"/>
              </a:ext>
            </a:extLst>
          </p:cNvPr>
          <p:cNvSpPr>
            <a:spLocks noGrp="1" noChangeArrowheads="1"/>
          </p:cNvSpPr>
          <p:nvPr>
            <p:ph type="title"/>
          </p:nvPr>
        </p:nvSpPr>
        <p:spPr/>
        <p:txBody>
          <a:bodyPr/>
          <a:lstStyle/>
          <a:p>
            <a:pPr eaLnBrk="1" hangingPunct="1">
              <a:defRPr/>
            </a:pPr>
            <a:r>
              <a:rPr lang="en-US"/>
              <a:t>Why Are You Here?</a:t>
            </a:r>
          </a:p>
        </p:txBody>
      </p:sp>
      <p:sp>
        <p:nvSpPr>
          <p:cNvPr id="4099" name="Rectangle 3">
            <a:extLst>
              <a:ext uri="{FF2B5EF4-FFF2-40B4-BE49-F238E27FC236}">
                <a16:creationId xmlns:a16="http://schemas.microsoft.com/office/drawing/2014/main" id="{35840D34-A3E9-E6F5-B01A-4EF0F3B22521}"/>
              </a:ext>
            </a:extLst>
          </p:cNvPr>
          <p:cNvSpPr>
            <a:spLocks noGrp="1" noChangeArrowheads="1"/>
          </p:cNvSpPr>
          <p:nvPr>
            <p:ph type="body" sz="half" idx="1"/>
          </p:nvPr>
        </p:nvSpPr>
        <p:spPr/>
        <p:txBody>
          <a:bodyPr/>
          <a:lstStyle/>
          <a:p>
            <a:pPr eaLnBrk="1" hangingPunct="1">
              <a:buFont typeface="Wingdings" panose="05000000000000000000" pitchFamily="2" charset="2"/>
              <a:buNone/>
            </a:pPr>
            <a:r>
              <a:rPr lang="en-US" altLang="en-US" sz="2800" i="1"/>
              <a:t>Possibly:</a:t>
            </a:r>
          </a:p>
          <a:p>
            <a:pPr eaLnBrk="1" hangingPunct="1"/>
            <a:r>
              <a:rPr lang="en-US" altLang="en-US" sz="2800" i="1"/>
              <a:t>In the midst of grief</a:t>
            </a:r>
          </a:p>
          <a:p>
            <a:pPr eaLnBrk="1" hangingPunct="1"/>
            <a:r>
              <a:rPr lang="en-US" altLang="en-US" sz="2800" i="1"/>
              <a:t>Here to support someone</a:t>
            </a:r>
          </a:p>
          <a:p>
            <a:pPr eaLnBrk="1" hangingPunct="1"/>
            <a:r>
              <a:rPr lang="en-US" altLang="en-US" sz="2800" i="1"/>
              <a:t>Perhaps a caregiver</a:t>
            </a:r>
          </a:p>
          <a:p>
            <a:pPr eaLnBrk="1" hangingPunct="1"/>
            <a:endParaRPr lang="en-US" altLang="en-US" sz="2800" i="1"/>
          </a:p>
        </p:txBody>
      </p:sp>
      <p:pic>
        <p:nvPicPr>
          <p:cNvPr id="4100" name="Picture 11" descr="http://aolsearch.aol.com/aol/redir?src=image&amp;requestId=9716aa3c7eddbf8c&amp;userQuery=grief&amp;clickedItemURN=http%3A%2F%2Fwww.breathela.org%2Ffiles%2Fbreathela%2Fgroups%2Fgrief2.jpg&amp;moduleId=image_details.jsp.M&amp;clickedItemDescription=Image Details">
            <a:extLst>
              <a:ext uri="{FF2B5EF4-FFF2-40B4-BE49-F238E27FC236}">
                <a16:creationId xmlns:a16="http://schemas.microsoft.com/office/drawing/2014/main" id="{F8301567-A82A-64C3-EB94-8EC6CF765C46}"/>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133600"/>
            <a:ext cx="3810000" cy="3810000"/>
          </a:xfrm>
          <a:noFill/>
        </p:spPr>
      </p:pic>
    </p:spTree>
    <p:extLst>
      <p:ext uri="{BB962C8B-B14F-4D97-AF65-F5344CB8AC3E}">
        <p14:creationId xmlns:p14="http://schemas.microsoft.com/office/powerpoint/2010/main" val="1635801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DD3ADAF-73F2-B65A-1092-69413D96FDA2}"/>
              </a:ext>
            </a:extLst>
          </p:cNvPr>
          <p:cNvSpPr>
            <a:spLocks noGrp="1" noChangeArrowheads="1"/>
          </p:cNvSpPr>
          <p:nvPr>
            <p:ph type="title"/>
          </p:nvPr>
        </p:nvSpPr>
        <p:spPr/>
        <p:txBody>
          <a:bodyPr/>
          <a:lstStyle/>
          <a:p>
            <a:pPr eaLnBrk="1" hangingPunct="1">
              <a:defRPr/>
            </a:pPr>
            <a:r>
              <a:rPr lang="en-US"/>
              <a:t>What Can You Expect?</a:t>
            </a:r>
          </a:p>
        </p:txBody>
      </p:sp>
      <p:sp>
        <p:nvSpPr>
          <p:cNvPr id="5123" name="Rectangle 4">
            <a:extLst>
              <a:ext uri="{FF2B5EF4-FFF2-40B4-BE49-F238E27FC236}">
                <a16:creationId xmlns:a16="http://schemas.microsoft.com/office/drawing/2014/main" id="{6F38982E-9D5F-B145-A4A9-97F914CF4130}"/>
              </a:ext>
            </a:extLst>
          </p:cNvPr>
          <p:cNvSpPr>
            <a:spLocks noGrp="1" noChangeArrowheads="1"/>
          </p:cNvSpPr>
          <p:nvPr>
            <p:ph type="body" sz="half" idx="2"/>
          </p:nvPr>
        </p:nvSpPr>
        <p:spPr/>
        <p:txBody>
          <a:bodyPr/>
          <a:lstStyle/>
          <a:p>
            <a:pPr eaLnBrk="1" hangingPunct="1"/>
            <a:r>
              <a:rPr lang="en-US" altLang="en-US" sz="2800"/>
              <a:t>No magic wand</a:t>
            </a:r>
          </a:p>
          <a:p>
            <a:pPr eaLnBrk="1" hangingPunct="1"/>
            <a:r>
              <a:rPr lang="en-US" altLang="en-US" sz="2800"/>
              <a:t>Three stories</a:t>
            </a:r>
          </a:p>
          <a:p>
            <a:pPr lvl="1" eaLnBrk="1" hangingPunct="1"/>
            <a:r>
              <a:rPr lang="en-US" altLang="en-US" sz="2400"/>
              <a:t>Quinn</a:t>
            </a:r>
          </a:p>
          <a:p>
            <a:pPr lvl="1" eaLnBrk="1" hangingPunct="1"/>
            <a:r>
              <a:rPr lang="en-US" altLang="en-US" sz="2400"/>
              <a:t>Mary Ellen</a:t>
            </a:r>
          </a:p>
          <a:p>
            <a:pPr lvl="1" eaLnBrk="1" hangingPunct="1"/>
            <a:r>
              <a:rPr lang="en-US" altLang="en-US" sz="2400"/>
              <a:t>Stanley</a:t>
            </a:r>
          </a:p>
        </p:txBody>
      </p:sp>
      <p:pic>
        <p:nvPicPr>
          <p:cNvPr id="5124" name="Picture 7" descr="http://aolsearch.aol.com/aol/redir?src=image&amp;requestId=76d1b16604cf0f19&amp;userQuery=magic+wand&amp;clickedItemURN=http%3A%2F%2Fwww.magicnorm.com%2Fwand.gif&amp;moduleId=image_details.jsp.M&amp;clickedItemDescription=Image Details">
            <a:extLst>
              <a:ext uri="{FF2B5EF4-FFF2-40B4-BE49-F238E27FC236}">
                <a16:creationId xmlns:a16="http://schemas.microsoft.com/office/drawing/2014/main" id="{DB5992CD-C3EF-9FEA-B69B-0503638872F7}"/>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1993900"/>
            <a:ext cx="3810000" cy="4087813"/>
          </a:xfrm>
          <a:noFill/>
        </p:spPr>
      </p:pic>
    </p:spTree>
    <p:extLst>
      <p:ext uri="{BB962C8B-B14F-4D97-AF65-F5344CB8AC3E}">
        <p14:creationId xmlns:p14="http://schemas.microsoft.com/office/powerpoint/2010/main" val="489194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3D8539E-557A-2BEA-F516-01A7FAF07DBD}"/>
              </a:ext>
            </a:extLst>
          </p:cNvPr>
          <p:cNvSpPr>
            <a:spLocks noGrp="1" noChangeArrowheads="1"/>
          </p:cNvSpPr>
          <p:nvPr>
            <p:ph type="title"/>
          </p:nvPr>
        </p:nvSpPr>
        <p:spPr/>
        <p:txBody>
          <a:bodyPr/>
          <a:lstStyle/>
          <a:p>
            <a:pPr eaLnBrk="1" hangingPunct="1">
              <a:defRPr/>
            </a:pPr>
            <a:r>
              <a:rPr lang="en-US"/>
              <a:t>What Can You Expect?</a:t>
            </a:r>
          </a:p>
        </p:txBody>
      </p:sp>
      <p:sp>
        <p:nvSpPr>
          <p:cNvPr id="6147" name="Rectangle 3">
            <a:extLst>
              <a:ext uri="{FF2B5EF4-FFF2-40B4-BE49-F238E27FC236}">
                <a16:creationId xmlns:a16="http://schemas.microsoft.com/office/drawing/2014/main" id="{F5741D7D-4E61-EA5B-C58D-2ECC8717919A}"/>
              </a:ext>
            </a:extLst>
          </p:cNvPr>
          <p:cNvSpPr>
            <a:spLocks noGrp="1" noChangeArrowheads="1"/>
          </p:cNvSpPr>
          <p:nvPr>
            <p:ph type="body" sz="half" idx="1"/>
          </p:nvPr>
        </p:nvSpPr>
        <p:spPr/>
        <p:txBody>
          <a:bodyPr/>
          <a:lstStyle/>
          <a:p>
            <a:pPr algn="ctr" eaLnBrk="1" hangingPunct="1">
              <a:buFont typeface="Wingdings" panose="05000000000000000000" pitchFamily="2" charset="2"/>
              <a:buNone/>
            </a:pPr>
            <a:r>
              <a:rPr lang="en-US" altLang="en-US" sz="2800" b="1" i="1"/>
              <a:t>Perhaps Three Things</a:t>
            </a:r>
          </a:p>
          <a:p>
            <a:pPr eaLnBrk="1" hangingPunct="1"/>
            <a:r>
              <a:rPr lang="en-US" altLang="en-US" sz="2800"/>
              <a:t>Validation</a:t>
            </a:r>
          </a:p>
          <a:p>
            <a:pPr eaLnBrk="1" hangingPunct="1"/>
            <a:r>
              <a:rPr lang="en-US" altLang="en-US" sz="2800"/>
              <a:t>Possibilities for Coping</a:t>
            </a:r>
          </a:p>
          <a:p>
            <a:pPr eaLnBrk="1" hangingPunct="1"/>
            <a:r>
              <a:rPr lang="en-US" altLang="en-US" sz="2800"/>
              <a:t>Hope of Shared Stories</a:t>
            </a:r>
          </a:p>
        </p:txBody>
      </p:sp>
      <p:pic>
        <p:nvPicPr>
          <p:cNvPr id="6148" name="Picture 7" descr="http://aolsearch.aol.com/aol/redir?src=image&amp;requestId=79c5ad053d8c56b9&amp;userQuery=dining+room+table+set+for+holiday&amp;clickedItemURN=http%3A%2F%2Fmatthewdavidon.files.wordpress.com%2F2007%2F11%2Fdining-room-table.jpg&amp;moduleId=image_details.jsp.M&amp;clickedItemDescription=Image Details">
            <a:extLst>
              <a:ext uri="{FF2B5EF4-FFF2-40B4-BE49-F238E27FC236}">
                <a16:creationId xmlns:a16="http://schemas.microsoft.com/office/drawing/2014/main" id="{CA0A1A2C-6B16-58C3-D026-440B0704F1AE}"/>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767013"/>
            <a:ext cx="3810000" cy="2543175"/>
          </a:xfrm>
          <a:noFill/>
        </p:spPr>
      </p:pic>
    </p:spTree>
    <p:extLst>
      <p:ext uri="{BB962C8B-B14F-4D97-AF65-F5344CB8AC3E}">
        <p14:creationId xmlns:p14="http://schemas.microsoft.com/office/powerpoint/2010/main" val="195321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E5B07CA-70DB-25C0-DBC0-41600F7D54A9}"/>
              </a:ext>
            </a:extLst>
          </p:cNvPr>
          <p:cNvSpPr>
            <a:spLocks noGrp="1" noChangeArrowheads="1"/>
          </p:cNvSpPr>
          <p:nvPr>
            <p:ph type="title"/>
          </p:nvPr>
        </p:nvSpPr>
        <p:spPr/>
        <p:txBody>
          <a:bodyPr/>
          <a:lstStyle/>
          <a:p>
            <a:pPr eaLnBrk="1" hangingPunct="1">
              <a:defRPr/>
            </a:pPr>
            <a:r>
              <a:rPr lang="en-US"/>
              <a:t>How to Avoid Grief</a:t>
            </a:r>
          </a:p>
        </p:txBody>
      </p:sp>
      <p:sp>
        <p:nvSpPr>
          <p:cNvPr id="13315" name="Rectangle 3">
            <a:extLst>
              <a:ext uri="{FF2B5EF4-FFF2-40B4-BE49-F238E27FC236}">
                <a16:creationId xmlns:a16="http://schemas.microsoft.com/office/drawing/2014/main" id="{096E970C-CF49-7D5E-245E-EE60BF706521}"/>
              </a:ext>
            </a:extLst>
          </p:cNvPr>
          <p:cNvSpPr>
            <a:spLocks noGrp="1" noChangeArrowheads="1"/>
          </p:cNvSpPr>
          <p:nvPr>
            <p:ph type="body" sz="half" idx="1"/>
          </p:nvPr>
        </p:nvSpPr>
        <p:spPr/>
        <p:txBody>
          <a:bodyPr/>
          <a:lstStyle/>
          <a:p>
            <a:pPr eaLnBrk="1" hangingPunct="1"/>
            <a:r>
              <a:rPr lang="en-US" altLang="en-US" sz="2800"/>
              <a:t>Avoid any attachments!</a:t>
            </a:r>
          </a:p>
          <a:p>
            <a:pPr eaLnBrk="1" hangingPunct="1"/>
            <a:r>
              <a:rPr lang="en-US" altLang="en-US" sz="2800"/>
              <a:t>Grief is the price we pay for love</a:t>
            </a:r>
          </a:p>
        </p:txBody>
      </p:sp>
      <p:pic>
        <p:nvPicPr>
          <p:cNvPr id="7172" name="Picture 4" descr="http://aolsearch.aol.com/aol/redir?src=image&amp;requestId=51dd4b28e1a0fd4b&amp;userQuery=whispering+a+secret&amp;clickedItemURN=http%3A%2F%2Fwww.graphicalapplication.com%2Fimages%2FWoman%2520whispering%2520secret%2520into%2520man%2520ear%25202.jpg&amp;moduleId=image_details.jsp.M&amp;clickedItemDescription=Image Details">
            <a:extLst>
              <a:ext uri="{FF2B5EF4-FFF2-40B4-BE49-F238E27FC236}">
                <a16:creationId xmlns:a16="http://schemas.microsoft.com/office/drawing/2014/main" id="{DAD03D1C-59AE-807C-D534-8E18506CD245}"/>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178425" y="1981200"/>
            <a:ext cx="2747963" cy="4114800"/>
          </a:xfrm>
          <a:noFill/>
        </p:spPr>
      </p:pic>
    </p:spTree>
    <p:extLst>
      <p:ext uri="{BB962C8B-B14F-4D97-AF65-F5344CB8AC3E}">
        <p14:creationId xmlns:p14="http://schemas.microsoft.com/office/powerpoint/2010/main" val="2589065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91ED02E-6A7D-2DAB-59B6-CB4F58E94C5E}"/>
              </a:ext>
            </a:extLst>
          </p:cNvPr>
          <p:cNvSpPr>
            <a:spLocks noGrp="1" noChangeArrowheads="1"/>
          </p:cNvSpPr>
          <p:nvPr>
            <p:ph type="title"/>
          </p:nvPr>
        </p:nvSpPr>
        <p:spPr/>
        <p:txBody>
          <a:bodyPr/>
          <a:lstStyle/>
          <a:p>
            <a:pPr eaLnBrk="1" hangingPunct="1">
              <a:defRPr/>
            </a:pPr>
            <a:r>
              <a:rPr lang="en-US"/>
              <a:t>What is Grief?</a:t>
            </a:r>
          </a:p>
        </p:txBody>
      </p:sp>
      <p:sp>
        <p:nvSpPr>
          <p:cNvPr id="8195" name="Rectangle 4">
            <a:extLst>
              <a:ext uri="{FF2B5EF4-FFF2-40B4-BE49-F238E27FC236}">
                <a16:creationId xmlns:a16="http://schemas.microsoft.com/office/drawing/2014/main" id="{B5C7EA1C-9437-C831-069A-EFBB6375E34D}"/>
              </a:ext>
            </a:extLst>
          </p:cNvPr>
          <p:cNvSpPr>
            <a:spLocks noGrp="1" noChangeArrowheads="1"/>
          </p:cNvSpPr>
          <p:nvPr>
            <p:ph type="body" sz="half" idx="2"/>
          </p:nvPr>
        </p:nvSpPr>
        <p:spPr/>
        <p:txBody>
          <a:bodyPr/>
          <a:lstStyle/>
          <a:p>
            <a:pPr eaLnBrk="1" hangingPunct="1"/>
            <a:r>
              <a:rPr lang="en-US" altLang="en-US" sz="2400"/>
              <a:t>A reaction to loss</a:t>
            </a:r>
          </a:p>
          <a:p>
            <a:pPr eaLnBrk="1" hangingPunct="1"/>
            <a:r>
              <a:rPr lang="en-US" altLang="en-US" sz="2400"/>
              <a:t>Very individual – we each grief in our own way</a:t>
            </a:r>
          </a:p>
          <a:p>
            <a:pPr lvl="1" eaLnBrk="1" hangingPunct="1"/>
            <a:r>
              <a:rPr lang="en-US" altLang="en-US" sz="2000"/>
              <a:t>Relationship</a:t>
            </a:r>
          </a:p>
          <a:p>
            <a:pPr lvl="1" eaLnBrk="1" hangingPunct="1"/>
            <a:r>
              <a:rPr lang="en-US" altLang="en-US" sz="2000"/>
              <a:t>Circumstances of death – and life</a:t>
            </a:r>
          </a:p>
          <a:p>
            <a:pPr lvl="1" eaLnBrk="1" hangingPunct="1"/>
            <a:r>
              <a:rPr lang="en-US" altLang="en-US" sz="2000"/>
              <a:t>Support (internal and external)</a:t>
            </a:r>
          </a:p>
          <a:p>
            <a:pPr lvl="1" eaLnBrk="1" hangingPunct="1"/>
            <a:r>
              <a:rPr lang="en-US" altLang="en-US" sz="2000"/>
              <a:t>Health</a:t>
            </a:r>
          </a:p>
          <a:p>
            <a:pPr lvl="1" eaLnBrk="1" hangingPunct="1"/>
            <a:r>
              <a:rPr lang="en-US" altLang="en-US" sz="2000"/>
              <a:t>Culture and spirituality</a:t>
            </a:r>
          </a:p>
        </p:txBody>
      </p:sp>
      <p:pic>
        <p:nvPicPr>
          <p:cNvPr id="8196" name="Picture 7" descr="http://aolsearch.aol.com/aol/redir?src=image&amp;requestId=b5b7c834923be9a9&amp;userQuery=grief&amp;clickedItemURN=http%3A%2F%2Fwww.global-therapy.com%2Fimages%2Fgrief.jpg&amp;moduleId=image_details.jsp.M&amp;clickedItemDescription=Image Details">
            <a:extLst>
              <a:ext uri="{FF2B5EF4-FFF2-40B4-BE49-F238E27FC236}">
                <a16:creationId xmlns:a16="http://schemas.microsoft.com/office/drawing/2014/main" id="{6E4792A3-DF32-F42A-B13F-9B0B32DFF62A}"/>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363663" y="1981200"/>
            <a:ext cx="2454275" cy="4114800"/>
          </a:xfrm>
          <a:noFill/>
        </p:spPr>
      </p:pic>
    </p:spTree>
    <p:extLst>
      <p:ext uri="{BB962C8B-B14F-4D97-AF65-F5344CB8AC3E}">
        <p14:creationId xmlns:p14="http://schemas.microsoft.com/office/powerpoint/2010/main" val="1978408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46A9C5A-0FBD-A439-A209-C068500D6CCD}"/>
              </a:ext>
            </a:extLst>
          </p:cNvPr>
          <p:cNvSpPr>
            <a:spLocks noGrp="1" noChangeArrowheads="1"/>
          </p:cNvSpPr>
          <p:nvPr>
            <p:ph type="title"/>
          </p:nvPr>
        </p:nvSpPr>
        <p:spPr/>
        <p:txBody>
          <a:bodyPr/>
          <a:lstStyle/>
          <a:p>
            <a:pPr eaLnBrk="1" hangingPunct="1">
              <a:defRPr/>
            </a:pPr>
            <a:r>
              <a:rPr lang="en-US"/>
              <a:t>Grief</a:t>
            </a:r>
          </a:p>
        </p:txBody>
      </p:sp>
      <p:sp>
        <p:nvSpPr>
          <p:cNvPr id="9219" name="Rectangle 3">
            <a:extLst>
              <a:ext uri="{FF2B5EF4-FFF2-40B4-BE49-F238E27FC236}">
                <a16:creationId xmlns:a16="http://schemas.microsoft.com/office/drawing/2014/main" id="{1B30B37A-3423-B34C-0697-E5B500733577}"/>
              </a:ext>
            </a:extLst>
          </p:cNvPr>
          <p:cNvSpPr>
            <a:spLocks noGrp="1" noChangeArrowheads="1"/>
          </p:cNvSpPr>
          <p:nvPr>
            <p:ph type="body" sz="half" idx="1"/>
          </p:nvPr>
        </p:nvSpPr>
        <p:spPr/>
        <p:txBody>
          <a:bodyPr/>
          <a:lstStyle/>
          <a:p>
            <a:pPr eaLnBrk="1" hangingPunct="1"/>
            <a:r>
              <a:rPr lang="en-US" altLang="en-US" sz="2800"/>
              <a:t>Affects us in many ways</a:t>
            </a:r>
          </a:p>
          <a:p>
            <a:pPr lvl="1" eaLnBrk="1" hangingPunct="1"/>
            <a:r>
              <a:rPr lang="en-US" altLang="en-US" sz="2400"/>
              <a:t>Physically</a:t>
            </a:r>
          </a:p>
          <a:p>
            <a:pPr lvl="1" eaLnBrk="1" hangingPunct="1"/>
            <a:r>
              <a:rPr lang="en-US" altLang="en-US" sz="2400"/>
              <a:t>Emotionally</a:t>
            </a:r>
          </a:p>
          <a:p>
            <a:pPr lvl="1" eaLnBrk="1" hangingPunct="1"/>
            <a:r>
              <a:rPr lang="en-US" altLang="en-US" sz="2400"/>
              <a:t>How we think</a:t>
            </a:r>
          </a:p>
          <a:p>
            <a:pPr lvl="1" eaLnBrk="1" hangingPunct="1"/>
            <a:r>
              <a:rPr lang="en-US" altLang="en-US" sz="2400"/>
              <a:t>Behave</a:t>
            </a:r>
          </a:p>
          <a:p>
            <a:pPr lvl="1" eaLnBrk="1" hangingPunct="1"/>
            <a:r>
              <a:rPr lang="en-US" altLang="en-US" sz="2400"/>
              <a:t>Even spiritually</a:t>
            </a:r>
          </a:p>
          <a:p>
            <a:pPr eaLnBrk="1" hangingPunct="1"/>
            <a:endParaRPr lang="en-US" altLang="en-US" sz="2800"/>
          </a:p>
        </p:txBody>
      </p:sp>
      <p:pic>
        <p:nvPicPr>
          <p:cNvPr id="9220" name="Picture 7" descr="http://aolsearch.aol.com/aol/redir?src=image&amp;requestId=5ccb886e49d63185&amp;userQuery=grief&amp;clickedItemURN=http%3A%2F%2Fstatic.squidoo.com%2Fresize%2Fsquidoo_images%2F-1%2Fdraft_lens1635638module8964652photo_alone_dock_grief3.jpg1207154693&amp;moduleId=image_details.jsp.M&amp;clickedItemDescription=Image Details">
            <a:extLst>
              <a:ext uri="{FF2B5EF4-FFF2-40B4-BE49-F238E27FC236}">
                <a16:creationId xmlns:a16="http://schemas.microsoft.com/office/drawing/2014/main" id="{46F346F4-4C4E-1DF3-7996-F7796D95CCB7}"/>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260600"/>
            <a:ext cx="3810000" cy="3556000"/>
          </a:xfrm>
          <a:noFill/>
        </p:spPr>
      </p:pic>
    </p:spTree>
    <p:extLst>
      <p:ext uri="{BB962C8B-B14F-4D97-AF65-F5344CB8AC3E}">
        <p14:creationId xmlns:p14="http://schemas.microsoft.com/office/powerpoint/2010/main" val="1089615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194713F-5515-DF79-A2F6-C8DD0146A3C1}"/>
              </a:ext>
            </a:extLst>
          </p:cNvPr>
          <p:cNvSpPr>
            <a:spLocks noGrp="1" noChangeArrowheads="1"/>
          </p:cNvSpPr>
          <p:nvPr>
            <p:ph type="title"/>
          </p:nvPr>
        </p:nvSpPr>
        <p:spPr/>
        <p:txBody>
          <a:bodyPr/>
          <a:lstStyle/>
          <a:p>
            <a:pPr eaLnBrk="1" hangingPunct="1">
              <a:defRPr/>
            </a:pPr>
            <a:r>
              <a:rPr lang="en-US"/>
              <a:t>Styles of Grief</a:t>
            </a:r>
          </a:p>
        </p:txBody>
      </p:sp>
      <p:sp>
        <p:nvSpPr>
          <p:cNvPr id="10243" name="Rectangle 3">
            <a:extLst>
              <a:ext uri="{FF2B5EF4-FFF2-40B4-BE49-F238E27FC236}">
                <a16:creationId xmlns:a16="http://schemas.microsoft.com/office/drawing/2014/main" id="{26B1C1F0-2717-D3F2-1E64-E26C88636B05}"/>
              </a:ext>
            </a:extLst>
          </p:cNvPr>
          <p:cNvSpPr>
            <a:spLocks noGrp="1" noChangeArrowheads="1"/>
          </p:cNvSpPr>
          <p:nvPr>
            <p:ph type="body" sz="half" idx="1"/>
          </p:nvPr>
        </p:nvSpPr>
        <p:spPr>
          <a:xfrm>
            <a:off x="685800" y="1752600"/>
            <a:ext cx="3810000" cy="4343400"/>
          </a:xfrm>
        </p:spPr>
        <p:txBody>
          <a:bodyPr/>
          <a:lstStyle/>
          <a:p>
            <a:pPr eaLnBrk="1" hangingPunct="1">
              <a:lnSpc>
                <a:spcPct val="90000"/>
              </a:lnSpc>
            </a:pPr>
            <a:r>
              <a:rPr lang="en-US" altLang="en-US" sz="2400" dirty="0"/>
              <a:t>Instrumental vs. Intuitive Styles</a:t>
            </a:r>
          </a:p>
          <a:p>
            <a:pPr eaLnBrk="1" hangingPunct="1">
              <a:lnSpc>
                <a:spcPct val="90000"/>
              </a:lnSpc>
            </a:pPr>
            <a:r>
              <a:rPr lang="en-US" altLang="en-US" sz="2400" dirty="0"/>
              <a:t>Blended and Dissonant</a:t>
            </a:r>
          </a:p>
          <a:p>
            <a:pPr eaLnBrk="1" hangingPunct="1">
              <a:lnSpc>
                <a:spcPct val="90000"/>
              </a:lnSpc>
            </a:pPr>
            <a:r>
              <a:rPr lang="en-US" altLang="en-US" sz="2400" dirty="0"/>
              <a:t>Note a continuum</a:t>
            </a:r>
          </a:p>
          <a:p>
            <a:pPr eaLnBrk="1" hangingPunct="1">
              <a:lnSpc>
                <a:spcPct val="90000"/>
              </a:lnSpc>
            </a:pPr>
            <a:r>
              <a:rPr lang="en-US" altLang="en-US" sz="2400" dirty="0"/>
              <a:t>Coping with grief and grieving styles as a family</a:t>
            </a:r>
          </a:p>
          <a:p>
            <a:pPr lvl="1" eaLnBrk="1" hangingPunct="1">
              <a:lnSpc>
                <a:spcPct val="90000"/>
              </a:lnSpc>
            </a:pPr>
            <a:r>
              <a:rPr lang="en-US" altLang="en-US" sz="2000" dirty="0"/>
              <a:t>Complementary or symmetrical?</a:t>
            </a:r>
          </a:p>
          <a:p>
            <a:pPr lvl="1" eaLnBrk="1" hangingPunct="1">
              <a:lnSpc>
                <a:spcPct val="90000"/>
              </a:lnSpc>
            </a:pPr>
            <a:r>
              <a:rPr lang="en-US" altLang="en-US" sz="2000" dirty="0"/>
              <a:t>Isolating or interacting?</a:t>
            </a:r>
          </a:p>
          <a:p>
            <a:pPr lvl="1" eaLnBrk="1" hangingPunct="1">
              <a:lnSpc>
                <a:spcPct val="90000"/>
              </a:lnSpc>
            </a:pPr>
            <a:r>
              <a:rPr lang="en-US" altLang="en-US" sz="2000" dirty="0"/>
              <a:t>Conflicting or respectful?</a:t>
            </a:r>
          </a:p>
          <a:p>
            <a:pPr lvl="1" eaLnBrk="1" hangingPunct="1">
              <a:lnSpc>
                <a:spcPct val="90000"/>
              </a:lnSpc>
            </a:pPr>
            <a:r>
              <a:rPr lang="en-US" altLang="en-US" sz="2000" dirty="0"/>
              <a:t>Culture</a:t>
            </a:r>
          </a:p>
          <a:p>
            <a:pPr eaLnBrk="1" hangingPunct="1">
              <a:lnSpc>
                <a:spcPct val="90000"/>
              </a:lnSpc>
            </a:pPr>
            <a:r>
              <a:rPr lang="en-US" altLang="en-US" sz="2400" dirty="0"/>
              <a:t>How we grieve is not a measure of love</a:t>
            </a:r>
          </a:p>
          <a:p>
            <a:pPr eaLnBrk="1" hangingPunct="1">
              <a:lnSpc>
                <a:spcPct val="90000"/>
              </a:lnSpc>
            </a:pPr>
            <a:endParaRPr lang="en-US" altLang="en-US" sz="2400" dirty="0"/>
          </a:p>
        </p:txBody>
      </p:sp>
      <p:pic>
        <p:nvPicPr>
          <p:cNvPr id="10244" name="Picture 5" descr="http://aolsearch.aol.com/aol/redir?src=image&amp;requestId=84c2d47bbe459205&amp;userQuery=grief&amp;clickedItemURN=http%3A%2F%2Fwww.benedictretteymortuary.com%2Fimages%2Fgrief-support-family.jpg&amp;moduleId=image_details.jsp.M&amp;clickedItemDescription=Image Details">
            <a:extLst>
              <a:ext uri="{FF2B5EF4-FFF2-40B4-BE49-F238E27FC236}">
                <a16:creationId xmlns:a16="http://schemas.microsoft.com/office/drawing/2014/main" id="{1AB3E769-C977-B7E0-EBA4-1506B2B17E53}"/>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984750" y="1981200"/>
            <a:ext cx="3135313" cy="4114800"/>
          </a:xfrm>
          <a:noFill/>
        </p:spPr>
      </p:pic>
    </p:spTree>
    <p:extLst>
      <p:ext uri="{BB962C8B-B14F-4D97-AF65-F5344CB8AC3E}">
        <p14:creationId xmlns:p14="http://schemas.microsoft.com/office/powerpoint/2010/main" val="3081502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41E2783-00B3-2AA9-A6E4-825E81CF2EBF}"/>
              </a:ext>
            </a:extLst>
          </p:cNvPr>
          <p:cNvSpPr>
            <a:spLocks noGrp="1" noChangeArrowheads="1"/>
          </p:cNvSpPr>
          <p:nvPr>
            <p:ph type="title"/>
          </p:nvPr>
        </p:nvSpPr>
        <p:spPr/>
        <p:txBody>
          <a:bodyPr/>
          <a:lstStyle/>
          <a:p>
            <a:pPr eaLnBrk="1" hangingPunct="1">
              <a:defRPr/>
            </a:pPr>
            <a:r>
              <a:rPr lang="en-US"/>
              <a:t>Grief as a Roller Coaster</a:t>
            </a:r>
          </a:p>
        </p:txBody>
      </p:sp>
      <p:sp>
        <p:nvSpPr>
          <p:cNvPr id="11267" name="Rectangle 3">
            <a:extLst>
              <a:ext uri="{FF2B5EF4-FFF2-40B4-BE49-F238E27FC236}">
                <a16:creationId xmlns:a16="http://schemas.microsoft.com/office/drawing/2014/main" id="{49E71928-B3A1-A901-AE8C-0B06FAC6F551}"/>
              </a:ext>
            </a:extLst>
          </p:cNvPr>
          <p:cNvSpPr>
            <a:spLocks noGrp="1" noChangeArrowheads="1"/>
          </p:cNvSpPr>
          <p:nvPr>
            <p:ph type="body" sz="half" idx="2"/>
          </p:nvPr>
        </p:nvSpPr>
        <p:spPr/>
        <p:txBody>
          <a:bodyPr/>
          <a:lstStyle/>
          <a:p>
            <a:pPr eaLnBrk="1" hangingPunct="1">
              <a:lnSpc>
                <a:spcPct val="90000"/>
              </a:lnSpc>
            </a:pPr>
            <a:r>
              <a:rPr lang="en-US" altLang="en-US" sz="2800"/>
              <a:t>Dual Process</a:t>
            </a:r>
          </a:p>
          <a:p>
            <a:pPr eaLnBrk="1" hangingPunct="1">
              <a:lnSpc>
                <a:spcPct val="90000"/>
              </a:lnSpc>
            </a:pPr>
            <a:r>
              <a:rPr lang="en-US" altLang="en-US" sz="2800"/>
              <a:t>Ups and downs, good days and bad days</a:t>
            </a:r>
          </a:p>
          <a:p>
            <a:pPr eaLnBrk="1" hangingPunct="1">
              <a:lnSpc>
                <a:spcPct val="90000"/>
              </a:lnSpc>
            </a:pPr>
            <a:r>
              <a:rPr lang="en-US" altLang="en-US" sz="2800"/>
              <a:t>Some predictable, some not</a:t>
            </a:r>
          </a:p>
          <a:p>
            <a:pPr eaLnBrk="1" hangingPunct="1">
              <a:lnSpc>
                <a:spcPct val="90000"/>
              </a:lnSpc>
            </a:pPr>
            <a:r>
              <a:rPr lang="en-US" altLang="en-US" sz="2800"/>
              <a:t>No universal stages – rather personal pathways (including resilience)</a:t>
            </a:r>
          </a:p>
        </p:txBody>
      </p:sp>
      <p:pic>
        <p:nvPicPr>
          <p:cNvPr id="11268" name="Picture 4" descr="http://aolsearch.aol.com/aol/redir?src=image&amp;requestId=9716aa3c7eddd953&amp;userQuery=lilacs&amp;clickedItemURN=http%3A%2F%2Fwww.theflowerexpert.com%2Fmedia%2Fimages%2Faboutflowers%2Fexoticflowers%2Flilac%2Flilac-1.jpg&amp;moduleId=image_details.jsp.M&amp;clickedItemDescription=Image Details">
            <a:extLst>
              <a:ext uri="{FF2B5EF4-FFF2-40B4-BE49-F238E27FC236}">
                <a16:creationId xmlns:a16="http://schemas.microsoft.com/office/drawing/2014/main" id="{FC397577-88C9-4D27-6917-9856AEEFC17C}"/>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052513" y="1981200"/>
            <a:ext cx="3076575" cy="4114800"/>
          </a:xfrm>
          <a:noFill/>
        </p:spPr>
      </p:pic>
    </p:spTree>
    <p:extLst>
      <p:ext uri="{BB962C8B-B14F-4D97-AF65-F5344CB8AC3E}">
        <p14:creationId xmlns:p14="http://schemas.microsoft.com/office/powerpoint/2010/main" val="4176107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F36F409-6A79-48EE-02BE-7EC13EF0890F}"/>
              </a:ext>
            </a:extLst>
          </p:cNvPr>
          <p:cNvSpPr>
            <a:spLocks noGrp="1" noChangeArrowheads="1"/>
          </p:cNvSpPr>
          <p:nvPr>
            <p:ph type="title"/>
          </p:nvPr>
        </p:nvSpPr>
        <p:spPr/>
        <p:txBody>
          <a:bodyPr/>
          <a:lstStyle/>
          <a:p>
            <a:pPr eaLnBrk="1" hangingPunct="1">
              <a:defRPr/>
            </a:pPr>
            <a:r>
              <a:rPr lang="en-US"/>
              <a:t>Resilience as a Pattern</a:t>
            </a:r>
          </a:p>
        </p:txBody>
      </p:sp>
      <p:sp>
        <p:nvSpPr>
          <p:cNvPr id="12291" name="Rectangle 3">
            <a:extLst>
              <a:ext uri="{FF2B5EF4-FFF2-40B4-BE49-F238E27FC236}">
                <a16:creationId xmlns:a16="http://schemas.microsoft.com/office/drawing/2014/main" id="{FD1B0F4F-D621-EAAE-C2C6-A4EC5E62F1CB}"/>
              </a:ext>
            </a:extLst>
          </p:cNvPr>
          <p:cNvSpPr>
            <a:spLocks noGrp="1" noChangeArrowheads="1"/>
          </p:cNvSpPr>
          <p:nvPr>
            <p:ph type="body" sz="half" idx="1"/>
          </p:nvPr>
        </p:nvSpPr>
        <p:spPr/>
        <p:txBody>
          <a:bodyPr/>
          <a:lstStyle/>
          <a:p>
            <a:pPr eaLnBrk="1" hangingPunct="1">
              <a:lnSpc>
                <a:spcPct val="90000"/>
              </a:lnSpc>
            </a:pPr>
            <a:r>
              <a:rPr lang="en-US" altLang="en-US" sz="2400"/>
              <a:t>You may be wondering if you are doing too well</a:t>
            </a:r>
          </a:p>
          <a:p>
            <a:pPr eaLnBrk="1" hangingPunct="1">
              <a:lnSpc>
                <a:spcPct val="90000"/>
              </a:lnSpc>
            </a:pPr>
            <a:r>
              <a:rPr lang="en-US" altLang="en-US" sz="2400"/>
              <a:t>Some people have a comparatively limited reaction to loss</a:t>
            </a:r>
          </a:p>
          <a:p>
            <a:pPr eaLnBrk="1" hangingPunct="1">
              <a:lnSpc>
                <a:spcPct val="90000"/>
              </a:lnSpc>
            </a:pPr>
            <a:r>
              <a:rPr lang="en-US" altLang="en-US" sz="2400"/>
              <a:t>Part is situation – fewer losses or other stress, death not sudden so chance to say goodbye, intrinsic spirituality, and good psychological health</a:t>
            </a:r>
          </a:p>
          <a:p>
            <a:pPr eaLnBrk="1" hangingPunct="1">
              <a:lnSpc>
                <a:spcPct val="90000"/>
              </a:lnSpc>
            </a:pPr>
            <a:r>
              <a:rPr lang="en-US" altLang="en-US" sz="2400"/>
              <a:t>But could teach us something</a:t>
            </a:r>
          </a:p>
        </p:txBody>
      </p:sp>
      <p:pic>
        <p:nvPicPr>
          <p:cNvPr id="12292" name="Picture 7" descr="http://aolsearch.aol.com/aol/redir?src=image&amp;requestId=e46defcbac664c4e&amp;userQuery=challenges&amp;clickedItemURN=http%3A%2F%2Floandocsaudit.com%2FWarning-Challenges.jpg&amp;moduleId=image_details.jsp.M&amp;clickedItemDescription=Image Details">
            <a:extLst>
              <a:ext uri="{FF2B5EF4-FFF2-40B4-BE49-F238E27FC236}">
                <a16:creationId xmlns:a16="http://schemas.microsoft.com/office/drawing/2014/main" id="{FD50D11F-7F3A-425E-164D-4B11F65C76B3}"/>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962525" y="1981200"/>
            <a:ext cx="3181350" cy="4114800"/>
          </a:xfrm>
          <a:noFill/>
        </p:spPr>
      </p:pic>
    </p:spTree>
    <p:extLst>
      <p:ext uri="{BB962C8B-B14F-4D97-AF65-F5344CB8AC3E}">
        <p14:creationId xmlns:p14="http://schemas.microsoft.com/office/powerpoint/2010/main" val="3135599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F0465FF-F187-ACB4-0530-021E8CD7B01D}"/>
              </a:ext>
            </a:extLst>
          </p:cNvPr>
          <p:cNvSpPr>
            <a:spLocks noGrp="1" noChangeArrowheads="1"/>
          </p:cNvSpPr>
          <p:nvPr>
            <p:ph type="title"/>
          </p:nvPr>
        </p:nvSpPr>
        <p:spPr/>
        <p:txBody>
          <a:bodyPr/>
          <a:lstStyle/>
          <a:p>
            <a:pPr eaLnBrk="1" hangingPunct="1">
              <a:defRPr/>
            </a:pPr>
            <a:r>
              <a:rPr lang="en-US"/>
              <a:t>Grief</a:t>
            </a:r>
          </a:p>
        </p:txBody>
      </p:sp>
      <p:sp>
        <p:nvSpPr>
          <p:cNvPr id="14339" name="Rectangle 3">
            <a:extLst>
              <a:ext uri="{FF2B5EF4-FFF2-40B4-BE49-F238E27FC236}">
                <a16:creationId xmlns:a16="http://schemas.microsoft.com/office/drawing/2014/main" id="{279E54C2-96B0-E118-0874-B2257F737E5C}"/>
              </a:ext>
            </a:extLst>
          </p:cNvPr>
          <p:cNvSpPr>
            <a:spLocks noGrp="1" noChangeArrowheads="1"/>
          </p:cNvSpPr>
          <p:nvPr>
            <p:ph type="body" sz="half" idx="1"/>
          </p:nvPr>
        </p:nvSpPr>
        <p:spPr/>
        <p:txBody>
          <a:bodyPr/>
          <a:lstStyle/>
          <a:p>
            <a:pPr eaLnBrk="1" hangingPunct="1"/>
            <a:r>
              <a:rPr lang="en-US" altLang="en-US" sz="2800"/>
              <a:t>No timetable to grief</a:t>
            </a:r>
          </a:p>
          <a:p>
            <a:pPr eaLnBrk="1" hangingPunct="1"/>
            <a:r>
              <a:rPr lang="en-US" altLang="en-US" sz="2800"/>
              <a:t>Over time the pain lessens</a:t>
            </a:r>
          </a:p>
          <a:p>
            <a:pPr eaLnBrk="1" hangingPunct="1"/>
            <a:r>
              <a:rPr lang="en-US" altLang="en-US" sz="2800"/>
              <a:t>We return to similar – sometimes better – levels of functioning</a:t>
            </a:r>
          </a:p>
          <a:p>
            <a:pPr eaLnBrk="1" hangingPunct="1"/>
            <a:r>
              <a:rPr lang="en-US" altLang="en-US" sz="2800"/>
              <a:t>Yet we continue a bond</a:t>
            </a:r>
          </a:p>
        </p:txBody>
      </p:sp>
      <p:pic>
        <p:nvPicPr>
          <p:cNvPr id="14340" name="Picture 7" descr="http://aolsearch.aol.com/aol/redir?src=image&amp;requestId=1f7fd37f252e9a66&amp;userQuery=early+spring+season&amp;clickedItemURN=http%3A%2F%2Fbp2.blogger.com%2F_EqQZrgoXvqM%2FR9AoFie66mI%2FAAAAAAAABO4%2FiBKLh9ZH998%2Fs400%2FMud%2Bseason.jpg&amp;moduleId=image_details.jsp.M&amp;clickedItemDescription=Image Details">
            <a:extLst>
              <a:ext uri="{FF2B5EF4-FFF2-40B4-BE49-F238E27FC236}">
                <a16:creationId xmlns:a16="http://schemas.microsoft.com/office/drawing/2014/main" id="{B022F3FC-820E-59A1-9933-C7A4FBF2F5CD}"/>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609850"/>
            <a:ext cx="3810000" cy="2857500"/>
          </a:xfrm>
          <a:noFill/>
        </p:spPr>
      </p:pic>
    </p:spTree>
    <p:extLst>
      <p:ext uri="{BB962C8B-B14F-4D97-AF65-F5344CB8AC3E}">
        <p14:creationId xmlns:p14="http://schemas.microsoft.com/office/powerpoint/2010/main" val="1846091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5FC85F71-287A-006B-5835-DF48354AAD24}"/>
              </a:ext>
            </a:extLst>
          </p:cNvPr>
          <p:cNvSpPr>
            <a:spLocks noGrp="1" noChangeArrowheads="1"/>
          </p:cNvSpPr>
          <p:nvPr>
            <p:ph type="title"/>
          </p:nvPr>
        </p:nvSpPr>
        <p:spPr/>
        <p:txBody>
          <a:bodyPr/>
          <a:lstStyle/>
          <a:p>
            <a:pPr eaLnBrk="1" hangingPunct="1">
              <a:defRPr/>
            </a:pPr>
            <a:r>
              <a:rPr lang="en-US"/>
              <a:t>Amelioration of Grief</a:t>
            </a:r>
          </a:p>
        </p:txBody>
      </p:sp>
      <p:sp>
        <p:nvSpPr>
          <p:cNvPr id="22531" name="Rectangle 3">
            <a:extLst>
              <a:ext uri="{FF2B5EF4-FFF2-40B4-BE49-F238E27FC236}">
                <a16:creationId xmlns:a16="http://schemas.microsoft.com/office/drawing/2014/main" id="{A47B6113-63CD-D931-89A6-EADA9AC510D7}"/>
              </a:ext>
            </a:extLst>
          </p:cNvPr>
          <p:cNvSpPr>
            <a:spLocks noGrp="1" noChangeArrowheads="1"/>
          </p:cNvSpPr>
          <p:nvPr>
            <p:ph type="body" idx="1"/>
          </p:nvPr>
        </p:nvSpPr>
        <p:spPr/>
        <p:txBody>
          <a:bodyPr/>
          <a:lstStyle/>
          <a:p>
            <a:pPr eaLnBrk="1" hangingPunct="1"/>
            <a:r>
              <a:rPr lang="en-US" altLang="en-US"/>
              <a:t>Over time pain lessens</a:t>
            </a:r>
          </a:p>
          <a:p>
            <a:pPr eaLnBrk="1" hangingPunct="1"/>
            <a:r>
              <a:rPr lang="en-US" altLang="en-US"/>
              <a:t>Persons function at similar (or sometimes better levels) than prior to the loss</a:t>
            </a:r>
          </a:p>
          <a:p>
            <a:pPr eaLnBrk="1" hangingPunct="1"/>
            <a:r>
              <a:rPr lang="en-US" altLang="en-US"/>
              <a:t>Yet, grief still has a developmental aspect</a:t>
            </a:r>
          </a:p>
        </p:txBody>
      </p:sp>
    </p:spTree>
    <p:extLst>
      <p:ext uri="{BB962C8B-B14F-4D97-AF65-F5344CB8AC3E}">
        <p14:creationId xmlns:p14="http://schemas.microsoft.com/office/powerpoint/2010/main" val="3285436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B7CA9C4-EAF5-821F-FAA0-5ED46D303869}"/>
              </a:ext>
            </a:extLst>
          </p:cNvPr>
          <p:cNvSpPr>
            <a:spLocks noGrp="1" noChangeArrowheads="1"/>
          </p:cNvSpPr>
          <p:nvPr>
            <p:ph type="title"/>
          </p:nvPr>
        </p:nvSpPr>
        <p:spPr/>
        <p:txBody>
          <a:bodyPr/>
          <a:lstStyle/>
          <a:p>
            <a:pPr eaLnBrk="1" hangingPunct="1">
              <a:defRPr/>
            </a:pPr>
            <a:r>
              <a:rPr lang="en-US"/>
              <a:t>Continuing Bonds</a:t>
            </a:r>
          </a:p>
        </p:txBody>
      </p:sp>
      <p:sp>
        <p:nvSpPr>
          <p:cNvPr id="15363" name="Rectangle 3">
            <a:extLst>
              <a:ext uri="{FF2B5EF4-FFF2-40B4-BE49-F238E27FC236}">
                <a16:creationId xmlns:a16="http://schemas.microsoft.com/office/drawing/2014/main" id="{9B631D02-A7E9-E1EF-4B93-887028B58C88}"/>
              </a:ext>
            </a:extLst>
          </p:cNvPr>
          <p:cNvSpPr>
            <a:spLocks noGrp="1" noChangeArrowheads="1"/>
          </p:cNvSpPr>
          <p:nvPr>
            <p:ph type="body" sz="half" idx="1"/>
          </p:nvPr>
        </p:nvSpPr>
        <p:spPr/>
        <p:txBody>
          <a:bodyPr/>
          <a:lstStyle/>
          <a:p>
            <a:pPr eaLnBrk="1" hangingPunct="1"/>
            <a:r>
              <a:rPr lang="en-US" altLang="en-US" sz="2800"/>
              <a:t>Memories</a:t>
            </a:r>
          </a:p>
          <a:p>
            <a:pPr eaLnBrk="1" hangingPunct="1"/>
            <a:r>
              <a:rPr lang="en-US" altLang="en-US" sz="2800"/>
              <a:t>Biography</a:t>
            </a:r>
          </a:p>
          <a:p>
            <a:pPr eaLnBrk="1" hangingPunct="1"/>
            <a:r>
              <a:rPr lang="en-US" altLang="en-US" sz="2800"/>
              <a:t>Legacies</a:t>
            </a:r>
          </a:p>
          <a:p>
            <a:pPr eaLnBrk="1" hangingPunct="1"/>
            <a:r>
              <a:rPr lang="en-US" altLang="en-US" sz="2800"/>
              <a:t>Extraordinary Experiences</a:t>
            </a:r>
          </a:p>
          <a:p>
            <a:pPr eaLnBrk="1" hangingPunct="1"/>
            <a:r>
              <a:rPr lang="en-US" altLang="en-US" sz="2800"/>
              <a:t>Spiritual Connections</a:t>
            </a:r>
          </a:p>
        </p:txBody>
      </p:sp>
      <p:pic>
        <p:nvPicPr>
          <p:cNvPr id="15364" name="Picture 4">
            <a:extLst>
              <a:ext uri="{FF2B5EF4-FFF2-40B4-BE49-F238E27FC236}">
                <a16:creationId xmlns:a16="http://schemas.microsoft.com/office/drawing/2014/main" id="{A6AA2DCB-56F5-58E4-410A-AE797BDD96F0}"/>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164138" y="1981200"/>
            <a:ext cx="2776537" cy="4114800"/>
          </a:xfrm>
          <a:noFill/>
        </p:spPr>
      </p:pic>
    </p:spTree>
    <p:extLst>
      <p:ext uri="{BB962C8B-B14F-4D97-AF65-F5344CB8AC3E}">
        <p14:creationId xmlns:p14="http://schemas.microsoft.com/office/powerpoint/2010/main" val="3786004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B54CC9B-8DD6-504C-5C02-6669314C78E7}"/>
              </a:ext>
            </a:extLst>
          </p:cNvPr>
          <p:cNvSpPr>
            <a:spLocks noGrp="1" noChangeArrowheads="1"/>
          </p:cNvSpPr>
          <p:nvPr>
            <p:ph type="title"/>
          </p:nvPr>
        </p:nvSpPr>
        <p:spPr/>
        <p:txBody>
          <a:bodyPr/>
          <a:lstStyle/>
          <a:p>
            <a:pPr eaLnBrk="1" hangingPunct="1">
              <a:defRPr/>
            </a:pPr>
            <a:r>
              <a:rPr lang="en-US"/>
              <a:t>Continuing Bonds</a:t>
            </a:r>
          </a:p>
        </p:txBody>
      </p:sp>
      <p:sp>
        <p:nvSpPr>
          <p:cNvPr id="16387" name="Rectangle 4">
            <a:extLst>
              <a:ext uri="{FF2B5EF4-FFF2-40B4-BE49-F238E27FC236}">
                <a16:creationId xmlns:a16="http://schemas.microsoft.com/office/drawing/2014/main" id="{05CAD011-3D24-4E0E-D700-C788D79C74DA}"/>
              </a:ext>
            </a:extLst>
          </p:cNvPr>
          <p:cNvSpPr>
            <a:spLocks noGrp="1" noChangeArrowheads="1"/>
          </p:cNvSpPr>
          <p:nvPr>
            <p:ph type="body" sz="half" idx="2"/>
          </p:nvPr>
        </p:nvSpPr>
        <p:spPr/>
        <p:txBody>
          <a:bodyPr/>
          <a:lstStyle/>
          <a:p>
            <a:pPr eaLnBrk="1" hangingPunct="1"/>
            <a:r>
              <a:rPr lang="en-US" altLang="en-US" sz="2800"/>
              <a:t>The lessening of grief is not the end of memory or attachment</a:t>
            </a:r>
          </a:p>
          <a:p>
            <a:pPr eaLnBrk="1" hangingPunct="1"/>
            <a:r>
              <a:rPr lang="en-US" altLang="en-US" sz="2800"/>
              <a:t>In fact as the pain ebbs, we can now enjoy memories</a:t>
            </a:r>
          </a:p>
          <a:p>
            <a:pPr eaLnBrk="1" hangingPunct="1"/>
            <a:r>
              <a:rPr lang="en-US" altLang="en-US" sz="2800"/>
              <a:t>Yet still may experience surges of grief</a:t>
            </a:r>
          </a:p>
        </p:txBody>
      </p:sp>
      <p:pic>
        <p:nvPicPr>
          <p:cNvPr id="16388" name="Picture 7" descr="http://aolsearch.aol.com/aol/redir?src=image&amp;requestId=861a7061dcc45080&amp;userQuery=memories&amp;clickedItemURN=http%3A%2F%2Fwww.womensministries-tsa.org%2Fimages%2FWomens_Programs%2Fmemories1.jpg&amp;moduleId=image_details.jsp.M&amp;clickedItemDescription=Image Details">
            <a:extLst>
              <a:ext uri="{FF2B5EF4-FFF2-40B4-BE49-F238E27FC236}">
                <a16:creationId xmlns:a16="http://schemas.microsoft.com/office/drawing/2014/main" id="{89CF7748-026C-3119-C7F2-13046AEEB77D}"/>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1273175" y="1981200"/>
            <a:ext cx="2633663" cy="4114800"/>
          </a:xfrm>
          <a:noFill/>
        </p:spPr>
      </p:pic>
    </p:spTree>
    <p:extLst>
      <p:ext uri="{BB962C8B-B14F-4D97-AF65-F5344CB8AC3E}">
        <p14:creationId xmlns:p14="http://schemas.microsoft.com/office/powerpoint/2010/main" val="3368245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FC93CA1-AF15-61E1-B8BD-A94AC2B8461F}"/>
              </a:ext>
            </a:extLst>
          </p:cNvPr>
          <p:cNvSpPr>
            <a:spLocks noGrp="1" noChangeArrowheads="1"/>
          </p:cNvSpPr>
          <p:nvPr>
            <p:ph type="title"/>
          </p:nvPr>
        </p:nvSpPr>
        <p:spPr>
          <a:xfrm>
            <a:off x="685800" y="609600"/>
            <a:ext cx="7696200" cy="2819400"/>
          </a:xfrm>
        </p:spPr>
        <p:txBody>
          <a:bodyPr/>
          <a:lstStyle/>
          <a:p>
            <a:pPr eaLnBrk="1" hangingPunct="1">
              <a:defRPr/>
            </a:pPr>
            <a:r>
              <a:rPr lang="en-US"/>
              <a:t>Placing Holidays in the Context of Grief</a:t>
            </a:r>
          </a:p>
        </p:txBody>
      </p:sp>
      <p:pic>
        <p:nvPicPr>
          <p:cNvPr id="13315" name="Picture 3" descr="http://www.valleyoflife.com/articles/wp-content/uploads/2008/11/holiday_support_krisdecurtis.jpg">
            <a:extLst>
              <a:ext uri="{FF2B5EF4-FFF2-40B4-BE49-F238E27FC236}">
                <a16:creationId xmlns:a16="http://schemas.microsoft.com/office/drawing/2014/main" id="{037FA02D-9BF8-EEF1-880C-5E160BB18B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819400"/>
            <a:ext cx="38862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319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57DD291-1D2F-5027-5A1F-D394AA242C16}"/>
              </a:ext>
            </a:extLst>
          </p:cNvPr>
          <p:cNvSpPr>
            <a:spLocks noGrp="1" noChangeArrowheads="1"/>
          </p:cNvSpPr>
          <p:nvPr>
            <p:ph type="title"/>
          </p:nvPr>
        </p:nvSpPr>
        <p:spPr/>
        <p:txBody>
          <a:bodyPr/>
          <a:lstStyle/>
          <a:p>
            <a:pPr eaLnBrk="1" hangingPunct="1">
              <a:defRPr/>
            </a:pPr>
            <a:r>
              <a:rPr lang="en-US"/>
              <a:t>Holidays Are a Traditionally Difficult Time</a:t>
            </a:r>
          </a:p>
        </p:txBody>
      </p:sp>
      <p:sp>
        <p:nvSpPr>
          <p:cNvPr id="24579" name="Rectangle 3">
            <a:extLst>
              <a:ext uri="{FF2B5EF4-FFF2-40B4-BE49-F238E27FC236}">
                <a16:creationId xmlns:a16="http://schemas.microsoft.com/office/drawing/2014/main" id="{0AD0F6FF-C4CC-66C6-64E2-22D526A4F63A}"/>
              </a:ext>
            </a:extLst>
          </p:cNvPr>
          <p:cNvSpPr>
            <a:spLocks noGrp="1" noChangeArrowheads="1"/>
          </p:cNvSpPr>
          <p:nvPr>
            <p:ph type="body" sz="half" idx="1"/>
          </p:nvPr>
        </p:nvSpPr>
        <p:spPr/>
        <p:txBody>
          <a:bodyPr/>
          <a:lstStyle/>
          <a:p>
            <a:pPr eaLnBrk="1" hangingPunct="1">
              <a:lnSpc>
                <a:spcPct val="90000"/>
              </a:lnSpc>
            </a:pPr>
            <a:r>
              <a:rPr lang="en-US" altLang="en-US" sz="2400"/>
              <a:t>Awash in Memories</a:t>
            </a:r>
          </a:p>
          <a:p>
            <a:pPr eaLnBrk="1" hangingPunct="1">
              <a:lnSpc>
                <a:spcPct val="90000"/>
              </a:lnSpc>
            </a:pPr>
            <a:r>
              <a:rPr lang="en-US" altLang="en-US" sz="2400"/>
              <a:t>Constant Reminders</a:t>
            </a:r>
          </a:p>
          <a:p>
            <a:pPr eaLnBrk="1" hangingPunct="1">
              <a:lnSpc>
                <a:spcPct val="90000"/>
              </a:lnSpc>
            </a:pPr>
            <a:r>
              <a:rPr lang="en-US" altLang="en-US" sz="2400"/>
              <a:t>“Hallmark” Expectations – TV Shows and the Idealized Family Holiday</a:t>
            </a:r>
          </a:p>
          <a:p>
            <a:pPr eaLnBrk="1" hangingPunct="1">
              <a:lnSpc>
                <a:spcPct val="90000"/>
              </a:lnSpc>
            </a:pPr>
            <a:r>
              <a:rPr lang="en-US" altLang="en-US" sz="2400"/>
              <a:t>“Out of Season”</a:t>
            </a:r>
          </a:p>
          <a:p>
            <a:pPr eaLnBrk="1" hangingPunct="1">
              <a:lnSpc>
                <a:spcPct val="90000"/>
              </a:lnSpc>
            </a:pPr>
            <a:r>
              <a:rPr lang="en-US" altLang="en-US" sz="2400"/>
              <a:t>Anxiety</a:t>
            </a:r>
          </a:p>
          <a:p>
            <a:pPr eaLnBrk="1" hangingPunct="1">
              <a:lnSpc>
                <a:spcPct val="90000"/>
              </a:lnSpc>
            </a:pPr>
            <a:r>
              <a:rPr lang="en-US" altLang="en-US" sz="2400"/>
              <a:t>Stress</a:t>
            </a:r>
          </a:p>
          <a:p>
            <a:pPr eaLnBrk="1" hangingPunct="1">
              <a:lnSpc>
                <a:spcPct val="90000"/>
              </a:lnSpc>
            </a:pPr>
            <a:r>
              <a:rPr lang="en-US" altLang="en-US" sz="2400"/>
              <a:t>Cold, Darkness – Isolation and SAD</a:t>
            </a:r>
          </a:p>
        </p:txBody>
      </p:sp>
      <p:pic>
        <p:nvPicPr>
          <p:cNvPr id="24580" name="Picture 4" descr="C:\Program Files\Common Files\Microsoft Shared\Clipart\cagcat50\dd01352_.wmf">
            <a:extLst>
              <a:ext uri="{FF2B5EF4-FFF2-40B4-BE49-F238E27FC236}">
                <a16:creationId xmlns:a16="http://schemas.microsoft.com/office/drawing/2014/main" id="{BB519986-110E-D8FF-F974-F19F9B339824}"/>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203450"/>
            <a:ext cx="3810000" cy="3668713"/>
          </a:xfrm>
        </p:spPr>
      </p:pic>
    </p:spTree>
    <p:extLst>
      <p:ext uri="{BB962C8B-B14F-4D97-AF65-F5344CB8AC3E}">
        <p14:creationId xmlns:p14="http://schemas.microsoft.com/office/powerpoint/2010/main" val="1310238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0029-A95A-4E3C-F08E-1520AAD88420}"/>
              </a:ext>
            </a:extLst>
          </p:cNvPr>
          <p:cNvSpPr>
            <a:spLocks noGrp="1"/>
          </p:cNvSpPr>
          <p:nvPr>
            <p:ph type="title"/>
          </p:nvPr>
        </p:nvSpPr>
        <p:spPr/>
        <p:txBody>
          <a:bodyPr/>
          <a:lstStyle/>
          <a:p>
            <a:pPr>
              <a:defRPr/>
            </a:pPr>
            <a:r>
              <a:rPr lang="en-US" dirty="0"/>
              <a:t>Yet Not for Everyone</a:t>
            </a:r>
          </a:p>
        </p:txBody>
      </p:sp>
      <p:sp>
        <p:nvSpPr>
          <p:cNvPr id="26627" name="Text Placeholder 2">
            <a:extLst>
              <a:ext uri="{FF2B5EF4-FFF2-40B4-BE49-F238E27FC236}">
                <a16:creationId xmlns:a16="http://schemas.microsoft.com/office/drawing/2014/main" id="{2A26722D-7C70-07D8-1424-89E59EF97656}"/>
              </a:ext>
            </a:extLst>
          </p:cNvPr>
          <p:cNvSpPr>
            <a:spLocks noGrp="1" noChangeArrowheads="1"/>
          </p:cNvSpPr>
          <p:nvPr>
            <p:ph type="body" sz="half" idx="1"/>
          </p:nvPr>
        </p:nvSpPr>
        <p:spPr/>
        <p:txBody>
          <a:bodyPr/>
          <a:lstStyle/>
          <a:p>
            <a:r>
              <a:rPr lang="en-US" altLang="en-US" sz="2800"/>
              <a:t>Individuality of grief</a:t>
            </a:r>
          </a:p>
          <a:p>
            <a:r>
              <a:rPr lang="en-US" altLang="en-US" sz="2800"/>
              <a:t>For some bereaved persons, the holidays offer a time to reunite with family</a:t>
            </a:r>
          </a:p>
          <a:p>
            <a:r>
              <a:rPr lang="en-US" altLang="en-US" sz="2800"/>
              <a:t>Holiday activities offers diversion and respite from grief</a:t>
            </a:r>
          </a:p>
        </p:txBody>
      </p:sp>
      <p:pic>
        <p:nvPicPr>
          <p:cNvPr id="26628" name="Picture 2" descr="https://www.mayinstitute.org/img/a%20closer%20look%20images/ACL-Helping%20Children%20with%20Autism-ThinkstockPhotos-170082995.jpg">
            <a:extLst>
              <a:ext uri="{FF2B5EF4-FFF2-40B4-BE49-F238E27FC236}">
                <a16:creationId xmlns:a16="http://schemas.microsoft.com/office/drawing/2014/main" id="{E453A02F-B2FE-7421-8DC0-71AFA3157FDD}"/>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648200" y="2438400"/>
            <a:ext cx="4110038" cy="2765425"/>
          </a:xfrm>
          <a:noFill/>
        </p:spPr>
      </p:pic>
    </p:spTree>
    <p:extLst>
      <p:ext uri="{BB962C8B-B14F-4D97-AF65-F5344CB8AC3E}">
        <p14:creationId xmlns:p14="http://schemas.microsoft.com/office/powerpoint/2010/main" val="110403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9B3CEC34-CCB1-A78D-F46D-CB0F411CE186}"/>
              </a:ext>
            </a:extLst>
          </p:cNvPr>
          <p:cNvSpPr>
            <a:spLocks noGrp="1" noChangeArrowheads="1"/>
          </p:cNvSpPr>
          <p:nvPr>
            <p:ph type="title"/>
          </p:nvPr>
        </p:nvSpPr>
        <p:spPr/>
        <p:txBody>
          <a:bodyPr/>
          <a:lstStyle/>
          <a:p>
            <a:pPr eaLnBrk="1" hangingPunct="1">
              <a:defRPr/>
            </a:pPr>
            <a:r>
              <a:rPr lang="en-US"/>
              <a:t>There are two strategies to avoid</a:t>
            </a:r>
          </a:p>
        </p:txBody>
      </p:sp>
      <p:sp>
        <p:nvSpPr>
          <p:cNvPr id="27651" name="Rectangle 3">
            <a:extLst>
              <a:ext uri="{FF2B5EF4-FFF2-40B4-BE49-F238E27FC236}">
                <a16:creationId xmlns:a16="http://schemas.microsoft.com/office/drawing/2014/main" id="{F220E5C9-CFDE-35B8-A277-20F98E8FC5DA}"/>
              </a:ext>
            </a:extLst>
          </p:cNvPr>
          <p:cNvSpPr>
            <a:spLocks noGrp="1" noChangeArrowheads="1"/>
          </p:cNvSpPr>
          <p:nvPr>
            <p:ph type="body" sz="half" idx="2"/>
          </p:nvPr>
        </p:nvSpPr>
        <p:spPr/>
        <p:txBody>
          <a:bodyPr/>
          <a:lstStyle/>
          <a:p>
            <a:pPr eaLnBrk="1" hangingPunct="1"/>
            <a:r>
              <a:rPr lang="en-US" altLang="en-US" sz="2800"/>
              <a:t>Keep everything the same</a:t>
            </a:r>
          </a:p>
          <a:p>
            <a:pPr eaLnBrk="1" hangingPunct="1"/>
            <a:r>
              <a:rPr lang="en-US" altLang="en-US" sz="2800"/>
              <a:t>Escape</a:t>
            </a:r>
          </a:p>
          <a:p>
            <a:pPr lvl="1" eaLnBrk="1" hangingPunct="1"/>
            <a:r>
              <a:rPr lang="en-US" altLang="en-US" sz="2400"/>
              <a:t>Physically</a:t>
            </a:r>
          </a:p>
          <a:p>
            <a:pPr lvl="1" eaLnBrk="1" hangingPunct="1"/>
            <a:r>
              <a:rPr lang="en-US" altLang="en-US" sz="2400"/>
              <a:t>Substance abuse</a:t>
            </a:r>
          </a:p>
          <a:p>
            <a:pPr lvl="1" eaLnBrk="1" hangingPunct="1"/>
            <a:endParaRPr lang="en-US" altLang="en-US" sz="2400"/>
          </a:p>
        </p:txBody>
      </p:sp>
      <p:pic>
        <p:nvPicPr>
          <p:cNvPr id="27652" name="Picture 4" descr="E:\PFiles\MSOffice\Clipart\standard\stddir1\bd06062_.wmf">
            <a:extLst>
              <a:ext uri="{FF2B5EF4-FFF2-40B4-BE49-F238E27FC236}">
                <a16:creationId xmlns:a16="http://schemas.microsoft.com/office/drawing/2014/main" id="{9BC8E90A-2EF3-A3F0-1427-A8432F1374AC}"/>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398713"/>
            <a:ext cx="3810000" cy="3279775"/>
          </a:xfrm>
        </p:spPr>
      </p:pic>
    </p:spTree>
    <p:extLst>
      <p:ext uri="{BB962C8B-B14F-4D97-AF65-F5344CB8AC3E}">
        <p14:creationId xmlns:p14="http://schemas.microsoft.com/office/powerpoint/2010/main" val="3213575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F7775014-9D71-89F4-294F-E2E464B38B39}"/>
              </a:ext>
            </a:extLst>
          </p:cNvPr>
          <p:cNvSpPr>
            <a:spLocks noGrp="1" noChangeArrowheads="1"/>
          </p:cNvSpPr>
          <p:nvPr>
            <p:ph type="title"/>
          </p:nvPr>
        </p:nvSpPr>
        <p:spPr/>
        <p:txBody>
          <a:bodyPr/>
          <a:lstStyle/>
          <a:p>
            <a:pPr eaLnBrk="1" hangingPunct="1">
              <a:defRPr/>
            </a:pPr>
            <a:r>
              <a:rPr lang="en-US"/>
              <a:t>Substance Abuse</a:t>
            </a:r>
          </a:p>
        </p:txBody>
      </p:sp>
      <p:sp>
        <p:nvSpPr>
          <p:cNvPr id="29699" name="Rectangle 3">
            <a:extLst>
              <a:ext uri="{FF2B5EF4-FFF2-40B4-BE49-F238E27FC236}">
                <a16:creationId xmlns:a16="http://schemas.microsoft.com/office/drawing/2014/main" id="{E74048F2-1B3F-AFD4-CDFB-799D5EB9A2E4}"/>
              </a:ext>
            </a:extLst>
          </p:cNvPr>
          <p:cNvSpPr>
            <a:spLocks noGrp="1" noChangeArrowheads="1"/>
          </p:cNvSpPr>
          <p:nvPr>
            <p:ph type="body" sz="half" idx="1"/>
          </p:nvPr>
        </p:nvSpPr>
        <p:spPr/>
        <p:txBody>
          <a:bodyPr/>
          <a:lstStyle/>
          <a:p>
            <a:pPr eaLnBrk="1" hangingPunct="1"/>
            <a:r>
              <a:rPr lang="en-US" altLang="en-US" sz="2800"/>
              <a:t>Readily supported in holiday times</a:t>
            </a:r>
          </a:p>
          <a:p>
            <a:pPr eaLnBrk="1" hangingPunct="1"/>
            <a:r>
              <a:rPr lang="en-US" altLang="en-US" sz="2800"/>
              <a:t>At best, one problem remains</a:t>
            </a:r>
          </a:p>
        </p:txBody>
      </p:sp>
      <p:pic>
        <p:nvPicPr>
          <p:cNvPr id="29700" name="Picture 4" descr="E:\PFiles\MSOffice\Clipart\standard\stddir1\bd00025_.wmf">
            <a:extLst>
              <a:ext uri="{FF2B5EF4-FFF2-40B4-BE49-F238E27FC236}">
                <a16:creationId xmlns:a16="http://schemas.microsoft.com/office/drawing/2014/main" id="{D4F8A465-5B7B-0F8A-98FF-F3872D22D1B0}"/>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362200"/>
            <a:ext cx="3810000" cy="3810000"/>
          </a:xfrm>
          <a:noFill/>
        </p:spPr>
      </p:pic>
    </p:spTree>
    <p:extLst>
      <p:ext uri="{BB962C8B-B14F-4D97-AF65-F5344CB8AC3E}">
        <p14:creationId xmlns:p14="http://schemas.microsoft.com/office/powerpoint/2010/main" val="1638105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CEBB38D-26C4-A5BD-72D3-61A56449BD31}"/>
              </a:ext>
            </a:extLst>
          </p:cNvPr>
          <p:cNvSpPr>
            <a:spLocks noGrp="1" noChangeArrowheads="1"/>
          </p:cNvSpPr>
          <p:nvPr>
            <p:ph type="title"/>
          </p:nvPr>
        </p:nvSpPr>
        <p:spPr/>
        <p:txBody>
          <a:bodyPr/>
          <a:lstStyle/>
          <a:p>
            <a:pPr eaLnBrk="1" hangingPunct="1">
              <a:defRPr/>
            </a:pPr>
            <a:r>
              <a:rPr lang="en-US"/>
              <a:t>Beyond that, there are few rights and wrongs in grief</a:t>
            </a:r>
          </a:p>
        </p:txBody>
      </p:sp>
      <p:pic>
        <p:nvPicPr>
          <p:cNvPr id="31747" name="Picture 3" descr="E:\PFiles\MSOffice\Clipart\standard\stddir4\so02986_.wmf">
            <a:extLst>
              <a:ext uri="{FF2B5EF4-FFF2-40B4-BE49-F238E27FC236}">
                <a16:creationId xmlns:a16="http://schemas.microsoft.com/office/drawing/2014/main" id="{1BC93FEA-9B86-0E6A-2915-68AE12E8344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741613" y="1981200"/>
            <a:ext cx="3660775" cy="4114800"/>
          </a:xfrm>
          <a:noFill/>
        </p:spPr>
      </p:pic>
    </p:spTree>
    <p:extLst>
      <p:ext uri="{BB962C8B-B14F-4D97-AF65-F5344CB8AC3E}">
        <p14:creationId xmlns:p14="http://schemas.microsoft.com/office/powerpoint/2010/main" val="2322924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DC2B542-38FE-E0C1-88FC-B6FAAA2EC2E0}"/>
              </a:ext>
            </a:extLst>
          </p:cNvPr>
          <p:cNvSpPr>
            <a:spLocks noGrp="1" noChangeArrowheads="1"/>
          </p:cNvSpPr>
          <p:nvPr>
            <p:ph type="title"/>
          </p:nvPr>
        </p:nvSpPr>
        <p:spPr/>
        <p:txBody>
          <a:bodyPr/>
          <a:lstStyle/>
          <a:p>
            <a:pPr eaLnBrk="1" hangingPunct="1">
              <a:defRPr/>
            </a:pPr>
            <a:r>
              <a:rPr lang="en-US"/>
              <a:t>Assess Strengths</a:t>
            </a:r>
          </a:p>
        </p:txBody>
      </p:sp>
      <p:sp>
        <p:nvSpPr>
          <p:cNvPr id="33795" name="Rectangle 3">
            <a:extLst>
              <a:ext uri="{FF2B5EF4-FFF2-40B4-BE49-F238E27FC236}">
                <a16:creationId xmlns:a16="http://schemas.microsoft.com/office/drawing/2014/main" id="{A9147F1F-93C1-447C-003C-28A6BF860190}"/>
              </a:ext>
            </a:extLst>
          </p:cNvPr>
          <p:cNvSpPr>
            <a:spLocks noGrp="1" noChangeArrowheads="1"/>
          </p:cNvSpPr>
          <p:nvPr>
            <p:ph type="body" sz="half" idx="1"/>
          </p:nvPr>
        </p:nvSpPr>
        <p:spPr/>
        <p:txBody>
          <a:bodyPr/>
          <a:lstStyle/>
          <a:p>
            <a:pPr eaLnBrk="1" hangingPunct="1"/>
            <a:r>
              <a:rPr lang="en-US" altLang="en-US" sz="2800"/>
              <a:t>What Helped Before?</a:t>
            </a:r>
          </a:p>
          <a:p>
            <a:pPr eaLnBrk="1" hangingPunct="1"/>
            <a:r>
              <a:rPr lang="en-US" altLang="en-US" sz="2800"/>
              <a:t>External Sources of Help</a:t>
            </a:r>
          </a:p>
          <a:p>
            <a:pPr lvl="1" eaLnBrk="1" hangingPunct="1"/>
            <a:r>
              <a:rPr lang="en-US" altLang="en-US" sz="2400"/>
              <a:t>L, D, R</a:t>
            </a:r>
          </a:p>
          <a:p>
            <a:pPr eaLnBrk="1" hangingPunct="1"/>
            <a:r>
              <a:rPr lang="en-US" altLang="en-US" sz="2800"/>
              <a:t>Spiritual Strengths</a:t>
            </a:r>
          </a:p>
          <a:p>
            <a:pPr eaLnBrk="1" hangingPunct="1"/>
            <a:r>
              <a:rPr lang="en-US" altLang="en-US" sz="2800"/>
              <a:t>Family Strengths – review family history</a:t>
            </a:r>
          </a:p>
          <a:p>
            <a:pPr eaLnBrk="1" hangingPunct="1">
              <a:buFont typeface="Wingdings" panose="05000000000000000000" pitchFamily="2" charset="2"/>
              <a:buNone/>
            </a:pPr>
            <a:endParaRPr lang="en-US" altLang="en-US" sz="2800"/>
          </a:p>
        </p:txBody>
      </p:sp>
      <p:sp>
        <p:nvSpPr>
          <p:cNvPr id="33796" name="Rectangle 4">
            <a:extLst>
              <a:ext uri="{FF2B5EF4-FFF2-40B4-BE49-F238E27FC236}">
                <a16:creationId xmlns:a16="http://schemas.microsoft.com/office/drawing/2014/main" id="{21A27B23-7A43-AF25-3951-D9BD2C557089}"/>
              </a:ext>
            </a:extLst>
          </p:cNvPr>
          <p:cNvSpPr>
            <a:spLocks noGrp="1" noChangeArrowheads="1"/>
          </p:cNvSpPr>
          <p:nvPr>
            <p:ph sz="half" idx="2"/>
          </p:nvPr>
        </p:nvSpPr>
        <p:spPr/>
        <p:txBody>
          <a:bodyPr/>
          <a:lstStyle/>
          <a:p>
            <a:pPr eaLnBrk="1" hangingPunct="1"/>
            <a:r>
              <a:rPr lang="en-US" altLang="en-US" sz="2800"/>
              <a:t> </a:t>
            </a:r>
          </a:p>
        </p:txBody>
      </p:sp>
      <p:pic>
        <p:nvPicPr>
          <p:cNvPr id="33797" name="Picture 5" descr="http://tcffairfax.org/images/supporttree.jpg">
            <a:extLst>
              <a:ext uri="{FF2B5EF4-FFF2-40B4-BE49-F238E27FC236}">
                <a16:creationId xmlns:a16="http://schemas.microsoft.com/office/drawing/2014/main" id="{426B407A-28C5-0B04-AAC1-35564B062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133600"/>
            <a:ext cx="3429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144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20AD5A3D-5EE0-E3D8-F53C-6EF30BA1AC4A}"/>
              </a:ext>
            </a:extLst>
          </p:cNvPr>
          <p:cNvSpPr>
            <a:spLocks noGrp="1" noChangeArrowheads="1"/>
          </p:cNvSpPr>
          <p:nvPr>
            <p:ph type="title"/>
          </p:nvPr>
        </p:nvSpPr>
        <p:spPr/>
        <p:txBody>
          <a:bodyPr/>
          <a:lstStyle/>
          <a:p>
            <a:pPr eaLnBrk="1" hangingPunct="1">
              <a:defRPr/>
            </a:pPr>
            <a:r>
              <a:rPr lang="en-US"/>
              <a:t>Coping with Grief during the Holidays</a:t>
            </a:r>
          </a:p>
        </p:txBody>
      </p:sp>
      <p:sp>
        <p:nvSpPr>
          <p:cNvPr id="35843" name="Rectangle 3">
            <a:extLst>
              <a:ext uri="{FF2B5EF4-FFF2-40B4-BE49-F238E27FC236}">
                <a16:creationId xmlns:a16="http://schemas.microsoft.com/office/drawing/2014/main" id="{8FD50290-AEEF-4368-D72D-469C05C1DDFA}"/>
              </a:ext>
            </a:extLst>
          </p:cNvPr>
          <p:cNvSpPr>
            <a:spLocks noGrp="1" noChangeArrowheads="1"/>
          </p:cNvSpPr>
          <p:nvPr>
            <p:ph type="body" sz="half" idx="1"/>
          </p:nvPr>
        </p:nvSpPr>
        <p:spPr>
          <a:xfrm>
            <a:off x="685800" y="2743200"/>
            <a:ext cx="3810000" cy="4114800"/>
          </a:xfrm>
        </p:spPr>
        <p:txBody>
          <a:bodyPr/>
          <a:lstStyle/>
          <a:p>
            <a:pPr eaLnBrk="1" hangingPunct="1"/>
            <a:r>
              <a:rPr lang="en-US" altLang="en-US" sz="2800"/>
              <a:t>Acknowledge and validate grief </a:t>
            </a:r>
          </a:p>
          <a:p>
            <a:pPr eaLnBrk="1" hangingPunct="1"/>
            <a:r>
              <a:rPr lang="en-US" altLang="en-US" sz="2800"/>
              <a:t>Challenge negative beliefs – “The Holidays will never be happy”</a:t>
            </a:r>
          </a:p>
          <a:p>
            <a:pPr eaLnBrk="1" hangingPunct="1"/>
            <a:r>
              <a:rPr lang="en-US" altLang="en-US" sz="2800"/>
              <a:t>The danger of drift</a:t>
            </a:r>
          </a:p>
          <a:p>
            <a:pPr eaLnBrk="1" hangingPunct="1">
              <a:buFont typeface="Wingdings" panose="05000000000000000000" pitchFamily="2" charset="2"/>
              <a:buNone/>
            </a:pPr>
            <a:endParaRPr lang="en-US" altLang="en-US" sz="2800"/>
          </a:p>
        </p:txBody>
      </p:sp>
      <p:pic>
        <p:nvPicPr>
          <p:cNvPr id="35844" name="Picture 4" descr="http://www.thebestkeptsecret.ca/images/uploaded/holiday%20grief.jpg">
            <a:extLst>
              <a:ext uri="{FF2B5EF4-FFF2-40B4-BE49-F238E27FC236}">
                <a16:creationId xmlns:a16="http://schemas.microsoft.com/office/drawing/2014/main" id="{CB6AC267-A268-08B7-D315-BE17B11E0022}"/>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811463"/>
            <a:ext cx="3810000" cy="2452687"/>
          </a:xfrm>
          <a:noFill/>
        </p:spPr>
      </p:pic>
    </p:spTree>
    <p:extLst>
      <p:ext uri="{BB962C8B-B14F-4D97-AF65-F5344CB8AC3E}">
        <p14:creationId xmlns:p14="http://schemas.microsoft.com/office/powerpoint/2010/main" val="2037446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A1082455-5AD7-D78A-7BFA-EED53E9A1FE5}"/>
              </a:ext>
            </a:extLst>
          </p:cNvPr>
          <p:cNvSpPr>
            <a:spLocks noGrp="1" noChangeArrowheads="1"/>
          </p:cNvSpPr>
          <p:nvPr>
            <p:ph type="title"/>
          </p:nvPr>
        </p:nvSpPr>
        <p:spPr/>
        <p:txBody>
          <a:bodyPr/>
          <a:lstStyle/>
          <a:p>
            <a:pPr eaLnBrk="1" hangingPunct="1">
              <a:defRPr/>
            </a:pPr>
            <a:r>
              <a:rPr lang="en-US"/>
              <a:t>The Three “C’s”</a:t>
            </a:r>
          </a:p>
        </p:txBody>
      </p:sp>
      <p:sp>
        <p:nvSpPr>
          <p:cNvPr id="37891" name="Rectangle 3">
            <a:extLst>
              <a:ext uri="{FF2B5EF4-FFF2-40B4-BE49-F238E27FC236}">
                <a16:creationId xmlns:a16="http://schemas.microsoft.com/office/drawing/2014/main" id="{8DCA4FD9-319A-20A7-241E-CC105C0B5570}"/>
              </a:ext>
            </a:extLst>
          </p:cNvPr>
          <p:cNvSpPr>
            <a:spLocks noGrp="1" noChangeArrowheads="1"/>
          </p:cNvSpPr>
          <p:nvPr>
            <p:ph type="body" sz="half" idx="2"/>
          </p:nvPr>
        </p:nvSpPr>
        <p:spPr/>
        <p:txBody>
          <a:bodyPr/>
          <a:lstStyle/>
          <a:p>
            <a:pPr eaLnBrk="1" hangingPunct="1"/>
            <a:r>
              <a:rPr lang="en-US" altLang="en-US" sz="2400" b="1" i="1" u="sng"/>
              <a:t>C</a:t>
            </a:r>
            <a:r>
              <a:rPr lang="en-US" altLang="en-US" sz="2400"/>
              <a:t>hoose</a:t>
            </a:r>
          </a:p>
          <a:p>
            <a:pPr lvl="1" eaLnBrk="1" hangingPunct="1"/>
            <a:r>
              <a:rPr lang="en-US" altLang="en-US" sz="2000"/>
              <a:t>A bit differently</a:t>
            </a:r>
          </a:p>
          <a:p>
            <a:pPr lvl="1" eaLnBrk="1" hangingPunct="1"/>
            <a:r>
              <a:rPr lang="en-US" altLang="en-US" sz="2000"/>
              <a:t>New meanings</a:t>
            </a:r>
          </a:p>
          <a:p>
            <a:pPr lvl="1" eaLnBrk="1" hangingPunct="1"/>
            <a:r>
              <a:rPr lang="en-US" altLang="en-US" sz="2000"/>
              <a:t>What needs to be done, how</a:t>
            </a:r>
          </a:p>
          <a:p>
            <a:pPr lvl="1" eaLnBrk="1" hangingPunct="1"/>
            <a:r>
              <a:rPr lang="en-US" altLang="en-US" sz="2000"/>
              <a:t>Who to be with and when to leave</a:t>
            </a:r>
          </a:p>
          <a:p>
            <a:pPr lvl="1" eaLnBrk="1" hangingPunct="1"/>
            <a:r>
              <a:rPr lang="en-US" altLang="en-US" sz="2000"/>
              <a:t>The choice to decide when to choose</a:t>
            </a:r>
          </a:p>
          <a:p>
            <a:pPr eaLnBrk="1" hangingPunct="1"/>
            <a:r>
              <a:rPr lang="en-US" altLang="en-US" sz="2400" b="1" i="1" u="sng"/>
              <a:t>C</a:t>
            </a:r>
            <a:r>
              <a:rPr lang="en-US" altLang="en-US" sz="2400"/>
              <a:t>ommunicate </a:t>
            </a:r>
          </a:p>
          <a:p>
            <a:pPr eaLnBrk="1" hangingPunct="1"/>
            <a:r>
              <a:rPr lang="en-US" altLang="en-US" sz="2400" b="1" i="1" u="sng"/>
              <a:t>C</a:t>
            </a:r>
            <a:r>
              <a:rPr lang="en-US" altLang="en-US" sz="2400"/>
              <a:t>ompromise</a:t>
            </a:r>
          </a:p>
          <a:p>
            <a:pPr eaLnBrk="1" hangingPunct="1">
              <a:buFont typeface="Wingdings" panose="05000000000000000000" pitchFamily="2" charset="2"/>
              <a:buNone/>
            </a:pPr>
            <a:endParaRPr lang="en-US" altLang="en-US" sz="2400"/>
          </a:p>
        </p:txBody>
      </p:sp>
      <p:pic>
        <p:nvPicPr>
          <p:cNvPr id="37892" name="Picture 4" descr="http://totallyher.com/images/2008/11/facing-the-holidays-with-grief.jpg">
            <a:extLst>
              <a:ext uri="{FF2B5EF4-FFF2-40B4-BE49-F238E27FC236}">
                <a16:creationId xmlns:a16="http://schemas.microsoft.com/office/drawing/2014/main" id="{C2B83457-D2E0-0B69-8BF7-A609AAC93633}"/>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814638"/>
            <a:ext cx="3810000" cy="2446337"/>
          </a:xfrm>
          <a:noFill/>
        </p:spPr>
      </p:pic>
    </p:spTree>
    <p:extLst>
      <p:ext uri="{BB962C8B-B14F-4D97-AF65-F5344CB8AC3E}">
        <p14:creationId xmlns:p14="http://schemas.microsoft.com/office/powerpoint/2010/main" val="1559606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2C919E89-DC39-D284-9DC2-96014F30D184}"/>
              </a:ext>
            </a:extLst>
          </p:cNvPr>
          <p:cNvSpPr>
            <a:spLocks noGrp="1" noChangeArrowheads="1"/>
          </p:cNvSpPr>
          <p:nvPr>
            <p:ph type="title"/>
          </p:nvPr>
        </p:nvSpPr>
        <p:spPr/>
        <p:txBody>
          <a:bodyPr/>
          <a:lstStyle/>
          <a:p>
            <a:pPr eaLnBrk="1" hangingPunct="1">
              <a:defRPr/>
            </a:pPr>
            <a:r>
              <a:rPr lang="en-US"/>
              <a:t>Children, Grief, and the Holidays</a:t>
            </a:r>
          </a:p>
        </p:txBody>
      </p:sp>
      <p:sp>
        <p:nvSpPr>
          <p:cNvPr id="39939" name="Rectangle 3">
            <a:extLst>
              <a:ext uri="{FF2B5EF4-FFF2-40B4-BE49-F238E27FC236}">
                <a16:creationId xmlns:a16="http://schemas.microsoft.com/office/drawing/2014/main" id="{DDCDB041-4755-76E7-53E2-14FED762F62D}"/>
              </a:ext>
            </a:extLst>
          </p:cNvPr>
          <p:cNvSpPr>
            <a:spLocks noGrp="1" noChangeArrowheads="1"/>
          </p:cNvSpPr>
          <p:nvPr>
            <p:ph type="body" sz="half" idx="1"/>
          </p:nvPr>
        </p:nvSpPr>
        <p:spPr/>
        <p:txBody>
          <a:bodyPr/>
          <a:lstStyle/>
          <a:p>
            <a:pPr eaLnBrk="1" hangingPunct="1">
              <a:lnSpc>
                <a:spcPct val="90000"/>
              </a:lnSpc>
            </a:pPr>
            <a:r>
              <a:rPr lang="en-US" altLang="en-US" sz="2200"/>
              <a:t>Children’s grief – including the normal “self-centeredness” of younger children</a:t>
            </a:r>
          </a:p>
          <a:p>
            <a:pPr eaLnBrk="1" hangingPunct="1">
              <a:lnSpc>
                <a:spcPct val="90000"/>
              </a:lnSpc>
            </a:pPr>
            <a:r>
              <a:rPr lang="en-US" altLang="en-US" sz="2200"/>
              <a:t>The importance of the holidays</a:t>
            </a:r>
          </a:p>
          <a:p>
            <a:pPr eaLnBrk="1" hangingPunct="1">
              <a:lnSpc>
                <a:spcPct val="90000"/>
              </a:lnSpc>
            </a:pPr>
            <a:r>
              <a:rPr lang="en-US" altLang="en-US" sz="2200"/>
              <a:t>Respecting children’s choices</a:t>
            </a:r>
          </a:p>
          <a:p>
            <a:pPr eaLnBrk="1" hangingPunct="1">
              <a:lnSpc>
                <a:spcPct val="90000"/>
              </a:lnSpc>
            </a:pPr>
            <a:r>
              <a:rPr lang="en-US" altLang="en-US" sz="2200"/>
              <a:t>Remember adolescents and children may displace anger</a:t>
            </a:r>
          </a:p>
          <a:p>
            <a:pPr eaLnBrk="1" hangingPunct="1">
              <a:lnSpc>
                <a:spcPct val="90000"/>
              </a:lnSpc>
            </a:pPr>
            <a:r>
              <a:rPr lang="en-US" altLang="en-US" sz="2200"/>
              <a:t>Creating rituals and memorials</a:t>
            </a:r>
          </a:p>
          <a:p>
            <a:pPr eaLnBrk="1" hangingPunct="1">
              <a:lnSpc>
                <a:spcPct val="90000"/>
              </a:lnSpc>
            </a:pPr>
            <a:r>
              <a:rPr lang="en-US" altLang="en-US" sz="2200"/>
              <a:t>Plan special activities</a:t>
            </a:r>
          </a:p>
          <a:p>
            <a:pPr eaLnBrk="1" hangingPunct="1">
              <a:lnSpc>
                <a:spcPct val="90000"/>
              </a:lnSpc>
            </a:pPr>
            <a:endParaRPr lang="en-US" altLang="en-US" sz="2400"/>
          </a:p>
        </p:txBody>
      </p:sp>
      <p:pic>
        <p:nvPicPr>
          <p:cNvPr id="39940" name="Picture 4" descr="http://www.elesplace.org/Portals/0/images/childgrief_image.jpg">
            <a:extLst>
              <a:ext uri="{FF2B5EF4-FFF2-40B4-BE49-F238E27FC236}">
                <a16:creationId xmlns:a16="http://schemas.microsoft.com/office/drawing/2014/main" id="{7E5D3BBB-3AE8-90C1-9305-43CBCD2AFD3D}"/>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733675"/>
            <a:ext cx="3810000" cy="2609850"/>
          </a:xfrm>
          <a:noFill/>
        </p:spPr>
      </p:pic>
    </p:spTree>
    <p:extLst>
      <p:ext uri="{BB962C8B-B14F-4D97-AF65-F5344CB8AC3E}">
        <p14:creationId xmlns:p14="http://schemas.microsoft.com/office/powerpoint/2010/main" val="3208201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C2FF99E2-FDE4-6E47-9FD3-DE0CFA65AD66}"/>
              </a:ext>
            </a:extLst>
          </p:cNvPr>
          <p:cNvSpPr>
            <a:spLocks noGrp="1" noChangeArrowheads="1"/>
          </p:cNvSpPr>
          <p:nvPr>
            <p:ph type="title"/>
          </p:nvPr>
        </p:nvSpPr>
        <p:spPr/>
        <p:txBody>
          <a:bodyPr/>
          <a:lstStyle/>
          <a:p>
            <a:pPr eaLnBrk="1" hangingPunct="1">
              <a:defRPr/>
            </a:pPr>
            <a:r>
              <a:rPr lang="en-US"/>
              <a:t>Possible Activities </a:t>
            </a:r>
          </a:p>
        </p:txBody>
      </p:sp>
      <p:sp>
        <p:nvSpPr>
          <p:cNvPr id="41987" name="Rectangle 3">
            <a:extLst>
              <a:ext uri="{FF2B5EF4-FFF2-40B4-BE49-F238E27FC236}">
                <a16:creationId xmlns:a16="http://schemas.microsoft.com/office/drawing/2014/main" id="{377162D6-E5B4-9522-A6F2-5FE4C4243442}"/>
              </a:ext>
            </a:extLst>
          </p:cNvPr>
          <p:cNvSpPr>
            <a:spLocks noGrp="1" noChangeArrowheads="1"/>
          </p:cNvSpPr>
          <p:nvPr>
            <p:ph type="body" sz="half" idx="2"/>
          </p:nvPr>
        </p:nvSpPr>
        <p:spPr/>
        <p:txBody>
          <a:bodyPr/>
          <a:lstStyle/>
          <a:p>
            <a:pPr eaLnBrk="1" hangingPunct="1"/>
            <a:r>
              <a:rPr lang="en-US" altLang="en-US" sz="2400"/>
              <a:t>Memory boxes</a:t>
            </a:r>
          </a:p>
          <a:p>
            <a:pPr eaLnBrk="1" hangingPunct="1"/>
            <a:r>
              <a:rPr lang="en-US" altLang="en-US" sz="2400"/>
              <a:t>Charitable or memorial activities – plant a tree, donate etc. </a:t>
            </a:r>
          </a:p>
          <a:p>
            <a:pPr eaLnBrk="1" hangingPunct="1"/>
            <a:r>
              <a:rPr lang="en-US" altLang="en-US" sz="2400"/>
              <a:t>Gift for the deceased</a:t>
            </a:r>
          </a:p>
          <a:p>
            <a:pPr eaLnBrk="1" hangingPunct="1"/>
            <a:r>
              <a:rPr lang="en-US" altLang="en-US" sz="2400"/>
              <a:t>Personal actions – baking cookies for nurses who cared for Grandma etc</a:t>
            </a:r>
          </a:p>
        </p:txBody>
      </p:sp>
      <p:pic>
        <p:nvPicPr>
          <p:cNvPr id="41988" name="Picture 4" descr="http://www.junescottage.com/catalogshoppingpages/catalogimages/demdaco/folder%20f%20to%20k/Family%20Memory%20Box%20%2026623.jpg">
            <a:extLst>
              <a:ext uri="{FF2B5EF4-FFF2-40B4-BE49-F238E27FC236}">
                <a16:creationId xmlns:a16="http://schemas.microsoft.com/office/drawing/2014/main" id="{C9F42AE1-293B-A1CF-1071-EB688F80A899}"/>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133600"/>
            <a:ext cx="3810000" cy="3810000"/>
          </a:xfrm>
          <a:noFill/>
        </p:spPr>
      </p:pic>
    </p:spTree>
    <p:extLst>
      <p:ext uri="{BB962C8B-B14F-4D97-AF65-F5344CB8AC3E}">
        <p14:creationId xmlns:p14="http://schemas.microsoft.com/office/powerpoint/2010/main" val="4240497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916EEF0-F626-D8F0-B8AE-F4138119621F}"/>
              </a:ext>
            </a:extLst>
          </p:cNvPr>
          <p:cNvSpPr>
            <a:spLocks noGrp="1" noChangeArrowheads="1"/>
          </p:cNvSpPr>
          <p:nvPr>
            <p:ph type="title"/>
          </p:nvPr>
        </p:nvSpPr>
        <p:spPr/>
        <p:txBody>
          <a:bodyPr/>
          <a:lstStyle/>
          <a:p>
            <a:pPr eaLnBrk="1" hangingPunct="1">
              <a:defRPr/>
            </a:pPr>
            <a:r>
              <a:rPr lang="en-US"/>
              <a:t>Children, Grief, and the Holidays</a:t>
            </a:r>
          </a:p>
        </p:txBody>
      </p:sp>
      <p:sp>
        <p:nvSpPr>
          <p:cNvPr id="44035" name="Rectangle 3">
            <a:extLst>
              <a:ext uri="{FF2B5EF4-FFF2-40B4-BE49-F238E27FC236}">
                <a16:creationId xmlns:a16="http://schemas.microsoft.com/office/drawing/2014/main" id="{8E69C4A4-A6B4-6CF4-D49F-1B7996DC3435}"/>
              </a:ext>
            </a:extLst>
          </p:cNvPr>
          <p:cNvSpPr>
            <a:spLocks noGrp="1" noChangeArrowheads="1"/>
          </p:cNvSpPr>
          <p:nvPr>
            <p:ph type="body" sz="half" idx="1"/>
          </p:nvPr>
        </p:nvSpPr>
        <p:spPr/>
        <p:txBody>
          <a:bodyPr/>
          <a:lstStyle/>
          <a:p>
            <a:pPr eaLnBrk="1" hangingPunct="1">
              <a:lnSpc>
                <a:spcPct val="90000"/>
              </a:lnSpc>
            </a:pPr>
            <a:r>
              <a:rPr lang="en-US" altLang="en-US" sz="2400"/>
              <a:t>Remember how well parent’s function is a major predictor of how well children will do</a:t>
            </a:r>
          </a:p>
          <a:p>
            <a:pPr eaLnBrk="1" hangingPunct="1">
              <a:lnSpc>
                <a:spcPct val="90000"/>
              </a:lnSpc>
            </a:pPr>
            <a:r>
              <a:rPr lang="en-US" altLang="en-US" sz="2400"/>
              <a:t>Model your grief and coping</a:t>
            </a:r>
          </a:p>
          <a:p>
            <a:pPr eaLnBrk="1" hangingPunct="1">
              <a:lnSpc>
                <a:spcPct val="90000"/>
              </a:lnSpc>
            </a:pPr>
            <a:r>
              <a:rPr lang="en-US" altLang="en-US" sz="2400"/>
              <a:t>Take care of your child – do not expect them to take care of you</a:t>
            </a:r>
          </a:p>
          <a:p>
            <a:pPr eaLnBrk="1" hangingPunct="1">
              <a:lnSpc>
                <a:spcPct val="90000"/>
              </a:lnSpc>
            </a:pPr>
            <a:r>
              <a:rPr lang="en-US" altLang="en-US" sz="2400"/>
              <a:t>Draw on extended family and intimate network</a:t>
            </a:r>
          </a:p>
        </p:txBody>
      </p:sp>
      <p:pic>
        <p:nvPicPr>
          <p:cNvPr id="44036" name="Picture 4" descr="http://www.cooladventuregirls.com/wp-content/uploads/2009/09/911.jpg">
            <a:extLst>
              <a:ext uri="{FF2B5EF4-FFF2-40B4-BE49-F238E27FC236}">
                <a16:creationId xmlns:a16="http://schemas.microsoft.com/office/drawing/2014/main" id="{56E89EE1-5E48-6D37-877D-6ED15BF05025}"/>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710113" y="1981200"/>
            <a:ext cx="3686175" cy="4114800"/>
          </a:xfrm>
          <a:noFill/>
        </p:spPr>
      </p:pic>
    </p:spTree>
    <p:extLst>
      <p:ext uri="{BB962C8B-B14F-4D97-AF65-F5344CB8AC3E}">
        <p14:creationId xmlns:p14="http://schemas.microsoft.com/office/powerpoint/2010/main" val="1065329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D717B2C5-6348-16BD-B2BB-33D5FD5F5003}"/>
              </a:ext>
            </a:extLst>
          </p:cNvPr>
          <p:cNvSpPr>
            <a:spLocks noGrp="1" noChangeArrowheads="1"/>
          </p:cNvSpPr>
          <p:nvPr>
            <p:ph type="title"/>
          </p:nvPr>
        </p:nvSpPr>
        <p:spPr/>
        <p:txBody>
          <a:bodyPr/>
          <a:lstStyle/>
          <a:p>
            <a:pPr eaLnBrk="1" hangingPunct="1">
              <a:defRPr/>
            </a:pPr>
            <a:r>
              <a:rPr lang="en-US"/>
              <a:t>The Horse on the Dining Room Table</a:t>
            </a:r>
          </a:p>
        </p:txBody>
      </p:sp>
      <p:pic>
        <p:nvPicPr>
          <p:cNvPr id="46083" name="Picture 3" descr="E:\PFiles\MSOffice\Clipart\corpbas\j0079012.wmf">
            <a:extLst>
              <a:ext uri="{FF2B5EF4-FFF2-40B4-BE49-F238E27FC236}">
                <a16:creationId xmlns:a16="http://schemas.microsoft.com/office/drawing/2014/main" id="{6BC857A3-975A-9B84-8399-80642B548BA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601913" y="2209800"/>
            <a:ext cx="4549775" cy="4114800"/>
          </a:xfrm>
          <a:noFill/>
        </p:spPr>
      </p:pic>
    </p:spTree>
    <p:extLst>
      <p:ext uri="{BB962C8B-B14F-4D97-AF65-F5344CB8AC3E}">
        <p14:creationId xmlns:p14="http://schemas.microsoft.com/office/powerpoint/2010/main" val="4027822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3021C-86A1-85B9-6E0A-C34408F83AF9}"/>
              </a:ext>
            </a:extLst>
          </p:cNvPr>
          <p:cNvSpPr>
            <a:spLocks noGrp="1"/>
          </p:cNvSpPr>
          <p:nvPr>
            <p:ph type="title"/>
          </p:nvPr>
        </p:nvSpPr>
        <p:spPr/>
        <p:txBody>
          <a:bodyPr/>
          <a:lstStyle/>
          <a:p>
            <a:pPr>
              <a:defRPr/>
            </a:pPr>
            <a:r>
              <a:rPr lang="en-US" dirty="0"/>
              <a:t>A Holiday Ritual</a:t>
            </a:r>
          </a:p>
        </p:txBody>
      </p:sp>
      <p:sp>
        <p:nvSpPr>
          <p:cNvPr id="50179" name="Text Placeholder 2">
            <a:extLst>
              <a:ext uri="{FF2B5EF4-FFF2-40B4-BE49-F238E27FC236}">
                <a16:creationId xmlns:a16="http://schemas.microsoft.com/office/drawing/2014/main" id="{01EF22A9-D10D-FF45-3A13-3DDAFAF77381}"/>
              </a:ext>
            </a:extLst>
          </p:cNvPr>
          <p:cNvSpPr>
            <a:spLocks noGrp="1" noChangeArrowheads="1"/>
          </p:cNvSpPr>
          <p:nvPr>
            <p:ph type="body" sz="half" idx="1"/>
          </p:nvPr>
        </p:nvSpPr>
        <p:spPr/>
        <p:txBody>
          <a:bodyPr/>
          <a:lstStyle/>
          <a:p>
            <a:r>
              <a:rPr lang="en-US" altLang="en-US"/>
              <a:t>Candles may represent many things such as grief over loss, courage in grief, memories, and love</a:t>
            </a:r>
          </a:p>
        </p:txBody>
      </p:sp>
      <p:pic>
        <p:nvPicPr>
          <p:cNvPr id="50180" name="Picture 4" descr="https://img1.etsystatic.com/000/0/5670925/il_340x270.178908577.jpg">
            <a:extLst>
              <a:ext uri="{FF2B5EF4-FFF2-40B4-BE49-F238E27FC236}">
                <a16:creationId xmlns:a16="http://schemas.microsoft.com/office/drawing/2014/main" id="{B7A14C37-7E75-C97E-F862-D28935B2C8A9}"/>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724400" y="2286000"/>
            <a:ext cx="3810000" cy="3025775"/>
          </a:xfrm>
          <a:noFill/>
        </p:spPr>
      </p:pic>
    </p:spTree>
    <p:extLst>
      <p:ext uri="{BB962C8B-B14F-4D97-AF65-F5344CB8AC3E}">
        <p14:creationId xmlns:p14="http://schemas.microsoft.com/office/powerpoint/2010/main" val="2520660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412E0089-4B19-ABD4-97C9-3D9A86E66C78}"/>
              </a:ext>
            </a:extLst>
          </p:cNvPr>
          <p:cNvSpPr>
            <a:spLocks noGrp="1" noChangeArrowheads="1"/>
          </p:cNvSpPr>
          <p:nvPr>
            <p:ph type="title"/>
          </p:nvPr>
        </p:nvSpPr>
        <p:spPr/>
        <p:txBody>
          <a:bodyPr/>
          <a:lstStyle/>
          <a:p>
            <a:pPr eaLnBrk="1" hangingPunct="1">
              <a:defRPr/>
            </a:pPr>
            <a:r>
              <a:rPr lang="en-US"/>
              <a:t>Remind Families of the Need to Be Gentle with Themselves</a:t>
            </a:r>
          </a:p>
        </p:txBody>
      </p:sp>
      <p:sp>
        <p:nvSpPr>
          <p:cNvPr id="59395" name="Rectangle 3">
            <a:extLst>
              <a:ext uri="{FF2B5EF4-FFF2-40B4-BE49-F238E27FC236}">
                <a16:creationId xmlns:a16="http://schemas.microsoft.com/office/drawing/2014/main" id="{B3D10723-A35C-7E4A-BFDD-444FE56E5556}"/>
              </a:ext>
            </a:extLst>
          </p:cNvPr>
          <p:cNvSpPr>
            <a:spLocks noGrp="1" noChangeArrowheads="1"/>
          </p:cNvSpPr>
          <p:nvPr>
            <p:ph type="body" sz="half" idx="1"/>
          </p:nvPr>
        </p:nvSpPr>
        <p:spPr>
          <a:xfrm>
            <a:off x="685800" y="2667000"/>
            <a:ext cx="3810000" cy="3429000"/>
          </a:xfrm>
        </p:spPr>
        <p:txBody>
          <a:bodyPr/>
          <a:lstStyle/>
          <a:p>
            <a:pPr eaLnBrk="1" hangingPunct="1"/>
            <a:r>
              <a:rPr lang="en-US" altLang="en-US" sz="2800"/>
              <a:t>Cope with Stress</a:t>
            </a:r>
          </a:p>
          <a:p>
            <a:pPr eaLnBrk="1" hangingPunct="1"/>
            <a:r>
              <a:rPr lang="en-US" altLang="en-US" sz="2800"/>
              <a:t>Good Self-Care</a:t>
            </a:r>
          </a:p>
          <a:p>
            <a:pPr eaLnBrk="1" hangingPunct="1"/>
            <a:r>
              <a:rPr lang="en-US" altLang="en-US" sz="2800"/>
              <a:t>Acceptance of Tough Time</a:t>
            </a:r>
          </a:p>
          <a:p>
            <a:pPr eaLnBrk="1" hangingPunct="1"/>
            <a:endParaRPr lang="en-US" altLang="en-US" sz="2800"/>
          </a:p>
        </p:txBody>
      </p:sp>
      <p:pic>
        <p:nvPicPr>
          <p:cNvPr id="59396" name="Picture 4" descr="http://i132.photobucket.com/albums/q5/skylit_drawl/analepsispeace291.jpg">
            <a:extLst>
              <a:ext uri="{FF2B5EF4-FFF2-40B4-BE49-F238E27FC236}">
                <a16:creationId xmlns:a16="http://schemas.microsoft.com/office/drawing/2014/main" id="{6AFC1229-9168-88E6-EBA6-921A6B4310A8}"/>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155825"/>
            <a:ext cx="3810000" cy="3763963"/>
          </a:xfrm>
          <a:noFill/>
        </p:spPr>
      </p:pic>
    </p:spTree>
    <p:extLst>
      <p:ext uri="{BB962C8B-B14F-4D97-AF65-F5344CB8AC3E}">
        <p14:creationId xmlns:p14="http://schemas.microsoft.com/office/powerpoint/2010/main" val="2937056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B804EE4A-7CC6-4507-AA2F-CDD146CECB1A}"/>
              </a:ext>
            </a:extLst>
          </p:cNvPr>
          <p:cNvSpPr>
            <a:spLocks noGrp="1" noChangeArrowheads="1"/>
          </p:cNvSpPr>
          <p:nvPr>
            <p:ph type="title"/>
          </p:nvPr>
        </p:nvSpPr>
        <p:spPr/>
        <p:txBody>
          <a:bodyPr/>
          <a:lstStyle/>
          <a:p>
            <a:pPr eaLnBrk="1" hangingPunct="1">
              <a:defRPr/>
            </a:pPr>
            <a:r>
              <a:rPr lang="en-US"/>
              <a:t>Gentle with Others</a:t>
            </a:r>
          </a:p>
        </p:txBody>
      </p:sp>
      <p:sp>
        <p:nvSpPr>
          <p:cNvPr id="61443" name="Rectangle 3">
            <a:extLst>
              <a:ext uri="{FF2B5EF4-FFF2-40B4-BE49-F238E27FC236}">
                <a16:creationId xmlns:a16="http://schemas.microsoft.com/office/drawing/2014/main" id="{B195FEC1-8FB4-8D23-79EF-63F4995C85BD}"/>
              </a:ext>
            </a:extLst>
          </p:cNvPr>
          <p:cNvSpPr>
            <a:spLocks noGrp="1" noChangeArrowheads="1"/>
          </p:cNvSpPr>
          <p:nvPr>
            <p:ph type="body" sz="half" idx="2"/>
          </p:nvPr>
        </p:nvSpPr>
        <p:spPr/>
        <p:txBody>
          <a:bodyPr/>
          <a:lstStyle/>
          <a:p>
            <a:pPr eaLnBrk="1" hangingPunct="1"/>
            <a:r>
              <a:rPr lang="en-US" altLang="en-US" sz="2800"/>
              <a:t>Coping with Insensitive Comments</a:t>
            </a:r>
          </a:p>
          <a:p>
            <a:pPr eaLnBrk="1" hangingPunct="1"/>
            <a:r>
              <a:rPr lang="en-US" altLang="en-US" sz="2800"/>
              <a:t>Linn’s Questions</a:t>
            </a:r>
          </a:p>
          <a:p>
            <a:pPr lvl="1" eaLnBrk="1" hangingPunct="1"/>
            <a:r>
              <a:rPr lang="en-US" altLang="en-US" sz="2400"/>
              <a:t>Why did it hurt?</a:t>
            </a:r>
          </a:p>
          <a:p>
            <a:pPr lvl="1" eaLnBrk="1" hangingPunct="1"/>
            <a:r>
              <a:rPr lang="en-US" altLang="en-US" sz="2400"/>
              <a:t>What did it mean?</a:t>
            </a:r>
          </a:p>
          <a:p>
            <a:pPr lvl="1" eaLnBrk="1" hangingPunct="1"/>
            <a:r>
              <a:rPr lang="en-US" altLang="en-US" sz="2400"/>
              <a:t>How could I respond?</a:t>
            </a:r>
          </a:p>
          <a:p>
            <a:pPr eaLnBrk="1" hangingPunct="1">
              <a:buFont typeface="Wingdings" panose="05000000000000000000" pitchFamily="2" charset="2"/>
              <a:buNone/>
            </a:pPr>
            <a:endParaRPr lang="en-US" altLang="en-US" sz="2800"/>
          </a:p>
        </p:txBody>
      </p:sp>
      <p:pic>
        <p:nvPicPr>
          <p:cNvPr id="61444" name="Picture 4" descr="http://www.varien.com/blog/images/happy_holidays_blog.jpg">
            <a:extLst>
              <a:ext uri="{FF2B5EF4-FFF2-40B4-BE49-F238E27FC236}">
                <a16:creationId xmlns:a16="http://schemas.microsoft.com/office/drawing/2014/main" id="{6F61552A-E526-DDB4-0A7B-755BB95095B3}"/>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812800" y="1981200"/>
            <a:ext cx="3556000" cy="4114800"/>
          </a:xfrm>
          <a:noFill/>
        </p:spPr>
      </p:pic>
    </p:spTree>
    <p:extLst>
      <p:ext uri="{BB962C8B-B14F-4D97-AF65-F5344CB8AC3E}">
        <p14:creationId xmlns:p14="http://schemas.microsoft.com/office/powerpoint/2010/main" val="1902346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D9CFAD84-1640-8A7C-725A-05AA59A8D2E0}"/>
              </a:ext>
            </a:extLst>
          </p:cNvPr>
          <p:cNvSpPr>
            <a:spLocks noGrp="1" noChangeArrowheads="1"/>
          </p:cNvSpPr>
          <p:nvPr>
            <p:ph type="title"/>
          </p:nvPr>
        </p:nvSpPr>
        <p:spPr/>
        <p:txBody>
          <a:bodyPr/>
          <a:lstStyle/>
          <a:p>
            <a:pPr eaLnBrk="1" hangingPunct="1">
              <a:defRPr/>
            </a:pPr>
            <a:r>
              <a:rPr lang="en-US"/>
              <a:t>The Hidden Holidays</a:t>
            </a:r>
          </a:p>
        </p:txBody>
      </p:sp>
      <p:sp>
        <p:nvSpPr>
          <p:cNvPr id="63491" name="Rectangle 3">
            <a:extLst>
              <a:ext uri="{FF2B5EF4-FFF2-40B4-BE49-F238E27FC236}">
                <a16:creationId xmlns:a16="http://schemas.microsoft.com/office/drawing/2014/main" id="{982F5769-BEE7-DB51-0365-08FA3333AB6A}"/>
              </a:ext>
            </a:extLst>
          </p:cNvPr>
          <p:cNvSpPr>
            <a:spLocks noGrp="1" noChangeArrowheads="1"/>
          </p:cNvSpPr>
          <p:nvPr>
            <p:ph type="body" sz="half" idx="1"/>
          </p:nvPr>
        </p:nvSpPr>
        <p:spPr/>
        <p:txBody>
          <a:bodyPr/>
          <a:lstStyle/>
          <a:p>
            <a:pPr eaLnBrk="1" hangingPunct="1"/>
            <a:r>
              <a:rPr lang="en-US" altLang="en-US" sz="2800"/>
              <a:t>These same principles can be used for other holidays – Mothers and Fathers Day, Easter, Passover</a:t>
            </a:r>
          </a:p>
          <a:p>
            <a:pPr eaLnBrk="1" hangingPunct="1"/>
            <a:r>
              <a:rPr lang="en-US" altLang="en-US" sz="2800"/>
              <a:t>Or personal days – Birthdays, Anniversaries etc.</a:t>
            </a:r>
          </a:p>
        </p:txBody>
      </p:sp>
      <p:pic>
        <p:nvPicPr>
          <p:cNvPr id="63492" name="Picture 4" descr="http://www.faithandfamilylive.com/images/dailyBlog/blog/cache/stephen_memorial_day-300x400.JPG">
            <a:extLst>
              <a:ext uri="{FF2B5EF4-FFF2-40B4-BE49-F238E27FC236}">
                <a16:creationId xmlns:a16="http://schemas.microsoft.com/office/drawing/2014/main" id="{A10BE456-EE2D-FD6F-3C97-E8D3C8F63DAA}"/>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5010150" y="1981200"/>
            <a:ext cx="3086100" cy="4114800"/>
          </a:xfrm>
          <a:noFill/>
        </p:spPr>
      </p:pic>
    </p:spTree>
    <p:extLst>
      <p:ext uri="{BB962C8B-B14F-4D97-AF65-F5344CB8AC3E}">
        <p14:creationId xmlns:p14="http://schemas.microsoft.com/office/powerpoint/2010/main" val="652378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43BE7-7FE4-5042-B1A2-A513F28EE971}"/>
              </a:ext>
            </a:extLst>
          </p:cNvPr>
          <p:cNvSpPr>
            <a:spLocks noGrp="1"/>
          </p:cNvSpPr>
          <p:nvPr>
            <p:ph type="title"/>
          </p:nvPr>
        </p:nvSpPr>
        <p:spPr/>
        <p:txBody>
          <a:bodyPr/>
          <a:lstStyle/>
          <a:p>
            <a:pPr>
              <a:defRPr/>
            </a:pPr>
            <a:r>
              <a:rPr lang="en-US" sz="4000" dirty="0"/>
              <a:t>Late October/Early November Holidays</a:t>
            </a:r>
          </a:p>
        </p:txBody>
      </p:sp>
      <p:sp>
        <p:nvSpPr>
          <p:cNvPr id="65539" name="Text Placeholder 3">
            <a:extLst>
              <a:ext uri="{FF2B5EF4-FFF2-40B4-BE49-F238E27FC236}">
                <a16:creationId xmlns:a16="http://schemas.microsoft.com/office/drawing/2014/main" id="{5E9B37F9-EB43-DBC6-691E-E8CFCEB6C0CC}"/>
              </a:ext>
            </a:extLst>
          </p:cNvPr>
          <p:cNvSpPr>
            <a:spLocks noGrp="1" noChangeArrowheads="1"/>
          </p:cNvSpPr>
          <p:nvPr>
            <p:ph type="body" sz="half" idx="2"/>
          </p:nvPr>
        </p:nvSpPr>
        <p:spPr/>
        <p:txBody>
          <a:bodyPr/>
          <a:lstStyle/>
          <a:p>
            <a:r>
              <a:rPr lang="en-US" altLang="en-US" sz="2200"/>
              <a:t>Historically a time of “thin places” – where the boundary between the dead and alive is more permeable</a:t>
            </a:r>
          </a:p>
          <a:p>
            <a:r>
              <a:rPr lang="en-US" altLang="en-US" sz="2200"/>
              <a:t>Recognized today in observances such as:</a:t>
            </a:r>
          </a:p>
          <a:p>
            <a:pPr lvl="1"/>
            <a:r>
              <a:rPr lang="en-US" altLang="en-US" sz="1800"/>
              <a:t>Halloween</a:t>
            </a:r>
          </a:p>
          <a:p>
            <a:pPr lvl="1"/>
            <a:r>
              <a:rPr lang="en-US" altLang="en-US" sz="1800"/>
              <a:t>All Souls and Saints Days</a:t>
            </a:r>
          </a:p>
          <a:p>
            <a:pPr lvl="1"/>
            <a:r>
              <a:rPr lang="en-US" altLang="en-US" sz="1800"/>
              <a:t>Day of the Dead (Mexican)</a:t>
            </a:r>
          </a:p>
          <a:p>
            <a:pPr lvl="1"/>
            <a:r>
              <a:rPr lang="en-US" altLang="en-US" sz="1800"/>
              <a:t>Samhain  (Wiccan, Celtic roots) – final harvest, end of summer – spirits journey </a:t>
            </a:r>
          </a:p>
        </p:txBody>
      </p:sp>
      <p:pic>
        <p:nvPicPr>
          <p:cNvPr id="65540" name="Picture 2" descr="http://i.ytimg.com/vi/qbZyn-j8L2E/hqdefault.jpg">
            <a:extLst>
              <a:ext uri="{FF2B5EF4-FFF2-40B4-BE49-F238E27FC236}">
                <a16:creationId xmlns:a16="http://schemas.microsoft.com/office/drawing/2014/main" id="{568AB637-657A-CDC4-5DBC-CAA3217C0F59}"/>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762000" y="2667000"/>
            <a:ext cx="3657600" cy="2743200"/>
          </a:xfrm>
          <a:noFill/>
        </p:spPr>
      </p:pic>
    </p:spTree>
    <p:extLst>
      <p:ext uri="{BB962C8B-B14F-4D97-AF65-F5344CB8AC3E}">
        <p14:creationId xmlns:p14="http://schemas.microsoft.com/office/powerpoint/2010/main" val="3971998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5E9D7-B458-ACF8-05D5-5639259DC790}"/>
              </a:ext>
            </a:extLst>
          </p:cNvPr>
          <p:cNvSpPr>
            <a:spLocks noGrp="1"/>
          </p:cNvSpPr>
          <p:nvPr>
            <p:ph type="title"/>
          </p:nvPr>
        </p:nvSpPr>
        <p:spPr/>
        <p:txBody>
          <a:bodyPr/>
          <a:lstStyle/>
          <a:p>
            <a:pPr>
              <a:defRPr/>
            </a:pPr>
            <a:r>
              <a:rPr lang="en-US" dirty="0"/>
              <a:t>Grief Surges</a:t>
            </a:r>
          </a:p>
        </p:txBody>
      </p:sp>
      <p:sp>
        <p:nvSpPr>
          <p:cNvPr id="66563" name="Text Placeholder 2">
            <a:extLst>
              <a:ext uri="{FF2B5EF4-FFF2-40B4-BE49-F238E27FC236}">
                <a16:creationId xmlns:a16="http://schemas.microsoft.com/office/drawing/2014/main" id="{65001602-18C1-F644-F683-27C0FAD0C37A}"/>
              </a:ext>
            </a:extLst>
          </p:cNvPr>
          <p:cNvSpPr>
            <a:spLocks noGrp="1" noChangeArrowheads="1"/>
          </p:cNvSpPr>
          <p:nvPr>
            <p:ph type="body" sz="half" idx="1"/>
          </p:nvPr>
        </p:nvSpPr>
        <p:spPr/>
        <p:txBody>
          <a:bodyPr/>
          <a:lstStyle/>
          <a:p>
            <a:r>
              <a:rPr lang="en-US" altLang="en-US" sz="2400"/>
              <a:t>Remember other dates or seasons may have significance as well—i.e. one father who lost an adult son, experienced grief surges at the start of the baseball  season and the World Series as he and his son often watched gamers together.</a:t>
            </a:r>
          </a:p>
        </p:txBody>
      </p:sp>
      <p:pic>
        <p:nvPicPr>
          <p:cNvPr id="66564" name="Picture 2" descr="http://mlblogsnofavoriteteam.files.wordpress.com/2014/03/mlb-opening-day-logo_2014_hero.jpg">
            <a:extLst>
              <a:ext uri="{FF2B5EF4-FFF2-40B4-BE49-F238E27FC236}">
                <a16:creationId xmlns:a16="http://schemas.microsoft.com/office/drawing/2014/main" id="{B8F48546-EEDB-9320-83DA-50068C89E988}"/>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724400" y="1828800"/>
            <a:ext cx="3810000" cy="3238500"/>
          </a:xfrm>
          <a:noFill/>
        </p:spPr>
      </p:pic>
    </p:spTree>
    <p:extLst>
      <p:ext uri="{BB962C8B-B14F-4D97-AF65-F5344CB8AC3E}">
        <p14:creationId xmlns:p14="http://schemas.microsoft.com/office/powerpoint/2010/main" val="2770612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84D85-BC4A-2686-BF5C-34028541E5F6}"/>
              </a:ext>
            </a:extLst>
          </p:cNvPr>
          <p:cNvSpPr>
            <a:spLocks noGrp="1"/>
          </p:cNvSpPr>
          <p:nvPr>
            <p:ph type="title"/>
          </p:nvPr>
        </p:nvSpPr>
        <p:spPr/>
        <p:txBody>
          <a:bodyPr/>
          <a:lstStyle/>
          <a:p>
            <a:pPr>
              <a:defRPr/>
            </a:pPr>
            <a:r>
              <a:rPr lang="en-US" dirty="0"/>
              <a:t>Grief Surges</a:t>
            </a:r>
          </a:p>
        </p:txBody>
      </p:sp>
      <p:sp>
        <p:nvSpPr>
          <p:cNvPr id="67587" name="Text Placeholder 3">
            <a:extLst>
              <a:ext uri="{FF2B5EF4-FFF2-40B4-BE49-F238E27FC236}">
                <a16:creationId xmlns:a16="http://schemas.microsoft.com/office/drawing/2014/main" id="{65755532-8CA0-1AE8-554F-5F02C072D604}"/>
              </a:ext>
            </a:extLst>
          </p:cNvPr>
          <p:cNvSpPr>
            <a:spLocks noGrp="1" noChangeArrowheads="1"/>
          </p:cNvSpPr>
          <p:nvPr>
            <p:ph type="body" sz="half" idx="2"/>
          </p:nvPr>
        </p:nvSpPr>
        <p:spPr/>
        <p:txBody>
          <a:bodyPr/>
          <a:lstStyle/>
          <a:p>
            <a:r>
              <a:rPr lang="en-US" altLang="en-US"/>
              <a:t>Other times, grief surges can be aroused by smells, tastes, sounds, touch, or sights—any of the senses</a:t>
            </a:r>
          </a:p>
        </p:txBody>
      </p:sp>
      <p:pic>
        <p:nvPicPr>
          <p:cNvPr id="67588" name="Picture 2" descr="http://cedarhome.org/wp-content/uploads/2012/11/apple-pie.jpg">
            <a:extLst>
              <a:ext uri="{FF2B5EF4-FFF2-40B4-BE49-F238E27FC236}">
                <a16:creationId xmlns:a16="http://schemas.microsoft.com/office/drawing/2014/main" id="{EEB9F5F0-17CF-372B-5DCF-14136A14F6AE}"/>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457200" y="2438400"/>
            <a:ext cx="4225925" cy="2819400"/>
          </a:xfrm>
          <a:noFill/>
        </p:spPr>
      </p:pic>
    </p:spTree>
    <p:extLst>
      <p:ext uri="{BB962C8B-B14F-4D97-AF65-F5344CB8AC3E}">
        <p14:creationId xmlns:p14="http://schemas.microsoft.com/office/powerpoint/2010/main" val="3152985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73EB-B58F-0748-5E77-F0F5301A3580}"/>
              </a:ext>
            </a:extLst>
          </p:cNvPr>
          <p:cNvSpPr>
            <a:spLocks noGrp="1"/>
          </p:cNvSpPr>
          <p:nvPr>
            <p:ph type="title"/>
          </p:nvPr>
        </p:nvSpPr>
        <p:spPr/>
        <p:txBody>
          <a:bodyPr/>
          <a:lstStyle/>
          <a:p>
            <a:pPr eaLnBrk="1" hangingPunct="1">
              <a:defRPr/>
            </a:pPr>
            <a:r>
              <a:rPr lang="en-US" dirty="0"/>
              <a:t>Remember Spiritual Diversity</a:t>
            </a:r>
          </a:p>
        </p:txBody>
      </p:sp>
      <p:sp>
        <p:nvSpPr>
          <p:cNvPr id="68611" name="Text Placeholder 3">
            <a:extLst>
              <a:ext uri="{FF2B5EF4-FFF2-40B4-BE49-F238E27FC236}">
                <a16:creationId xmlns:a16="http://schemas.microsoft.com/office/drawing/2014/main" id="{7EF80898-C5E8-2798-284F-3422AF5B035B}"/>
              </a:ext>
            </a:extLst>
          </p:cNvPr>
          <p:cNvSpPr>
            <a:spLocks noGrp="1" noChangeArrowheads="1"/>
          </p:cNvSpPr>
          <p:nvPr>
            <p:ph type="body" sz="half" idx="2"/>
          </p:nvPr>
        </p:nvSpPr>
        <p:spPr/>
        <p:txBody>
          <a:bodyPr/>
          <a:lstStyle/>
          <a:p>
            <a:pPr eaLnBrk="1" hangingPunct="1"/>
            <a:r>
              <a:rPr lang="en-US" altLang="en-US" sz="2400"/>
              <a:t>Remember there is increased spiritual diversity in the US beyond Judeo-Christian Faiths – even including Native Americans, Humanists, and Wiccans</a:t>
            </a:r>
          </a:p>
          <a:p>
            <a:pPr eaLnBrk="1" hangingPunct="1"/>
            <a:r>
              <a:rPr lang="en-US" altLang="en-US" sz="2400">
                <a:hlinkClick r:id="rId2"/>
              </a:rPr>
              <a:t>http://www.interfaithcalendar.org/</a:t>
            </a:r>
            <a:r>
              <a:rPr lang="en-US" altLang="en-US" sz="2400"/>
              <a:t> for an Interfaith Calendar</a:t>
            </a:r>
          </a:p>
          <a:p>
            <a:pPr eaLnBrk="1" hangingPunct="1"/>
            <a:endParaRPr lang="en-US" altLang="en-US" sz="2400"/>
          </a:p>
          <a:p>
            <a:pPr eaLnBrk="1" hangingPunct="1"/>
            <a:endParaRPr lang="en-US" altLang="en-US"/>
          </a:p>
        </p:txBody>
      </p:sp>
      <p:pic>
        <p:nvPicPr>
          <p:cNvPr id="68612" name="Picture 2" descr="http://bostoneventsinsider.com/bostonevents/2011/12-18/winter-solstice-celebration-norfolk-S.jpg">
            <a:extLst>
              <a:ext uri="{FF2B5EF4-FFF2-40B4-BE49-F238E27FC236}">
                <a16:creationId xmlns:a16="http://schemas.microsoft.com/office/drawing/2014/main" id="{EFAB590C-94B2-9372-C275-C2841CB712DB}"/>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28650" y="2514600"/>
            <a:ext cx="3825875" cy="2971800"/>
          </a:xfrm>
        </p:spPr>
      </p:pic>
    </p:spTree>
    <p:extLst>
      <p:ext uri="{BB962C8B-B14F-4D97-AF65-F5344CB8AC3E}">
        <p14:creationId xmlns:p14="http://schemas.microsoft.com/office/powerpoint/2010/main" val="3256630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4F456-2BC2-52ED-FC66-F653EB0D0367}"/>
              </a:ext>
            </a:extLst>
          </p:cNvPr>
          <p:cNvSpPr>
            <a:spLocks noGrp="1"/>
          </p:cNvSpPr>
          <p:nvPr>
            <p:ph type="title"/>
          </p:nvPr>
        </p:nvSpPr>
        <p:spPr/>
        <p:txBody>
          <a:bodyPr/>
          <a:lstStyle/>
          <a:p>
            <a:r>
              <a:rPr lang="en-US" dirty="0"/>
              <a:t>The Tasks of Grief</a:t>
            </a:r>
          </a:p>
        </p:txBody>
      </p:sp>
      <p:sp>
        <p:nvSpPr>
          <p:cNvPr id="3" name="Text Placeholder 2">
            <a:extLst>
              <a:ext uri="{FF2B5EF4-FFF2-40B4-BE49-F238E27FC236}">
                <a16:creationId xmlns:a16="http://schemas.microsoft.com/office/drawing/2014/main" id="{036C731F-80DA-D844-C23C-0507297D9D83}"/>
              </a:ext>
            </a:extLst>
          </p:cNvPr>
          <p:cNvSpPr>
            <a:spLocks noGrp="1"/>
          </p:cNvSpPr>
          <p:nvPr>
            <p:ph type="body" sz="half" idx="1"/>
          </p:nvPr>
        </p:nvSpPr>
        <p:spPr/>
        <p:txBody>
          <a:bodyPr/>
          <a:lstStyle/>
          <a:p>
            <a:r>
              <a:rPr lang="en-US" sz="2800" dirty="0"/>
              <a:t>Value of Task Model</a:t>
            </a:r>
          </a:p>
          <a:p>
            <a:r>
              <a:rPr lang="en-US" sz="2800" dirty="0"/>
              <a:t>Worden’s Four Tasks</a:t>
            </a:r>
          </a:p>
          <a:p>
            <a:pPr lvl="1"/>
            <a:r>
              <a:rPr lang="en-US" sz="2400" dirty="0"/>
              <a:t>Accept the reality</a:t>
            </a:r>
          </a:p>
          <a:p>
            <a:pPr lvl="1"/>
            <a:r>
              <a:rPr lang="en-US" sz="2400" dirty="0"/>
              <a:t>Experience the pain </a:t>
            </a:r>
          </a:p>
          <a:p>
            <a:pPr lvl="1"/>
            <a:r>
              <a:rPr lang="en-US" sz="2400" dirty="0"/>
              <a:t>Adjust to a changed life</a:t>
            </a:r>
          </a:p>
          <a:p>
            <a:pPr lvl="1"/>
            <a:r>
              <a:rPr lang="en-US" sz="2400" dirty="0"/>
              <a:t>Maintaining the bond</a:t>
            </a:r>
          </a:p>
          <a:p>
            <a:pPr lvl="1"/>
            <a:r>
              <a:rPr lang="en-US" sz="2400" dirty="0"/>
              <a:t>Re-evaluating faith and meaning</a:t>
            </a:r>
          </a:p>
        </p:txBody>
      </p:sp>
      <p:pic>
        <p:nvPicPr>
          <p:cNvPr id="1026" name="Picture 2">
            <a:extLst>
              <a:ext uri="{FF2B5EF4-FFF2-40B4-BE49-F238E27FC236}">
                <a16:creationId xmlns:a16="http://schemas.microsoft.com/office/drawing/2014/main" id="{57D7AF4F-54B6-E407-9226-010CF351A808}"/>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bwMode="auto">
          <a:xfrm>
            <a:off x="5197595" y="1981200"/>
            <a:ext cx="2711209"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518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8EB46A2-4D0A-784B-431A-9405FD923EF4}"/>
              </a:ext>
            </a:extLst>
          </p:cNvPr>
          <p:cNvSpPr>
            <a:spLocks noGrp="1" noChangeArrowheads="1"/>
          </p:cNvSpPr>
          <p:nvPr>
            <p:ph type="title"/>
          </p:nvPr>
        </p:nvSpPr>
        <p:spPr/>
        <p:txBody>
          <a:bodyPr/>
          <a:lstStyle/>
          <a:p>
            <a:pPr eaLnBrk="1" hangingPunct="1">
              <a:defRPr/>
            </a:pPr>
            <a:r>
              <a:rPr lang="en-US"/>
              <a:t>Accepting Reality</a:t>
            </a:r>
          </a:p>
        </p:txBody>
      </p:sp>
      <p:sp>
        <p:nvSpPr>
          <p:cNvPr id="18435" name="Rectangle 4">
            <a:extLst>
              <a:ext uri="{FF2B5EF4-FFF2-40B4-BE49-F238E27FC236}">
                <a16:creationId xmlns:a16="http://schemas.microsoft.com/office/drawing/2014/main" id="{6385ACA1-CAD6-BCDF-8966-AD8ED2FE859E}"/>
              </a:ext>
            </a:extLst>
          </p:cNvPr>
          <p:cNvSpPr>
            <a:spLocks noGrp="1" noChangeArrowheads="1"/>
          </p:cNvSpPr>
          <p:nvPr>
            <p:ph type="body" sz="half" idx="2"/>
          </p:nvPr>
        </p:nvSpPr>
        <p:spPr/>
        <p:txBody>
          <a:bodyPr/>
          <a:lstStyle/>
          <a:p>
            <a:pPr eaLnBrk="1" hangingPunct="1"/>
            <a:r>
              <a:rPr lang="en-US" altLang="en-US" sz="2800"/>
              <a:t>The role of funeral and other rituals</a:t>
            </a:r>
          </a:p>
          <a:p>
            <a:pPr eaLnBrk="1" hangingPunct="1"/>
            <a:r>
              <a:rPr lang="en-US" altLang="en-US" sz="2800"/>
              <a:t>Talking about the loss freely</a:t>
            </a:r>
          </a:p>
          <a:p>
            <a:pPr eaLnBrk="1" hangingPunct="1"/>
            <a:endParaRPr lang="en-US" altLang="en-US" sz="2800"/>
          </a:p>
        </p:txBody>
      </p:sp>
      <p:pic>
        <p:nvPicPr>
          <p:cNvPr id="18436" name="Picture 7" descr="http://aolsearch.aol.com/aol/redir?src=image&amp;requestId=7b7bcc40223c28d9&amp;userQuery=funerals&amp;clickedItemURN=http%3A%2F%2Fmedia.canada.com%2F2509452e-00f5-4686-8f88-0e3222612d17%2Ffuneralplan3.jpg&amp;moduleId=image_details.jsp.M&amp;clickedItemDescription=Image Details">
            <a:extLst>
              <a:ext uri="{FF2B5EF4-FFF2-40B4-BE49-F238E27FC236}">
                <a16:creationId xmlns:a16="http://schemas.microsoft.com/office/drawing/2014/main" id="{E9022685-7040-9C2A-C225-EEFFADD12218}"/>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133600"/>
            <a:ext cx="3810000" cy="3810000"/>
          </a:xfrm>
          <a:noFill/>
        </p:spPr>
      </p:pic>
    </p:spTree>
    <p:extLst>
      <p:ext uri="{BB962C8B-B14F-4D97-AF65-F5344CB8AC3E}">
        <p14:creationId xmlns:p14="http://schemas.microsoft.com/office/powerpoint/2010/main" val="1382005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51CF6F68-E6C9-79F7-C9CF-B249633503F4}"/>
              </a:ext>
            </a:extLst>
          </p:cNvPr>
          <p:cNvSpPr>
            <a:spLocks noGrp="1" noChangeArrowheads="1"/>
          </p:cNvSpPr>
          <p:nvPr>
            <p:ph type="title"/>
          </p:nvPr>
        </p:nvSpPr>
        <p:spPr/>
        <p:txBody>
          <a:bodyPr/>
          <a:lstStyle/>
          <a:p>
            <a:pPr eaLnBrk="1" hangingPunct="1">
              <a:defRPr/>
            </a:pPr>
            <a:r>
              <a:rPr lang="en-US"/>
              <a:t>Experiencing Emotions</a:t>
            </a:r>
          </a:p>
        </p:txBody>
      </p:sp>
      <p:sp>
        <p:nvSpPr>
          <p:cNvPr id="19459" name="Rectangle 3">
            <a:extLst>
              <a:ext uri="{FF2B5EF4-FFF2-40B4-BE49-F238E27FC236}">
                <a16:creationId xmlns:a16="http://schemas.microsoft.com/office/drawing/2014/main" id="{8A1C69F1-A0D5-3A6C-ECCE-E40D78DE20F3}"/>
              </a:ext>
            </a:extLst>
          </p:cNvPr>
          <p:cNvSpPr>
            <a:spLocks noGrp="1" noChangeArrowheads="1"/>
          </p:cNvSpPr>
          <p:nvPr>
            <p:ph type="body" sz="half" idx="1"/>
          </p:nvPr>
        </p:nvSpPr>
        <p:spPr/>
        <p:txBody>
          <a:bodyPr/>
          <a:lstStyle/>
          <a:p>
            <a:pPr eaLnBrk="1" hangingPunct="1"/>
            <a:r>
              <a:rPr lang="en-US" altLang="en-US" sz="2800"/>
              <a:t>No need to bottle feelings</a:t>
            </a:r>
          </a:p>
          <a:p>
            <a:pPr eaLnBrk="1" hangingPunct="1"/>
            <a:r>
              <a:rPr lang="en-US" altLang="en-US" sz="2800"/>
              <a:t>Understanding ambivalence and finishing business</a:t>
            </a:r>
          </a:p>
          <a:p>
            <a:pPr eaLnBrk="1" hangingPunct="1"/>
            <a:r>
              <a:rPr lang="en-US" altLang="en-US" sz="2800"/>
              <a:t>Planning for difficult times</a:t>
            </a:r>
          </a:p>
        </p:txBody>
      </p:sp>
      <p:pic>
        <p:nvPicPr>
          <p:cNvPr id="19460" name="Picture 7" descr="http://aolsearch.aol.com/aol/redir?src=image&amp;requestId=9bd23975257372b1&amp;userQuery=bottling+up+emotions&amp;clickedItemURN=http%3A%2F%2Fintheouter.net%2Fwp-content%2Fuploads%2F2006%2F05%2Fmasktears.jpg&amp;moduleId=image_details.jsp.M&amp;clickedItemDescription=Image Details">
            <a:extLst>
              <a:ext uri="{FF2B5EF4-FFF2-40B4-BE49-F238E27FC236}">
                <a16:creationId xmlns:a16="http://schemas.microsoft.com/office/drawing/2014/main" id="{01F228DC-EAF0-D292-4951-CC9919FA7E30}"/>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025650"/>
            <a:ext cx="3810000" cy="4025900"/>
          </a:xfrm>
          <a:noFill/>
        </p:spPr>
      </p:pic>
    </p:spTree>
    <p:extLst>
      <p:ext uri="{BB962C8B-B14F-4D97-AF65-F5344CB8AC3E}">
        <p14:creationId xmlns:p14="http://schemas.microsoft.com/office/powerpoint/2010/main" val="3711053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4ADE90E-DD08-39F2-125F-A900C315CCD6}"/>
              </a:ext>
            </a:extLst>
          </p:cNvPr>
          <p:cNvSpPr>
            <a:spLocks noGrp="1" noChangeArrowheads="1"/>
          </p:cNvSpPr>
          <p:nvPr>
            <p:ph type="title"/>
          </p:nvPr>
        </p:nvSpPr>
        <p:spPr/>
        <p:txBody>
          <a:bodyPr/>
          <a:lstStyle/>
          <a:p>
            <a:pPr eaLnBrk="1" hangingPunct="1">
              <a:defRPr/>
            </a:pPr>
            <a:r>
              <a:rPr lang="en-US"/>
              <a:t>Adjusting to Life without the Person</a:t>
            </a:r>
          </a:p>
        </p:txBody>
      </p:sp>
      <p:sp>
        <p:nvSpPr>
          <p:cNvPr id="20483" name="Rectangle 4">
            <a:extLst>
              <a:ext uri="{FF2B5EF4-FFF2-40B4-BE49-F238E27FC236}">
                <a16:creationId xmlns:a16="http://schemas.microsoft.com/office/drawing/2014/main" id="{3804A76E-D72C-5AE2-2231-D1BF265CF112}"/>
              </a:ext>
            </a:extLst>
          </p:cNvPr>
          <p:cNvSpPr>
            <a:spLocks noGrp="1" noChangeArrowheads="1"/>
          </p:cNvSpPr>
          <p:nvPr>
            <p:ph type="body" sz="half" idx="2"/>
          </p:nvPr>
        </p:nvSpPr>
        <p:spPr/>
        <p:txBody>
          <a:bodyPr/>
          <a:lstStyle/>
          <a:p>
            <a:pPr eaLnBrk="1" hangingPunct="1"/>
            <a:r>
              <a:rPr lang="en-US" altLang="en-US" sz="2400"/>
              <a:t>Assessing change</a:t>
            </a:r>
          </a:p>
          <a:p>
            <a:pPr eaLnBrk="1" hangingPunct="1"/>
            <a:r>
              <a:rPr lang="en-US" altLang="en-US" sz="2400"/>
              <a:t>Coping (and assessing) with loneliness</a:t>
            </a:r>
          </a:p>
          <a:p>
            <a:pPr eaLnBrk="1" hangingPunct="1"/>
            <a:r>
              <a:rPr lang="en-US" altLang="en-US" sz="2400"/>
              <a:t>Drawing from strengths – and avoiding past weaknesses</a:t>
            </a:r>
          </a:p>
          <a:p>
            <a:pPr eaLnBrk="1" hangingPunct="1"/>
            <a:r>
              <a:rPr lang="en-US" altLang="en-US" sz="2400"/>
              <a:t>Secondary losses </a:t>
            </a:r>
          </a:p>
          <a:p>
            <a:pPr eaLnBrk="1" hangingPunct="1"/>
            <a:r>
              <a:rPr lang="en-US" altLang="en-US" sz="2400"/>
              <a:t>Getting Support (D, L, R)</a:t>
            </a:r>
          </a:p>
        </p:txBody>
      </p:sp>
      <p:pic>
        <p:nvPicPr>
          <p:cNvPr id="20484" name="Picture 7" descr="http://aolsearch.aol.com/aol/redir?src=image&amp;requestId=efb430372ad2152c&amp;userQuery=loneliness&amp;clickedItemURN=http%3A%2F%2Fwww.sheboyganfalls.k12.wi.us%2Fstudents%2Fhogue10%2F07murban%2Fimages%2FLONELINESS3.jpg&amp;moduleId=image_details.jsp.M&amp;clickedItemDescription=Image Details">
            <a:extLst>
              <a:ext uri="{FF2B5EF4-FFF2-40B4-BE49-F238E27FC236}">
                <a16:creationId xmlns:a16="http://schemas.microsoft.com/office/drawing/2014/main" id="{74CD7393-5CB4-ABCE-192B-D035808F2EBE}"/>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516188"/>
            <a:ext cx="3810000" cy="3043237"/>
          </a:xfrm>
          <a:noFill/>
        </p:spPr>
      </p:pic>
    </p:spTree>
    <p:extLst>
      <p:ext uri="{BB962C8B-B14F-4D97-AF65-F5344CB8AC3E}">
        <p14:creationId xmlns:p14="http://schemas.microsoft.com/office/powerpoint/2010/main" val="3075210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5F3917F-3E54-DA2A-FE85-9BE9840F8F6F}"/>
              </a:ext>
            </a:extLst>
          </p:cNvPr>
          <p:cNvSpPr>
            <a:spLocks noGrp="1" noChangeArrowheads="1"/>
          </p:cNvSpPr>
          <p:nvPr>
            <p:ph type="title"/>
          </p:nvPr>
        </p:nvSpPr>
        <p:spPr/>
        <p:txBody>
          <a:bodyPr/>
          <a:lstStyle/>
          <a:p>
            <a:pPr eaLnBrk="1" hangingPunct="1">
              <a:defRPr/>
            </a:pPr>
            <a:r>
              <a:rPr lang="en-US"/>
              <a:t>Continuing the Bond</a:t>
            </a:r>
          </a:p>
        </p:txBody>
      </p:sp>
      <p:sp>
        <p:nvSpPr>
          <p:cNvPr id="21507" name="Rectangle 3">
            <a:extLst>
              <a:ext uri="{FF2B5EF4-FFF2-40B4-BE49-F238E27FC236}">
                <a16:creationId xmlns:a16="http://schemas.microsoft.com/office/drawing/2014/main" id="{B05BFA0C-41BB-7E09-D7FF-AC1DCFF765BC}"/>
              </a:ext>
            </a:extLst>
          </p:cNvPr>
          <p:cNvSpPr>
            <a:spLocks noGrp="1" noChangeArrowheads="1"/>
          </p:cNvSpPr>
          <p:nvPr>
            <p:ph type="body" sz="half" idx="1"/>
          </p:nvPr>
        </p:nvSpPr>
        <p:spPr/>
        <p:txBody>
          <a:bodyPr/>
          <a:lstStyle/>
          <a:p>
            <a:pPr marL="533400" indent="-533400" eaLnBrk="1" hangingPunct="1"/>
            <a:r>
              <a:rPr lang="en-US" altLang="en-US" sz="2400"/>
              <a:t>Building in moments to remember or reaffirm</a:t>
            </a:r>
          </a:p>
          <a:p>
            <a:pPr marL="533400" indent="-533400" algn="ctr" eaLnBrk="1" hangingPunct="1">
              <a:buFont typeface="Wingdings" panose="05000000000000000000" pitchFamily="2" charset="2"/>
              <a:buNone/>
            </a:pPr>
            <a:r>
              <a:rPr lang="en-US" altLang="en-US" sz="2400" b="1" i="1" u="sng"/>
              <a:t>Sanders’ Questions</a:t>
            </a:r>
          </a:p>
          <a:p>
            <a:pPr marL="533400" indent="-533400" eaLnBrk="1" hangingPunct="1">
              <a:buFontTx/>
              <a:buAutoNum type="arabicPeriod"/>
            </a:pPr>
            <a:r>
              <a:rPr lang="en-US" altLang="en-US" sz="2400" i="1"/>
              <a:t>What do I wish to take from my old life into my new life?</a:t>
            </a:r>
          </a:p>
          <a:p>
            <a:pPr marL="533400" indent="-533400" eaLnBrk="1" hangingPunct="1">
              <a:buFontTx/>
              <a:buAutoNum type="arabicPeriod"/>
            </a:pPr>
            <a:r>
              <a:rPr lang="en-US" altLang="en-US" sz="2400" i="1"/>
              <a:t>What do I wish to leave behind?</a:t>
            </a:r>
          </a:p>
          <a:p>
            <a:pPr marL="533400" indent="-533400" eaLnBrk="1" hangingPunct="1">
              <a:buFontTx/>
              <a:buAutoNum type="arabicPeriod"/>
            </a:pPr>
            <a:r>
              <a:rPr lang="en-US" altLang="en-US" sz="2400" i="1"/>
              <a:t>What do I need to add?</a:t>
            </a:r>
          </a:p>
          <a:p>
            <a:pPr marL="533400" indent="-533400" eaLnBrk="1" hangingPunct="1">
              <a:buFont typeface="Wingdings" panose="05000000000000000000" pitchFamily="2" charset="2"/>
              <a:buNone/>
            </a:pPr>
            <a:endParaRPr lang="en-US" altLang="en-US" sz="2400" i="1" u="sng"/>
          </a:p>
          <a:p>
            <a:pPr marL="533400" indent="-533400" eaLnBrk="1" hangingPunct="1">
              <a:buFontTx/>
              <a:buAutoNum type="arabicPeriod"/>
            </a:pPr>
            <a:endParaRPr lang="en-US" altLang="en-US" sz="2400"/>
          </a:p>
        </p:txBody>
      </p:sp>
      <p:sp>
        <p:nvSpPr>
          <p:cNvPr id="21508" name="Rectangle 7">
            <a:extLst>
              <a:ext uri="{FF2B5EF4-FFF2-40B4-BE49-F238E27FC236}">
                <a16:creationId xmlns:a16="http://schemas.microsoft.com/office/drawing/2014/main" id="{9DE91D63-E0E4-9890-E2BA-834C81132415}"/>
              </a:ext>
            </a:extLst>
          </p:cNvPr>
          <p:cNvSpPr>
            <a:spLocks noChangeArrowheads="1"/>
          </p:cNvSpPr>
          <p:nvPr/>
        </p:nvSpPr>
        <p:spPr bwMode="auto">
          <a:xfrm>
            <a:off x="3676650" y="3017838"/>
            <a:ext cx="446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 </a:t>
            </a:r>
          </a:p>
        </p:txBody>
      </p:sp>
      <p:pic>
        <p:nvPicPr>
          <p:cNvPr id="21509" name="Picture 12" descr="http://mindstudies.com/images/holdhand.jpg">
            <a:extLst>
              <a:ext uri="{FF2B5EF4-FFF2-40B4-BE49-F238E27FC236}">
                <a16:creationId xmlns:a16="http://schemas.microsoft.com/office/drawing/2014/main" id="{BC9DA0AA-A894-CA7A-23A8-10D7B1356B41}"/>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428875"/>
            <a:ext cx="3810000" cy="3217863"/>
          </a:xfrm>
          <a:noFill/>
        </p:spPr>
      </p:pic>
    </p:spTree>
    <p:extLst>
      <p:ext uri="{BB962C8B-B14F-4D97-AF65-F5344CB8AC3E}">
        <p14:creationId xmlns:p14="http://schemas.microsoft.com/office/powerpoint/2010/main" val="4186795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34E7972-174A-1F46-FD73-17F2F92A4569}"/>
              </a:ext>
            </a:extLst>
          </p:cNvPr>
          <p:cNvSpPr>
            <a:spLocks noGrp="1" noChangeArrowheads="1"/>
          </p:cNvSpPr>
          <p:nvPr>
            <p:ph type="title"/>
          </p:nvPr>
        </p:nvSpPr>
        <p:spPr/>
        <p:txBody>
          <a:bodyPr/>
          <a:lstStyle/>
          <a:p>
            <a:pPr eaLnBrk="1" hangingPunct="1">
              <a:defRPr/>
            </a:pPr>
            <a:r>
              <a:rPr lang="en-US"/>
              <a:t>Reviewing Faith and Meaning </a:t>
            </a:r>
          </a:p>
        </p:txBody>
      </p:sp>
      <p:sp>
        <p:nvSpPr>
          <p:cNvPr id="22531" name="Rectangle 4">
            <a:extLst>
              <a:ext uri="{FF2B5EF4-FFF2-40B4-BE49-F238E27FC236}">
                <a16:creationId xmlns:a16="http://schemas.microsoft.com/office/drawing/2014/main" id="{08E2392C-0D37-42E7-948B-A015200C0A9E}"/>
              </a:ext>
            </a:extLst>
          </p:cNvPr>
          <p:cNvSpPr>
            <a:spLocks noGrp="1" noChangeArrowheads="1"/>
          </p:cNvSpPr>
          <p:nvPr>
            <p:ph type="body" sz="half" idx="2"/>
          </p:nvPr>
        </p:nvSpPr>
        <p:spPr/>
        <p:txBody>
          <a:bodyPr/>
          <a:lstStyle/>
          <a:p>
            <a:pPr eaLnBrk="1" hangingPunct="1">
              <a:lnSpc>
                <a:spcPct val="90000"/>
              </a:lnSpc>
            </a:pPr>
            <a:r>
              <a:rPr lang="en-US" altLang="en-US" sz="2800"/>
              <a:t>The challenge to our spirituality and assumptions</a:t>
            </a:r>
          </a:p>
          <a:p>
            <a:pPr eaLnBrk="1" hangingPunct="1">
              <a:lnSpc>
                <a:spcPct val="90000"/>
              </a:lnSpc>
            </a:pPr>
            <a:r>
              <a:rPr lang="en-US" altLang="en-US" sz="2800"/>
              <a:t>How does your faith or philosophy speak to you?</a:t>
            </a:r>
          </a:p>
          <a:p>
            <a:pPr eaLnBrk="1" hangingPunct="1">
              <a:lnSpc>
                <a:spcPct val="90000"/>
              </a:lnSpc>
            </a:pPr>
            <a:r>
              <a:rPr lang="en-US" altLang="en-US" sz="2800"/>
              <a:t>What resources does it offer (beliefs, practices, rituals, community)?</a:t>
            </a:r>
          </a:p>
        </p:txBody>
      </p:sp>
      <p:pic>
        <p:nvPicPr>
          <p:cNvPr id="22532" name="Picture 7" descr="http://aolsearch.aol.com/aol/redir?src=image&amp;requestId=8a3b5d0c752be364&amp;userQuery=loss+of+meaning&amp;clickedItemURN=http%3A%2F%2Fwww.gerrymillar.com%2Fpb%2Fwp_4dad75d2%2Fimages%2Fimg264334310ee0f2b632.jpg&amp;moduleId=image_details.jsp.M&amp;clickedItemDescription=Image Details">
            <a:extLst>
              <a:ext uri="{FF2B5EF4-FFF2-40B4-BE49-F238E27FC236}">
                <a16:creationId xmlns:a16="http://schemas.microsoft.com/office/drawing/2014/main" id="{5B78B5D8-B519-126C-294F-43153F411F72}"/>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668588"/>
            <a:ext cx="3810000" cy="2738437"/>
          </a:xfrm>
          <a:noFill/>
        </p:spPr>
      </p:pic>
    </p:spTree>
    <p:extLst>
      <p:ext uri="{BB962C8B-B14F-4D97-AF65-F5344CB8AC3E}">
        <p14:creationId xmlns:p14="http://schemas.microsoft.com/office/powerpoint/2010/main" val="1216688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3E8EE-CD28-4C83-4207-6AEEA42E8E11}"/>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FFCC66"/>
                </a:solidFill>
                <a:effectLst>
                  <a:outerShdw blurRad="38100" dist="38100" dir="2700000" algn="tl">
                    <a:srgbClr val="000000"/>
                  </a:outerShdw>
                </a:effectLst>
                <a:uLnTx/>
                <a:uFillTx/>
                <a:latin typeface="Arial"/>
                <a:ea typeface="+mj-ea"/>
                <a:cs typeface="+mj-cs"/>
              </a:rPr>
              <a:t>Growing in Grief</a:t>
            </a:r>
            <a:endParaRPr lang="en-US" dirty="0"/>
          </a:p>
        </p:txBody>
      </p:sp>
      <p:sp>
        <p:nvSpPr>
          <p:cNvPr id="3" name="Text Placeholder 2">
            <a:extLst>
              <a:ext uri="{FF2B5EF4-FFF2-40B4-BE49-F238E27FC236}">
                <a16:creationId xmlns:a16="http://schemas.microsoft.com/office/drawing/2014/main" id="{48FBDE65-01C6-B4B8-B3F3-D9FF83F61631}"/>
              </a:ext>
            </a:extLst>
          </p:cNvPr>
          <p:cNvSpPr>
            <a:spLocks noGrp="1"/>
          </p:cNvSpPr>
          <p:nvPr>
            <p:ph type="body" sz="half" idx="1"/>
          </p:nvPr>
        </p:nvSpPr>
        <p:spPr/>
        <p:txBody>
          <a:bodyPr/>
          <a:lstStyle/>
          <a:p>
            <a:pPr marL="342900" marR="0" lvl="0" indent="-34290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Char char="l"/>
              <a:tabLst/>
              <a:defRPr/>
            </a:pPr>
            <a:r>
              <a:rPr kumimoji="0" lang="en-US" sz="3200" b="0" i="0" u="none" strike="noStrike" kern="0" cap="none" spc="0" normalizeH="0" baseline="0" noProof="0" dirty="0">
                <a:ln>
                  <a:noFill/>
                </a:ln>
                <a:solidFill>
                  <a:srgbClr val="FFFFFF"/>
                </a:solidFill>
                <a:effectLst/>
                <a:uLnTx/>
                <a:uFillTx/>
                <a:latin typeface="Times New Roman"/>
                <a:ea typeface="+mn-ea"/>
                <a:cs typeface="+mn-cs"/>
              </a:rPr>
              <a:t>We can do more than cope and survive grief</a:t>
            </a:r>
          </a:p>
          <a:p>
            <a:pPr marL="342900" marR="0" lvl="0" indent="-34290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Char char="l"/>
              <a:tabLst/>
              <a:defRPr/>
            </a:pPr>
            <a:r>
              <a:rPr kumimoji="0" lang="en-US" sz="3200" b="0" i="0" u="none" strike="noStrike" kern="0" cap="none" spc="0" normalizeH="0" baseline="0" noProof="0" dirty="0">
                <a:ln>
                  <a:noFill/>
                </a:ln>
                <a:solidFill>
                  <a:srgbClr val="FFFFFF"/>
                </a:solidFill>
                <a:effectLst/>
                <a:uLnTx/>
                <a:uFillTx/>
                <a:latin typeface="Times New Roman"/>
                <a:ea typeface="+mn-ea"/>
                <a:cs typeface="+mn-cs"/>
              </a:rPr>
              <a:t>However painful, we can grow through grief!</a:t>
            </a:r>
          </a:p>
          <a:p>
            <a:endParaRPr lang="en-US" dirty="0"/>
          </a:p>
        </p:txBody>
      </p:sp>
      <p:pic>
        <p:nvPicPr>
          <p:cNvPr id="5" name="Online Image Placeholder 4">
            <a:extLst>
              <a:ext uri="{FF2B5EF4-FFF2-40B4-BE49-F238E27FC236}">
                <a16:creationId xmlns:a16="http://schemas.microsoft.com/office/drawing/2014/main" id="{F5DCC565-EDF3-937C-3BD2-A97BFB44B872}"/>
              </a:ext>
            </a:extLst>
          </p:cNvPr>
          <p:cNvPicPr>
            <a:picLocks noGrp="1" noChangeAspect="1"/>
          </p:cNvPicPr>
          <p:nvPr>
            <p:ph type="clipArt" sz="half" idx="2"/>
          </p:nvPr>
        </p:nvPicPr>
        <p:blipFill>
          <a:blip r:embed="rId2"/>
          <a:stretch>
            <a:fillRect/>
          </a:stretch>
        </p:blipFill>
        <p:spPr>
          <a:xfrm>
            <a:off x="4648202" y="2352239"/>
            <a:ext cx="3810000" cy="2505455"/>
          </a:xfrm>
          <a:prstGeom prst="rect">
            <a:avLst/>
          </a:prstGeom>
        </p:spPr>
      </p:pic>
    </p:spTree>
    <p:extLst>
      <p:ext uri="{BB962C8B-B14F-4D97-AF65-F5344CB8AC3E}">
        <p14:creationId xmlns:p14="http://schemas.microsoft.com/office/powerpoint/2010/main" val="23872727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Owner\My Documents\My Pictures\Presentation Slides\Slides 2\Slide-1.tif">
            <a:extLst>
              <a:ext uri="{FF2B5EF4-FFF2-40B4-BE49-F238E27FC236}">
                <a16:creationId xmlns:a16="http://schemas.microsoft.com/office/drawing/2014/main" id="{37326EA3-61AC-1EBC-6D0C-F95BD0DD8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641350"/>
            <a:ext cx="6096000" cy="602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48193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Owner\My Documents\My Pictures\Presentation Slides\Slides 2\Slide-2.tif">
            <a:extLst>
              <a:ext uri="{FF2B5EF4-FFF2-40B4-BE49-F238E27FC236}">
                <a16:creationId xmlns:a16="http://schemas.microsoft.com/office/drawing/2014/main" id="{8EE78F0E-CF05-DE10-7565-49CADA27D0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903288"/>
            <a:ext cx="6248400" cy="544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3290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Owner\My Documents\My Pictures\Presentation Slides\Slides 2\Slide-3.tif">
            <a:extLst>
              <a:ext uri="{FF2B5EF4-FFF2-40B4-BE49-F238E27FC236}">
                <a16:creationId xmlns:a16="http://schemas.microsoft.com/office/drawing/2014/main" id="{CBD64E2F-C242-5744-C25E-C6D42A0B3E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638" y="0"/>
            <a:ext cx="5038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7296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Owner\My Documents\My Pictures\Presentation Slides\Slides 2\Slide-4.tif">
            <a:extLst>
              <a:ext uri="{FF2B5EF4-FFF2-40B4-BE49-F238E27FC236}">
                <a16:creationId xmlns:a16="http://schemas.microsoft.com/office/drawing/2014/main" id="{744FBC5C-74D1-7558-1DC9-1C3896681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338" y="0"/>
            <a:ext cx="5389562"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215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9019C3A2-B8FA-4260-B91D-36BF6529F3F7}"/>
              </a:ext>
            </a:extLst>
          </p:cNvPr>
          <p:cNvSpPr>
            <a:spLocks noGrp="1" noChangeArrowheads="1"/>
          </p:cNvSpPr>
          <p:nvPr>
            <p:ph type="title"/>
          </p:nvPr>
        </p:nvSpPr>
        <p:spPr>
          <a:xfrm>
            <a:off x="685800" y="609600"/>
            <a:ext cx="7543800" cy="3124200"/>
          </a:xfrm>
        </p:spPr>
        <p:txBody>
          <a:bodyPr/>
          <a:lstStyle/>
          <a:p>
            <a:pPr eaLnBrk="1" hangingPunct="1">
              <a:defRPr/>
            </a:pPr>
            <a:r>
              <a:rPr lang="en-US"/>
              <a:t>Can grief be an impetus to new growth?</a:t>
            </a:r>
          </a:p>
        </p:txBody>
      </p:sp>
    </p:spTree>
    <p:extLst>
      <p:ext uri="{BB962C8B-B14F-4D97-AF65-F5344CB8AC3E}">
        <p14:creationId xmlns:p14="http://schemas.microsoft.com/office/powerpoint/2010/main" val="1098171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A4AF5695-6B63-CEA9-F700-231D2D4F92CB}"/>
              </a:ext>
            </a:extLst>
          </p:cNvPr>
          <p:cNvSpPr>
            <a:spLocks noGrp="1" noChangeArrowheads="1"/>
          </p:cNvSpPr>
          <p:nvPr>
            <p:ph type="title"/>
          </p:nvPr>
        </p:nvSpPr>
        <p:spPr/>
        <p:txBody>
          <a:bodyPr/>
          <a:lstStyle/>
          <a:p>
            <a:pPr eaLnBrk="1" hangingPunct="1">
              <a:defRPr/>
            </a:pPr>
            <a:r>
              <a:rPr lang="en-US"/>
              <a:t>Transformative Grief</a:t>
            </a:r>
          </a:p>
        </p:txBody>
      </p:sp>
      <p:sp>
        <p:nvSpPr>
          <p:cNvPr id="11267" name="Rectangle 3">
            <a:extLst>
              <a:ext uri="{FF2B5EF4-FFF2-40B4-BE49-F238E27FC236}">
                <a16:creationId xmlns:a16="http://schemas.microsoft.com/office/drawing/2014/main" id="{007D3C4C-1309-63F7-B5FA-E0CCB90D8934}"/>
              </a:ext>
            </a:extLst>
          </p:cNvPr>
          <p:cNvSpPr>
            <a:spLocks noGrp="1" noChangeArrowheads="1"/>
          </p:cNvSpPr>
          <p:nvPr>
            <p:ph type="body" sz="half" idx="1"/>
          </p:nvPr>
        </p:nvSpPr>
        <p:spPr/>
        <p:txBody>
          <a:bodyPr/>
          <a:lstStyle/>
          <a:p>
            <a:pPr eaLnBrk="1" hangingPunct="1"/>
            <a:r>
              <a:rPr lang="en-US" altLang="en-US" sz="2800"/>
              <a:t>In Celtic Mythology, </a:t>
            </a:r>
            <a:r>
              <a:rPr lang="en-US" altLang="en-US" sz="2800" i="1"/>
              <a:t>thin places </a:t>
            </a:r>
            <a:r>
              <a:rPr lang="en-US" altLang="en-US" sz="2800"/>
              <a:t>are places where the boundaries between this world and the other world are permeable</a:t>
            </a:r>
          </a:p>
          <a:p>
            <a:pPr eaLnBrk="1" hangingPunct="1"/>
            <a:r>
              <a:rPr lang="en-US" altLang="en-US" sz="2800"/>
              <a:t>In a sense, grief exists within this thin place</a:t>
            </a:r>
          </a:p>
        </p:txBody>
      </p:sp>
      <p:pic>
        <p:nvPicPr>
          <p:cNvPr id="11268" name="Picture 2" descr="http://images-partners-tbn.google.com/images?q=tbn:GtMoemsN0VWL8M:www.aboutstonehenge.info/images/education/stonehenge-wallpaper-4.jpg">
            <a:extLst>
              <a:ext uri="{FF2B5EF4-FFF2-40B4-BE49-F238E27FC236}">
                <a16:creationId xmlns:a16="http://schemas.microsoft.com/office/drawing/2014/main" id="{BF4FABEF-B9D1-8AAE-8669-3033F41DCE0A}"/>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613025"/>
            <a:ext cx="3810000" cy="2849563"/>
          </a:xfrm>
          <a:noFill/>
        </p:spPr>
      </p:pic>
    </p:spTree>
    <p:extLst>
      <p:ext uri="{BB962C8B-B14F-4D97-AF65-F5344CB8AC3E}">
        <p14:creationId xmlns:p14="http://schemas.microsoft.com/office/powerpoint/2010/main" val="3224466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12D5C-57BE-36E2-5F8D-3CF71515160F}"/>
              </a:ext>
            </a:extLst>
          </p:cNvPr>
          <p:cNvSpPr>
            <a:spLocks noGrp="1"/>
          </p:cNvSpPr>
          <p:nvPr>
            <p:ph type="title"/>
          </p:nvPr>
        </p:nvSpPr>
        <p:spPr/>
        <p:txBody>
          <a:bodyPr/>
          <a:lstStyle/>
          <a:p>
            <a:pPr>
              <a:defRPr/>
            </a:pPr>
            <a:r>
              <a:rPr lang="en-US" dirty="0"/>
              <a:t>A Lesson From Winnie the Pooh</a:t>
            </a:r>
          </a:p>
        </p:txBody>
      </p:sp>
      <p:sp>
        <p:nvSpPr>
          <p:cNvPr id="13315" name="Text Placeholder 2">
            <a:extLst>
              <a:ext uri="{FF2B5EF4-FFF2-40B4-BE49-F238E27FC236}">
                <a16:creationId xmlns:a16="http://schemas.microsoft.com/office/drawing/2014/main" id="{FCC58511-2B2B-A807-DC53-C26D731C8222}"/>
              </a:ext>
            </a:extLst>
          </p:cNvPr>
          <p:cNvSpPr>
            <a:spLocks noGrp="1"/>
          </p:cNvSpPr>
          <p:nvPr>
            <p:ph type="body" sz="half" idx="1"/>
          </p:nvPr>
        </p:nvSpPr>
        <p:spPr/>
        <p:txBody>
          <a:bodyPr/>
          <a:lstStyle/>
          <a:p>
            <a:r>
              <a:rPr lang="en-US" altLang="en-US" sz="2000" i="1"/>
              <a:t>"If ever there is tomorrow when we're not together.. there is something you must always remember. You are braver than you believe, stronger than you seem, and smarter than you think. but the most important thing is, even if we're apart.. I'll always be with you." </a:t>
            </a:r>
            <a:br>
              <a:rPr lang="en-US" altLang="en-US" sz="2000"/>
            </a:br>
            <a:r>
              <a:rPr lang="en-US" altLang="en-US" sz="2000"/>
              <a:t>Winnie the Pooh (A.A. Milne)</a:t>
            </a:r>
            <a:r>
              <a:rPr lang="en-US" altLang="en-US" sz="2000" i="1"/>
              <a:t> </a:t>
            </a:r>
            <a:br>
              <a:rPr lang="en-US" altLang="en-US" sz="2000" i="1"/>
            </a:br>
            <a:br>
              <a:rPr lang="en-US" altLang="en-US" sz="2000" i="1"/>
            </a:br>
            <a:endParaRPr lang="en-US" altLang="en-US" sz="2000"/>
          </a:p>
        </p:txBody>
      </p:sp>
      <p:pic>
        <p:nvPicPr>
          <p:cNvPr id="13316" name="Picture 2" descr="http://images4.fanpop.com/image/photos/15800000/winnie-the-pooh-winnie-the-pooh-15866740-387-369.jpg">
            <a:extLst>
              <a:ext uri="{FF2B5EF4-FFF2-40B4-BE49-F238E27FC236}">
                <a16:creationId xmlns:a16="http://schemas.microsoft.com/office/drawing/2014/main" id="{6334D894-1948-9A7E-DA3B-26243FE285CA}"/>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648200" y="2222500"/>
            <a:ext cx="3810000" cy="3632200"/>
          </a:xfrm>
        </p:spPr>
      </p:pic>
    </p:spTree>
    <p:extLst>
      <p:ext uri="{BB962C8B-B14F-4D97-AF65-F5344CB8AC3E}">
        <p14:creationId xmlns:p14="http://schemas.microsoft.com/office/powerpoint/2010/main" val="30079281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ED2B712-66D8-F7BC-6029-F1B177596FD2}"/>
              </a:ext>
            </a:extLst>
          </p:cNvPr>
          <p:cNvSpPr>
            <a:spLocks noGrp="1" noChangeArrowheads="1"/>
          </p:cNvSpPr>
          <p:nvPr>
            <p:ph type="title"/>
          </p:nvPr>
        </p:nvSpPr>
        <p:spPr/>
        <p:txBody>
          <a:bodyPr/>
          <a:lstStyle/>
          <a:p>
            <a:pPr eaLnBrk="1" hangingPunct="1">
              <a:defRPr/>
            </a:pPr>
            <a:r>
              <a:rPr lang="en-US"/>
              <a:t>The Mysterious Math of Grief</a:t>
            </a:r>
          </a:p>
        </p:txBody>
      </p:sp>
      <p:sp>
        <p:nvSpPr>
          <p:cNvPr id="18435" name="Rectangle 3">
            <a:extLst>
              <a:ext uri="{FF2B5EF4-FFF2-40B4-BE49-F238E27FC236}">
                <a16:creationId xmlns:a16="http://schemas.microsoft.com/office/drawing/2014/main" id="{26624CA5-6B4E-C7B8-4F32-8CC4CF690037}"/>
              </a:ext>
            </a:extLst>
          </p:cNvPr>
          <p:cNvSpPr>
            <a:spLocks noGrp="1" noChangeArrowheads="1"/>
          </p:cNvSpPr>
          <p:nvPr>
            <p:ph type="body" idx="1"/>
          </p:nvPr>
        </p:nvSpPr>
        <p:spPr/>
        <p:txBody>
          <a:bodyPr/>
          <a:lstStyle/>
          <a:p>
            <a:pPr eaLnBrk="1" hangingPunct="1"/>
            <a:r>
              <a:rPr lang="en-US" altLang="en-US"/>
              <a:t>3-1=2</a:t>
            </a:r>
          </a:p>
          <a:p>
            <a:pPr eaLnBrk="1" hangingPunct="1"/>
            <a:r>
              <a:rPr lang="en-US" altLang="en-US"/>
              <a:t>3-1=0</a:t>
            </a:r>
          </a:p>
          <a:p>
            <a:pPr eaLnBrk="1" hangingPunct="1"/>
            <a:r>
              <a:rPr lang="en-US" altLang="en-US"/>
              <a:t>3-1=5</a:t>
            </a:r>
          </a:p>
          <a:p>
            <a:pPr eaLnBrk="1" hangingPunct="1"/>
            <a:endParaRPr lang="en-US" altLang="en-US"/>
          </a:p>
          <a:p>
            <a:pPr eaLnBrk="1" hangingPunct="1"/>
            <a:endParaRPr lang="en-US" altLang="en-US"/>
          </a:p>
        </p:txBody>
      </p:sp>
    </p:spTree>
    <p:extLst>
      <p:ext uri="{BB962C8B-B14F-4D97-AF65-F5344CB8AC3E}">
        <p14:creationId xmlns:p14="http://schemas.microsoft.com/office/powerpoint/2010/main" val="446971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FF15A0D-19D3-79FF-9EE6-45565BBC5024}"/>
              </a:ext>
            </a:extLst>
          </p:cNvPr>
          <p:cNvSpPr>
            <a:spLocks noGrp="1" noChangeArrowheads="1"/>
          </p:cNvSpPr>
          <p:nvPr>
            <p:ph type="ctrTitle"/>
          </p:nvPr>
        </p:nvSpPr>
        <p:spPr/>
        <p:txBody>
          <a:bodyPr/>
          <a:lstStyle/>
          <a:p>
            <a:pPr eaLnBrk="1" hangingPunct="1">
              <a:defRPr/>
            </a:pPr>
            <a:r>
              <a:rPr lang="en-US"/>
              <a:t>Parental Loss and Achievement</a:t>
            </a:r>
          </a:p>
        </p:txBody>
      </p:sp>
      <p:sp>
        <p:nvSpPr>
          <p:cNvPr id="19459" name="Rectangle 3">
            <a:extLst>
              <a:ext uri="{FF2B5EF4-FFF2-40B4-BE49-F238E27FC236}">
                <a16:creationId xmlns:a16="http://schemas.microsoft.com/office/drawing/2014/main" id="{30A80F2B-9A91-D9F4-DAAB-F5671914A632}"/>
              </a:ext>
            </a:extLst>
          </p:cNvPr>
          <p:cNvSpPr>
            <a:spLocks noGrp="1" noChangeArrowheads="1"/>
          </p:cNvSpPr>
          <p:nvPr>
            <p:ph type="subTitle" idx="1"/>
          </p:nvPr>
        </p:nvSpPr>
        <p:spPr/>
        <p:txBody>
          <a:bodyPr/>
          <a:lstStyle/>
          <a:p>
            <a:pPr eaLnBrk="1" hangingPunct="1"/>
            <a:r>
              <a:rPr lang="en-US" altLang="en-US"/>
              <a:t>Motivation a “will to power and control”</a:t>
            </a:r>
          </a:p>
          <a:p>
            <a:pPr eaLnBrk="1" hangingPunct="1"/>
            <a:r>
              <a:rPr lang="en-US" altLang="en-US" sz="2800" i="1"/>
              <a:t>Eisenstadt</a:t>
            </a:r>
          </a:p>
        </p:txBody>
      </p:sp>
    </p:spTree>
    <p:extLst>
      <p:ext uri="{BB962C8B-B14F-4D97-AF65-F5344CB8AC3E}">
        <p14:creationId xmlns:p14="http://schemas.microsoft.com/office/powerpoint/2010/main" val="40365939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561128AA-275B-4806-7600-339897B55DC4}"/>
              </a:ext>
            </a:extLst>
          </p:cNvPr>
          <p:cNvSpPr>
            <a:spLocks noGrp="1" noChangeArrowheads="1"/>
          </p:cNvSpPr>
          <p:nvPr>
            <p:ph type="ctrTitle"/>
          </p:nvPr>
        </p:nvSpPr>
        <p:spPr/>
        <p:txBody>
          <a:bodyPr/>
          <a:lstStyle/>
          <a:p>
            <a:pPr eaLnBrk="1" hangingPunct="1">
              <a:defRPr/>
            </a:pPr>
            <a:r>
              <a:rPr lang="en-US"/>
              <a:t>Blooming Widows</a:t>
            </a:r>
          </a:p>
        </p:txBody>
      </p:sp>
      <p:sp>
        <p:nvSpPr>
          <p:cNvPr id="20483" name="Rectangle 3">
            <a:extLst>
              <a:ext uri="{FF2B5EF4-FFF2-40B4-BE49-F238E27FC236}">
                <a16:creationId xmlns:a16="http://schemas.microsoft.com/office/drawing/2014/main" id="{F3182426-06AE-CE1D-D523-6BFAC2B68467}"/>
              </a:ext>
            </a:extLst>
          </p:cNvPr>
          <p:cNvSpPr>
            <a:spLocks noGrp="1" noChangeArrowheads="1"/>
          </p:cNvSpPr>
          <p:nvPr>
            <p:ph type="subTitle" idx="1"/>
          </p:nvPr>
        </p:nvSpPr>
        <p:spPr/>
        <p:txBody>
          <a:bodyPr/>
          <a:lstStyle/>
          <a:p>
            <a:pPr eaLnBrk="1" hangingPunct="1"/>
            <a:r>
              <a:rPr lang="en-US" altLang="en-US"/>
              <a:t>Widows who are socially constrained may be pushed into greater self-reliance with rise in sense of self-esteem</a:t>
            </a:r>
          </a:p>
          <a:p>
            <a:pPr eaLnBrk="1" hangingPunct="1"/>
            <a:r>
              <a:rPr lang="en-US" altLang="en-US"/>
              <a:t>Calhoun &amp; Tedeschi</a:t>
            </a:r>
          </a:p>
          <a:p>
            <a:pPr eaLnBrk="1" hangingPunct="1"/>
            <a:endParaRPr lang="en-US" altLang="en-US"/>
          </a:p>
        </p:txBody>
      </p:sp>
    </p:spTree>
    <p:extLst>
      <p:ext uri="{BB962C8B-B14F-4D97-AF65-F5344CB8AC3E}">
        <p14:creationId xmlns:p14="http://schemas.microsoft.com/office/powerpoint/2010/main" val="34652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26CC12C-B2D1-5188-8979-CDB64DF45D66}"/>
              </a:ext>
            </a:extLst>
          </p:cNvPr>
          <p:cNvSpPr>
            <a:spLocks noGrp="1" noChangeArrowheads="1"/>
          </p:cNvSpPr>
          <p:nvPr>
            <p:ph type="title"/>
          </p:nvPr>
        </p:nvSpPr>
        <p:spPr/>
        <p:txBody>
          <a:bodyPr/>
          <a:lstStyle/>
          <a:p>
            <a:pPr eaLnBrk="1" hangingPunct="1">
              <a:defRPr/>
            </a:pPr>
            <a:r>
              <a:rPr lang="en-US"/>
              <a:t>Possible Changes</a:t>
            </a:r>
          </a:p>
        </p:txBody>
      </p:sp>
      <p:sp>
        <p:nvSpPr>
          <p:cNvPr id="31747" name="Rectangle 3">
            <a:extLst>
              <a:ext uri="{FF2B5EF4-FFF2-40B4-BE49-F238E27FC236}">
                <a16:creationId xmlns:a16="http://schemas.microsoft.com/office/drawing/2014/main" id="{64B3F63F-B6B6-60FF-8A66-9C5B42F62C66}"/>
              </a:ext>
            </a:extLst>
          </p:cNvPr>
          <p:cNvSpPr>
            <a:spLocks noGrp="1" noChangeArrowheads="1"/>
          </p:cNvSpPr>
          <p:nvPr>
            <p:ph type="body" idx="1"/>
          </p:nvPr>
        </p:nvSpPr>
        <p:spPr/>
        <p:txBody>
          <a:bodyPr/>
          <a:lstStyle/>
          <a:p>
            <a:pPr eaLnBrk="1" hangingPunct="1"/>
            <a:r>
              <a:rPr lang="en-US" altLang="en-US" sz="2800" dirty="0"/>
              <a:t>Greater Appreciation of Life, Relationships, and Priorities</a:t>
            </a:r>
          </a:p>
          <a:p>
            <a:pPr eaLnBrk="1" hangingPunct="1"/>
            <a:r>
              <a:rPr lang="en-US" altLang="en-US" sz="2800" dirty="0"/>
              <a:t>Growth in Character – Perceptions of Strength</a:t>
            </a:r>
          </a:p>
          <a:p>
            <a:pPr eaLnBrk="1" hangingPunct="1"/>
            <a:r>
              <a:rPr lang="en-US" altLang="en-US" sz="2800" dirty="0"/>
              <a:t>Existential Awareness</a:t>
            </a:r>
          </a:p>
          <a:p>
            <a:pPr eaLnBrk="1" hangingPunct="1"/>
            <a:r>
              <a:rPr lang="en-US" altLang="en-US" sz="2800" dirty="0"/>
              <a:t>Growth in Skills</a:t>
            </a:r>
          </a:p>
          <a:p>
            <a:pPr eaLnBrk="1" hangingPunct="1"/>
            <a:r>
              <a:rPr lang="en-US" altLang="en-US" sz="2800" dirty="0"/>
              <a:t>Changes in Lifestyle</a:t>
            </a:r>
          </a:p>
          <a:p>
            <a:pPr marL="342900" marR="0" lvl="0" indent="-342900" algn="l" defTabSz="914400" rtl="0" eaLnBrk="1" fontAlgn="base" latinLnBrk="0" hangingPunct="1">
              <a:lnSpc>
                <a:spcPct val="100000"/>
              </a:lnSpc>
              <a:spcBef>
                <a:spcPct val="20000"/>
              </a:spcBef>
              <a:spcAft>
                <a:spcPct val="0"/>
              </a:spcAft>
              <a:buClr>
                <a:srgbClr val="3366FF"/>
              </a:buClr>
              <a:buSzPct val="80000"/>
              <a:buFont typeface="Wingdings" panose="05000000000000000000" pitchFamily="2" charset="2"/>
              <a:buChar char="l"/>
              <a:tabLst/>
              <a:defRPr/>
            </a:pPr>
            <a:r>
              <a:rPr kumimoji="0" lang="en-US" altLang="en-US" sz="2800" b="0" i="0" u="none" strike="noStrike" kern="0" cap="none" spc="0" normalizeH="0" baseline="0" noProof="0" dirty="0">
                <a:ln>
                  <a:noFill/>
                </a:ln>
                <a:solidFill>
                  <a:srgbClr val="FFFFFF"/>
                </a:solidFill>
                <a:effectLst/>
                <a:uLnTx/>
                <a:uFillTx/>
                <a:latin typeface="Times New Roman"/>
                <a:ea typeface="+mn-ea"/>
                <a:cs typeface="+mn-cs"/>
              </a:rPr>
              <a:t>Renewed Spirituality</a:t>
            </a:r>
            <a:endParaRPr lang="en-US" altLang="en-US" sz="2800" dirty="0"/>
          </a:p>
          <a:p>
            <a:pPr eaLnBrk="1" hangingPunct="1">
              <a:buFont typeface="Wingdings" panose="05000000000000000000" pitchFamily="2" charset="2"/>
              <a:buNone/>
            </a:pPr>
            <a:r>
              <a:rPr lang="en-US" altLang="en-US" sz="2800" dirty="0"/>
              <a:t>Calhoun &amp; Tedeschi</a:t>
            </a:r>
          </a:p>
          <a:p>
            <a:pPr eaLnBrk="1" hangingPunct="1"/>
            <a:endParaRPr lang="en-US" altLang="en-US" sz="2800" dirty="0"/>
          </a:p>
        </p:txBody>
      </p:sp>
    </p:spTree>
    <p:extLst>
      <p:ext uri="{BB962C8B-B14F-4D97-AF65-F5344CB8AC3E}">
        <p14:creationId xmlns:p14="http://schemas.microsoft.com/office/powerpoint/2010/main" val="3362848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Owner\My Documents\My Pictures\Presentation Slides\Slides 3\slide-3.tif">
            <a:extLst>
              <a:ext uri="{FF2B5EF4-FFF2-40B4-BE49-F238E27FC236}">
                <a16:creationId xmlns:a16="http://schemas.microsoft.com/office/drawing/2014/main" id="{81F1305F-2B46-D8EF-186C-9DEF283A5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763000"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570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CE2EF509-5063-D9EF-0F9E-E26DE0AAB2D8}"/>
              </a:ext>
            </a:extLst>
          </p:cNvPr>
          <p:cNvSpPr>
            <a:spLocks noGrp="1" noChangeArrowheads="1"/>
          </p:cNvSpPr>
          <p:nvPr>
            <p:ph type="title"/>
          </p:nvPr>
        </p:nvSpPr>
        <p:spPr/>
        <p:txBody>
          <a:bodyPr/>
          <a:lstStyle/>
          <a:p>
            <a:pPr eaLnBrk="1" hangingPunct="1">
              <a:defRPr/>
            </a:pPr>
            <a:r>
              <a:rPr lang="en-US"/>
              <a:t>How Can We Enhance Transformation?</a:t>
            </a:r>
          </a:p>
        </p:txBody>
      </p:sp>
      <p:sp>
        <p:nvSpPr>
          <p:cNvPr id="36867" name="Rectangle 3">
            <a:extLst>
              <a:ext uri="{FF2B5EF4-FFF2-40B4-BE49-F238E27FC236}">
                <a16:creationId xmlns:a16="http://schemas.microsoft.com/office/drawing/2014/main" id="{3C51C9C6-6555-D055-F37C-5CD5A34B4F5E}"/>
              </a:ext>
            </a:extLst>
          </p:cNvPr>
          <p:cNvSpPr>
            <a:spLocks noGrp="1" noChangeArrowheads="1"/>
          </p:cNvSpPr>
          <p:nvPr>
            <p:ph type="body" idx="1"/>
          </p:nvPr>
        </p:nvSpPr>
        <p:spPr>
          <a:xfrm>
            <a:off x="685800" y="2133600"/>
            <a:ext cx="7772400" cy="4191000"/>
          </a:xfrm>
        </p:spPr>
        <p:txBody>
          <a:bodyPr/>
          <a:lstStyle/>
          <a:p>
            <a:pPr eaLnBrk="1" hangingPunct="1">
              <a:lnSpc>
                <a:spcPct val="90000"/>
              </a:lnSpc>
            </a:pPr>
            <a:r>
              <a:rPr lang="en-US" altLang="en-US" sz="2400"/>
              <a:t>Language of Survivorship</a:t>
            </a:r>
          </a:p>
          <a:p>
            <a:pPr eaLnBrk="1" hangingPunct="1">
              <a:lnSpc>
                <a:spcPct val="90000"/>
              </a:lnSpc>
            </a:pPr>
            <a:r>
              <a:rPr lang="en-US" altLang="en-US" sz="2400"/>
              <a:t>Empowering Language – Challenge, Courage, Confidence (Chappelear)</a:t>
            </a:r>
          </a:p>
          <a:p>
            <a:pPr eaLnBrk="1" hangingPunct="1">
              <a:lnSpc>
                <a:spcPct val="90000"/>
              </a:lnSpc>
            </a:pPr>
            <a:r>
              <a:rPr lang="en-US" altLang="en-US" sz="2400"/>
              <a:t>Small choices empower bigger ones</a:t>
            </a:r>
          </a:p>
          <a:p>
            <a:pPr eaLnBrk="1" hangingPunct="1">
              <a:lnSpc>
                <a:spcPct val="90000"/>
              </a:lnSpc>
            </a:pPr>
            <a:r>
              <a:rPr lang="en-US" altLang="en-US" sz="2400"/>
              <a:t>Assist clients in developing a mission</a:t>
            </a:r>
          </a:p>
          <a:p>
            <a:pPr eaLnBrk="1" hangingPunct="1">
              <a:lnSpc>
                <a:spcPct val="90000"/>
              </a:lnSpc>
            </a:pPr>
            <a:r>
              <a:rPr lang="en-US" altLang="en-US" sz="2400"/>
              <a:t>Examination of positive and negative adaptations</a:t>
            </a:r>
          </a:p>
          <a:p>
            <a:pPr eaLnBrk="1" hangingPunct="1">
              <a:lnSpc>
                <a:spcPct val="90000"/>
              </a:lnSpc>
            </a:pPr>
            <a:r>
              <a:rPr lang="en-US" altLang="en-US" sz="2400"/>
              <a:t>Reflection “</a:t>
            </a:r>
            <a:r>
              <a:rPr lang="en-US" altLang="en-US" sz="2400" i="1"/>
              <a:t>How has this loss changed you?</a:t>
            </a:r>
            <a:r>
              <a:rPr lang="en-US" altLang="en-US" sz="2400"/>
              <a:t>”</a:t>
            </a:r>
          </a:p>
          <a:p>
            <a:pPr eaLnBrk="1" hangingPunct="1">
              <a:lnSpc>
                <a:spcPct val="90000"/>
              </a:lnSpc>
            </a:pPr>
            <a:r>
              <a:rPr lang="en-US" altLang="en-US" sz="2400" i="1"/>
              <a:t>“Can you imagine what your life would be like (what you would have become) if this had not happened?”</a:t>
            </a:r>
          </a:p>
          <a:p>
            <a:pPr eaLnBrk="1" hangingPunct="1">
              <a:lnSpc>
                <a:spcPct val="90000"/>
              </a:lnSpc>
            </a:pPr>
            <a:r>
              <a:rPr lang="en-US" altLang="en-US" sz="2400"/>
              <a:t>The value of “benefit finding” in the experience of grief</a:t>
            </a:r>
          </a:p>
          <a:p>
            <a:pPr eaLnBrk="1" hangingPunct="1">
              <a:lnSpc>
                <a:spcPct val="90000"/>
              </a:lnSpc>
            </a:pPr>
            <a:endParaRPr lang="en-US" altLang="en-US"/>
          </a:p>
        </p:txBody>
      </p:sp>
    </p:spTree>
    <p:extLst>
      <p:ext uri="{BB962C8B-B14F-4D97-AF65-F5344CB8AC3E}">
        <p14:creationId xmlns:p14="http://schemas.microsoft.com/office/powerpoint/2010/main" val="36513795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BD914-F283-8CDA-BC5D-DA68337C77E7}"/>
              </a:ext>
            </a:extLst>
          </p:cNvPr>
          <p:cNvSpPr>
            <a:spLocks noGrp="1"/>
          </p:cNvSpPr>
          <p:nvPr>
            <p:ph type="title"/>
          </p:nvPr>
        </p:nvSpPr>
        <p:spPr/>
        <p:txBody>
          <a:bodyPr/>
          <a:lstStyle/>
          <a:p>
            <a:pPr>
              <a:defRPr/>
            </a:pPr>
            <a:r>
              <a:rPr lang="en-US" sz="4000" dirty="0"/>
              <a:t>Transformative </a:t>
            </a:r>
            <a:r>
              <a:rPr lang="en-US" sz="3800" dirty="0"/>
              <a:t>Group Technique</a:t>
            </a:r>
            <a:r>
              <a:rPr lang="en-US" sz="4000" dirty="0"/>
              <a:t>:</a:t>
            </a:r>
            <a:br>
              <a:rPr lang="en-US" sz="4000" dirty="0"/>
            </a:br>
            <a:r>
              <a:rPr lang="en-US" sz="4000" i="1" dirty="0"/>
              <a:t>Grief Narrative</a:t>
            </a:r>
          </a:p>
        </p:txBody>
      </p:sp>
      <p:sp>
        <p:nvSpPr>
          <p:cNvPr id="38915" name="Text Placeholder 3">
            <a:extLst>
              <a:ext uri="{FF2B5EF4-FFF2-40B4-BE49-F238E27FC236}">
                <a16:creationId xmlns:a16="http://schemas.microsoft.com/office/drawing/2014/main" id="{811BCF67-33B4-F789-ED79-F01407026926}"/>
              </a:ext>
            </a:extLst>
          </p:cNvPr>
          <p:cNvSpPr>
            <a:spLocks noGrp="1"/>
          </p:cNvSpPr>
          <p:nvPr>
            <p:ph type="body" sz="half" idx="2"/>
          </p:nvPr>
        </p:nvSpPr>
        <p:spPr/>
        <p:txBody>
          <a:bodyPr/>
          <a:lstStyle/>
          <a:p>
            <a:r>
              <a:rPr lang="en-US" altLang="en-US" sz="2800"/>
              <a:t>Begin each session with a group round</a:t>
            </a:r>
          </a:p>
          <a:p>
            <a:r>
              <a:rPr lang="en-US" altLang="en-US" sz="2800" i="1"/>
              <a:t>How has my story changed since the last session?</a:t>
            </a:r>
          </a:p>
          <a:p>
            <a:r>
              <a:rPr lang="en-US" altLang="en-US" sz="2800"/>
              <a:t>Focused on what was learned, new insights, skills growth</a:t>
            </a:r>
          </a:p>
        </p:txBody>
      </p:sp>
      <p:pic>
        <p:nvPicPr>
          <p:cNvPr id="38916" name="Picture 2" descr="http://www.wheelock.edu/Images/StudentLife/Counseling%20Center/Tree%20Logo.jpg">
            <a:extLst>
              <a:ext uri="{FF2B5EF4-FFF2-40B4-BE49-F238E27FC236}">
                <a16:creationId xmlns:a16="http://schemas.microsoft.com/office/drawing/2014/main" id="{1B3BB4CD-F9A4-E501-725B-7A3505418199}"/>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685800" y="2497138"/>
            <a:ext cx="3810000" cy="3082925"/>
          </a:xfrm>
          <a:noFill/>
        </p:spPr>
      </p:pic>
    </p:spTree>
    <p:extLst>
      <p:ext uri="{BB962C8B-B14F-4D97-AF65-F5344CB8AC3E}">
        <p14:creationId xmlns:p14="http://schemas.microsoft.com/office/powerpoint/2010/main" val="25250668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31B865C3-8219-EED4-81DE-BBF99AE81F1F}"/>
              </a:ext>
            </a:extLst>
          </p:cNvPr>
          <p:cNvSpPr>
            <a:spLocks noGrp="1" noChangeArrowheads="1"/>
          </p:cNvSpPr>
          <p:nvPr>
            <p:ph type="title"/>
          </p:nvPr>
        </p:nvSpPr>
        <p:spPr/>
        <p:txBody>
          <a:bodyPr/>
          <a:lstStyle/>
          <a:p>
            <a:pPr eaLnBrk="1" hangingPunct="1">
              <a:defRPr/>
            </a:pPr>
            <a:r>
              <a:rPr lang="en-US"/>
              <a:t>Looking Backward</a:t>
            </a:r>
          </a:p>
        </p:txBody>
      </p:sp>
      <p:sp>
        <p:nvSpPr>
          <p:cNvPr id="39939" name="Rectangle 3">
            <a:extLst>
              <a:ext uri="{FF2B5EF4-FFF2-40B4-BE49-F238E27FC236}">
                <a16:creationId xmlns:a16="http://schemas.microsoft.com/office/drawing/2014/main" id="{B7ECEC32-374D-F142-C10B-E37E8898F880}"/>
              </a:ext>
            </a:extLst>
          </p:cNvPr>
          <p:cNvSpPr>
            <a:spLocks noGrp="1" noChangeArrowheads="1"/>
          </p:cNvSpPr>
          <p:nvPr>
            <p:ph type="body" sz="half" idx="2"/>
          </p:nvPr>
        </p:nvSpPr>
        <p:spPr/>
        <p:txBody>
          <a:bodyPr/>
          <a:lstStyle/>
          <a:p>
            <a:pPr eaLnBrk="1" hangingPunct="1"/>
            <a:r>
              <a:rPr lang="en-US" altLang="en-US" sz="2800"/>
              <a:t>What is lost?</a:t>
            </a:r>
          </a:p>
          <a:p>
            <a:pPr eaLnBrk="1" hangingPunct="1"/>
            <a:r>
              <a:rPr lang="en-US" altLang="en-US" sz="2800"/>
              <a:t>What is left?</a:t>
            </a:r>
          </a:p>
          <a:p>
            <a:pPr eaLnBrk="1" hangingPunct="1"/>
            <a:r>
              <a:rPr lang="en-US" altLang="en-US" sz="2800"/>
              <a:t>Reviewing strengths</a:t>
            </a:r>
          </a:p>
          <a:p>
            <a:pPr lvl="1" eaLnBrk="1" hangingPunct="1"/>
            <a:r>
              <a:rPr lang="en-US" altLang="en-US" sz="2400"/>
              <a:t>Internal</a:t>
            </a:r>
          </a:p>
          <a:p>
            <a:pPr lvl="1" eaLnBrk="1" hangingPunct="1"/>
            <a:r>
              <a:rPr lang="en-US" altLang="en-US" sz="2400"/>
              <a:t>External</a:t>
            </a:r>
          </a:p>
        </p:txBody>
      </p:sp>
      <p:pic>
        <p:nvPicPr>
          <p:cNvPr id="39940" name="Picture 4" descr="janus">
            <a:hlinkClick r:id="rId3"/>
            <a:extLst>
              <a:ext uri="{FF2B5EF4-FFF2-40B4-BE49-F238E27FC236}">
                <a16:creationId xmlns:a16="http://schemas.microsoft.com/office/drawing/2014/main" id="{EF240D9C-1199-1DED-BB06-A8F705FCEF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09800"/>
            <a:ext cx="3657600"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2814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EFFDECC6-E7C6-EA54-9901-D2BBA0FF9555}"/>
              </a:ext>
            </a:extLst>
          </p:cNvPr>
          <p:cNvSpPr>
            <a:spLocks noGrp="1" noChangeArrowheads="1"/>
          </p:cNvSpPr>
          <p:nvPr>
            <p:ph type="title"/>
          </p:nvPr>
        </p:nvSpPr>
        <p:spPr/>
        <p:txBody>
          <a:bodyPr/>
          <a:lstStyle/>
          <a:p>
            <a:pPr eaLnBrk="1" hangingPunct="1">
              <a:defRPr/>
            </a:pPr>
            <a:r>
              <a:rPr lang="en-US"/>
              <a:t>Looking Forward</a:t>
            </a:r>
          </a:p>
        </p:txBody>
      </p:sp>
      <p:sp>
        <p:nvSpPr>
          <p:cNvPr id="40963" name="Rectangle 3">
            <a:extLst>
              <a:ext uri="{FF2B5EF4-FFF2-40B4-BE49-F238E27FC236}">
                <a16:creationId xmlns:a16="http://schemas.microsoft.com/office/drawing/2014/main" id="{8876D3F4-CDCC-B710-F5FC-5ED7A27DE677}"/>
              </a:ext>
            </a:extLst>
          </p:cNvPr>
          <p:cNvSpPr>
            <a:spLocks noGrp="1" noChangeArrowheads="1"/>
          </p:cNvSpPr>
          <p:nvPr>
            <p:ph type="body" sz="half" idx="2"/>
          </p:nvPr>
        </p:nvSpPr>
        <p:spPr/>
        <p:txBody>
          <a:bodyPr/>
          <a:lstStyle/>
          <a:p>
            <a:pPr eaLnBrk="1" hangingPunct="1"/>
            <a:r>
              <a:rPr lang="en-US" altLang="en-US" sz="2800"/>
              <a:t>What do I need to bring from my old life into my new life?</a:t>
            </a:r>
          </a:p>
          <a:p>
            <a:pPr eaLnBrk="1" hangingPunct="1"/>
            <a:r>
              <a:rPr lang="en-US" altLang="en-US" sz="2800"/>
              <a:t>What do I need to leave behind?</a:t>
            </a:r>
          </a:p>
          <a:p>
            <a:pPr eaLnBrk="1" hangingPunct="1"/>
            <a:r>
              <a:rPr lang="en-US" altLang="en-US" sz="2800"/>
              <a:t>What do I need to add?</a:t>
            </a:r>
          </a:p>
          <a:p>
            <a:pPr lvl="1" eaLnBrk="1" hangingPunct="1">
              <a:buFontTx/>
              <a:buNone/>
            </a:pPr>
            <a:endParaRPr lang="en-US" altLang="en-US" sz="2400"/>
          </a:p>
        </p:txBody>
      </p:sp>
      <p:pic>
        <p:nvPicPr>
          <p:cNvPr id="40964" name="Picture 4" descr="janus">
            <a:hlinkClick r:id="rId3"/>
            <a:extLst>
              <a:ext uri="{FF2B5EF4-FFF2-40B4-BE49-F238E27FC236}">
                <a16:creationId xmlns:a16="http://schemas.microsoft.com/office/drawing/2014/main" id="{1BDD6204-5EFB-E065-5AB3-5E6413DC0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09800"/>
            <a:ext cx="3657600"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730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211A-EA46-9BE1-4683-9EC60D45B5CA}"/>
              </a:ext>
            </a:extLst>
          </p:cNvPr>
          <p:cNvSpPr>
            <a:spLocks noGrp="1"/>
          </p:cNvSpPr>
          <p:nvPr>
            <p:ph type="title"/>
          </p:nvPr>
        </p:nvSpPr>
        <p:spPr/>
        <p:txBody>
          <a:bodyPr/>
          <a:lstStyle/>
          <a:p>
            <a:pPr>
              <a:defRPr/>
            </a:pPr>
            <a:r>
              <a:rPr lang="en-US" dirty="0"/>
              <a:t>Locking Forward, Backward</a:t>
            </a:r>
          </a:p>
        </p:txBody>
      </p:sp>
      <p:sp>
        <p:nvSpPr>
          <p:cNvPr id="41987" name="Text Placeholder 2">
            <a:extLst>
              <a:ext uri="{FF2B5EF4-FFF2-40B4-BE49-F238E27FC236}">
                <a16:creationId xmlns:a16="http://schemas.microsoft.com/office/drawing/2014/main" id="{CCD5348E-BB47-9F12-8FCF-125DF9BE3F1E}"/>
              </a:ext>
            </a:extLst>
          </p:cNvPr>
          <p:cNvSpPr>
            <a:spLocks noGrp="1"/>
          </p:cNvSpPr>
          <p:nvPr>
            <p:ph type="body" sz="half" idx="1"/>
          </p:nvPr>
        </p:nvSpPr>
        <p:spPr/>
        <p:txBody>
          <a:bodyPr/>
          <a:lstStyle/>
          <a:p>
            <a:r>
              <a:rPr lang="en-US" altLang="en-US"/>
              <a:t>Consistent with the Dual Process Model of Stroebe and Schut (1999)</a:t>
            </a:r>
          </a:p>
          <a:p>
            <a:r>
              <a:rPr lang="en-US" altLang="en-US"/>
              <a:t>Allows acknowledge of loss while adjusting to a new life created by loss</a:t>
            </a:r>
          </a:p>
          <a:p>
            <a:endParaRPr lang="en-US" altLang="en-US"/>
          </a:p>
        </p:txBody>
      </p:sp>
      <p:pic>
        <p:nvPicPr>
          <p:cNvPr id="41988" name="Picture 2" descr="https://beingrelated.files.wordpress.com/2014/01/dual-process-of-bereavement.png">
            <a:extLst>
              <a:ext uri="{FF2B5EF4-FFF2-40B4-BE49-F238E27FC236}">
                <a16:creationId xmlns:a16="http://schemas.microsoft.com/office/drawing/2014/main" id="{92DF26A3-C62D-FAEA-8C2B-2F272CA6F6FE}"/>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800600" y="2514600"/>
            <a:ext cx="3983038" cy="2514600"/>
          </a:xfrm>
          <a:noFill/>
        </p:spPr>
      </p:pic>
    </p:spTree>
    <p:extLst>
      <p:ext uri="{BB962C8B-B14F-4D97-AF65-F5344CB8AC3E}">
        <p14:creationId xmlns:p14="http://schemas.microsoft.com/office/powerpoint/2010/main" val="1341064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09D7B71-F92A-79A9-7AC9-7A20E53A3016}"/>
              </a:ext>
            </a:extLst>
          </p:cNvPr>
          <p:cNvSpPr>
            <a:spLocks noGrp="1" noChangeArrowheads="1"/>
          </p:cNvSpPr>
          <p:nvPr>
            <p:ph type="title"/>
          </p:nvPr>
        </p:nvSpPr>
        <p:spPr/>
        <p:txBody>
          <a:bodyPr/>
          <a:lstStyle/>
          <a:p>
            <a:pPr eaLnBrk="1" hangingPunct="1">
              <a:defRPr/>
            </a:pPr>
            <a:r>
              <a:rPr lang="en-US"/>
              <a:t>How Organizations Can Help</a:t>
            </a:r>
          </a:p>
        </p:txBody>
      </p:sp>
      <p:sp>
        <p:nvSpPr>
          <p:cNvPr id="71683" name="Rectangle 3">
            <a:extLst>
              <a:ext uri="{FF2B5EF4-FFF2-40B4-BE49-F238E27FC236}">
                <a16:creationId xmlns:a16="http://schemas.microsoft.com/office/drawing/2014/main" id="{E3F4AFB5-34B5-31EC-D1B5-0DFE125D6DEC}"/>
              </a:ext>
            </a:extLst>
          </p:cNvPr>
          <p:cNvSpPr>
            <a:spLocks noGrp="1" noChangeArrowheads="1"/>
          </p:cNvSpPr>
          <p:nvPr>
            <p:ph type="body" sz="half" idx="1"/>
          </p:nvPr>
        </p:nvSpPr>
        <p:spPr/>
        <p:txBody>
          <a:bodyPr/>
          <a:lstStyle/>
          <a:p>
            <a:pPr eaLnBrk="1" hangingPunct="1"/>
            <a:r>
              <a:rPr lang="en-US" altLang="en-US" sz="2800"/>
              <a:t>Counseling and Support</a:t>
            </a:r>
          </a:p>
          <a:p>
            <a:pPr eaLnBrk="1" hangingPunct="1"/>
            <a:r>
              <a:rPr lang="en-US" altLang="en-US" sz="2800"/>
              <a:t>Educational Programs – </a:t>
            </a:r>
            <a:r>
              <a:rPr lang="en-US" altLang="en-US" sz="2800" i="1"/>
              <a:t>How to Handle the Holidays etc.</a:t>
            </a:r>
          </a:p>
          <a:p>
            <a:pPr eaLnBrk="1" hangingPunct="1"/>
            <a:r>
              <a:rPr lang="en-US" altLang="en-US" sz="2800"/>
              <a:t>Memorial Events – Tree Lightings etc.</a:t>
            </a:r>
          </a:p>
          <a:p>
            <a:pPr eaLnBrk="1" hangingPunct="1"/>
            <a:r>
              <a:rPr lang="en-US" altLang="en-US" sz="2800"/>
              <a:t>Using Emails/Social Media/Mailings</a:t>
            </a:r>
          </a:p>
        </p:txBody>
      </p:sp>
      <p:sp>
        <p:nvSpPr>
          <p:cNvPr id="71684" name="Rectangle 4">
            <a:extLst>
              <a:ext uri="{FF2B5EF4-FFF2-40B4-BE49-F238E27FC236}">
                <a16:creationId xmlns:a16="http://schemas.microsoft.com/office/drawing/2014/main" id="{AC2879B8-38D6-1E4D-C9B4-88BDECBDB225}"/>
              </a:ext>
            </a:extLst>
          </p:cNvPr>
          <p:cNvSpPr>
            <a:spLocks noGrp="1" noChangeArrowheads="1"/>
          </p:cNvSpPr>
          <p:nvPr>
            <p:ph sz="half" idx="2"/>
          </p:nvPr>
        </p:nvSpPr>
        <p:spPr/>
        <p:txBody>
          <a:bodyPr/>
          <a:lstStyle/>
          <a:p>
            <a:pPr eaLnBrk="1" hangingPunct="1">
              <a:buFont typeface="Wingdings" panose="05000000000000000000" pitchFamily="2" charset="2"/>
              <a:buNone/>
            </a:pPr>
            <a:r>
              <a:rPr lang="en-US" altLang="en-US" sz="2800"/>
              <a:t> </a:t>
            </a:r>
          </a:p>
        </p:txBody>
      </p:sp>
      <p:pic>
        <p:nvPicPr>
          <p:cNvPr id="71685" name="Picture 5" descr="http://3.bp.blogspot.com/_vdI2KXwkaoc/R01iwXu2wLI/AAAAAAAABHM/T9nzewH3haQ/s320/christmas+tree.jpg">
            <a:extLst>
              <a:ext uri="{FF2B5EF4-FFF2-40B4-BE49-F238E27FC236}">
                <a16:creationId xmlns:a16="http://schemas.microsoft.com/office/drawing/2014/main" id="{E63CD617-94C2-C0A6-CC90-E5453E59E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949450"/>
            <a:ext cx="3886200" cy="341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090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22CE9BA4-74DC-BCD0-72C5-4B67EF7D45DC}"/>
              </a:ext>
            </a:extLst>
          </p:cNvPr>
          <p:cNvSpPr>
            <a:spLocks noGrp="1" noChangeArrowheads="1"/>
          </p:cNvSpPr>
          <p:nvPr>
            <p:ph type="title"/>
          </p:nvPr>
        </p:nvSpPr>
        <p:spPr/>
        <p:txBody>
          <a:bodyPr/>
          <a:lstStyle/>
          <a:p>
            <a:pPr eaLnBrk="1" hangingPunct="1">
              <a:defRPr/>
            </a:pPr>
            <a:r>
              <a:rPr lang="en-US"/>
              <a:t>How Organizations Can Help</a:t>
            </a:r>
          </a:p>
        </p:txBody>
      </p:sp>
      <p:sp>
        <p:nvSpPr>
          <p:cNvPr id="73731" name="Rectangle 3">
            <a:extLst>
              <a:ext uri="{FF2B5EF4-FFF2-40B4-BE49-F238E27FC236}">
                <a16:creationId xmlns:a16="http://schemas.microsoft.com/office/drawing/2014/main" id="{7F9733A6-0B68-BFEE-EA8D-4D21336ED233}"/>
              </a:ext>
            </a:extLst>
          </p:cNvPr>
          <p:cNvSpPr>
            <a:spLocks noGrp="1" noChangeArrowheads="1"/>
          </p:cNvSpPr>
          <p:nvPr>
            <p:ph type="body" sz="half" idx="2"/>
          </p:nvPr>
        </p:nvSpPr>
        <p:spPr>
          <a:xfrm>
            <a:off x="4648200" y="2438400"/>
            <a:ext cx="3810000" cy="3657600"/>
          </a:xfrm>
        </p:spPr>
        <p:txBody>
          <a:bodyPr/>
          <a:lstStyle/>
          <a:p>
            <a:pPr eaLnBrk="1" hangingPunct="1"/>
            <a:r>
              <a:rPr lang="en-US" altLang="en-US" sz="2800"/>
              <a:t>Partnering and Educating Local Resources</a:t>
            </a:r>
          </a:p>
          <a:p>
            <a:pPr eaLnBrk="1" hangingPunct="1"/>
            <a:r>
              <a:rPr lang="en-US" altLang="en-US" sz="2800"/>
              <a:t>Example – Darkest/Longest Night/Blue Christmas Services</a:t>
            </a:r>
          </a:p>
        </p:txBody>
      </p:sp>
      <p:pic>
        <p:nvPicPr>
          <p:cNvPr id="73732" name="Picture 4" descr="http://news.theunartist.com/wp-content/uploads/2008/11/winter_solstice_at_stonehenge.jpg">
            <a:extLst>
              <a:ext uri="{FF2B5EF4-FFF2-40B4-BE49-F238E27FC236}">
                <a16:creationId xmlns:a16="http://schemas.microsoft.com/office/drawing/2014/main" id="{488AC0A6-1265-365B-938B-D2DF9AB3047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62000" y="2438400"/>
            <a:ext cx="3810000" cy="2438400"/>
          </a:xfrm>
          <a:noFill/>
        </p:spPr>
      </p:pic>
    </p:spTree>
    <p:extLst>
      <p:ext uri="{BB962C8B-B14F-4D97-AF65-F5344CB8AC3E}">
        <p14:creationId xmlns:p14="http://schemas.microsoft.com/office/powerpoint/2010/main" val="20037121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B1893F6E-6238-37E9-7E1A-D9954DF730CD}"/>
              </a:ext>
            </a:extLst>
          </p:cNvPr>
          <p:cNvSpPr>
            <a:spLocks noGrp="1" noChangeArrowheads="1"/>
          </p:cNvSpPr>
          <p:nvPr>
            <p:ph type="title"/>
          </p:nvPr>
        </p:nvSpPr>
        <p:spPr/>
        <p:txBody>
          <a:bodyPr/>
          <a:lstStyle/>
          <a:p>
            <a:pPr eaLnBrk="1" hangingPunct="1">
              <a:defRPr/>
            </a:pPr>
            <a:r>
              <a:rPr lang="en-US"/>
              <a:t>Resources for Your Struggle</a:t>
            </a:r>
          </a:p>
        </p:txBody>
      </p:sp>
      <p:sp>
        <p:nvSpPr>
          <p:cNvPr id="23555" name="Rectangle 3">
            <a:extLst>
              <a:ext uri="{FF2B5EF4-FFF2-40B4-BE49-F238E27FC236}">
                <a16:creationId xmlns:a16="http://schemas.microsoft.com/office/drawing/2014/main" id="{8935A0C4-6B10-22B4-B2AB-1547B5F76481}"/>
              </a:ext>
            </a:extLst>
          </p:cNvPr>
          <p:cNvSpPr>
            <a:spLocks noGrp="1" noChangeArrowheads="1"/>
          </p:cNvSpPr>
          <p:nvPr>
            <p:ph type="body" sz="half" idx="1"/>
          </p:nvPr>
        </p:nvSpPr>
        <p:spPr>
          <a:xfrm>
            <a:off x="685800" y="2438400"/>
            <a:ext cx="3810000" cy="3657600"/>
          </a:xfrm>
        </p:spPr>
        <p:txBody>
          <a:bodyPr/>
          <a:lstStyle/>
          <a:p>
            <a:pPr eaLnBrk="1" hangingPunct="1"/>
            <a:r>
              <a:rPr lang="en-US" altLang="en-US" sz="2800"/>
              <a:t>Books</a:t>
            </a:r>
          </a:p>
          <a:p>
            <a:pPr eaLnBrk="1" hangingPunct="1"/>
            <a:r>
              <a:rPr lang="en-US" altLang="en-US" sz="2800"/>
              <a:t>Self-Help Groups</a:t>
            </a:r>
          </a:p>
          <a:p>
            <a:pPr eaLnBrk="1" hangingPunct="1"/>
            <a:r>
              <a:rPr lang="en-US" altLang="en-US" sz="2800"/>
              <a:t>Counseling</a:t>
            </a:r>
          </a:p>
        </p:txBody>
      </p:sp>
      <p:pic>
        <p:nvPicPr>
          <p:cNvPr id="23556" name="Picture 7" descr="http://aolsearch.aol.com/aol/redir?src=image&amp;requestId=efb430372ad224be&amp;userQuery=compassionate+friends&amp;clickedItemURN=http%3A%2F%2Ftcf.org.uk%2Fimages%2Ftcflogo_web.gif&amp;moduleId=image_details.jsp.M&amp;clickedItemDescription=Image Details">
            <a:extLst>
              <a:ext uri="{FF2B5EF4-FFF2-40B4-BE49-F238E27FC236}">
                <a16:creationId xmlns:a16="http://schemas.microsoft.com/office/drawing/2014/main" id="{8A1FE7AC-28F8-26A1-915F-773E99A4E647}"/>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139950"/>
            <a:ext cx="3810000" cy="3797300"/>
          </a:xfrm>
          <a:noFill/>
        </p:spPr>
      </p:pic>
    </p:spTree>
    <p:extLst>
      <p:ext uri="{BB962C8B-B14F-4D97-AF65-F5344CB8AC3E}">
        <p14:creationId xmlns:p14="http://schemas.microsoft.com/office/powerpoint/2010/main" val="3852604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B2C1982E-FC3C-22FB-9B1B-F3803E6C9853}"/>
              </a:ext>
            </a:extLst>
          </p:cNvPr>
          <p:cNvSpPr>
            <a:spLocks noGrp="1" noChangeArrowheads="1"/>
          </p:cNvSpPr>
          <p:nvPr>
            <p:ph type="title"/>
          </p:nvPr>
        </p:nvSpPr>
        <p:spPr/>
        <p:txBody>
          <a:bodyPr/>
          <a:lstStyle/>
          <a:p>
            <a:pPr eaLnBrk="1" hangingPunct="1">
              <a:defRPr/>
            </a:pPr>
            <a:r>
              <a:rPr lang="en-US"/>
              <a:t>Grief Counseling</a:t>
            </a:r>
          </a:p>
        </p:txBody>
      </p:sp>
      <p:sp>
        <p:nvSpPr>
          <p:cNvPr id="35843" name="Rectangle 3">
            <a:extLst>
              <a:ext uri="{FF2B5EF4-FFF2-40B4-BE49-F238E27FC236}">
                <a16:creationId xmlns:a16="http://schemas.microsoft.com/office/drawing/2014/main" id="{53D63007-BAE2-C86F-E432-D4005DB038EB}"/>
              </a:ext>
            </a:extLst>
          </p:cNvPr>
          <p:cNvSpPr>
            <a:spLocks noGrp="1" noChangeArrowheads="1"/>
          </p:cNvSpPr>
          <p:nvPr>
            <p:ph type="body" sz="half" idx="2"/>
          </p:nvPr>
        </p:nvSpPr>
        <p:spPr>
          <a:xfrm>
            <a:off x="4648200" y="2438400"/>
            <a:ext cx="3810000" cy="4114800"/>
          </a:xfrm>
        </p:spPr>
        <p:txBody>
          <a:bodyPr/>
          <a:lstStyle/>
          <a:p>
            <a:pPr eaLnBrk="1" hangingPunct="1"/>
            <a:r>
              <a:rPr lang="en-US" altLang="en-US" sz="2800"/>
              <a:t>Studies show that clients will do better in groups when leaders have transformation rather than coping as a goal of therapy or support</a:t>
            </a:r>
          </a:p>
        </p:txBody>
      </p:sp>
      <p:pic>
        <p:nvPicPr>
          <p:cNvPr id="35844" name="Picture 4">
            <a:extLst>
              <a:ext uri="{FF2B5EF4-FFF2-40B4-BE49-F238E27FC236}">
                <a16:creationId xmlns:a16="http://schemas.microsoft.com/office/drawing/2014/main" id="{CE686666-D121-4DC6-67AD-17A8BD53E9BC}"/>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685800" y="2514600"/>
            <a:ext cx="3810000" cy="3048000"/>
          </a:xfrm>
          <a:noFill/>
        </p:spPr>
      </p:pic>
    </p:spTree>
    <p:extLst>
      <p:ext uri="{BB962C8B-B14F-4D97-AF65-F5344CB8AC3E}">
        <p14:creationId xmlns:p14="http://schemas.microsoft.com/office/powerpoint/2010/main" val="11556939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665A-5816-49BB-FE6B-245971F43D26}"/>
              </a:ext>
            </a:extLst>
          </p:cNvPr>
          <p:cNvSpPr>
            <a:spLocks noGrp="1"/>
          </p:cNvSpPr>
          <p:nvPr>
            <p:ph type="title"/>
          </p:nvPr>
        </p:nvSpPr>
        <p:spPr/>
        <p:txBody>
          <a:bodyPr/>
          <a:lstStyle/>
          <a:p>
            <a:pPr eaLnBrk="1" hangingPunct="1">
              <a:defRPr/>
            </a:pPr>
            <a:r>
              <a:rPr lang="en-US" dirty="0"/>
              <a:t>Support Groups</a:t>
            </a:r>
          </a:p>
        </p:txBody>
      </p:sp>
      <p:sp>
        <p:nvSpPr>
          <p:cNvPr id="23555" name="Text Placeholder 3">
            <a:extLst>
              <a:ext uri="{FF2B5EF4-FFF2-40B4-BE49-F238E27FC236}">
                <a16:creationId xmlns:a16="http://schemas.microsoft.com/office/drawing/2014/main" id="{69CA59C2-E167-76A0-EE6E-E906664424BE}"/>
              </a:ext>
            </a:extLst>
          </p:cNvPr>
          <p:cNvSpPr>
            <a:spLocks noGrp="1"/>
          </p:cNvSpPr>
          <p:nvPr>
            <p:ph type="body" sz="half" idx="2"/>
          </p:nvPr>
        </p:nvSpPr>
        <p:spPr/>
        <p:txBody>
          <a:bodyPr/>
          <a:lstStyle/>
          <a:p>
            <a:pPr eaLnBrk="1" hangingPunct="1"/>
            <a:r>
              <a:rPr lang="en-US" altLang="en-US"/>
              <a:t>Lund found that one of the other benefits of support groups was a sense of using your own negative experience to assist others</a:t>
            </a:r>
          </a:p>
        </p:txBody>
      </p:sp>
      <p:pic>
        <p:nvPicPr>
          <p:cNvPr id="23556" name="Picture 2" descr="http://www.griefhaven.org/images/JPGs/hands_new.jpg">
            <a:extLst>
              <a:ext uri="{FF2B5EF4-FFF2-40B4-BE49-F238E27FC236}">
                <a16:creationId xmlns:a16="http://schemas.microsoft.com/office/drawing/2014/main" id="{B479A445-2612-C5C2-0549-716ACA83B65D}"/>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162050" y="2682875"/>
            <a:ext cx="2857500" cy="2711450"/>
          </a:xfrm>
          <a:noFill/>
        </p:spPr>
      </p:pic>
    </p:spTree>
    <p:extLst>
      <p:ext uri="{BB962C8B-B14F-4D97-AF65-F5344CB8AC3E}">
        <p14:creationId xmlns:p14="http://schemas.microsoft.com/office/powerpoint/2010/main" val="20217106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07E62-6CF0-CB48-B196-80E5EB62DB82}"/>
              </a:ext>
            </a:extLst>
          </p:cNvPr>
          <p:cNvSpPr>
            <a:spLocks noGrp="1"/>
          </p:cNvSpPr>
          <p:nvPr>
            <p:ph type="title"/>
          </p:nvPr>
        </p:nvSpPr>
        <p:spPr/>
        <p:txBody>
          <a:bodyPr/>
          <a:lstStyle/>
          <a:p>
            <a:pPr eaLnBrk="1" hangingPunct="1">
              <a:defRPr/>
            </a:pPr>
            <a:r>
              <a:rPr lang="en-US" dirty="0"/>
              <a:t>The Journey of Grief</a:t>
            </a:r>
          </a:p>
        </p:txBody>
      </p:sp>
      <p:sp>
        <p:nvSpPr>
          <p:cNvPr id="25603" name="Text Placeholder 3">
            <a:extLst>
              <a:ext uri="{FF2B5EF4-FFF2-40B4-BE49-F238E27FC236}">
                <a16:creationId xmlns:a16="http://schemas.microsoft.com/office/drawing/2014/main" id="{0327D126-B53D-0A59-A381-008BF7964BDE}"/>
              </a:ext>
            </a:extLst>
          </p:cNvPr>
          <p:cNvSpPr>
            <a:spLocks noGrp="1"/>
          </p:cNvSpPr>
          <p:nvPr>
            <p:ph type="body" sz="half" idx="2"/>
          </p:nvPr>
        </p:nvSpPr>
        <p:spPr/>
        <p:txBody>
          <a:bodyPr/>
          <a:lstStyle/>
          <a:p>
            <a:pPr eaLnBrk="1" hangingPunct="1"/>
            <a:r>
              <a:rPr lang="en-US" altLang="en-US"/>
              <a:t>Lost, confused, frightened, and disoriented in the journey of grief, we need more than companions – We need guides</a:t>
            </a:r>
          </a:p>
        </p:txBody>
      </p:sp>
      <p:pic>
        <p:nvPicPr>
          <p:cNvPr id="25604" name="Picture 2" descr="http://4.bp.blogspot.com/-zysdaUwB8H4/TngMfwoE3KI/AAAAAAACY7s/r7YrPCqaJVo/s1600/C0060514-Frightened_child_lost_in_a_crowd-SPL.jpg">
            <a:extLst>
              <a:ext uri="{FF2B5EF4-FFF2-40B4-BE49-F238E27FC236}">
                <a16:creationId xmlns:a16="http://schemas.microsoft.com/office/drawing/2014/main" id="{7D68DC1D-9416-07B7-5FBE-58E5A1928716}"/>
              </a:ext>
            </a:extLst>
          </p:cNvPr>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1220788" y="1981200"/>
            <a:ext cx="2740025" cy="4114800"/>
          </a:xfrm>
          <a:noFill/>
        </p:spPr>
      </p:pic>
    </p:spTree>
    <p:extLst>
      <p:ext uri="{BB962C8B-B14F-4D97-AF65-F5344CB8AC3E}">
        <p14:creationId xmlns:p14="http://schemas.microsoft.com/office/powerpoint/2010/main" val="14041254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B2ABD5E-C5E2-CDD2-545E-E13E3CB1A81D}"/>
              </a:ext>
            </a:extLst>
          </p:cNvPr>
          <p:cNvSpPr>
            <a:spLocks noGrp="1" noChangeArrowheads="1"/>
          </p:cNvSpPr>
          <p:nvPr>
            <p:ph type="title"/>
          </p:nvPr>
        </p:nvSpPr>
        <p:spPr/>
        <p:txBody>
          <a:bodyPr/>
          <a:lstStyle/>
          <a:p>
            <a:pPr eaLnBrk="1" hangingPunct="1">
              <a:defRPr/>
            </a:pPr>
            <a:r>
              <a:rPr lang="en-US"/>
              <a:t>A Year From Now</a:t>
            </a:r>
          </a:p>
        </p:txBody>
      </p:sp>
      <p:sp>
        <p:nvSpPr>
          <p:cNvPr id="26627" name="Rectangle 3">
            <a:extLst>
              <a:ext uri="{FF2B5EF4-FFF2-40B4-BE49-F238E27FC236}">
                <a16:creationId xmlns:a16="http://schemas.microsoft.com/office/drawing/2014/main" id="{7B542803-C874-46F2-191C-B5DC29860988}"/>
              </a:ext>
            </a:extLst>
          </p:cNvPr>
          <p:cNvSpPr>
            <a:spLocks noGrp="1" noChangeArrowheads="1"/>
          </p:cNvSpPr>
          <p:nvPr>
            <p:ph type="body" sz="half" idx="1"/>
          </p:nvPr>
        </p:nvSpPr>
        <p:spPr/>
        <p:txBody>
          <a:bodyPr/>
          <a:lstStyle/>
          <a:p>
            <a:pPr eaLnBrk="1" hangingPunct="1"/>
            <a:r>
              <a:rPr lang="en-US" altLang="en-US" sz="2800"/>
              <a:t>My exercise with my grief group</a:t>
            </a:r>
          </a:p>
          <a:p>
            <a:pPr eaLnBrk="1" hangingPunct="1"/>
            <a:r>
              <a:rPr lang="en-US" altLang="en-US" sz="2800"/>
              <a:t>My hope</a:t>
            </a:r>
          </a:p>
        </p:txBody>
      </p:sp>
      <p:pic>
        <p:nvPicPr>
          <p:cNvPr id="26628" name="Picture 7" descr="http://aolsearch.aol.com/aol/redir?src=image&amp;requestId=efb430372ad22eab&amp;userQuery=sun+after+storms&amp;clickedItemURN=http%3A%2F%2Ffarm4.static.flickr.com%2F3098%2F2476921115_06a86e0c13.jpg&amp;moduleId=image_details.jsp.M&amp;clickedItemDescription=Image Details">
            <a:extLst>
              <a:ext uri="{FF2B5EF4-FFF2-40B4-BE49-F238E27FC236}">
                <a16:creationId xmlns:a16="http://schemas.microsoft.com/office/drawing/2014/main" id="{248ECEBA-372F-9D05-A84B-4BB2419DB288}"/>
              </a:ext>
            </a:extLst>
          </p:cNvPr>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4648200" y="2768600"/>
            <a:ext cx="3810000" cy="2538413"/>
          </a:xfrm>
          <a:noFill/>
        </p:spPr>
      </p:pic>
    </p:spTree>
    <p:extLst>
      <p:ext uri="{BB962C8B-B14F-4D97-AF65-F5344CB8AC3E}">
        <p14:creationId xmlns:p14="http://schemas.microsoft.com/office/powerpoint/2010/main" val="40976982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a:extLst>
              <a:ext uri="{FF2B5EF4-FFF2-40B4-BE49-F238E27FC236}">
                <a16:creationId xmlns:a16="http://schemas.microsoft.com/office/drawing/2014/main" id="{73585240-1879-4A70-B904-D6010644D0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8" y="0"/>
            <a:ext cx="9090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87535"/>
      </p:ext>
    </p:extLst>
  </p:cSld>
  <p:clrMapOvr>
    <a:masterClrMapping/>
  </p:clrMapOvr>
</p:sld>
</file>

<file path=ppt/theme/theme1.xml><?xml version="1.0" encoding="utf-8"?>
<a:theme xmlns:a="http://schemas.openxmlformats.org/drawingml/2006/main" name="Theme1 blue">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blue" id="{FE26FE44-647F-4AD3-9DCC-E8C2215B92D3}" vid="{356D89C3-0C02-43A0-8EF7-932DAE4E5CA0}"/>
    </a:ext>
  </a:extLst>
</a:theme>
</file>

<file path=ppt/theme/theme2.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 blue</Template>
  <TotalTime>1118</TotalTime>
  <Words>1745</Words>
  <Application>Microsoft Office PowerPoint</Application>
  <PresentationFormat>On-screen Show (4:3)</PresentationFormat>
  <Paragraphs>327</Paragraphs>
  <Slides>67</Slides>
  <Notes>54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67</vt:i4>
      </vt:variant>
    </vt:vector>
  </HeadingPairs>
  <TitlesOfParts>
    <vt:vector size="74" baseType="lpstr">
      <vt:lpstr>Arial</vt:lpstr>
      <vt:lpstr>Calibri</vt:lpstr>
      <vt:lpstr>Times New Roman</vt:lpstr>
      <vt:lpstr>Wingdings</vt:lpstr>
      <vt:lpstr>Theme1 blue</vt:lpstr>
      <vt:lpstr>Soaring</vt:lpstr>
      <vt:lpstr>1_Soaring</vt:lpstr>
      <vt:lpstr>Grief: Coping, Surviving, Growing</vt:lpstr>
      <vt:lpstr>Why Are You Here?</vt:lpstr>
      <vt:lpstr>What Can You Expect?</vt:lpstr>
      <vt:lpstr>What Can You Expect?</vt:lpstr>
      <vt:lpstr>How to Avoid Grief</vt:lpstr>
      <vt:lpstr>What is Grief?</vt:lpstr>
      <vt:lpstr>Grief</vt:lpstr>
      <vt:lpstr>Styles of Grief</vt:lpstr>
      <vt:lpstr>Grief as a Roller Coaster</vt:lpstr>
      <vt:lpstr>Resilience as a Pattern</vt:lpstr>
      <vt:lpstr>Grief</vt:lpstr>
      <vt:lpstr>Amelioration of Grief</vt:lpstr>
      <vt:lpstr>Continuing Bonds</vt:lpstr>
      <vt:lpstr>Continuing Bonds</vt:lpstr>
      <vt:lpstr>Placing Holidays in the Context of Grief</vt:lpstr>
      <vt:lpstr>Holidays Are a Traditionally Difficult Time</vt:lpstr>
      <vt:lpstr>Yet Not for Everyone</vt:lpstr>
      <vt:lpstr>There are two strategies to avoid</vt:lpstr>
      <vt:lpstr>Substance Abuse</vt:lpstr>
      <vt:lpstr>Beyond that, there are few rights and wrongs in grief</vt:lpstr>
      <vt:lpstr>Assess Strengths</vt:lpstr>
      <vt:lpstr>Coping with Grief during the Holidays</vt:lpstr>
      <vt:lpstr>The Three “C’s”</vt:lpstr>
      <vt:lpstr>Children, Grief, and the Holidays</vt:lpstr>
      <vt:lpstr>Possible Activities </vt:lpstr>
      <vt:lpstr>Children, Grief, and the Holidays</vt:lpstr>
      <vt:lpstr>The Horse on the Dining Room Table</vt:lpstr>
      <vt:lpstr>A Holiday Ritual</vt:lpstr>
      <vt:lpstr>Remind Families of the Need to Be Gentle with Themselves</vt:lpstr>
      <vt:lpstr>Gentle with Others</vt:lpstr>
      <vt:lpstr>The Hidden Holidays</vt:lpstr>
      <vt:lpstr>Late October/Early November Holidays</vt:lpstr>
      <vt:lpstr>Grief Surges</vt:lpstr>
      <vt:lpstr>Grief Surges</vt:lpstr>
      <vt:lpstr>Remember Spiritual Diversity</vt:lpstr>
      <vt:lpstr>The Tasks of Grief</vt:lpstr>
      <vt:lpstr>Accepting Reality</vt:lpstr>
      <vt:lpstr>Experiencing Emotions</vt:lpstr>
      <vt:lpstr>Adjusting to Life without the Person</vt:lpstr>
      <vt:lpstr>Continuing the Bond</vt:lpstr>
      <vt:lpstr>Reviewing Faith and Meaning </vt:lpstr>
      <vt:lpstr>Growing in Grief</vt:lpstr>
      <vt:lpstr>PowerPoint Presentation</vt:lpstr>
      <vt:lpstr>PowerPoint Presentation</vt:lpstr>
      <vt:lpstr>PowerPoint Presentation</vt:lpstr>
      <vt:lpstr>PowerPoint Presentation</vt:lpstr>
      <vt:lpstr>Can grief be an impetus to new growth?</vt:lpstr>
      <vt:lpstr>Transformative Grief</vt:lpstr>
      <vt:lpstr>A Lesson From Winnie the Pooh</vt:lpstr>
      <vt:lpstr>The Mysterious Math of Grief</vt:lpstr>
      <vt:lpstr>Parental Loss and Achievement</vt:lpstr>
      <vt:lpstr>Blooming Widows</vt:lpstr>
      <vt:lpstr>Possible Changes</vt:lpstr>
      <vt:lpstr>PowerPoint Presentation</vt:lpstr>
      <vt:lpstr>How Can We Enhance Transformation?</vt:lpstr>
      <vt:lpstr>Transformative Group Technique: Grief Narrative</vt:lpstr>
      <vt:lpstr>Looking Backward</vt:lpstr>
      <vt:lpstr>Looking Forward</vt:lpstr>
      <vt:lpstr>Locking Forward, Backward</vt:lpstr>
      <vt:lpstr>How Organizations Can Help</vt:lpstr>
      <vt:lpstr>How Organizations Can Help</vt:lpstr>
      <vt:lpstr>Resources for Your Struggle</vt:lpstr>
      <vt:lpstr>Grief Counseling</vt:lpstr>
      <vt:lpstr>Support Groups</vt:lpstr>
      <vt:lpstr>The Journey of Grief</vt:lpstr>
      <vt:lpstr>A Year From Now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Create</dc:title>
  <dc:creator>Ken Doka</dc:creator>
  <cp:lastModifiedBy>Dorn, Carolyn</cp:lastModifiedBy>
  <cp:revision>11</cp:revision>
  <dcterms:created xsi:type="dcterms:W3CDTF">2022-11-18T22:51:06Z</dcterms:created>
  <dcterms:modified xsi:type="dcterms:W3CDTF">2026-08-14T13:18:41Z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2026-08-11T13:33:27Z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4fabcc0a-75a3-4669-97f7-d6b61c0c9a0d</vt:lpwstr>
  </property>
  <property fmtid="{D5CDD505-2E9C-101B-9397-08002B2CF9AE}" pid="8" name="MSIP_Label_5e4b1be8-281e-475d-98b0-21c3457e5a46_ContentBits">
    <vt:lpwstr>0</vt:lpwstr>
  </property>
  <property fmtid="{D5CDD505-2E9C-101B-9397-08002B2CF9AE}" pid="9" name="MSIP_Label_5e4b1be8-281e-475d-98b0-21c3457e5a46_Tag">
    <vt:lpwstr>10, 3, 0, 1</vt:lpwstr>
  </property>
</Properties>
</file>