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8/10/2026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8/10/2026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8/10/2026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rtl="0" fontAlgn="base"/>
            <a:r>
              <a:rPr lang="en-US" sz="1400" b="1" u="sng" dirty="0">
                <a:solidFill>
                  <a:schemeClr val="tx1"/>
                </a:solidFill>
              </a:rPr>
              <a:t>Nursing: </a:t>
            </a:r>
          </a:p>
          <a:p>
            <a:pPr algn="l" rtl="0" fontAlgn="base"/>
            <a:r>
              <a:rPr lang="en-US" sz="1400" dirty="0">
                <a:solidFill>
                  <a:schemeClr val="tx1"/>
                </a:solidFill>
              </a:rPr>
              <a:t>The maximum number of hours awarded for this Continuing Nursing Education activity </a:t>
            </a:r>
            <a:r>
              <a:rPr lang="en-US" sz="1400">
                <a:solidFill>
                  <a:schemeClr val="tx1"/>
                </a:solidFill>
              </a:rPr>
              <a:t>is 4.0 </a:t>
            </a:r>
            <a:r>
              <a:rPr lang="en-US" sz="1400" dirty="0">
                <a:solidFill>
                  <a:schemeClr val="tx1"/>
                </a:solidFill>
              </a:rPr>
              <a:t>contact hours. </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3735</TotalTime>
  <Words>288</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50</cp:revision>
  <dcterms:created xsi:type="dcterms:W3CDTF">2010-08-03T12:49:34Z</dcterms:created>
  <dcterms:modified xsi:type="dcterms:W3CDTF">2026-08-10T18:39:25Z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2023-04-06T16:23:37Z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7eb12d56-0b56-4b9f-9b8d-1c758ea5add7</vt:lpwstr>
  </property>
  <property fmtid="{D5CDD505-2E9C-101B-9397-08002B2CF9AE}" pid="8" name="MSIP_Label_5e4b1be8-281e-475d-98b0-21c3457e5a46_ContentBits">
    <vt:lpwstr>0</vt:lpwstr>
  </property>
</Properties>
</file>