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8/4/2026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.25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2933</TotalTime>
  <Words>312</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2026-08-04T16:03:39Z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2023-06-20T13:05:01Z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9d71b39d-48db-47ef-b578-4acd5142f5e2</vt:lpwstr>
  </property>
  <property fmtid="{D5CDD505-2E9C-101B-9397-08002B2CF9AE}" pid="8" name="MSIP_Label_5e4b1be8-281e-475d-98b0-21c3457e5a46_ContentBits">
    <vt:lpwstr>0</vt:lpwstr>
  </property>
</Properties>
</file>