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8/3/2026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8/3/2026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8/3/2026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8/3/2026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8/3/2026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a:t>
            </a:r>
            <a:r>
              <a:rPr lang="en-US" sz="1400">
                <a:solidFill>
                  <a:schemeClr val="tx1"/>
                </a:solidFill>
              </a:rPr>
              <a:t>of 3.75 </a:t>
            </a:r>
            <a:r>
              <a:rPr lang="en-US" sz="1400" dirty="0">
                <a:solidFill>
                  <a:schemeClr val="tx1"/>
                </a:solidFill>
              </a:rPr>
              <a:t>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3168</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54</cp:revision>
  <dcterms:created xsi:type="dcterms:W3CDTF">2010-08-03T12:49:34Z</dcterms:created>
  <dcterms:modified xsi:type="dcterms:W3CDTF">2026-08-03T18:10:13Z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