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modernComment_177A_69CF4C66.xml" ContentType="application/vnd.ms-powerpoint.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5"/>
    <p:sldMasterId id="2147483742" r:id="rId6"/>
  </p:sldMasterIdLst>
  <p:notesMasterIdLst>
    <p:notesMasterId r:id="rId60"/>
  </p:notesMasterIdLst>
  <p:sldIdLst>
    <p:sldId id="2660" r:id="rId7"/>
    <p:sldId id="2567" r:id="rId8"/>
    <p:sldId id="6116" r:id="rId9"/>
    <p:sldId id="1724" r:id="rId10"/>
    <p:sldId id="1725" r:id="rId11"/>
    <p:sldId id="1721" r:id="rId12"/>
    <p:sldId id="1722" r:id="rId13"/>
    <p:sldId id="2566" r:id="rId14"/>
    <p:sldId id="257" r:id="rId15"/>
    <p:sldId id="258" r:id="rId16"/>
    <p:sldId id="310" r:id="rId17"/>
    <p:sldId id="5857" r:id="rId18"/>
    <p:sldId id="325" r:id="rId19"/>
    <p:sldId id="5853" r:id="rId20"/>
    <p:sldId id="1753" r:id="rId21"/>
    <p:sldId id="5851" r:id="rId22"/>
    <p:sldId id="5852" r:id="rId23"/>
    <p:sldId id="1754" r:id="rId24"/>
    <p:sldId id="5836" r:id="rId25"/>
    <p:sldId id="5918" r:id="rId26"/>
    <p:sldId id="5920" r:id="rId27"/>
    <p:sldId id="5921" r:id="rId28"/>
    <p:sldId id="5922" r:id="rId29"/>
    <p:sldId id="5919" r:id="rId30"/>
    <p:sldId id="5923" r:id="rId31"/>
    <p:sldId id="5924" r:id="rId32"/>
    <p:sldId id="5926" r:id="rId33"/>
    <p:sldId id="5912" r:id="rId34"/>
    <p:sldId id="389" r:id="rId35"/>
    <p:sldId id="390" r:id="rId36"/>
    <p:sldId id="391" r:id="rId37"/>
    <p:sldId id="392" r:id="rId38"/>
    <p:sldId id="399" r:id="rId39"/>
    <p:sldId id="400" r:id="rId40"/>
    <p:sldId id="401" r:id="rId41"/>
    <p:sldId id="402" r:id="rId42"/>
    <p:sldId id="403" r:id="rId43"/>
    <p:sldId id="5833" r:id="rId44"/>
    <p:sldId id="5905" r:id="rId45"/>
    <p:sldId id="5906" r:id="rId46"/>
    <p:sldId id="5907" r:id="rId47"/>
    <p:sldId id="5908" r:id="rId48"/>
    <p:sldId id="1453" r:id="rId49"/>
    <p:sldId id="6011" r:id="rId50"/>
    <p:sldId id="6010" r:id="rId51"/>
    <p:sldId id="5909" r:id="rId52"/>
    <p:sldId id="5927" r:id="rId53"/>
    <p:sldId id="5925" r:id="rId54"/>
    <p:sldId id="5928" r:id="rId55"/>
    <p:sldId id="309" r:id="rId56"/>
    <p:sldId id="6009" r:id="rId57"/>
    <p:sldId id="5929" r:id="rId58"/>
    <p:sldId id="312"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077F1A6-B697-41A2-9E68-0B7B3489EDB5}">
          <p14:sldIdLst>
            <p14:sldId id="2660"/>
            <p14:sldId id="2567"/>
            <p14:sldId id="6116"/>
            <p14:sldId id="1724"/>
            <p14:sldId id="1725"/>
            <p14:sldId id="1721"/>
            <p14:sldId id="1722"/>
            <p14:sldId id="2566"/>
          </p14:sldIdLst>
        </p14:section>
        <p14:section name="Pro A Slides" id="{C048083E-F4F9-41D1-AB54-1A2196AA5B22}">
          <p14:sldIdLst>
            <p14:sldId id="257"/>
            <p14:sldId id="258"/>
            <p14:sldId id="310"/>
            <p14:sldId id="5857"/>
            <p14:sldId id="325"/>
            <p14:sldId id="5853"/>
            <p14:sldId id="1753"/>
            <p14:sldId id="5851"/>
            <p14:sldId id="5852"/>
            <p14:sldId id="1754"/>
            <p14:sldId id="5836"/>
            <p14:sldId id="5918"/>
            <p14:sldId id="5920"/>
            <p14:sldId id="5921"/>
            <p14:sldId id="5922"/>
            <p14:sldId id="5919"/>
            <p14:sldId id="5923"/>
            <p14:sldId id="5924"/>
            <p14:sldId id="5926"/>
            <p14:sldId id="5912"/>
            <p14:sldId id="389"/>
            <p14:sldId id="390"/>
            <p14:sldId id="391"/>
            <p14:sldId id="392"/>
            <p14:sldId id="399"/>
            <p14:sldId id="400"/>
            <p14:sldId id="401"/>
            <p14:sldId id="402"/>
            <p14:sldId id="403"/>
            <p14:sldId id="5833"/>
            <p14:sldId id="5905"/>
            <p14:sldId id="5906"/>
            <p14:sldId id="5907"/>
            <p14:sldId id="5908"/>
            <p14:sldId id="1453"/>
            <p14:sldId id="6011"/>
            <p14:sldId id="6010"/>
            <p14:sldId id="5909"/>
            <p14:sldId id="5927"/>
            <p14:sldId id="5925"/>
            <p14:sldId id="5928"/>
            <p14:sldId id="309"/>
            <p14:sldId id="6009"/>
            <p14:sldId id="5929"/>
            <p14:sldId id="31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4E7106-311B-FA91-DCF3-E4F1D7B03008}" name="Brewer, Julie A" initials="JB" userId="S::JAB567@pitt.edu::52f33661-9687-445a-970c-7e1f52186b07" providerId="AD"/>
  <p188:author id="{773D4F07-3E4B-F17D-A21D-96FCB7A0A1AD}" name="Scott, Georgie L" initials="GS" userId="S::GLS54@pitt.edu::ef263dcc-7247-42a6-ad2d-f3744b5bda9d" providerId="AD"/>
  <p188:author id="{0FBDF812-C54A-5022-9988-BDBD71CED241}" name="Schrage, Elizabeth" initials="ES" userId="S::ELS242@pitt.edu::14a08c2f-6f18-4af1-a53b-ca9299595003" providerId="AD"/>
  <p188:author id="{50528036-021B-71B0-9656-A493F9DF971C}" name="Baisden, Francesca" initials="FB" userId="S::FMB16@pitt.edu::db6f4b25-33a7-42cf-a15f-b53f749339c3" providerId="AD"/>
  <p188:author id="{F27FF79D-9D9A-0A31-6EF3-B3101786FEC2}" name="Scott, Georgie L" initials="SG" userId="S::gls54@pitt.edu::ef263dcc-7247-42a6-ad2d-f3744b5bda9d" providerId="AD"/>
  <p188:author id="{0F0032BB-A579-BF53-5546-5AEADDFF583F}" name="Schrage, Elizabeth" initials="SE" userId="S::els242@pitt.edu::14a08c2f-6f18-4af1-a53b-ca9299595003" providerId="AD"/>
  <p188:author id="{E89EDCE8-4802-422B-A35C-E1C712CDC5C2}" name="Issi, Brian Robert" initials="BI" userId="S::BRI15@pitt.edu::d13a02cf-16a4-41d6-bd93-48cded0498e4"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56" autoAdjust="0"/>
    <p:restoredTop sz="88372" autoAdjust="0"/>
  </p:normalViewPr>
  <p:slideViewPr>
    <p:cSldViewPr snapToGrid="0">
      <p:cViewPr varScale="1">
        <p:scale>
          <a:sx n="78" d="100"/>
          <a:sy n="78" d="100"/>
        </p:scale>
        <p:origin x="630" y="4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5" Type="http://schemas.openxmlformats.org/officeDocument/2006/relationships/slideMaster" Target="slideMasters/slideMaster1.xml"/><Relationship Id="rId61" Type="http://schemas.openxmlformats.org/officeDocument/2006/relationships/presProps" Target="presProp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notesMaster" Target="notesMasters/notesMaster1.xml"/><Relationship Id="rId65"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comments/modernComment_177A_69CF4C66.xml><?xml version="1.0" encoding="utf-8"?>
<p188:cmLst xmlns:a="http://schemas.openxmlformats.org/drawingml/2006/main" xmlns:r="http://schemas.openxmlformats.org/officeDocument/2006/relationships" xmlns:p188="http://schemas.microsoft.com/office/powerpoint/2018/8/main">
  <p188:cm id="{8771C1EB-AA24-493F-A6FA-F147C0B989F1}" authorId="{504E7106-311B-FA91-DCF3-E4F1D7B03008}" status="resolved" created="2026-07-29T13:23:32.119" complete="100000">
    <pc:sldMkLst xmlns:pc="http://schemas.microsoft.com/office/powerpoint/2013/main/command">
      <pc:docMk/>
      <pc:sldMk cId="1775193190" sldId="6010"/>
    </pc:sldMkLst>
    <p188:txBody>
      <a:bodyPr/>
      <a:lstStyle/>
      <a:p>
        <a:r>
          <a:rPr lang="en-US"/>
          <a:t>I remade this slide</a:t>
        </a:r>
      </a:p>
    </p188:txBody>
  </p188:cm>
</p188:cmLst>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8804BE-69B5-4B02-83A2-9D3EB1BECEDC}" type="doc">
      <dgm:prSet loTypeId="urn:microsoft.com/office/officeart/2005/8/layout/chevron2" loCatId="process" qsTypeId="urn:microsoft.com/office/officeart/2005/8/quickstyle/simple1#1" qsCatId="simple" csTypeId="urn:microsoft.com/office/officeart/2005/8/colors/accent1_2#1" csCatId="accent1" phldr="1"/>
      <dgm:spPr/>
      <dgm:t>
        <a:bodyPr/>
        <a:lstStyle/>
        <a:p>
          <a:endParaRPr lang="en-US"/>
        </a:p>
      </dgm:t>
    </dgm:pt>
    <dgm:pt modelId="{6DA084BD-96DF-4EDA-825F-5786EC4E23E2}">
      <dgm:prSet phldrT="[Text]" custT="1"/>
      <dgm:spPr>
        <a:solidFill>
          <a:srgbClr val="00B050"/>
        </a:solidFill>
        <a:ln>
          <a:solidFill>
            <a:srgbClr val="00B050"/>
          </a:solidFill>
        </a:ln>
      </dgm:spPr>
      <dgm:t>
        <a:bodyPr/>
        <a:lstStyle/>
        <a:p>
          <a:pPr>
            <a:buNone/>
          </a:pPr>
          <a:r>
            <a:rPr lang="en-US" sz="1400" b="0" dirty="0"/>
            <a:t>If NO</a:t>
          </a:r>
        </a:p>
      </dgm:t>
    </dgm:pt>
    <dgm:pt modelId="{18CB1D27-8347-480F-9AB7-3F20F56EE584}" type="parTrans" cxnId="{AFCE7305-DC9D-4008-AE5E-ECD14E8DBCED}">
      <dgm:prSet/>
      <dgm:spPr/>
      <dgm:t>
        <a:bodyPr/>
        <a:lstStyle/>
        <a:p>
          <a:endParaRPr lang="en-US"/>
        </a:p>
      </dgm:t>
    </dgm:pt>
    <dgm:pt modelId="{AFB0DC2E-9216-4D73-A26C-49C275C6A54D}" type="sibTrans" cxnId="{AFCE7305-DC9D-4008-AE5E-ECD14E8DBCED}">
      <dgm:prSet/>
      <dgm:spPr/>
      <dgm:t>
        <a:bodyPr/>
        <a:lstStyle/>
        <a:p>
          <a:endParaRPr lang="en-US"/>
        </a:p>
      </dgm:t>
    </dgm:pt>
    <dgm:pt modelId="{F0134EE0-CFD3-4F1F-9B36-1A62AC33DE19}">
      <dgm:prSet phldrT="[Text]" custT="1"/>
      <dgm:spPr>
        <a:solidFill>
          <a:srgbClr val="00B050"/>
        </a:solidFill>
        <a:ln>
          <a:solidFill>
            <a:srgbClr val="00B050"/>
          </a:solidFill>
        </a:ln>
      </dgm:spPr>
      <dgm:t>
        <a:bodyPr/>
        <a:lstStyle/>
        <a:p>
          <a:pPr>
            <a:buNone/>
          </a:pPr>
          <a:r>
            <a:rPr lang="en-US" sz="1400" b="0" dirty="0"/>
            <a:t>If YES</a:t>
          </a:r>
        </a:p>
      </dgm:t>
    </dgm:pt>
    <dgm:pt modelId="{F40ACF8A-4E5E-4565-B9F2-4C3CDFBD40B9}" type="parTrans" cxnId="{C552F3D9-469D-47A0-82F1-6C179F457E49}">
      <dgm:prSet/>
      <dgm:spPr/>
      <dgm:t>
        <a:bodyPr/>
        <a:lstStyle/>
        <a:p>
          <a:endParaRPr lang="en-US"/>
        </a:p>
      </dgm:t>
    </dgm:pt>
    <dgm:pt modelId="{43BB7394-EC2B-43ED-AB7D-6F1F3464BC29}" type="sibTrans" cxnId="{C552F3D9-469D-47A0-82F1-6C179F457E49}">
      <dgm:prSet/>
      <dgm:spPr/>
      <dgm:t>
        <a:bodyPr/>
        <a:lstStyle/>
        <a:p>
          <a:endParaRPr lang="en-US"/>
        </a:p>
      </dgm:t>
    </dgm:pt>
    <dgm:pt modelId="{EB12E9E5-1CC6-455D-AB3C-C174BC0C609D}">
      <dgm:prSet phldrT="[Text]" custT="1"/>
      <dgm:spPr/>
      <dgm:t>
        <a:bodyPr/>
        <a:lstStyle/>
        <a:p>
          <a:pPr>
            <a:buNone/>
          </a:pPr>
          <a:r>
            <a:rPr lang="en-US" sz="1400" b="0" dirty="0"/>
            <a:t>Is the activity, intervention or role </a:t>
          </a:r>
          <a:r>
            <a:rPr lang="en-US" sz="1400" b="1" dirty="0"/>
            <a:t>prohibited</a:t>
          </a:r>
          <a:r>
            <a:rPr lang="en-US" sz="1400" b="0" dirty="0"/>
            <a:t> by the Nurse Practice Act and rules/regulations or any other applicable laws, rules/regulations or accreditation standards or professional nursing scope and standards?</a:t>
          </a:r>
        </a:p>
      </dgm:t>
    </dgm:pt>
    <dgm:pt modelId="{7B2940F0-95B2-4138-A818-7D7CB9543D4A}" type="parTrans" cxnId="{F75F2527-FEC1-404A-8B28-434B21AF529C}">
      <dgm:prSet/>
      <dgm:spPr/>
      <dgm:t>
        <a:bodyPr/>
        <a:lstStyle/>
        <a:p>
          <a:endParaRPr lang="en-US"/>
        </a:p>
      </dgm:t>
    </dgm:pt>
    <dgm:pt modelId="{B9557FFB-A9C9-48C3-AC6B-8D081FFEEE64}" type="sibTrans" cxnId="{F75F2527-FEC1-404A-8B28-434B21AF529C}">
      <dgm:prSet/>
      <dgm:spPr/>
      <dgm:t>
        <a:bodyPr/>
        <a:lstStyle/>
        <a:p>
          <a:endParaRPr lang="en-US"/>
        </a:p>
      </dgm:t>
    </dgm:pt>
    <dgm:pt modelId="{016B25EE-63A6-4F77-826A-CA7F5F06DB6F}">
      <dgm:prSet phldrT="[Text]" custT="1"/>
      <dgm:spPr/>
      <dgm:t>
        <a:bodyPr/>
        <a:lstStyle/>
        <a:p>
          <a:pPr>
            <a:buNone/>
          </a:pPr>
          <a:r>
            <a:rPr lang="en-US" sz="1400" b="0" dirty="0"/>
            <a:t>Is performing the activity, intervention or role </a:t>
          </a:r>
          <a:r>
            <a:rPr lang="en-US" sz="1400" b="1" dirty="0"/>
            <a:t>consistent </a:t>
          </a:r>
          <a:r>
            <a:rPr lang="en-US" sz="1400" b="0" dirty="0"/>
            <a:t>with evidence-based nursing and health care literature? </a:t>
          </a:r>
        </a:p>
      </dgm:t>
    </dgm:pt>
    <dgm:pt modelId="{3354E6A2-1A34-4ABC-8950-FFFA34E6F9A7}" type="parTrans" cxnId="{A0858E5F-1C0C-4163-8577-DF1AEEAFDD69}">
      <dgm:prSet/>
      <dgm:spPr/>
      <dgm:t>
        <a:bodyPr/>
        <a:lstStyle/>
        <a:p>
          <a:endParaRPr lang="en-US"/>
        </a:p>
      </dgm:t>
    </dgm:pt>
    <dgm:pt modelId="{7A7A11C5-8578-42F7-B331-C97072567FBD}" type="sibTrans" cxnId="{A0858E5F-1C0C-4163-8577-DF1AEEAFDD69}">
      <dgm:prSet/>
      <dgm:spPr/>
      <dgm:t>
        <a:bodyPr/>
        <a:lstStyle/>
        <a:p>
          <a:endParaRPr lang="en-US"/>
        </a:p>
      </dgm:t>
    </dgm:pt>
    <dgm:pt modelId="{A74BA5CB-6CD6-45CA-A4DA-2DE890F15BEE}">
      <dgm:prSet phldrT="[Text]" custT="1"/>
      <dgm:spPr>
        <a:solidFill>
          <a:srgbClr val="00B050"/>
        </a:solidFill>
        <a:ln>
          <a:solidFill>
            <a:srgbClr val="00B050"/>
          </a:solidFill>
        </a:ln>
      </dgm:spPr>
      <dgm:t>
        <a:bodyPr/>
        <a:lstStyle/>
        <a:p>
          <a:pPr>
            <a:buNone/>
          </a:pPr>
          <a:r>
            <a:rPr lang="en-US" sz="1400" b="0" dirty="0"/>
            <a:t>If YES</a:t>
          </a:r>
        </a:p>
      </dgm:t>
    </dgm:pt>
    <dgm:pt modelId="{E9883DED-4681-4226-A178-E63B30F28E1A}" type="parTrans" cxnId="{C67A0EBB-B77B-4C0D-AFC6-DD18750F3F9C}">
      <dgm:prSet/>
      <dgm:spPr/>
      <dgm:t>
        <a:bodyPr/>
        <a:lstStyle/>
        <a:p>
          <a:endParaRPr lang="en-US"/>
        </a:p>
      </dgm:t>
    </dgm:pt>
    <dgm:pt modelId="{D874EF34-3833-4EFC-A0F8-D826178F94C7}" type="sibTrans" cxnId="{C67A0EBB-B77B-4C0D-AFC6-DD18750F3F9C}">
      <dgm:prSet/>
      <dgm:spPr/>
      <dgm:t>
        <a:bodyPr/>
        <a:lstStyle/>
        <a:p>
          <a:endParaRPr lang="en-US"/>
        </a:p>
      </dgm:t>
    </dgm:pt>
    <dgm:pt modelId="{B765E4D4-363E-4070-9B05-C15298426146}">
      <dgm:prSet phldrT="[Text]" custT="1"/>
      <dgm:spPr/>
      <dgm:t>
        <a:bodyPr/>
        <a:lstStyle/>
        <a:p>
          <a:pPr>
            <a:buNone/>
          </a:pPr>
          <a:r>
            <a:rPr lang="en-US" sz="1400" b="0" dirty="0"/>
            <a:t>Are there practice setting </a:t>
          </a:r>
          <a:r>
            <a:rPr lang="en-US" sz="1400" b="1" dirty="0"/>
            <a:t>policies and procedures </a:t>
          </a:r>
          <a:r>
            <a:rPr lang="en-US" sz="1400" b="0" dirty="0"/>
            <a:t>in place to support performing the activity, intervention or role? </a:t>
          </a:r>
        </a:p>
      </dgm:t>
    </dgm:pt>
    <dgm:pt modelId="{41AD7E9C-93C8-4F56-933E-36F488A290D4}" type="parTrans" cxnId="{F47561B3-742D-4299-AF97-3DBDBE7DC920}">
      <dgm:prSet/>
      <dgm:spPr/>
      <dgm:t>
        <a:bodyPr/>
        <a:lstStyle/>
        <a:p>
          <a:endParaRPr lang="en-US"/>
        </a:p>
      </dgm:t>
    </dgm:pt>
    <dgm:pt modelId="{3199DBDA-C93F-43D5-86FA-90A43FA49DD2}" type="sibTrans" cxnId="{F47561B3-742D-4299-AF97-3DBDBE7DC920}">
      <dgm:prSet/>
      <dgm:spPr/>
      <dgm:t>
        <a:bodyPr/>
        <a:lstStyle/>
        <a:p>
          <a:endParaRPr lang="en-US"/>
        </a:p>
      </dgm:t>
    </dgm:pt>
    <dgm:pt modelId="{C481C34C-E17B-4CC7-949E-7D89065B8393}">
      <dgm:prSet phldrT="[Text]" custT="1"/>
      <dgm:spPr>
        <a:solidFill>
          <a:srgbClr val="00B050"/>
        </a:solidFill>
        <a:ln>
          <a:solidFill>
            <a:srgbClr val="00B050"/>
          </a:solidFill>
        </a:ln>
      </dgm:spPr>
      <dgm:t>
        <a:bodyPr/>
        <a:lstStyle/>
        <a:p>
          <a:pPr>
            <a:buNone/>
          </a:pPr>
          <a:r>
            <a:rPr lang="en-US" sz="1400" b="0" dirty="0"/>
            <a:t>If YES</a:t>
          </a:r>
        </a:p>
      </dgm:t>
    </dgm:pt>
    <dgm:pt modelId="{7794CC3E-A05D-46D2-99C0-EE0C09635BC7}" type="parTrans" cxnId="{C4EEDB55-FF64-4064-B224-35D3F30AC60C}">
      <dgm:prSet/>
      <dgm:spPr/>
      <dgm:t>
        <a:bodyPr/>
        <a:lstStyle/>
        <a:p>
          <a:endParaRPr lang="en-US"/>
        </a:p>
      </dgm:t>
    </dgm:pt>
    <dgm:pt modelId="{151684EA-E826-445F-9906-D8DB68B96F6C}" type="sibTrans" cxnId="{C4EEDB55-FF64-4064-B224-35D3F30AC60C}">
      <dgm:prSet/>
      <dgm:spPr/>
      <dgm:t>
        <a:bodyPr/>
        <a:lstStyle/>
        <a:p>
          <a:endParaRPr lang="en-US"/>
        </a:p>
      </dgm:t>
    </dgm:pt>
    <dgm:pt modelId="{84C66582-2169-4B0C-8BE0-9C74937C9106}">
      <dgm:prSet phldrT="[Text]" custT="1"/>
      <dgm:spPr/>
      <dgm:t>
        <a:bodyPr/>
        <a:lstStyle/>
        <a:p>
          <a:pPr>
            <a:buNone/>
          </a:pPr>
          <a:r>
            <a:rPr lang="en-US" sz="1400" b="0" dirty="0"/>
            <a:t>Has the nurse completed the </a:t>
          </a:r>
          <a:r>
            <a:rPr lang="en-US" sz="1400" b="1" dirty="0"/>
            <a:t>necessary education </a:t>
          </a:r>
          <a:r>
            <a:rPr lang="en-US" sz="1400" b="0" dirty="0"/>
            <a:t>to safely perform the activity, intervention or role? </a:t>
          </a:r>
        </a:p>
      </dgm:t>
    </dgm:pt>
    <dgm:pt modelId="{70BF9B0D-4CD0-4774-9ACE-BC16544AA0F0}" type="parTrans" cxnId="{F23E6521-274B-4D19-8FF4-792BCCD8C7D1}">
      <dgm:prSet/>
      <dgm:spPr/>
      <dgm:t>
        <a:bodyPr/>
        <a:lstStyle/>
        <a:p>
          <a:endParaRPr lang="en-US"/>
        </a:p>
      </dgm:t>
    </dgm:pt>
    <dgm:pt modelId="{306BBA52-B838-45DD-B6DA-C736C3DE9F56}" type="sibTrans" cxnId="{F23E6521-274B-4D19-8FF4-792BCCD8C7D1}">
      <dgm:prSet/>
      <dgm:spPr/>
      <dgm:t>
        <a:bodyPr/>
        <a:lstStyle/>
        <a:p>
          <a:endParaRPr lang="en-US"/>
        </a:p>
      </dgm:t>
    </dgm:pt>
    <dgm:pt modelId="{F94FD1E8-E3AF-485B-80DA-AD19664BFC4D}">
      <dgm:prSet phldrT="[Text]" custT="1"/>
      <dgm:spPr>
        <a:solidFill>
          <a:srgbClr val="00B050"/>
        </a:solidFill>
        <a:ln>
          <a:solidFill>
            <a:srgbClr val="00B050"/>
          </a:solidFill>
        </a:ln>
      </dgm:spPr>
      <dgm:t>
        <a:bodyPr/>
        <a:lstStyle/>
        <a:p>
          <a:pPr>
            <a:buNone/>
          </a:pPr>
          <a:r>
            <a:rPr lang="en-US" sz="1400" b="0" dirty="0"/>
            <a:t>If YES</a:t>
          </a:r>
        </a:p>
      </dgm:t>
    </dgm:pt>
    <dgm:pt modelId="{368FC4A0-A2E1-41C7-9702-F7DC8C4C7D56}" type="parTrans" cxnId="{8A7A2731-5D82-446B-BB9D-C33B9EFD4C0D}">
      <dgm:prSet/>
      <dgm:spPr/>
      <dgm:t>
        <a:bodyPr/>
        <a:lstStyle/>
        <a:p>
          <a:endParaRPr lang="en-US"/>
        </a:p>
      </dgm:t>
    </dgm:pt>
    <dgm:pt modelId="{FB506A68-1CE6-47D3-B850-112A7459E111}" type="sibTrans" cxnId="{8A7A2731-5D82-446B-BB9D-C33B9EFD4C0D}">
      <dgm:prSet/>
      <dgm:spPr/>
      <dgm:t>
        <a:bodyPr/>
        <a:lstStyle/>
        <a:p>
          <a:endParaRPr lang="en-US"/>
        </a:p>
      </dgm:t>
    </dgm:pt>
    <dgm:pt modelId="{838006AB-E991-4656-AF08-7BCEE4D38D25}">
      <dgm:prSet phldrT="[Text]" custT="1"/>
      <dgm:spPr/>
      <dgm:t>
        <a:bodyPr/>
        <a:lstStyle/>
        <a:p>
          <a:pPr>
            <a:buNone/>
          </a:pPr>
          <a:r>
            <a:rPr lang="en-US" sz="1400" b="0" dirty="0"/>
            <a:t>Is there documented evidence of the nurse's </a:t>
          </a:r>
          <a:r>
            <a:rPr lang="en-US" sz="1400" b="1" dirty="0"/>
            <a:t>current competence </a:t>
          </a:r>
          <a:r>
            <a:rPr lang="en-US" sz="1400" b="0" dirty="0"/>
            <a:t>(knowledge, skills, abilities, and judgments) to safely perform the activity, intervention or role? </a:t>
          </a:r>
        </a:p>
      </dgm:t>
    </dgm:pt>
    <dgm:pt modelId="{085A0BC2-D7EB-4CD1-84E3-6C21B3FB3A33}" type="parTrans" cxnId="{E469EACA-7F85-4723-AFE7-68A11BC9C8B4}">
      <dgm:prSet/>
      <dgm:spPr/>
      <dgm:t>
        <a:bodyPr/>
        <a:lstStyle/>
        <a:p>
          <a:endParaRPr lang="en-US"/>
        </a:p>
      </dgm:t>
    </dgm:pt>
    <dgm:pt modelId="{4CC1327D-1917-4984-8D74-8A8F12B59A58}" type="sibTrans" cxnId="{E469EACA-7F85-4723-AFE7-68A11BC9C8B4}">
      <dgm:prSet/>
      <dgm:spPr/>
      <dgm:t>
        <a:bodyPr/>
        <a:lstStyle/>
        <a:p>
          <a:endParaRPr lang="en-US"/>
        </a:p>
      </dgm:t>
    </dgm:pt>
    <dgm:pt modelId="{E4BE0679-AA35-4642-B741-F67D560FB900}">
      <dgm:prSet phldrT="[Text]" custT="1"/>
      <dgm:spPr>
        <a:solidFill>
          <a:srgbClr val="00B050"/>
        </a:solidFill>
        <a:ln>
          <a:solidFill>
            <a:srgbClr val="00B050"/>
          </a:solidFill>
        </a:ln>
      </dgm:spPr>
      <dgm:t>
        <a:bodyPr/>
        <a:lstStyle/>
        <a:p>
          <a:pPr>
            <a:buNone/>
          </a:pPr>
          <a:r>
            <a:rPr lang="en-US" sz="1400" b="0"/>
            <a:t>If YES</a:t>
          </a:r>
          <a:endParaRPr lang="en-US" sz="1400" b="0" dirty="0"/>
        </a:p>
      </dgm:t>
    </dgm:pt>
    <dgm:pt modelId="{FF169AA5-007A-475E-B222-8CD1E27E9339}" type="parTrans" cxnId="{6AB4109C-BCF3-4590-BB48-1C5A0BD151EE}">
      <dgm:prSet/>
      <dgm:spPr/>
      <dgm:t>
        <a:bodyPr/>
        <a:lstStyle/>
        <a:p>
          <a:endParaRPr lang="en-US"/>
        </a:p>
      </dgm:t>
    </dgm:pt>
    <dgm:pt modelId="{389F964C-F1BF-4058-B206-1BA5591875BC}" type="sibTrans" cxnId="{6AB4109C-BCF3-4590-BB48-1C5A0BD151EE}">
      <dgm:prSet/>
      <dgm:spPr/>
      <dgm:t>
        <a:bodyPr/>
        <a:lstStyle/>
        <a:p>
          <a:endParaRPr lang="en-US"/>
        </a:p>
      </dgm:t>
    </dgm:pt>
    <dgm:pt modelId="{7DAD4B1B-4F40-454B-B2D5-0431F927ADCF}">
      <dgm:prSet phldrT="[Text]" custT="1"/>
      <dgm:spPr/>
      <dgm:t>
        <a:bodyPr/>
        <a:lstStyle/>
        <a:p>
          <a:pPr>
            <a:buNone/>
          </a:pPr>
          <a:r>
            <a:rPr lang="en-US" sz="1400" b="0" dirty="0"/>
            <a:t>Does the nurse have the </a:t>
          </a:r>
          <a:r>
            <a:rPr lang="en-US" sz="1400" b="1" dirty="0"/>
            <a:t>appropriate resources </a:t>
          </a:r>
          <a:r>
            <a:rPr lang="en-US" sz="1400" b="0" dirty="0"/>
            <a:t>to perform the activity, intervention or role in the practice setting? </a:t>
          </a:r>
        </a:p>
      </dgm:t>
    </dgm:pt>
    <dgm:pt modelId="{130E2988-804F-45F6-89F3-39467596FA55}" type="parTrans" cxnId="{EEA2C783-26A5-45CD-A89D-4EFF26F25447}">
      <dgm:prSet/>
      <dgm:spPr/>
      <dgm:t>
        <a:bodyPr/>
        <a:lstStyle/>
        <a:p>
          <a:endParaRPr lang="en-US"/>
        </a:p>
      </dgm:t>
    </dgm:pt>
    <dgm:pt modelId="{C0255184-4B0B-47E1-9BA2-8C79C6503088}" type="sibTrans" cxnId="{EEA2C783-26A5-45CD-A89D-4EFF26F25447}">
      <dgm:prSet/>
      <dgm:spPr/>
      <dgm:t>
        <a:bodyPr/>
        <a:lstStyle/>
        <a:p>
          <a:endParaRPr lang="en-US"/>
        </a:p>
      </dgm:t>
    </dgm:pt>
    <dgm:pt modelId="{F788572F-0C5E-442D-B653-1826521AAD7B}">
      <dgm:prSet phldrT="[Text]" custT="1"/>
      <dgm:spPr>
        <a:solidFill>
          <a:srgbClr val="00B050"/>
        </a:solidFill>
        <a:ln>
          <a:solidFill>
            <a:srgbClr val="00B050"/>
          </a:solidFill>
        </a:ln>
      </dgm:spPr>
      <dgm:t>
        <a:bodyPr/>
        <a:lstStyle/>
        <a:p>
          <a:pPr>
            <a:buNone/>
          </a:pPr>
          <a:r>
            <a:rPr lang="en-US" sz="1400" b="0" dirty="0"/>
            <a:t>If YES</a:t>
          </a:r>
        </a:p>
      </dgm:t>
    </dgm:pt>
    <dgm:pt modelId="{88AB7BE1-BEF3-425D-89EE-D2E6EC278D52}" type="parTrans" cxnId="{B1D081BD-7A70-49E3-A5EF-F71CF934B1E4}">
      <dgm:prSet/>
      <dgm:spPr/>
      <dgm:t>
        <a:bodyPr/>
        <a:lstStyle/>
        <a:p>
          <a:endParaRPr lang="en-US"/>
        </a:p>
      </dgm:t>
    </dgm:pt>
    <dgm:pt modelId="{431BDE0F-5F77-4E8A-884C-8C549BD75D74}" type="sibTrans" cxnId="{B1D081BD-7A70-49E3-A5EF-F71CF934B1E4}">
      <dgm:prSet/>
      <dgm:spPr/>
      <dgm:t>
        <a:bodyPr/>
        <a:lstStyle/>
        <a:p>
          <a:endParaRPr lang="en-US"/>
        </a:p>
      </dgm:t>
    </dgm:pt>
    <dgm:pt modelId="{508343D7-C4CD-43D8-96A5-B4DB1946E379}">
      <dgm:prSet phldrT="[Text]" custT="1"/>
      <dgm:spPr/>
      <dgm:t>
        <a:bodyPr/>
        <a:lstStyle/>
        <a:p>
          <a:pPr>
            <a:buNone/>
          </a:pPr>
          <a:r>
            <a:rPr lang="en-US" sz="1400" b="0" dirty="0"/>
            <a:t>Would a </a:t>
          </a:r>
          <a:r>
            <a:rPr lang="en-US" sz="1400" b="1" dirty="0"/>
            <a:t>reasonable and prudent </a:t>
          </a:r>
          <a:r>
            <a:rPr lang="en-US" sz="1400" b="0" dirty="0"/>
            <a:t>nurse perform the activity, intervention or role in this setting? </a:t>
          </a:r>
        </a:p>
      </dgm:t>
    </dgm:pt>
    <dgm:pt modelId="{224B48DB-23BE-470C-BC8A-F09744AC1AC2}" type="parTrans" cxnId="{16FC6F4D-48C7-4FD1-A88C-A47279C7B7C9}">
      <dgm:prSet/>
      <dgm:spPr/>
      <dgm:t>
        <a:bodyPr/>
        <a:lstStyle/>
        <a:p>
          <a:endParaRPr lang="en-US"/>
        </a:p>
      </dgm:t>
    </dgm:pt>
    <dgm:pt modelId="{9874C195-03E7-4562-8704-7FCBCA44AED9}" type="sibTrans" cxnId="{16FC6F4D-48C7-4FD1-A88C-A47279C7B7C9}">
      <dgm:prSet/>
      <dgm:spPr/>
      <dgm:t>
        <a:bodyPr/>
        <a:lstStyle/>
        <a:p>
          <a:endParaRPr lang="en-US"/>
        </a:p>
      </dgm:t>
    </dgm:pt>
    <dgm:pt modelId="{74263991-3506-46C6-BC22-1593E11084BD}">
      <dgm:prSet phldrT="[Text]" custT="1"/>
      <dgm:spPr>
        <a:solidFill>
          <a:srgbClr val="00B050"/>
        </a:solidFill>
        <a:ln>
          <a:solidFill>
            <a:srgbClr val="00B050"/>
          </a:solidFill>
        </a:ln>
      </dgm:spPr>
      <dgm:t>
        <a:bodyPr/>
        <a:lstStyle/>
        <a:p>
          <a:pPr>
            <a:buNone/>
          </a:pPr>
          <a:r>
            <a:rPr lang="en-US" sz="1400" b="0"/>
            <a:t>If YES</a:t>
          </a:r>
          <a:endParaRPr lang="en-US" sz="1400" b="0" dirty="0"/>
        </a:p>
      </dgm:t>
    </dgm:pt>
    <dgm:pt modelId="{FE180E98-20A4-4ADB-AD05-DB72241EAA10}" type="parTrans" cxnId="{D45DBC6E-EC34-49CB-AEA1-9069298015B7}">
      <dgm:prSet/>
      <dgm:spPr/>
      <dgm:t>
        <a:bodyPr/>
        <a:lstStyle/>
        <a:p>
          <a:endParaRPr lang="en-US"/>
        </a:p>
      </dgm:t>
    </dgm:pt>
    <dgm:pt modelId="{DE5872CC-6224-4A01-ADF9-E1F7C3A10146}" type="sibTrans" cxnId="{D45DBC6E-EC34-49CB-AEA1-9069298015B7}">
      <dgm:prSet/>
      <dgm:spPr/>
      <dgm:t>
        <a:bodyPr/>
        <a:lstStyle/>
        <a:p>
          <a:endParaRPr lang="en-US"/>
        </a:p>
      </dgm:t>
    </dgm:pt>
    <dgm:pt modelId="{2481FA72-3879-4EDD-9C88-ABE6D70B9AB8}">
      <dgm:prSet phldrT="[Text]" custT="1"/>
      <dgm:spPr/>
      <dgm:t>
        <a:bodyPr/>
        <a:lstStyle/>
        <a:p>
          <a:pPr>
            <a:buNone/>
          </a:pPr>
          <a:r>
            <a:rPr lang="en-US" sz="1400" b="0" dirty="0"/>
            <a:t>Is the nurse prepared to </a:t>
          </a:r>
          <a:r>
            <a:rPr lang="en-US" sz="1400" b="1" dirty="0"/>
            <a:t>accept accountability </a:t>
          </a:r>
          <a:r>
            <a:rPr lang="en-US" sz="1400" b="0" dirty="0"/>
            <a:t>for the activity, intervention or role and for the related outcomes?</a:t>
          </a:r>
        </a:p>
      </dgm:t>
    </dgm:pt>
    <dgm:pt modelId="{DFF35E15-3D76-4353-A3AD-8798E6B41435}" type="parTrans" cxnId="{C3BC4637-D72A-4A67-B526-5096ED1CE634}">
      <dgm:prSet/>
      <dgm:spPr/>
      <dgm:t>
        <a:bodyPr/>
        <a:lstStyle/>
        <a:p>
          <a:endParaRPr lang="en-US"/>
        </a:p>
      </dgm:t>
    </dgm:pt>
    <dgm:pt modelId="{D276E16B-D54E-40A4-A868-1DCE81092CF4}" type="sibTrans" cxnId="{C3BC4637-D72A-4A67-B526-5096ED1CE634}">
      <dgm:prSet/>
      <dgm:spPr/>
      <dgm:t>
        <a:bodyPr/>
        <a:lstStyle/>
        <a:p>
          <a:endParaRPr lang="en-US"/>
        </a:p>
      </dgm:t>
    </dgm:pt>
    <dgm:pt modelId="{3655752B-7DC3-444D-A244-13C4F431487B}" type="pres">
      <dgm:prSet presAssocID="{328804BE-69B5-4B02-83A2-9D3EB1BECEDC}" presName="linearFlow" presStyleCnt="0">
        <dgm:presLayoutVars>
          <dgm:dir/>
          <dgm:animLvl val="lvl"/>
          <dgm:resizeHandles val="exact"/>
        </dgm:presLayoutVars>
      </dgm:prSet>
      <dgm:spPr/>
    </dgm:pt>
    <dgm:pt modelId="{67573083-8CF3-4724-9B50-BD79532BA392}" type="pres">
      <dgm:prSet presAssocID="{6DA084BD-96DF-4EDA-825F-5786EC4E23E2}" presName="composite" presStyleCnt="0"/>
      <dgm:spPr/>
    </dgm:pt>
    <dgm:pt modelId="{3235AF3A-6C7C-46F5-82CF-F06645F7DD09}" type="pres">
      <dgm:prSet presAssocID="{6DA084BD-96DF-4EDA-825F-5786EC4E23E2}" presName="parentText" presStyleLbl="alignNode1" presStyleIdx="0" presStyleCnt="8">
        <dgm:presLayoutVars>
          <dgm:chMax val="1"/>
          <dgm:bulletEnabled val="1"/>
        </dgm:presLayoutVars>
      </dgm:prSet>
      <dgm:spPr/>
    </dgm:pt>
    <dgm:pt modelId="{B4D55DE0-14F9-4B81-9947-2590ABB900A8}" type="pres">
      <dgm:prSet presAssocID="{6DA084BD-96DF-4EDA-825F-5786EC4E23E2}" presName="descendantText" presStyleLbl="alignAcc1" presStyleIdx="0" presStyleCnt="8">
        <dgm:presLayoutVars>
          <dgm:bulletEnabled val="1"/>
        </dgm:presLayoutVars>
      </dgm:prSet>
      <dgm:spPr/>
    </dgm:pt>
    <dgm:pt modelId="{AF8A887C-2D04-49F8-975C-E0346B68AAAF}" type="pres">
      <dgm:prSet presAssocID="{AFB0DC2E-9216-4D73-A26C-49C275C6A54D}" presName="sp" presStyleCnt="0"/>
      <dgm:spPr/>
    </dgm:pt>
    <dgm:pt modelId="{CC8D714C-5BCB-4D45-ACE7-D640045CD54C}" type="pres">
      <dgm:prSet presAssocID="{F0134EE0-CFD3-4F1F-9B36-1A62AC33DE19}" presName="composite" presStyleCnt="0"/>
      <dgm:spPr/>
    </dgm:pt>
    <dgm:pt modelId="{D213CE82-FFD9-4981-86B4-5CFFD9D86AF6}" type="pres">
      <dgm:prSet presAssocID="{F0134EE0-CFD3-4F1F-9B36-1A62AC33DE19}" presName="parentText" presStyleLbl="alignNode1" presStyleIdx="1" presStyleCnt="8">
        <dgm:presLayoutVars>
          <dgm:chMax val="1"/>
          <dgm:bulletEnabled val="1"/>
        </dgm:presLayoutVars>
      </dgm:prSet>
      <dgm:spPr/>
    </dgm:pt>
    <dgm:pt modelId="{0894336A-98FD-41F1-961F-8E2EE28C03DA}" type="pres">
      <dgm:prSet presAssocID="{F0134EE0-CFD3-4F1F-9B36-1A62AC33DE19}" presName="descendantText" presStyleLbl="alignAcc1" presStyleIdx="1" presStyleCnt="8">
        <dgm:presLayoutVars>
          <dgm:bulletEnabled val="1"/>
        </dgm:presLayoutVars>
      </dgm:prSet>
      <dgm:spPr/>
    </dgm:pt>
    <dgm:pt modelId="{556B3A6A-F6DC-4851-9913-C623277EC3D7}" type="pres">
      <dgm:prSet presAssocID="{43BB7394-EC2B-43ED-AB7D-6F1F3464BC29}" presName="sp" presStyleCnt="0"/>
      <dgm:spPr/>
    </dgm:pt>
    <dgm:pt modelId="{7BB22FBD-8C9F-4939-B25C-BC9636F4A206}" type="pres">
      <dgm:prSet presAssocID="{A74BA5CB-6CD6-45CA-A4DA-2DE890F15BEE}" presName="composite" presStyleCnt="0"/>
      <dgm:spPr/>
    </dgm:pt>
    <dgm:pt modelId="{79F3EF17-ACF8-45EB-9859-214984A31F8C}" type="pres">
      <dgm:prSet presAssocID="{A74BA5CB-6CD6-45CA-A4DA-2DE890F15BEE}" presName="parentText" presStyleLbl="alignNode1" presStyleIdx="2" presStyleCnt="8">
        <dgm:presLayoutVars>
          <dgm:chMax val="1"/>
          <dgm:bulletEnabled val="1"/>
        </dgm:presLayoutVars>
      </dgm:prSet>
      <dgm:spPr/>
    </dgm:pt>
    <dgm:pt modelId="{F0305F0D-5E96-4B90-9A24-433629B7E2C0}" type="pres">
      <dgm:prSet presAssocID="{A74BA5CB-6CD6-45CA-A4DA-2DE890F15BEE}" presName="descendantText" presStyleLbl="alignAcc1" presStyleIdx="2" presStyleCnt="8">
        <dgm:presLayoutVars>
          <dgm:bulletEnabled val="1"/>
        </dgm:presLayoutVars>
      </dgm:prSet>
      <dgm:spPr/>
    </dgm:pt>
    <dgm:pt modelId="{09CA2D9A-A17C-47B5-A3BA-EABBE91A4EA4}" type="pres">
      <dgm:prSet presAssocID="{D874EF34-3833-4EFC-A0F8-D826178F94C7}" presName="sp" presStyleCnt="0"/>
      <dgm:spPr/>
    </dgm:pt>
    <dgm:pt modelId="{B278DCC1-A717-4B41-8C2D-2DBC906EE1B1}" type="pres">
      <dgm:prSet presAssocID="{C481C34C-E17B-4CC7-949E-7D89065B8393}" presName="composite" presStyleCnt="0"/>
      <dgm:spPr/>
    </dgm:pt>
    <dgm:pt modelId="{8A99D28F-E1D6-4F81-9F45-7BFBE0D23503}" type="pres">
      <dgm:prSet presAssocID="{C481C34C-E17B-4CC7-949E-7D89065B8393}" presName="parentText" presStyleLbl="alignNode1" presStyleIdx="3" presStyleCnt="8">
        <dgm:presLayoutVars>
          <dgm:chMax val="1"/>
          <dgm:bulletEnabled val="1"/>
        </dgm:presLayoutVars>
      </dgm:prSet>
      <dgm:spPr/>
    </dgm:pt>
    <dgm:pt modelId="{1A35E91E-5298-45B4-B86D-C07AC5E9DB18}" type="pres">
      <dgm:prSet presAssocID="{C481C34C-E17B-4CC7-949E-7D89065B8393}" presName="descendantText" presStyleLbl="alignAcc1" presStyleIdx="3" presStyleCnt="8">
        <dgm:presLayoutVars>
          <dgm:bulletEnabled val="1"/>
        </dgm:presLayoutVars>
      </dgm:prSet>
      <dgm:spPr/>
    </dgm:pt>
    <dgm:pt modelId="{2B3CB85C-3FFE-4DB0-8EC2-599FA3D37078}" type="pres">
      <dgm:prSet presAssocID="{151684EA-E826-445F-9906-D8DB68B96F6C}" presName="sp" presStyleCnt="0"/>
      <dgm:spPr/>
    </dgm:pt>
    <dgm:pt modelId="{AA0435D0-B109-4D22-84ED-A72DF1B9353D}" type="pres">
      <dgm:prSet presAssocID="{F94FD1E8-E3AF-485B-80DA-AD19664BFC4D}" presName="composite" presStyleCnt="0"/>
      <dgm:spPr/>
    </dgm:pt>
    <dgm:pt modelId="{5F634BC9-A6E4-4A1F-9023-E3935128B9CC}" type="pres">
      <dgm:prSet presAssocID="{F94FD1E8-E3AF-485B-80DA-AD19664BFC4D}" presName="parentText" presStyleLbl="alignNode1" presStyleIdx="4" presStyleCnt="8">
        <dgm:presLayoutVars>
          <dgm:chMax val="1"/>
          <dgm:bulletEnabled val="1"/>
        </dgm:presLayoutVars>
      </dgm:prSet>
      <dgm:spPr/>
    </dgm:pt>
    <dgm:pt modelId="{6903D1C2-D2C5-4CE7-A2E1-D1F01FE7239D}" type="pres">
      <dgm:prSet presAssocID="{F94FD1E8-E3AF-485B-80DA-AD19664BFC4D}" presName="descendantText" presStyleLbl="alignAcc1" presStyleIdx="4" presStyleCnt="8">
        <dgm:presLayoutVars>
          <dgm:bulletEnabled val="1"/>
        </dgm:presLayoutVars>
      </dgm:prSet>
      <dgm:spPr/>
    </dgm:pt>
    <dgm:pt modelId="{D24C8C04-7D56-4257-A23F-FA5A2CB42998}" type="pres">
      <dgm:prSet presAssocID="{FB506A68-1CE6-47D3-B850-112A7459E111}" presName="sp" presStyleCnt="0"/>
      <dgm:spPr/>
    </dgm:pt>
    <dgm:pt modelId="{4FB5536E-60C9-4D82-8B0F-E9329DA29A29}" type="pres">
      <dgm:prSet presAssocID="{E4BE0679-AA35-4642-B741-F67D560FB900}" presName="composite" presStyleCnt="0"/>
      <dgm:spPr/>
    </dgm:pt>
    <dgm:pt modelId="{960118CE-BB55-49F2-BDBC-F2C000041DF2}" type="pres">
      <dgm:prSet presAssocID="{E4BE0679-AA35-4642-B741-F67D560FB900}" presName="parentText" presStyleLbl="alignNode1" presStyleIdx="5" presStyleCnt="8">
        <dgm:presLayoutVars>
          <dgm:chMax val="1"/>
          <dgm:bulletEnabled val="1"/>
        </dgm:presLayoutVars>
      </dgm:prSet>
      <dgm:spPr/>
    </dgm:pt>
    <dgm:pt modelId="{D9698BB5-40FB-4A04-A83C-422567B0F3E2}" type="pres">
      <dgm:prSet presAssocID="{E4BE0679-AA35-4642-B741-F67D560FB900}" presName="descendantText" presStyleLbl="alignAcc1" presStyleIdx="5" presStyleCnt="8">
        <dgm:presLayoutVars>
          <dgm:bulletEnabled val="1"/>
        </dgm:presLayoutVars>
      </dgm:prSet>
      <dgm:spPr/>
    </dgm:pt>
    <dgm:pt modelId="{5B122831-BC9F-4609-8A49-6F3CE63F9BEC}" type="pres">
      <dgm:prSet presAssocID="{389F964C-F1BF-4058-B206-1BA5591875BC}" presName="sp" presStyleCnt="0"/>
      <dgm:spPr/>
    </dgm:pt>
    <dgm:pt modelId="{E6B689F3-C6C0-4639-8A29-D2D15D8D520A}" type="pres">
      <dgm:prSet presAssocID="{F788572F-0C5E-442D-B653-1826521AAD7B}" presName="composite" presStyleCnt="0"/>
      <dgm:spPr/>
    </dgm:pt>
    <dgm:pt modelId="{9CFDD92D-DA97-484B-903F-7363E91B282B}" type="pres">
      <dgm:prSet presAssocID="{F788572F-0C5E-442D-B653-1826521AAD7B}" presName="parentText" presStyleLbl="alignNode1" presStyleIdx="6" presStyleCnt="8">
        <dgm:presLayoutVars>
          <dgm:chMax val="1"/>
          <dgm:bulletEnabled val="1"/>
        </dgm:presLayoutVars>
      </dgm:prSet>
      <dgm:spPr/>
    </dgm:pt>
    <dgm:pt modelId="{E818ECAA-8D6B-4112-B36F-6141A0A080A7}" type="pres">
      <dgm:prSet presAssocID="{F788572F-0C5E-442D-B653-1826521AAD7B}" presName="descendantText" presStyleLbl="alignAcc1" presStyleIdx="6" presStyleCnt="8">
        <dgm:presLayoutVars>
          <dgm:bulletEnabled val="1"/>
        </dgm:presLayoutVars>
      </dgm:prSet>
      <dgm:spPr/>
    </dgm:pt>
    <dgm:pt modelId="{8EAC8331-DFD9-4AAE-92E4-728EC924ACFF}" type="pres">
      <dgm:prSet presAssocID="{431BDE0F-5F77-4E8A-884C-8C549BD75D74}" presName="sp" presStyleCnt="0"/>
      <dgm:spPr/>
    </dgm:pt>
    <dgm:pt modelId="{ADC8F73D-3304-4734-B2D9-B67C83F74381}" type="pres">
      <dgm:prSet presAssocID="{74263991-3506-46C6-BC22-1593E11084BD}" presName="composite" presStyleCnt="0"/>
      <dgm:spPr/>
    </dgm:pt>
    <dgm:pt modelId="{812E5DA8-B4E7-43A5-81BA-8BB308204F44}" type="pres">
      <dgm:prSet presAssocID="{74263991-3506-46C6-BC22-1593E11084BD}" presName="parentText" presStyleLbl="alignNode1" presStyleIdx="7" presStyleCnt="8">
        <dgm:presLayoutVars>
          <dgm:chMax val="1"/>
          <dgm:bulletEnabled val="1"/>
        </dgm:presLayoutVars>
      </dgm:prSet>
      <dgm:spPr/>
    </dgm:pt>
    <dgm:pt modelId="{85470AC5-9F8C-402D-A2C7-8A62735D1B8A}" type="pres">
      <dgm:prSet presAssocID="{74263991-3506-46C6-BC22-1593E11084BD}" presName="descendantText" presStyleLbl="alignAcc1" presStyleIdx="7" presStyleCnt="8">
        <dgm:presLayoutVars>
          <dgm:bulletEnabled val="1"/>
        </dgm:presLayoutVars>
      </dgm:prSet>
      <dgm:spPr/>
    </dgm:pt>
  </dgm:ptLst>
  <dgm:cxnLst>
    <dgm:cxn modelId="{A61B0D00-2455-462C-B874-C7A579BCBBDD}" type="presOf" srcId="{E4BE0679-AA35-4642-B741-F67D560FB900}" destId="{960118CE-BB55-49F2-BDBC-F2C000041DF2}" srcOrd="0" destOrd="0" presId="urn:microsoft.com/office/officeart/2005/8/layout/chevron2"/>
    <dgm:cxn modelId="{AFCE7305-DC9D-4008-AE5E-ECD14E8DBCED}" srcId="{328804BE-69B5-4B02-83A2-9D3EB1BECEDC}" destId="{6DA084BD-96DF-4EDA-825F-5786EC4E23E2}" srcOrd="0" destOrd="0" parTransId="{18CB1D27-8347-480F-9AB7-3F20F56EE584}" sibTransId="{AFB0DC2E-9216-4D73-A26C-49C275C6A54D}"/>
    <dgm:cxn modelId="{527A920E-07DE-494F-8796-F358EE25FD2E}" type="presOf" srcId="{F788572F-0C5E-442D-B653-1826521AAD7B}" destId="{9CFDD92D-DA97-484B-903F-7363E91B282B}" srcOrd="0" destOrd="0" presId="urn:microsoft.com/office/officeart/2005/8/layout/chevron2"/>
    <dgm:cxn modelId="{1446CD1E-41C4-4B32-A724-C2430A5396EE}" type="presOf" srcId="{838006AB-E991-4656-AF08-7BCEE4D38D25}" destId="{6903D1C2-D2C5-4CE7-A2E1-D1F01FE7239D}" srcOrd="0" destOrd="0" presId="urn:microsoft.com/office/officeart/2005/8/layout/chevron2"/>
    <dgm:cxn modelId="{F23E6521-274B-4D19-8FF4-792BCCD8C7D1}" srcId="{C481C34C-E17B-4CC7-949E-7D89065B8393}" destId="{84C66582-2169-4B0C-8BE0-9C74937C9106}" srcOrd="0" destOrd="0" parTransId="{70BF9B0D-4CD0-4774-9ACE-BC16544AA0F0}" sibTransId="{306BBA52-B838-45DD-B6DA-C736C3DE9F56}"/>
    <dgm:cxn modelId="{F75F2527-FEC1-404A-8B28-434B21AF529C}" srcId="{6DA084BD-96DF-4EDA-825F-5786EC4E23E2}" destId="{EB12E9E5-1CC6-455D-AB3C-C174BC0C609D}" srcOrd="0" destOrd="0" parTransId="{7B2940F0-95B2-4138-A818-7D7CB9543D4A}" sibTransId="{B9557FFB-A9C9-48C3-AC6B-8D081FFEEE64}"/>
    <dgm:cxn modelId="{8A7A2731-5D82-446B-BB9D-C33B9EFD4C0D}" srcId="{328804BE-69B5-4B02-83A2-9D3EB1BECEDC}" destId="{F94FD1E8-E3AF-485B-80DA-AD19664BFC4D}" srcOrd="4" destOrd="0" parTransId="{368FC4A0-A2E1-41C7-9702-F7DC8C4C7D56}" sibTransId="{FB506A68-1CE6-47D3-B850-112A7459E111}"/>
    <dgm:cxn modelId="{C3BC4637-D72A-4A67-B526-5096ED1CE634}" srcId="{74263991-3506-46C6-BC22-1593E11084BD}" destId="{2481FA72-3879-4EDD-9C88-ABE6D70B9AB8}" srcOrd="0" destOrd="0" parTransId="{DFF35E15-3D76-4353-A3AD-8798E6B41435}" sibTransId="{D276E16B-D54E-40A4-A868-1DCE81092CF4}"/>
    <dgm:cxn modelId="{9299DC3F-8B74-4C04-8CB2-C28F2877FFC9}" type="presOf" srcId="{2481FA72-3879-4EDD-9C88-ABE6D70B9AB8}" destId="{85470AC5-9F8C-402D-A2C7-8A62735D1B8A}" srcOrd="0" destOrd="0" presId="urn:microsoft.com/office/officeart/2005/8/layout/chevron2"/>
    <dgm:cxn modelId="{465BAE40-B06D-41E9-B310-42AA22D6A7E5}" type="presOf" srcId="{EB12E9E5-1CC6-455D-AB3C-C174BC0C609D}" destId="{B4D55DE0-14F9-4B81-9947-2590ABB900A8}" srcOrd="0" destOrd="0" presId="urn:microsoft.com/office/officeart/2005/8/layout/chevron2"/>
    <dgm:cxn modelId="{A0858E5F-1C0C-4163-8577-DF1AEEAFDD69}" srcId="{F0134EE0-CFD3-4F1F-9B36-1A62AC33DE19}" destId="{016B25EE-63A6-4F77-826A-CA7F5F06DB6F}" srcOrd="0" destOrd="0" parTransId="{3354E6A2-1A34-4ABC-8950-FFFA34E6F9A7}" sibTransId="{7A7A11C5-8578-42F7-B331-C97072567FBD}"/>
    <dgm:cxn modelId="{67913A46-3177-4525-8D0C-A5840BA13F9D}" type="presOf" srcId="{B765E4D4-363E-4070-9B05-C15298426146}" destId="{F0305F0D-5E96-4B90-9A24-433629B7E2C0}" srcOrd="0" destOrd="0" presId="urn:microsoft.com/office/officeart/2005/8/layout/chevron2"/>
    <dgm:cxn modelId="{B8D65349-D11A-4843-A8D9-94860C7C53EA}" type="presOf" srcId="{7DAD4B1B-4F40-454B-B2D5-0431F927ADCF}" destId="{D9698BB5-40FB-4A04-A83C-422567B0F3E2}" srcOrd="0" destOrd="0" presId="urn:microsoft.com/office/officeart/2005/8/layout/chevron2"/>
    <dgm:cxn modelId="{9F342D6D-06DC-4877-AD80-E4B8FCA34AFD}" type="presOf" srcId="{84C66582-2169-4B0C-8BE0-9C74937C9106}" destId="{1A35E91E-5298-45B4-B86D-C07AC5E9DB18}" srcOrd="0" destOrd="0" presId="urn:microsoft.com/office/officeart/2005/8/layout/chevron2"/>
    <dgm:cxn modelId="{388C494D-8A11-42B6-9C92-DF618CA942D3}" type="presOf" srcId="{508343D7-C4CD-43D8-96A5-B4DB1946E379}" destId="{E818ECAA-8D6B-4112-B36F-6141A0A080A7}" srcOrd="0" destOrd="0" presId="urn:microsoft.com/office/officeart/2005/8/layout/chevron2"/>
    <dgm:cxn modelId="{16FC6F4D-48C7-4FD1-A88C-A47279C7B7C9}" srcId="{F788572F-0C5E-442D-B653-1826521AAD7B}" destId="{508343D7-C4CD-43D8-96A5-B4DB1946E379}" srcOrd="0" destOrd="0" parTransId="{224B48DB-23BE-470C-BC8A-F09744AC1AC2}" sibTransId="{9874C195-03E7-4562-8704-7FCBCA44AED9}"/>
    <dgm:cxn modelId="{D45DBC6E-EC34-49CB-AEA1-9069298015B7}" srcId="{328804BE-69B5-4B02-83A2-9D3EB1BECEDC}" destId="{74263991-3506-46C6-BC22-1593E11084BD}" srcOrd="7" destOrd="0" parTransId="{FE180E98-20A4-4ADB-AD05-DB72241EAA10}" sibTransId="{DE5872CC-6224-4A01-ADF9-E1F7C3A10146}"/>
    <dgm:cxn modelId="{F6BC6A4F-E952-4DE5-851D-87B565FD76F9}" type="presOf" srcId="{F0134EE0-CFD3-4F1F-9B36-1A62AC33DE19}" destId="{D213CE82-FFD9-4981-86B4-5CFFD9D86AF6}" srcOrd="0" destOrd="0" presId="urn:microsoft.com/office/officeart/2005/8/layout/chevron2"/>
    <dgm:cxn modelId="{C4EEDB55-FF64-4064-B224-35D3F30AC60C}" srcId="{328804BE-69B5-4B02-83A2-9D3EB1BECEDC}" destId="{C481C34C-E17B-4CC7-949E-7D89065B8393}" srcOrd="3" destOrd="0" parTransId="{7794CC3E-A05D-46D2-99C0-EE0C09635BC7}" sibTransId="{151684EA-E826-445F-9906-D8DB68B96F6C}"/>
    <dgm:cxn modelId="{EEA2C783-26A5-45CD-A89D-4EFF26F25447}" srcId="{E4BE0679-AA35-4642-B741-F67D560FB900}" destId="{7DAD4B1B-4F40-454B-B2D5-0431F927ADCF}" srcOrd="0" destOrd="0" parTransId="{130E2988-804F-45F6-89F3-39467596FA55}" sibTransId="{C0255184-4B0B-47E1-9BA2-8C79C6503088}"/>
    <dgm:cxn modelId="{FC9F7E85-F086-44FC-B0B7-E4BA1ABB2548}" type="presOf" srcId="{328804BE-69B5-4B02-83A2-9D3EB1BECEDC}" destId="{3655752B-7DC3-444D-A244-13C4F431487B}" srcOrd="0" destOrd="0" presId="urn:microsoft.com/office/officeart/2005/8/layout/chevron2"/>
    <dgm:cxn modelId="{F1A8678E-6807-4B53-B882-A1170C57B16A}" type="presOf" srcId="{016B25EE-63A6-4F77-826A-CA7F5F06DB6F}" destId="{0894336A-98FD-41F1-961F-8E2EE28C03DA}" srcOrd="0" destOrd="0" presId="urn:microsoft.com/office/officeart/2005/8/layout/chevron2"/>
    <dgm:cxn modelId="{26049C94-03CE-4666-A9CE-9B8F4F9757A2}" type="presOf" srcId="{74263991-3506-46C6-BC22-1593E11084BD}" destId="{812E5DA8-B4E7-43A5-81BA-8BB308204F44}" srcOrd="0" destOrd="0" presId="urn:microsoft.com/office/officeart/2005/8/layout/chevron2"/>
    <dgm:cxn modelId="{6AB4109C-BCF3-4590-BB48-1C5A0BD151EE}" srcId="{328804BE-69B5-4B02-83A2-9D3EB1BECEDC}" destId="{E4BE0679-AA35-4642-B741-F67D560FB900}" srcOrd="5" destOrd="0" parTransId="{FF169AA5-007A-475E-B222-8CD1E27E9339}" sibTransId="{389F964C-F1BF-4058-B206-1BA5591875BC}"/>
    <dgm:cxn modelId="{ACB5129F-D7AF-4852-8216-680DAE12731B}" type="presOf" srcId="{F94FD1E8-E3AF-485B-80DA-AD19664BFC4D}" destId="{5F634BC9-A6E4-4A1F-9023-E3935128B9CC}" srcOrd="0" destOrd="0" presId="urn:microsoft.com/office/officeart/2005/8/layout/chevron2"/>
    <dgm:cxn modelId="{709A65A6-EE65-44C2-BD3B-F7B02682FABD}" type="presOf" srcId="{A74BA5CB-6CD6-45CA-A4DA-2DE890F15BEE}" destId="{79F3EF17-ACF8-45EB-9859-214984A31F8C}" srcOrd="0" destOrd="0" presId="urn:microsoft.com/office/officeart/2005/8/layout/chevron2"/>
    <dgm:cxn modelId="{335520B2-E515-4E0D-A9CA-0A84F2D3D39D}" type="presOf" srcId="{6DA084BD-96DF-4EDA-825F-5786EC4E23E2}" destId="{3235AF3A-6C7C-46F5-82CF-F06645F7DD09}" srcOrd="0" destOrd="0" presId="urn:microsoft.com/office/officeart/2005/8/layout/chevron2"/>
    <dgm:cxn modelId="{F47561B3-742D-4299-AF97-3DBDBE7DC920}" srcId="{A74BA5CB-6CD6-45CA-A4DA-2DE890F15BEE}" destId="{B765E4D4-363E-4070-9B05-C15298426146}" srcOrd="0" destOrd="0" parTransId="{41AD7E9C-93C8-4F56-933E-36F488A290D4}" sibTransId="{3199DBDA-C93F-43D5-86FA-90A43FA49DD2}"/>
    <dgm:cxn modelId="{C67A0EBB-B77B-4C0D-AFC6-DD18750F3F9C}" srcId="{328804BE-69B5-4B02-83A2-9D3EB1BECEDC}" destId="{A74BA5CB-6CD6-45CA-A4DA-2DE890F15BEE}" srcOrd="2" destOrd="0" parTransId="{E9883DED-4681-4226-A178-E63B30F28E1A}" sibTransId="{D874EF34-3833-4EFC-A0F8-D826178F94C7}"/>
    <dgm:cxn modelId="{B1D081BD-7A70-49E3-A5EF-F71CF934B1E4}" srcId="{328804BE-69B5-4B02-83A2-9D3EB1BECEDC}" destId="{F788572F-0C5E-442D-B653-1826521AAD7B}" srcOrd="6" destOrd="0" parTransId="{88AB7BE1-BEF3-425D-89EE-D2E6EC278D52}" sibTransId="{431BDE0F-5F77-4E8A-884C-8C549BD75D74}"/>
    <dgm:cxn modelId="{E469EACA-7F85-4723-AFE7-68A11BC9C8B4}" srcId="{F94FD1E8-E3AF-485B-80DA-AD19664BFC4D}" destId="{838006AB-E991-4656-AF08-7BCEE4D38D25}" srcOrd="0" destOrd="0" parTransId="{085A0BC2-D7EB-4CD1-84E3-6C21B3FB3A33}" sibTransId="{4CC1327D-1917-4984-8D74-8A8F12B59A58}"/>
    <dgm:cxn modelId="{C552F3D9-469D-47A0-82F1-6C179F457E49}" srcId="{328804BE-69B5-4B02-83A2-9D3EB1BECEDC}" destId="{F0134EE0-CFD3-4F1F-9B36-1A62AC33DE19}" srcOrd="1" destOrd="0" parTransId="{F40ACF8A-4E5E-4565-B9F2-4C3CDFBD40B9}" sibTransId="{43BB7394-EC2B-43ED-AB7D-6F1F3464BC29}"/>
    <dgm:cxn modelId="{AE7A47E2-37D0-4719-981E-7F40E123C6EE}" type="presOf" srcId="{C481C34C-E17B-4CC7-949E-7D89065B8393}" destId="{8A99D28F-E1D6-4F81-9F45-7BFBE0D23503}" srcOrd="0" destOrd="0" presId="urn:microsoft.com/office/officeart/2005/8/layout/chevron2"/>
    <dgm:cxn modelId="{FA3EA0AC-7A1C-442E-88E0-54465E08C278}" type="presParOf" srcId="{3655752B-7DC3-444D-A244-13C4F431487B}" destId="{67573083-8CF3-4724-9B50-BD79532BA392}" srcOrd="0" destOrd="0" presId="urn:microsoft.com/office/officeart/2005/8/layout/chevron2"/>
    <dgm:cxn modelId="{5BB9FEFF-FF32-4591-9063-9B10A8E0087A}" type="presParOf" srcId="{67573083-8CF3-4724-9B50-BD79532BA392}" destId="{3235AF3A-6C7C-46F5-82CF-F06645F7DD09}" srcOrd="0" destOrd="0" presId="urn:microsoft.com/office/officeart/2005/8/layout/chevron2"/>
    <dgm:cxn modelId="{BDC22F8B-E98F-4B5D-8826-38A86B19B756}" type="presParOf" srcId="{67573083-8CF3-4724-9B50-BD79532BA392}" destId="{B4D55DE0-14F9-4B81-9947-2590ABB900A8}" srcOrd="1" destOrd="0" presId="urn:microsoft.com/office/officeart/2005/8/layout/chevron2"/>
    <dgm:cxn modelId="{E40250FD-456D-466A-958A-6D978E32E60E}" type="presParOf" srcId="{3655752B-7DC3-444D-A244-13C4F431487B}" destId="{AF8A887C-2D04-49F8-975C-E0346B68AAAF}" srcOrd="1" destOrd="0" presId="urn:microsoft.com/office/officeart/2005/8/layout/chevron2"/>
    <dgm:cxn modelId="{FA124CAC-BAA3-41C8-BB6C-18B6625B3923}" type="presParOf" srcId="{3655752B-7DC3-444D-A244-13C4F431487B}" destId="{CC8D714C-5BCB-4D45-ACE7-D640045CD54C}" srcOrd="2" destOrd="0" presId="urn:microsoft.com/office/officeart/2005/8/layout/chevron2"/>
    <dgm:cxn modelId="{257F2B85-B8DA-4EF1-AB6E-6D64C7C9F229}" type="presParOf" srcId="{CC8D714C-5BCB-4D45-ACE7-D640045CD54C}" destId="{D213CE82-FFD9-4981-86B4-5CFFD9D86AF6}" srcOrd="0" destOrd="0" presId="urn:microsoft.com/office/officeart/2005/8/layout/chevron2"/>
    <dgm:cxn modelId="{34BD2B1B-C326-4B14-82D0-44007EFBC81D}" type="presParOf" srcId="{CC8D714C-5BCB-4D45-ACE7-D640045CD54C}" destId="{0894336A-98FD-41F1-961F-8E2EE28C03DA}" srcOrd="1" destOrd="0" presId="urn:microsoft.com/office/officeart/2005/8/layout/chevron2"/>
    <dgm:cxn modelId="{7C401E08-10A0-4BAD-AAC0-E1BD01BD5C3E}" type="presParOf" srcId="{3655752B-7DC3-444D-A244-13C4F431487B}" destId="{556B3A6A-F6DC-4851-9913-C623277EC3D7}" srcOrd="3" destOrd="0" presId="urn:microsoft.com/office/officeart/2005/8/layout/chevron2"/>
    <dgm:cxn modelId="{EE600260-AD2A-4EF4-BD28-0D972EFFF4D9}" type="presParOf" srcId="{3655752B-7DC3-444D-A244-13C4F431487B}" destId="{7BB22FBD-8C9F-4939-B25C-BC9636F4A206}" srcOrd="4" destOrd="0" presId="urn:microsoft.com/office/officeart/2005/8/layout/chevron2"/>
    <dgm:cxn modelId="{54DE29FB-D404-4719-8BAB-1E6FAE73C2B7}" type="presParOf" srcId="{7BB22FBD-8C9F-4939-B25C-BC9636F4A206}" destId="{79F3EF17-ACF8-45EB-9859-214984A31F8C}" srcOrd="0" destOrd="0" presId="urn:microsoft.com/office/officeart/2005/8/layout/chevron2"/>
    <dgm:cxn modelId="{7E0FB7F6-60C2-4705-9B24-5309E0AE21BE}" type="presParOf" srcId="{7BB22FBD-8C9F-4939-B25C-BC9636F4A206}" destId="{F0305F0D-5E96-4B90-9A24-433629B7E2C0}" srcOrd="1" destOrd="0" presId="urn:microsoft.com/office/officeart/2005/8/layout/chevron2"/>
    <dgm:cxn modelId="{78BCC443-CF87-4CAF-A92B-88E4210E24DE}" type="presParOf" srcId="{3655752B-7DC3-444D-A244-13C4F431487B}" destId="{09CA2D9A-A17C-47B5-A3BA-EABBE91A4EA4}" srcOrd="5" destOrd="0" presId="urn:microsoft.com/office/officeart/2005/8/layout/chevron2"/>
    <dgm:cxn modelId="{8FF9591A-C94C-41F9-8998-D25BAED7C2E9}" type="presParOf" srcId="{3655752B-7DC3-444D-A244-13C4F431487B}" destId="{B278DCC1-A717-4B41-8C2D-2DBC906EE1B1}" srcOrd="6" destOrd="0" presId="urn:microsoft.com/office/officeart/2005/8/layout/chevron2"/>
    <dgm:cxn modelId="{441A7B27-A6AA-4AB3-8C42-B6A5FF741F79}" type="presParOf" srcId="{B278DCC1-A717-4B41-8C2D-2DBC906EE1B1}" destId="{8A99D28F-E1D6-4F81-9F45-7BFBE0D23503}" srcOrd="0" destOrd="0" presId="urn:microsoft.com/office/officeart/2005/8/layout/chevron2"/>
    <dgm:cxn modelId="{64411DB7-1824-4D51-9F71-78959229A206}" type="presParOf" srcId="{B278DCC1-A717-4B41-8C2D-2DBC906EE1B1}" destId="{1A35E91E-5298-45B4-B86D-C07AC5E9DB18}" srcOrd="1" destOrd="0" presId="urn:microsoft.com/office/officeart/2005/8/layout/chevron2"/>
    <dgm:cxn modelId="{E61BCA1F-7220-4F78-BEBA-AD25B5A2B669}" type="presParOf" srcId="{3655752B-7DC3-444D-A244-13C4F431487B}" destId="{2B3CB85C-3FFE-4DB0-8EC2-599FA3D37078}" srcOrd="7" destOrd="0" presId="urn:microsoft.com/office/officeart/2005/8/layout/chevron2"/>
    <dgm:cxn modelId="{3B53A00E-36A5-4194-85CB-07A5E955FCEC}" type="presParOf" srcId="{3655752B-7DC3-444D-A244-13C4F431487B}" destId="{AA0435D0-B109-4D22-84ED-A72DF1B9353D}" srcOrd="8" destOrd="0" presId="urn:microsoft.com/office/officeart/2005/8/layout/chevron2"/>
    <dgm:cxn modelId="{5CA6D9D4-3038-4B5E-8619-22A2F9BF372F}" type="presParOf" srcId="{AA0435D0-B109-4D22-84ED-A72DF1B9353D}" destId="{5F634BC9-A6E4-4A1F-9023-E3935128B9CC}" srcOrd="0" destOrd="0" presId="urn:microsoft.com/office/officeart/2005/8/layout/chevron2"/>
    <dgm:cxn modelId="{F680E761-EB00-4E72-ACFC-117297D387DF}" type="presParOf" srcId="{AA0435D0-B109-4D22-84ED-A72DF1B9353D}" destId="{6903D1C2-D2C5-4CE7-A2E1-D1F01FE7239D}" srcOrd="1" destOrd="0" presId="urn:microsoft.com/office/officeart/2005/8/layout/chevron2"/>
    <dgm:cxn modelId="{F8AF217B-4227-4CFA-99BC-E81F511616D7}" type="presParOf" srcId="{3655752B-7DC3-444D-A244-13C4F431487B}" destId="{D24C8C04-7D56-4257-A23F-FA5A2CB42998}" srcOrd="9" destOrd="0" presId="urn:microsoft.com/office/officeart/2005/8/layout/chevron2"/>
    <dgm:cxn modelId="{1C953688-5AAE-44C4-9230-5ED3D730D077}" type="presParOf" srcId="{3655752B-7DC3-444D-A244-13C4F431487B}" destId="{4FB5536E-60C9-4D82-8B0F-E9329DA29A29}" srcOrd="10" destOrd="0" presId="urn:microsoft.com/office/officeart/2005/8/layout/chevron2"/>
    <dgm:cxn modelId="{3783D51B-28AF-4D8B-9415-CE04C11D8043}" type="presParOf" srcId="{4FB5536E-60C9-4D82-8B0F-E9329DA29A29}" destId="{960118CE-BB55-49F2-BDBC-F2C000041DF2}" srcOrd="0" destOrd="0" presId="urn:microsoft.com/office/officeart/2005/8/layout/chevron2"/>
    <dgm:cxn modelId="{A552FC9F-A174-4F12-B606-6305036E6AAA}" type="presParOf" srcId="{4FB5536E-60C9-4D82-8B0F-E9329DA29A29}" destId="{D9698BB5-40FB-4A04-A83C-422567B0F3E2}" srcOrd="1" destOrd="0" presId="urn:microsoft.com/office/officeart/2005/8/layout/chevron2"/>
    <dgm:cxn modelId="{CAB65360-81FC-44D3-964F-652BBB34EDFD}" type="presParOf" srcId="{3655752B-7DC3-444D-A244-13C4F431487B}" destId="{5B122831-BC9F-4609-8A49-6F3CE63F9BEC}" srcOrd="11" destOrd="0" presId="urn:microsoft.com/office/officeart/2005/8/layout/chevron2"/>
    <dgm:cxn modelId="{EF84F34F-D07C-4088-988C-210439821565}" type="presParOf" srcId="{3655752B-7DC3-444D-A244-13C4F431487B}" destId="{E6B689F3-C6C0-4639-8A29-D2D15D8D520A}" srcOrd="12" destOrd="0" presId="urn:microsoft.com/office/officeart/2005/8/layout/chevron2"/>
    <dgm:cxn modelId="{84084A62-E4E6-4CF3-851F-7D3F2A77D9E4}" type="presParOf" srcId="{E6B689F3-C6C0-4639-8A29-D2D15D8D520A}" destId="{9CFDD92D-DA97-484B-903F-7363E91B282B}" srcOrd="0" destOrd="0" presId="urn:microsoft.com/office/officeart/2005/8/layout/chevron2"/>
    <dgm:cxn modelId="{CA422429-88B1-44D1-ADBC-974F3FAA6B6D}" type="presParOf" srcId="{E6B689F3-C6C0-4639-8A29-D2D15D8D520A}" destId="{E818ECAA-8D6B-4112-B36F-6141A0A080A7}" srcOrd="1" destOrd="0" presId="urn:microsoft.com/office/officeart/2005/8/layout/chevron2"/>
    <dgm:cxn modelId="{24B0A7DE-97CC-48A3-8B32-2D78BAF9AB32}" type="presParOf" srcId="{3655752B-7DC3-444D-A244-13C4F431487B}" destId="{8EAC8331-DFD9-4AAE-92E4-728EC924ACFF}" srcOrd="13" destOrd="0" presId="urn:microsoft.com/office/officeart/2005/8/layout/chevron2"/>
    <dgm:cxn modelId="{65BD9545-6FBA-4A77-82E0-27B831971AC8}" type="presParOf" srcId="{3655752B-7DC3-444D-A244-13C4F431487B}" destId="{ADC8F73D-3304-4734-B2D9-B67C83F74381}" srcOrd="14" destOrd="0" presId="urn:microsoft.com/office/officeart/2005/8/layout/chevron2"/>
    <dgm:cxn modelId="{DB5C2FA9-5089-4E41-89E0-F0D157623737}" type="presParOf" srcId="{ADC8F73D-3304-4734-B2D9-B67C83F74381}" destId="{812E5DA8-B4E7-43A5-81BA-8BB308204F44}" srcOrd="0" destOrd="0" presId="urn:microsoft.com/office/officeart/2005/8/layout/chevron2"/>
    <dgm:cxn modelId="{D505A736-F66B-4193-B9E9-003C58826664}" type="presParOf" srcId="{ADC8F73D-3304-4734-B2D9-B67C83F74381}" destId="{85470AC5-9F8C-402D-A2C7-8A62735D1B8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328804BE-69B5-4B02-83A2-9D3EB1BECEDC}" type="doc">
      <dgm:prSet loTypeId="urn:microsoft.com/office/officeart/2005/8/layout/chevron2" loCatId="process" qsTypeId="urn:microsoft.com/office/officeart/2005/8/quickstyle/simple1#2" qsCatId="simple" csTypeId="urn:microsoft.com/office/officeart/2005/8/colors/colorful3#1" csCatId="colorful" phldr="1"/>
      <dgm:spPr/>
      <dgm:t>
        <a:bodyPr/>
        <a:lstStyle/>
        <a:p>
          <a:endParaRPr lang="en-US"/>
        </a:p>
      </dgm:t>
    </dgm:pt>
    <dgm:pt modelId="{6DA084BD-96DF-4EDA-825F-5786EC4E23E2}">
      <dgm:prSet phldrT="[Text]" custT="1"/>
      <dgm:spPr>
        <a:solidFill>
          <a:srgbClr val="00B050"/>
        </a:solidFill>
      </dgm:spPr>
      <dgm:t>
        <a:bodyPr/>
        <a:lstStyle/>
        <a:p>
          <a:pPr>
            <a:buNone/>
          </a:pPr>
          <a:r>
            <a:rPr lang="en-US" sz="1600" b="0" dirty="0"/>
            <a:t>If YES</a:t>
          </a:r>
        </a:p>
      </dgm:t>
    </dgm:pt>
    <dgm:pt modelId="{18CB1D27-8347-480F-9AB7-3F20F56EE584}" type="parTrans" cxnId="{AFCE7305-DC9D-4008-AE5E-ECD14E8DBCED}">
      <dgm:prSet/>
      <dgm:spPr/>
      <dgm:t>
        <a:bodyPr/>
        <a:lstStyle/>
        <a:p>
          <a:endParaRPr lang="en-US"/>
        </a:p>
      </dgm:t>
    </dgm:pt>
    <dgm:pt modelId="{AFB0DC2E-9216-4D73-A26C-49C275C6A54D}" type="sibTrans" cxnId="{AFCE7305-DC9D-4008-AE5E-ECD14E8DBCED}">
      <dgm:prSet/>
      <dgm:spPr/>
      <dgm:t>
        <a:bodyPr/>
        <a:lstStyle/>
        <a:p>
          <a:endParaRPr lang="en-US"/>
        </a:p>
      </dgm:t>
    </dgm:pt>
    <dgm:pt modelId="{CF30D02D-4F87-4181-8371-28EC614F5AB9}">
      <dgm:prSet phldrT="[Text]" custT="1"/>
      <dgm:spPr>
        <a:solidFill>
          <a:srgbClr val="00B050"/>
        </a:solidFill>
      </dgm:spPr>
      <dgm:t>
        <a:bodyPr/>
        <a:lstStyle/>
        <a:p>
          <a:pPr>
            <a:buNone/>
          </a:pPr>
          <a:r>
            <a:rPr lang="en-US" sz="1600" b="0" dirty="0"/>
            <a:t>If YES</a:t>
          </a:r>
        </a:p>
      </dgm:t>
    </dgm:pt>
    <dgm:pt modelId="{394470CC-3126-46E9-88CE-DFDC5E80B2D8}" type="parTrans" cxnId="{5340A2A1-309F-4069-8EF6-C826E42EC676}">
      <dgm:prSet/>
      <dgm:spPr/>
      <dgm:t>
        <a:bodyPr/>
        <a:lstStyle/>
        <a:p>
          <a:endParaRPr lang="en-US"/>
        </a:p>
      </dgm:t>
    </dgm:pt>
    <dgm:pt modelId="{1EC5AAED-76CF-413E-8EB2-4AA2C5DFA6DB}" type="sibTrans" cxnId="{5340A2A1-309F-4069-8EF6-C826E42EC676}">
      <dgm:prSet/>
      <dgm:spPr/>
      <dgm:t>
        <a:bodyPr/>
        <a:lstStyle/>
        <a:p>
          <a:endParaRPr lang="en-US"/>
        </a:p>
      </dgm:t>
    </dgm:pt>
    <dgm:pt modelId="{C4259A7A-238C-433A-886A-F7A9EE8FA711}">
      <dgm:prSet phldrT="[Text]" custT="1"/>
      <dgm:spPr>
        <a:solidFill>
          <a:srgbClr val="00B050"/>
        </a:solidFill>
      </dgm:spPr>
      <dgm:t>
        <a:bodyPr/>
        <a:lstStyle/>
        <a:p>
          <a:pPr>
            <a:buNone/>
          </a:pPr>
          <a:r>
            <a:rPr lang="en-US" sz="1600" b="0" dirty="0"/>
            <a:t> If YES</a:t>
          </a:r>
        </a:p>
      </dgm:t>
    </dgm:pt>
    <dgm:pt modelId="{74FB89A3-3D6E-4869-9F71-2BACF01C2BC6}" type="parTrans" cxnId="{BA5B48A4-B669-4FBD-B984-84530B646156}">
      <dgm:prSet/>
      <dgm:spPr/>
      <dgm:t>
        <a:bodyPr/>
        <a:lstStyle/>
        <a:p>
          <a:endParaRPr lang="en-US"/>
        </a:p>
      </dgm:t>
    </dgm:pt>
    <dgm:pt modelId="{C8AA3535-D50F-44F0-90DB-E416BDE9E3E0}" type="sibTrans" cxnId="{BA5B48A4-B669-4FBD-B984-84530B646156}">
      <dgm:prSet/>
      <dgm:spPr/>
      <dgm:t>
        <a:bodyPr/>
        <a:lstStyle/>
        <a:p>
          <a:endParaRPr lang="en-US"/>
        </a:p>
      </dgm:t>
    </dgm:pt>
    <dgm:pt modelId="{D430CFE5-A9E4-445A-B12A-4E8BFAE2666F}">
      <dgm:prSet phldrT="[Text]" custT="1"/>
      <dgm:spPr>
        <a:solidFill>
          <a:srgbClr val="00B050"/>
        </a:solidFill>
      </dgm:spPr>
      <dgm:t>
        <a:bodyPr/>
        <a:lstStyle/>
        <a:p>
          <a:pPr>
            <a:buNone/>
          </a:pPr>
          <a:r>
            <a:rPr lang="en-US" sz="1600" b="0" dirty="0"/>
            <a:t> If YES</a:t>
          </a:r>
        </a:p>
      </dgm:t>
    </dgm:pt>
    <dgm:pt modelId="{5DBEFCDD-BE80-49FB-A8F4-004F34083B5A}" type="parTrans" cxnId="{8081A814-755D-4487-997C-AAF43778F6E5}">
      <dgm:prSet/>
      <dgm:spPr/>
      <dgm:t>
        <a:bodyPr/>
        <a:lstStyle/>
        <a:p>
          <a:endParaRPr lang="en-US"/>
        </a:p>
      </dgm:t>
    </dgm:pt>
    <dgm:pt modelId="{DF2D8872-B508-4724-960C-18FDE8F44D8F}" type="sibTrans" cxnId="{8081A814-755D-4487-997C-AAF43778F6E5}">
      <dgm:prSet/>
      <dgm:spPr/>
      <dgm:t>
        <a:bodyPr/>
        <a:lstStyle/>
        <a:p>
          <a:endParaRPr lang="en-US"/>
        </a:p>
      </dgm:t>
    </dgm:pt>
    <dgm:pt modelId="{C16CB836-A703-41D9-8091-A6ACA1FFF04F}">
      <dgm:prSet phldrT="[Text]" custT="1"/>
      <dgm:spPr>
        <a:solidFill>
          <a:srgbClr val="00B050"/>
        </a:solidFill>
      </dgm:spPr>
      <dgm:t>
        <a:bodyPr/>
        <a:lstStyle/>
        <a:p>
          <a:pPr>
            <a:buNone/>
          </a:pPr>
          <a:r>
            <a:rPr lang="en-US" sz="1600" b="0" dirty="0"/>
            <a:t>If YES</a:t>
          </a:r>
        </a:p>
      </dgm:t>
    </dgm:pt>
    <dgm:pt modelId="{B032917D-F3E3-4F3B-A43F-2772920323AE}" type="parTrans" cxnId="{4550D3B6-3E85-4B90-BA0F-FC087DB0D308}">
      <dgm:prSet/>
      <dgm:spPr/>
      <dgm:t>
        <a:bodyPr/>
        <a:lstStyle/>
        <a:p>
          <a:endParaRPr lang="en-US"/>
        </a:p>
      </dgm:t>
    </dgm:pt>
    <dgm:pt modelId="{DD14E074-7854-407E-91B1-0B4EA298125A}" type="sibTrans" cxnId="{4550D3B6-3E85-4B90-BA0F-FC087DB0D308}">
      <dgm:prSet/>
      <dgm:spPr/>
      <dgm:t>
        <a:bodyPr/>
        <a:lstStyle/>
        <a:p>
          <a:endParaRPr lang="en-US"/>
        </a:p>
      </dgm:t>
    </dgm:pt>
    <dgm:pt modelId="{00C670E2-2C0F-4DDE-8BB7-9447B9B8D350}">
      <dgm:prSet phldrT="[Text]" custT="1"/>
      <dgm:spPr>
        <a:solidFill>
          <a:srgbClr val="00B050"/>
        </a:solidFill>
      </dgm:spPr>
      <dgm:t>
        <a:bodyPr/>
        <a:lstStyle/>
        <a:p>
          <a:pPr>
            <a:buNone/>
          </a:pPr>
          <a:r>
            <a:rPr lang="en-US" sz="1600" b="0" dirty="0"/>
            <a:t>If YES</a:t>
          </a:r>
        </a:p>
      </dgm:t>
    </dgm:pt>
    <dgm:pt modelId="{0771A101-9745-4515-B903-E461A2570166}" type="parTrans" cxnId="{A1B3CA20-FC2D-4D78-B334-DA6700421DD9}">
      <dgm:prSet/>
      <dgm:spPr/>
      <dgm:t>
        <a:bodyPr/>
        <a:lstStyle/>
        <a:p>
          <a:endParaRPr lang="en-US"/>
        </a:p>
      </dgm:t>
    </dgm:pt>
    <dgm:pt modelId="{15162194-BD08-43CF-8D49-2819805FAA11}" type="sibTrans" cxnId="{A1B3CA20-FC2D-4D78-B334-DA6700421DD9}">
      <dgm:prSet/>
      <dgm:spPr/>
      <dgm:t>
        <a:bodyPr/>
        <a:lstStyle/>
        <a:p>
          <a:endParaRPr lang="en-US"/>
        </a:p>
      </dgm:t>
    </dgm:pt>
    <dgm:pt modelId="{04FC7381-0EE6-4AFF-8C1E-711A6B2571BE}">
      <dgm:prSet phldrT="[Text]" custT="1"/>
      <dgm:spPr>
        <a:solidFill>
          <a:srgbClr val="00B050"/>
        </a:solidFill>
      </dgm:spPr>
      <dgm:t>
        <a:bodyPr/>
        <a:lstStyle/>
        <a:p>
          <a:pPr>
            <a:buNone/>
          </a:pPr>
          <a:r>
            <a:rPr lang="en-US" sz="1600" b="0" dirty="0"/>
            <a:t>If YES</a:t>
          </a:r>
        </a:p>
      </dgm:t>
    </dgm:pt>
    <dgm:pt modelId="{9AED409C-A370-4975-B357-E89653F723BF}" type="parTrans" cxnId="{C9945DFB-A003-4E3B-93BE-4A2CB0BE6843}">
      <dgm:prSet/>
      <dgm:spPr/>
      <dgm:t>
        <a:bodyPr/>
        <a:lstStyle/>
        <a:p>
          <a:endParaRPr lang="en-US"/>
        </a:p>
      </dgm:t>
    </dgm:pt>
    <dgm:pt modelId="{221E4B0E-CC10-49FA-B573-F105E4B696A8}" type="sibTrans" cxnId="{C9945DFB-A003-4E3B-93BE-4A2CB0BE6843}">
      <dgm:prSet/>
      <dgm:spPr/>
      <dgm:t>
        <a:bodyPr/>
        <a:lstStyle/>
        <a:p>
          <a:endParaRPr lang="en-US"/>
        </a:p>
      </dgm:t>
    </dgm:pt>
    <dgm:pt modelId="{27937E09-8E08-4CCC-86A7-1D24A6968426}">
      <dgm:prSet phldrT="[Text]" custT="1"/>
      <dgm:spPr>
        <a:solidFill>
          <a:srgbClr val="00B050"/>
        </a:solidFill>
      </dgm:spPr>
      <dgm:t>
        <a:bodyPr/>
        <a:lstStyle/>
        <a:p>
          <a:pPr>
            <a:buNone/>
          </a:pPr>
          <a:r>
            <a:rPr lang="en-US" sz="1600" b="0" dirty="0"/>
            <a:t>If YES</a:t>
          </a:r>
        </a:p>
      </dgm:t>
    </dgm:pt>
    <dgm:pt modelId="{06FFCD0D-AE22-46EE-82FD-7FEFCD07662F}" type="parTrans" cxnId="{E22D8E1E-D82B-45A7-8A47-E91CBE5CE712}">
      <dgm:prSet/>
      <dgm:spPr/>
      <dgm:t>
        <a:bodyPr/>
        <a:lstStyle/>
        <a:p>
          <a:endParaRPr lang="en-US"/>
        </a:p>
      </dgm:t>
    </dgm:pt>
    <dgm:pt modelId="{C4404269-79AE-42AC-B816-98E165B046D7}" type="sibTrans" cxnId="{E22D8E1E-D82B-45A7-8A47-E91CBE5CE712}">
      <dgm:prSet/>
      <dgm:spPr/>
      <dgm:t>
        <a:bodyPr/>
        <a:lstStyle/>
        <a:p>
          <a:endParaRPr lang="en-US"/>
        </a:p>
      </dgm:t>
    </dgm:pt>
    <dgm:pt modelId="{EA988BB4-E4F8-4D8A-82E6-A43B53FD64B8}">
      <dgm:prSet phldrT="[Text]" custT="1"/>
      <dgm:spPr/>
      <dgm:t>
        <a:bodyPr/>
        <a:lstStyle/>
        <a:p>
          <a:pPr>
            <a:buNone/>
          </a:pPr>
          <a:r>
            <a:rPr lang="en-US" sz="1600" b="0" dirty="0"/>
            <a:t>Is the activity, intervention, or role </a:t>
          </a:r>
          <a:r>
            <a:rPr lang="en-US" sz="1600" b="1" dirty="0"/>
            <a:t>permissible</a:t>
          </a:r>
          <a:r>
            <a:rPr lang="en-US" sz="1600" b="0" dirty="0"/>
            <a:t> under applicable laws, regulations, certification standards, and organizational policies?</a:t>
          </a:r>
        </a:p>
      </dgm:t>
    </dgm:pt>
    <dgm:pt modelId="{44EBA799-38D0-4739-9F2B-222B0CB110C9}" type="parTrans" cxnId="{B330A5BF-3C54-4CFF-A839-93425DA06175}">
      <dgm:prSet/>
      <dgm:spPr/>
      <dgm:t>
        <a:bodyPr/>
        <a:lstStyle/>
        <a:p>
          <a:endParaRPr lang="en-US"/>
        </a:p>
      </dgm:t>
    </dgm:pt>
    <dgm:pt modelId="{C3C602C5-EA3E-49F8-BF7E-AD22BE88D9BE}" type="sibTrans" cxnId="{B330A5BF-3C54-4CFF-A839-93425DA06175}">
      <dgm:prSet/>
      <dgm:spPr/>
      <dgm:t>
        <a:bodyPr/>
        <a:lstStyle/>
        <a:p>
          <a:endParaRPr lang="en-US"/>
        </a:p>
      </dgm:t>
    </dgm:pt>
    <dgm:pt modelId="{8641E007-A811-4669-ABF5-763148F2CAD9}">
      <dgm:prSet phldrT="[Text]" custT="1"/>
      <dgm:spPr/>
      <dgm:t>
        <a:bodyPr/>
        <a:lstStyle/>
        <a:p>
          <a:pPr>
            <a:buNone/>
          </a:pPr>
          <a:r>
            <a:rPr lang="en-US" sz="1600" b="0" dirty="0"/>
            <a:t>Is performing the activity, intervention, or role </a:t>
          </a:r>
          <a:r>
            <a:rPr lang="en-US" sz="1600" b="1" dirty="0"/>
            <a:t>consistent with evidence-based standards </a:t>
          </a:r>
          <a:r>
            <a:rPr lang="en-US" sz="1600" b="0" dirty="0"/>
            <a:t>of practice? </a:t>
          </a:r>
        </a:p>
      </dgm:t>
    </dgm:pt>
    <dgm:pt modelId="{6D59DFAF-2CAB-4C02-B0A9-65DF2EFEF2AA}" type="parTrans" cxnId="{841B5747-5242-465E-A8ED-195F87019254}">
      <dgm:prSet/>
      <dgm:spPr/>
      <dgm:t>
        <a:bodyPr/>
        <a:lstStyle/>
        <a:p>
          <a:endParaRPr lang="en-US"/>
        </a:p>
      </dgm:t>
    </dgm:pt>
    <dgm:pt modelId="{80B36E45-FFAA-41A4-A7FB-82AD7FE8AFE6}" type="sibTrans" cxnId="{841B5747-5242-465E-A8ED-195F87019254}">
      <dgm:prSet/>
      <dgm:spPr/>
      <dgm:t>
        <a:bodyPr/>
        <a:lstStyle/>
        <a:p>
          <a:endParaRPr lang="en-US"/>
        </a:p>
      </dgm:t>
    </dgm:pt>
    <dgm:pt modelId="{8789EACC-E8C6-4B66-984A-80F65B4A7443}">
      <dgm:prSet phldrT="[Text]" custT="1"/>
      <dgm:spPr/>
      <dgm:t>
        <a:bodyPr/>
        <a:lstStyle/>
        <a:p>
          <a:pPr>
            <a:buNone/>
          </a:pPr>
          <a:r>
            <a:rPr lang="en-US" sz="1600" b="0" dirty="0"/>
            <a:t>Are there practice setting </a:t>
          </a:r>
          <a:r>
            <a:rPr lang="en-US" sz="1600" b="1" dirty="0"/>
            <a:t>policies and procedures in place </a:t>
          </a:r>
          <a:r>
            <a:rPr lang="en-US" sz="1600" b="0" dirty="0"/>
            <a:t>to support performing the activity, intervention, or role? </a:t>
          </a:r>
        </a:p>
      </dgm:t>
    </dgm:pt>
    <dgm:pt modelId="{60145BDF-7BF0-4061-A81D-E44FA8A16D19}" type="parTrans" cxnId="{7EA72DDA-9E93-422D-9791-7D890E3698E4}">
      <dgm:prSet/>
      <dgm:spPr/>
      <dgm:t>
        <a:bodyPr/>
        <a:lstStyle/>
        <a:p>
          <a:endParaRPr lang="en-US"/>
        </a:p>
      </dgm:t>
    </dgm:pt>
    <dgm:pt modelId="{433558F2-5C3A-443F-822D-55F5AC824D46}" type="sibTrans" cxnId="{7EA72DDA-9E93-422D-9791-7D890E3698E4}">
      <dgm:prSet/>
      <dgm:spPr/>
      <dgm:t>
        <a:bodyPr/>
        <a:lstStyle/>
        <a:p>
          <a:endParaRPr lang="en-US"/>
        </a:p>
      </dgm:t>
    </dgm:pt>
    <dgm:pt modelId="{4149093E-06EE-4117-9C92-441767F67BFB}">
      <dgm:prSet phldrT="[Text]" custT="1"/>
      <dgm:spPr/>
      <dgm:t>
        <a:bodyPr/>
        <a:lstStyle/>
        <a:p>
          <a:pPr>
            <a:buNone/>
          </a:pPr>
          <a:r>
            <a:rPr lang="en-US" sz="1600" b="0" dirty="0"/>
            <a:t>Has the peer worker </a:t>
          </a:r>
          <a:r>
            <a:rPr lang="en-US" sz="1600" b="1" dirty="0"/>
            <a:t>completed the necessary education and training </a:t>
          </a:r>
          <a:r>
            <a:rPr lang="en-US" sz="1600" b="0" dirty="0"/>
            <a:t>to safely and competently perform the activity, intervention, or role?</a:t>
          </a:r>
        </a:p>
      </dgm:t>
    </dgm:pt>
    <dgm:pt modelId="{1F22FFF3-B025-4B90-B62A-81EB6A49BFF5}" type="parTrans" cxnId="{74E90BE0-6472-49B8-8726-1895EC2F077C}">
      <dgm:prSet/>
      <dgm:spPr/>
      <dgm:t>
        <a:bodyPr/>
        <a:lstStyle/>
        <a:p>
          <a:endParaRPr lang="en-US"/>
        </a:p>
      </dgm:t>
    </dgm:pt>
    <dgm:pt modelId="{F6AE3C37-5546-4F49-98A6-BF4CC6ECC1C2}" type="sibTrans" cxnId="{74E90BE0-6472-49B8-8726-1895EC2F077C}">
      <dgm:prSet/>
      <dgm:spPr/>
      <dgm:t>
        <a:bodyPr/>
        <a:lstStyle/>
        <a:p>
          <a:endParaRPr lang="en-US"/>
        </a:p>
      </dgm:t>
    </dgm:pt>
    <dgm:pt modelId="{72C607FE-323D-43C7-9F81-7179B957D456}">
      <dgm:prSet phldrT="[Text]" custT="1"/>
      <dgm:spPr/>
      <dgm:t>
        <a:bodyPr/>
        <a:lstStyle/>
        <a:p>
          <a:pPr>
            <a:buNone/>
          </a:pPr>
          <a:r>
            <a:rPr lang="en-US" sz="1600" b="0" dirty="0"/>
            <a:t>Is there documented evidence of the peer worker's </a:t>
          </a:r>
          <a:r>
            <a:rPr lang="en-US" sz="1600" b="1" dirty="0"/>
            <a:t>current competence </a:t>
          </a:r>
          <a:r>
            <a:rPr lang="en-US" sz="1600" b="0" dirty="0"/>
            <a:t>(knowledge, skills, and attitudes) to safely and competently perform the activity, intervention, or role? </a:t>
          </a:r>
        </a:p>
      </dgm:t>
    </dgm:pt>
    <dgm:pt modelId="{483C9AA7-7810-4571-A12B-1903A1539F7A}" type="parTrans" cxnId="{5E221C15-DCBB-4D76-B94A-3FA595C9B245}">
      <dgm:prSet/>
      <dgm:spPr/>
      <dgm:t>
        <a:bodyPr/>
        <a:lstStyle/>
        <a:p>
          <a:endParaRPr lang="en-US"/>
        </a:p>
      </dgm:t>
    </dgm:pt>
    <dgm:pt modelId="{61A7C4E4-4973-4D87-911B-57D4667CFF86}" type="sibTrans" cxnId="{5E221C15-DCBB-4D76-B94A-3FA595C9B245}">
      <dgm:prSet/>
      <dgm:spPr/>
      <dgm:t>
        <a:bodyPr/>
        <a:lstStyle/>
        <a:p>
          <a:endParaRPr lang="en-US"/>
        </a:p>
      </dgm:t>
    </dgm:pt>
    <dgm:pt modelId="{782657FE-E70C-48DF-97F6-2EB07DE254FC}">
      <dgm:prSet phldrT="[Text]" custT="1"/>
      <dgm:spPr/>
      <dgm:t>
        <a:bodyPr/>
        <a:lstStyle/>
        <a:p>
          <a:pPr>
            <a:buNone/>
          </a:pPr>
          <a:r>
            <a:rPr lang="en-US" sz="1600" b="0" dirty="0"/>
            <a:t>Does the peer worker have the </a:t>
          </a:r>
          <a:r>
            <a:rPr lang="en-US" sz="1600" b="1" dirty="0"/>
            <a:t>appropriate resources </a:t>
          </a:r>
          <a:r>
            <a:rPr lang="en-US" sz="1600" b="0" dirty="0"/>
            <a:t>to perform the activity, intervention, or role in the practice setting? </a:t>
          </a:r>
        </a:p>
      </dgm:t>
    </dgm:pt>
    <dgm:pt modelId="{0DFBE426-3A8F-4D30-AB38-268BC029030F}" type="parTrans" cxnId="{9869DF17-1C60-40F9-B4F1-9A3F5EEA48E7}">
      <dgm:prSet/>
      <dgm:spPr/>
      <dgm:t>
        <a:bodyPr/>
        <a:lstStyle/>
        <a:p>
          <a:endParaRPr lang="en-US"/>
        </a:p>
      </dgm:t>
    </dgm:pt>
    <dgm:pt modelId="{671F4665-95FA-47A7-AFB2-4D115FE9B576}" type="sibTrans" cxnId="{9869DF17-1C60-40F9-B4F1-9A3F5EEA48E7}">
      <dgm:prSet/>
      <dgm:spPr/>
      <dgm:t>
        <a:bodyPr/>
        <a:lstStyle/>
        <a:p>
          <a:endParaRPr lang="en-US"/>
        </a:p>
      </dgm:t>
    </dgm:pt>
    <dgm:pt modelId="{D5C3F766-B98E-4A8B-8E59-97B97FF18097}">
      <dgm:prSet phldrT="[Text]" custT="1"/>
      <dgm:spPr/>
      <dgm:t>
        <a:bodyPr/>
        <a:lstStyle/>
        <a:p>
          <a:pPr>
            <a:buNone/>
          </a:pPr>
          <a:r>
            <a:rPr lang="en-US" sz="1600" b="0" dirty="0"/>
            <a:t>Would a </a:t>
          </a:r>
          <a:r>
            <a:rPr lang="en-US" sz="1600" b="1" dirty="0"/>
            <a:t>reasonable and prudent </a:t>
          </a:r>
          <a:r>
            <a:rPr lang="en-US" sz="1600" b="0" dirty="0"/>
            <a:t>peer worker perform the activity, intervention, or role in this setting? </a:t>
          </a:r>
        </a:p>
      </dgm:t>
    </dgm:pt>
    <dgm:pt modelId="{74774431-F2BF-4B3D-B389-68BD2397D387}" type="parTrans" cxnId="{8B9A48FA-6492-4BE3-A5C6-DBC91339D9CF}">
      <dgm:prSet/>
      <dgm:spPr/>
      <dgm:t>
        <a:bodyPr/>
        <a:lstStyle/>
        <a:p>
          <a:endParaRPr lang="en-US"/>
        </a:p>
      </dgm:t>
    </dgm:pt>
    <dgm:pt modelId="{FFED5739-91D6-44A3-9C16-E5E1819D3832}" type="sibTrans" cxnId="{8B9A48FA-6492-4BE3-A5C6-DBC91339D9CF}">
      <dgm:prSet/>
      <dgm:spPr/>
      <dgm:t>
        <a:bodyPr/>
        <a:lstStyle/>
        <a:p>
          <a:endParaRPr lang="en-US"/>
        </a:p>
      </dgm:t>
    </dgm:pt>
    <dgm:pt modelId="{F53E045D-1D27-48BC-A7C9-B41EF45C27D1}">
      <dgm:prSet phldrT="[Text]" custT="1"/>
      <dgm:spPr/>
      <dgm:t>
        <a:bodyPr/>
        <a:lstStyle/>
        <a:p>
          <a:pPr>
            <a:buNone/>
          </a:pPr>
          <a:r>
            <a:rPr lang="en-US" sz="1600" b="0" dirty="0"/>
            <a:t>Is the peer worker </a:t>
          </a:r>
          <a:r>
            <a:rPr lang="en-US" sz="1600" b="1" dirty="0"/>
            <a:t>prepared to accept accountability </a:t>
          </a:r>
          <a:r>
            <a:rPr lang="en-US" sz="1600" b="0" dirty="0"/>
            <a:t>for the activity, intervention, or role and its related outcomes?</a:t>
          </a:r>
        </a:p>
      </dgm:t>
    </dgm:pt>
    <dgm:pt modelId="{2C04D6C1-E52C-45D0-90AE-FA156A25BCC4}" type="parTrans" cxnId="{BBA1F0BC-5F1E-4A24-B019-43B8F0873D13}">
      <dgm:prSet/>
      <dgm:spPr/>
      <dgm:t>
        <a:bodyPr/>
        <a:lstStyle/>
        <a:p>
          <a:endParaRPr lang="en-US"/>
        </a:p>
      </dgm:t>
    </dgm:pt>
    <dgm:pt modelId="{189236AB-BFC5-49F7-9ED4-A7AF6D28B537}" type="sibTrans" cxnId="{BBA1F0BC-5F1E-4A24-B019-43B8F0873D13}">
      <dgm:prSet/>
      <dgm:spPr/>
      <dgm:t>
        <a:bodyPr/>
        <a:lstStyle/>
        <a:p>
          <a:endParaRPr lang="en-US"/>
        </a:p>
      </dgm:t>
    </dgm:pt>
    <dgm:pt modelId="{3655752B-7DC3-444D-A244-13C4F431487B}" type="pres">
      <dgm:prSet presAssocID="{328804BE-69B5-4B02-83A2-9D3EB1BECEDC}" presName="linearFlow" presStyleCnt="0">
        <dgm:presLayoutVars>
          <dgm:dir/>
          <dgm:animLvl val="lvl"/>
          <dgm:resizeHandles val="exact"/>
        </dgm:presLayoutVars>
      </dgm:prSet>
      <dgm:spPr/>
    </dgm:pt>
    <dgm:pt modelId="{67573083-8CF3-4724-9B50-BD79532BA392}" type="pres">
      <dgm:prSet presAssocID="{6DA084BD-96DF-4EDA-825F-5786EC4E23E2}" presName="composite" presStyleCnt="0"/>
      <dgm:spPr/>
    </dgm:pt>
    <dgm:pt modelId="{3235AF3A-6C7C-46F5-82CF-F06645F7DD09}" type="pres">
      <dgm:prSet presAssocID="{6DA084BD-96DF-4EDA-825F-5786EC4E23E2}" presName="parentText" presStyleLbl="alignNode1" presStyleIdx="0" presStyleCnt="8">
        <dgm:presLayoutVars>
          <dgm:chMax val="1"/>
          <dgm:bulletEnabled val="1"/>
        </dgm:presLayoutVars>
      </dgm:prSet>
      <dgm:spPr/>
    </dgm:pt>
    <dgm:pt modelId="{B4D55DE0-14F9-4B81-9947-2590ABB900A8}" type="pres">
      <dgm:prSet presAssocID="{6DA084BD-96DF-4EDA-825F-5786EC4E23E2}" presName="descendantText" presStyleLbl="alignAcc1" presStyleIdx="0" presStyleCnt="8">
        <dgm:presLayoutVars>
          <dgm:bulletEnabled val="1"/>
        </dgm:presLayoutVars>
      </dgm:prSet>
      <dgm:spPr/>
    </dgm:pt>
    <dgm:pt modelId="{7356F80E-9569-419A-8788-2A3DA4150A85}" type="pres">
      <dgm:prSet presAssocID="{AFB0DC2E-9216-4D73-A26C-49C275C6A54D}" presName="sp" presStyleCnt="0"/>
      <dgm:spPr/>
    </dgm:pt>
    <dgm:pt modelId="{AEAD7DAF-7BC9-4FCB-8B86-9B28B63B5DEF}" type="pres">
      <dgm:prSet presAssocID="{CF30D02D-4F87-4181-8371-28EC614F5AB9}" presName="composite" presStyleCnt="0"/>
      <dgm:spPr/>
    </dgm:pt>
    <dgm:pt modelId="{6A69BB79-E9FA-400B-83B5-4B40237BDE19}" type="pres">
      <dgm:prSet presAssocID="{CF30D02D-4F87-4181-8371-28EC614F5AB9}" presName="parentText" presStyleLbl="alignNode1" presStyleIdx="1" presStyleCnt="8">
        <dgm:presLayoutVars>
          <dgm:chMax val="1"/>
          <dgm:bulletEnabled val="1"/>
        </dgm:presLayoutVars>
      </dgm:prSet>
      <dgm:spPr/>
    </dgm:pt>
    <dgm:pt modelId="{F13D4B8D-27B0-4833-857B-5F576CFA9365}" type="pres">
      <dgm:prSet presAssocID="{CF30D02D-4F87-4181-8371-28EC614F5AB9}" presName="descendantText" presStyleLbl="alignAcc1" presStyleIdx="1" presStyleCnt="8">
        <dgm:presLayoutVars>
          <dgm:bulletEnabled val="1"/>
        </dgm:presLayoutVars>
      </dgm:prSet>
      <dgm:spPr/>
    </dgm:pt>
    <dgm:pt modelId="{C15A9FB9-F59E-452A-82E2-7D6ACE344BD3}" type="pres">
      <dgm:prSet presAssocID="{1EC5AAED-76CF-413E-8EB2-4AA2C5DFA6DB}" presName="sp" presStyleCnt="0"/>
      <dgm:spPr/>
    </dgm:pt>
    <dgm:pt modelId="{242B4212-6699-4041-8366-A6093499C80F}" type="pres">
      <dgm:prSet presAssocID="{C4259A7A-238C-433A-886A-F7A9EE8FA711}" presName="composite" presStyleCnt="0"/>
      <dgm:spPr/>
    </dgm:pt>
    <dgm:pt modelId="{7E38B01E-8C64-44BB-910A-CE362C8F9172}" type="pres">
      <dgm:prSet presAssocID="{C4259A7A-238C-433A-886A-F7A9EE8FA711}" presName="parentText" presStyleLbl="alignNode1" presStyleIdx="2" presStyleCnt="8">
        <dgm:presLayoutVars>
          <dgm:chMax val="1"/>
          <dgm:bulletEnabled val="1"/>
        </dgm:presLayoutVars>
      </dgm:prSet>
      <dgm:spPr/>
    </dgm:pt>
    <dgm:pt modelId="{D21FC3BE-3541-42A9-9642-20D9CEB4E8C5}" type="pres">
      <dgm:prSet presAssocID="{C4259A7A-238C-433A-886A-F7A9EE8FA711}" presName="descendantText" presStyleLbl="alignAcc1" presStyleIdx="2" presStyleCnt="8">
        <dgm:presLayoutVars>
          <dgm:bulletEnabled val="1"/>
        </dgm:presLayoutVars>
      </dgm:prSet>
      <dgm:spPr/>
    </dgm:pt>
    <dgm:pt modelId="{F115F8E5-4E8C-4505-BA0B-4DFA42C5CED9}" type="pres">
      <dgm:prSet presAssocID="{C8AA3535-D50F-44F0-90DB-E416BDE9E3E0}" presName="sp" presStyleCnt="0"/>
      <dgm:spPr/>
    </dgm:pt>
    <dgm:pt modelId="{8A420827-8D7E-4F41-B803-6355E780F77C}" type="pres">
      <dgm:prSet presAssocID="{D430CFE5-A9E4-445A-B12A-4E8BFAE2666F}" presName="composite" presStyleCnt="0"/>
      <dgm:spPr/>
    </dgm:pt>
    <dgm:pt modelId="{7CD9AB8E-DBED-4321-8EB8-F0BBA493A94F}" type="pres">
      <dgm:prSet presAssocID="{D430CFE5-A9E4-445A-B12A-4E8BFAE2666F}" presName="parentText" presStyleLbl="alignNode1" presStyleIdx="3" presStyleCnt="8">
        <dgm:presLayoutVars>
          <dgm:chMax val="1"/>
          <dgm:bulletEnabled val="1"/>
        </dgm:presLayoutVars>
      </dgm:prSet>
      <dgm:spPr/>
    </dgm:pt>
    <dgm:pt modelId="{C8261C23-36DF-4B4F-BD52-4DED83FAEB39}" type="pres">
      <dgm:prSet presAssocID="{D430CFE5-A9E4-445A-B12A-4E8BFAE2666F}" presName="descendantText" presStyleLbl="alignAcc1" presStyleIdx="3" presStyleCnt="8">
        <dgm:presLayoutVars>
          <dgm:bulletEnabled val="1"/>
        </dgm:presLayoutVars>
      </dgm:prSet>
      <dgm:spPr/>
    </dgm:pt>
    <dgm:pt modelId="{FDDC3AF0-1CAB-4847-B9E2-F19580709B25}" type="pres">
      <dgm:prSet presAssocID="{DF2D8872-B508-4724-960C-18FDE8F44D8F}" presName="sp" presStyleCnt="0"/>
      <dgm:spPr/>
    </dgm:pt>
    <dgm:pt modelId="{5DB6211D-3D79-4A52-BD39-9234DA23CFB1}" type="pres">
      <dgm:prSet presAssocID="{C16CB836-A703-41D9-8091-A6ACA1FFF04F}" presName="composite" presStyleCnt="0"/>
      <dgm:spPr/>
    </dgm:pt>
    <dgm:pt modelId="{4BD4B827-F894-416A-9A4F-393535660B80}" type="pres">
      <dgm:prSet presAssocID="{C16CB836-A703-41D9-8091-A6ACA1FFF04F}" presName="parentText" presStyleLbl="alignNode1" presStyleIdx="4" presStyleCnt="8">
        <dgm:presLayoutVars>
          <dgm:chMax val="1"/>
          <dgm:bulletEnabled val="1"/>
        </dgm:presLayoutVars>
      </dgm:prSet>
      <dgm:spPr/>
    </dgm:pt>
    <dgm:pt modelId="{799E7E2F-8B90-4698-AB31-253AAD71D931}" type="pres">
      <dgm:prSet presAssocID="{C16CB836-A703-41D9-8091-A6ACA1FFF04F}" presName="descendantText" presStyleLbl="alignAcc1" presStyleIdx="4" presStyleCnt="8">
        <dgm:presLayoutVars>
          <dgm:bulletEnabled val="1"/>
        </dgm:presLayoutVars>
      </dgm:prSet>
      <dgm:spPr/>
    </dgm:pt>
    <dgm:pt modelId="{7222EED2-52AD-4137-930A-0ACFC2EB2723}" type="pres">
      <dgm:prSet presAssocID="{DD14E074-7854-407E-91B1-0B4EA298125A}" presName="sp" presStyleCnt="0"/>
      <dgm:spPr/>
    </dgm:pt>
    <dgm:pt modelId="{BB08D885-F9F4-483C-BC26-593E96995F52}" type="pres">
      <dgm:prSet presAssocID="{00C670E2-2C0F-4DDE-8BB7-9447B9B8D350}" presName="composite" presStyleCnt="0"/>
      <dgm:spPr/>
    </dgm:pt>
    <dgm:pt modelId="{4FB5C865-7469-4777-8339-ED4A52CC2C3D}" type="pres">
      <dgm:prSet presAssocID="{00C670E2-2C0F-4DDE-8BB7-9447B9B8D350}" presName="parentText" presStyleLbl="alignNode1" presStyleIdx="5" presStyleCnt="8">
        <dgm:presLayoutVars>
          <dgm:chMax val="1"/>
          <dgm:bulletEnabled val="1"/>
        </dgm:presLayoutVars>
      </dgm:prSet>
      <dgm:spPr/>
    </dgm:pt>
    <dgm:pt modelId="{4785DCC7-3F55-4133-A966-A82AFE76D9B2}" type="pres">
      <dgm:prSet presAssocID="{00C670E2-2C0F-4DDE-8BB7-9447B9B8D350}" presName="descendantText" presStyleLbl="alignAcc1" presStyleIdx="5" presStyleCnt="8">
        <dgm:presLayoutVars>
          <dgm:bulletEnabled val="1"/>
        </dgm:presLayoutVars>
      </dgm:prSet>
      <dgm:spPr/>
    </dgm:pt>
    <dgm:pt modelId="{E1D68FC8-21D2-46F5-976F-C4761E33045E}" type="pres">
      <dgm:prSet presAssocID="{15162194-BD08-43CF-8D49-2819805FAA11}" presName="sp" presStyleCnt="0"/>
      <dgm:spPr/>
    </dgm:pt>
    <dgm:pt modelId="{8D2F0DDB-EBD9-4ED3-9EB0-D33221E0279C}" type="pres">
      <dgm:prSet presAssocID="{04FC7381-0EE6-4AFF-8C1E-711A6B2571BE}" presName="composite" presStyleCnt="0"/>
      <dgm:spPr/>
    </dgm:pt>
    <dgm:pt modelId="{05074E14-BA9E-477D-ADD7-1D6432926B8D}" type="pres">
      <dgm:prSet presAssocID="{04FC7381-0EE6-4AFF-8C1E-711A6B2571BE}" presName="parentText" presStyleLbl="alignNode1" presStyleIdx="6" presStyleCnt="8">
        <dgm:presLayoutVars>
          <dgm:chMax val="1"/>
          <dgm:bulletEnabled val="1"/>
        </dgm:presLayoutVars>
      </dgm:prSet>
      <dgm:spPr/>
    </dgm:pt>
    <dgm:pt modelId="{BDE195C8-6A76-47BE-B032-B67D6FE25804}" type="pres">
      <dgm:prSet presAssocID="{04FC7381-0EE6-4AFF-8C1E-711A6B2571BE}" presName="descendantText" presStyleLbl="alignAcc1" presStyleIdx="6" presStyleCnt="8">
        <dgm:presLayoutVars>
          <dgm:bulletEnabled val="1"/>
        </dgm:presLayoutVars>
      </dgm:prSet>
      <dgm:spPr/>
    </dgm:pt>
    <dgm:pt modelId="{645A6627-70EA-456C-BAFF-735D9B02BFFA}" type="pres">
      <dgm:prSet presAssocID="{221E4B0E-CC10-49FA-B573-F105E4B696A8}" presName="sp" presStyleCnt="0"/>
      <dgm:spPr/>
    </dgm:pt>
    <dgm:pt modelId="{64E5ED88-750F-4069-91E0-A210DD7CD12B}" type="pres">
      <dgm:prSet presAssocID="{27937E09-8E08-4CCC-86A7-1D24A6968426}" presName="composite" presStyleCnt="0"/>
      <dgm:spPr/>
    </dgm:pt>
    <dgm:pt modelId="{95C39387-5B78-4955-ADCD-E3150F691C6E}" type="pres">
      <dgm:prSet presAssocID="{27937E09-8E08-4CCC-86A7-1D24A6968426}" presName="parentText" presStyleLbl="alignNode1" presStyleIdx="7" presStyleCnt="8">
        <dgm:presLayoutVars>
          <dgm:chMax val="1"/>
          <dgm:bulletEnabled val="1"/>
        </dgm:presLayoutVars>
      </dgm:prSet>
      <dgm:spPr/>
    </dgm:pt>
    <dgm:pt modelId="{565EF61E-525D-4BCB-AD64-8492CA014926}" type="pres">
      <dgm:prSet presAssocID="{27937E09-8E08-4CCC-86A7-1D24A6968426}" presName="descendantText" presStyleLbl="alignAcc1" presStyleIdx="7" presStyleCnt="8">
        <dgm:presLayoutVars>
          <dgm:bulletEnabled val="1"/>
        </dgm:presLayoutVars>
      </dgm:prSet>
      <dgm:spPr/>
    </dgm:pt>
  </dgm:ptLst>
  <dgm:cxnLst>
    <dgm:cxn modelId="{AFCE7305-DC9D-4008-AE5E-ECD14E8DBCED}" srcId="{328804BE-69B5-4B02-83A2-9D3EB1BECEDC}" destId="{6DA084BD-96DF-4EDA-825F-5786EC4E23E2}" srcOrd="0" destOrd="0" parTransId="{18CB1D27-8347-480F-9AB7-3F20F56EE584}" sibTransId="{AFB0DC2E-9216-4D73-A26C-49C275C6A54D}"/>
    <dgm:cxn modelId="{8081A814-755D-4487-997C-AAF43778F6E5}" srcId="{328804BE-69B5-4B02-83A2-9D3EB1BECEDC}" destId="{D430CFE5-A9E4-445A-B12A-4E8BFAE2666F}" srcOrd="3" destOrd="0" parTransId="{5DBEFCDD-BE80-49FB-A8F4-004F34083B5A}" sibTransId="{DF2D8872-B508-4724-960C-18FDE8F44D8F}"/>
    <dgm:cxn modelId="{5E221C15-DCBB-4D76-B94A-3FA595C9B245}" srcId="{C16CB836-A703-41D9-8091-A6ACA1FFF04F}" destId="{72C607FE-323D-43C7-9F81-7179B957D456}" srcOrd="0" destOrd="0" parTransId="{483C9AA7-7810-4571-A12B-1903A1539F7A}" sibTransId="{61A7C4E4-4973-4D87-911B-57D4667CFF86}"/>
    <dgm:cxn modelId="{9869DF17-1C60-40F9-B4F1-9A3F5EEA48E7}" srcId="{00C670E2-2C0F-4DDE-8BB7-9447B9B8D350}" destId="{782657FE-E70C-48DF-97F6-2EB07DE254FC}" srcOrd="0" destOrd="0" parTransId="{0DFBE426-3A8F-4D30-AB38-268BC029030F}" sibTransId="{671F4665-95FA-47A7-AFB2-4D115FE9B576}"/>
    <dgm:cxn modelId="{E22D8E1E-D82B-45A7-8A47-E91CBE5CE712}" srcId="{328804BE-69B5-4B02-83A2-9D3EB1BECEDC}" destId="{27937E09-8E08-4CCC-86A7-1D24A6968426}" srcOrd="7" destOrd="0" parTransId="{06FFCD0D-AE22-46EE-82FD-7FEFCD07662F}" sibTransId="{C4404269-79AE-42AC-B816-98E165B046D7}"/>
    <dgm:cxn modelId="{76A40020-800C-416F-9FD6-DDFA39DED43A}" type="presOf" srcId="{EA988BB4-E4F8-4D8A-82E6-A43B53FD64B8}" destId="{B4D55DE0-14F9-4B81-9947-2590ABB900A8}" srcOrd="0" destOrd="0" presId="urn:microsoft.com/office/officeart/2005/8/layout/chevron2"/>
    <dgm:cxn modelId="{A1B3CA20-FC2D-4D78-B334-DA6700421DD9}" srcId="{328804BE-69B5-4B02-83A2-9D3EB1BECEDC}" destId="{00C670E2-2C0F-4DDE-8BB7-9447B9B8D350}" srcOrd="5" destOrd="0" parTransId="{0771A101-9745-4515-B903-E461A2570166}" sibTransId="{15162194-BD08-43CF-8D49-2819805FAA11}"/>
    <dgm:cxn modelId="{23CDDE23-916D-457D-9B33-01C138E26DB1}" type="presOf" srcId="{782657FE-E70C-48DF-97F6-2EB07DE254FC}" destId="{4785DCC7-3F55-4133-A966-A82AFE76D9B2}" srcOrd="0" destOrd="0" presId="urn:microsoft.com/office/officeart/2005/8/layout/chevron2"/>
    <dgm:cxn modelId="{91B4EB33-48D8-44E8-ADC2-432056786C1D}" type="presOf" srcId="{D5C3F766-B98E-4A8B-8E59-97B97FF18097}" destId="{BDE195C8-6A76-47BE-B032-B67D6FE25804}" srcOrd="0" destOrd="0" presId="urn:microsoft.com/office/officeart/2005/8/layout/chevron2"/>
    <dgm:cxn modelId="{0C011D34-65EC-4D4E-8B8B-054AAAF87910}" type="presOf" srcId="{CF30D02D-4F87-4181-8371-28EC614F5AB9}" destId="{6A69BB79-E9FA-400B-83B5-4B40237BDE19}" srcOrd="0" destOrd="0" presId="urn:microsoft.com/office/officeart/2005/8/layout/chevron2"/>
    <dgm:cxn modelId="{E750185D-22ED-4891-989A-42731CCFDA75}" type="presOf" srcId="{00C670E2-2C0F-4DDE-8BB7-9447B9B8D350}" destId="{4FB5C865-7469-4777-8339-ED4A52CC2C3D}" srcOrd="0" destOrd="0" presId="urn:microsoft.com/office/officeart/2005/8/layout/chevron2"/>
    <dgm:cxn modelId="{13B88042-9721-49BD-A7A1-26614EF92D58}" type="presOf" srcId="{8789EACC-E8C6-4B66-984A-80F65B4A7443}" destId="{D21FC3BE-3541-42A9-9642-20D9CEB4E8C5}" srcOrd="0" destOrd="0" presId="urn:microsoft.com/office/officeart/2005/8/layout/chevron2"/>
    <dgm:cxn modelId="{CE968D65-80EF-4B83-9E57-59D94B7B940F}" type="presOf" srcId="{72C607FE-323D-43C7-9F81-7179B957D456}" destId="{799E7E2F-8B90-4698-AB31-253AAD71D931}" srcOrd="0" destOrd="0" presId="urn:microsoft.com/office/officeart/2005/8/layout/chevron2"/>
    <dgm:cxn modelId="{841B5747-5242-465E-A8ED-195F87019254}" srcId="{CF30D02D-4F87-4181-8371-28EC614F5AB9}" destId="{8641E007-A811-4669-ABF5-763148F2CAD9}" srcOrd="0" destOrd="0" parTransId="{6D59DFAF-2CAB-4C02-B0A9-65DF2EFEF2AA}" sibTransId="{80B36E45-FFAA-41A4-A7FB-82AD7FE8AFE6}"/>
    <dgm:cxn modelId="{10F57D7D-DCE5-4EAA-A817-6FD685862160}" type="presOf" srcId="{04FC7381-0EE6-4AFF-8C1E-711A6B2571BE}" destId="{05074E14-BA9E-477D-ADD7-1D6432926B8D}" srcOrd="0" destOrd="0" presId="urn:microsoft.com/office/officeart/2005/8/layout/chevron2"/>
    <dgm:cxn modelId="{FC9F7E85-F086-44FC-B0B7-E4BA1ABB2548}" type="presOf" srcId="{328804BE-69B5-4B02-83A2-9D3EB1BECEDC}" destId="{3655752B-7DC3-444D-A244-13C4F431487B}" srcOrd="0" destOrd="0" presId="urn:microsoft.com/office/officeart/2005/8/layout/chevron2"/>
    <dgm:cxn modelId="{8A10ED85-7FD2-4C32-B72E-A51C13AD22A7}" type="presOf" srcId="{F53E045D-1D27-48BC-A7C9-B41EF45C27D1}" destId="{565EF61E-525D-4BCB-AD64-8492CA014926}" srcOrd="0" destOrd="0" presId="urn:microsoft.com/office/officeart/2005/8/layout/chevron2"/>
    <dgm:cxn modelId="{967EEF85-A0F7-445F-8457-AE039DF34C76}" type="presOf" srcId="{D430CFE5-A9E4-445A-B12A-4E8BFAE2666F}" destId="{7CD9AB8E-DBED-4321-8EB8-F0BBA493A94F}" srcOrd="0" destOrd="0" presId="urn:microsoft.com/office/officeart/2005/8/layout/chevron2"/>
    <dgm:cxn modelId="{C96FC387-025A-4495-A534-CEA6FEA7BF37}" type="presOf" srcId="{C4259A7A-238C-433A-886A-F7A9EE8FA711}" destId="{7E38B01E-8C64-44BB-910A-CE362C8F9172}" srcOrd="0" destOrd="0" presId="urn:microsoft.com/office/officeart/2005/8/layout/chevron2"/>
    <dgm:cxn modelId="{5340A2A1-309F-4069-8EF6-C826E42EC676}" srcId="{328804BE-69B5-4B02-83A2-9D3EB1BECEDC}" destId="{CF30D02D-4F87-4181-8371-28EC614F5AB9}" srcOrd="1" destOrd="0" parTransId="{394470CC-3126-46E9-88CE-DFDC5E80B2D8}" sibTransId="{1EC5AAED-76CF-413E-8EB2-4AA2C5DFA6DB}"/>
    <dgm:cxn modelId="{BA5B48A4-B669-4FBD-B984-84530B646156}" srcId="{328804BE-69B5-4B02-83A2-9D3EB1BECEDC}" destId="{C4259A7A-238C-433A-886A-F7A9EE8FA711}" srcOrd="2" destOrd="0" parTransId="{74FB89A3-3D6E-4869-9F71-2BACF01C2BC6}" sibTransId="{C8AA3535-D50F-44F0-90DB-E416BDE9E3E0}"/>
    <dgm:cxn modelId="{90F3C2B2-1EEC-498F-8B8F-05C96C6E7320}" type="presOf" srcId="{8641E007-A811-4669-ABF5-763148F2CAD9}" destId="{F13D4B8D-27B0-4833-857B-5F576CFA9365}" srcOrd="0" destOrd="0" presId="urn:microsoft.com/office/officeart/2005/8/layout/chevron2"/>
    <dgm:cxn modelId="{4550D3B6-3E85-4B90-BA0F-FC087DB0D308}" srcId="{328804BE-69B5-4B02-83A2-9D3EB1BECEDC}" destId="{C16CB836-A703-41D9-8091-A6ACA1FFF04F}" srcOrd="4" destOrd="0" parTransId="{B032917D-F3E3-4F3B-A43F-2772920323AE}" sibTransId="{DD14E074-7854-407E-91B1-0B4EA298125A}"/>
    <dgm:cxn modelId="{BBA1F0BC-5F1E-4A24-B019-43B8F0873D13}" srcId="{27937E09-8E08-4CCC-86A7-1D24A6968426}" destId="{F53E045D-1D27-48BC-A7C9-B41EF45C27D1}" srcOrd="0" destOrd="0" parTransId="{2C04D6C1-E52C-45D0-90AE-FA156A25BCC4}" sibTransId="{189236AB-BFC5-49F7-9ED4-A7AF6D28B537}"/>
    <dgm:cxn modelId="{0CC71BBD-EF96-41DB-8896-E8E2CD690A9D}" type="presOf" srcId="{27937E09-8E08-4CCC-86A7-1D24A6968426}" destId="{95C39387-5B78-4955-ADCD-E3150F691C6E}" srcOrd="0" destOrd="0" presId="urn:microsoft.com/office/officeart/2005/8/layout/chevron2"/>
    <dgm:cxn modelId="{B330A5BF-3C54-4CFF-A839-93425DA06175}" srcId="{6DA084BD-96DF-4EDA-825F-5786EC4E23E2}" destId="{EA988BB4-E4F8-4D8A-82E6-A43B53FD64B8}" srcOrd="0" destOrd="0" parTransId="{44EBA799-38D0-4739-9F2B-222B0CB110C9}" sibTransId="{C3C602C5-EA3E-49F8-BF7E-AD22BE88D9BE}"/>
    <dgm:cxn modelId="{7EA72DDA-9E93-422D-9791-7D890E3698E4}" srcId="{C4259A7A-238C-433A-886A-F7A9EE8FA711}" destId="{8789EACC-E8C6-4B66-984A-80F65B4A7443}" srcOrd="0" destOrd="0" parTransId="{60145BDF-7BF0-4061-A81D-E44FA8A16D19}" sibTransId="{433558F2-5C3A-443F-822D-55F5AC824D46}"/>
    <dgm:cxn modelId="{74E90BE0-6472-49B8-8726-1895EC2F077C}" srcId="{D430CFE5-A9E4-445A-B12A-4E8BFAE2666F}" destId="{4149093E-06EE-4117-9C92-441767F67BFB}" srcOrd="0" destOrd="0" parTransId="{1F22FFF3-B025-4B90-B62A-81EB6A49BFF5}" sibTransId="{F6AE3C37-5546-4F49-98A6-BF4CC6ECC1C2}"/>
    <dgm:cxn modelId="{E05D62E4-D28B-4C65-8BD2-236C26D58489}" type="presOf" srcId="{4149093E-06EE-4117-9C92-441767F67BFB}" destId="{C8261C23-36DF-4B4F-BD52-4DED83FAEB39}" srcOrd="0" destOrd="0" presId="urn:microsoft.com/office/officeart/2005/8/layout/chevron2"/>
    <dgm:cxn modelId="{C437ECF6-E3AA-4E37-913A-10431A4B1991}" type="presOf" srcId="{6DA084BD-96DF-4EDA-825F-5786EC4E23E2}" destId="{3235AF3A-6C7C-46F5-82CF-F06645F7DD09}" srcOrd="0" destOrd="0" presId="urn:microsoft.com/office/officeart/2005/8/layout/chevron2"/>
    <dgm:cxn modelId="{8B9A48FA-6492-4BE3-A5C6-DBC91339D9CF}" srcId="{04FC7381-0EE6-4AFF-8C1E-711A6B2571BE}" destId="{D5C3F766-B98E-4A8B-8E59-97B97FF18097}" srcOrd="0" destOrd="0" parTransId="{74774431-F2BF-4B3D-B389-68BD2397D387}" sibTransId="{FFED5739-91D6-44A3-9C16-E5E1819D3832}"/>
    <dgm:cxn modelId="{C9945DFB-A003-4E3B-93BE-4A2CB0BE6843}" srcId="{328804BE-69B5-4B02-83A2-9D3EB1BECEDC}" destId="{04FC7381-0EE6-4AFF-8C1E-711A6B2571BE}" srcOrd="6" destOrd="0" parTransId="{9AED409C-A370-4975-B357-E89653F723BF}" sibTransId="{221E4B0E-CC10-49FA-B573-F105E4B696A8}"/>
    <dgm:cxn modelId="{A50147FB-F1D5-42F4-BFA3-3547C35D4678}" type="presOf" srcId="{C16CB836-A703-41D9-8091-A6ACA1FFF04F}" destId="{4BD4B827-F894-416A-9A4F-393535660B80}" srcOrd="0" destOrd="0" presId="urn:microsoft.com/office/officeart/2005/8/layout/chevron2"/>
    <dgm:cxn modelId="{6E1FA029-F911-4B87-88BF-46E5C142F584}" type="presParOf" srcId="{3655752B-7DC3-444D-A244-13C4F431487B}" destId="{67573083-8CF3-4724-9B50-BD79532BA392}" srcOrd="0" destOrd="0" presId="urn:microsoft.com/office/officeart/2005/8/layout/chevron2"/>
    <dgm:cxn modelId="{584A9B36-A42B-4DF6-B137-14D877CB4D82}" type="presParOf" srcId="{67573083-8CF3-4724-9B50-BD79532BA392}" destId="{3235AF3A-6C7C-46F5-82CF-F06645F7DD09}" srcOrd="0" destOrd="0" presId="urn:microsoft.com/office/officeart/2005/8/layout/chevron2"/>
    <dgm:cxn modelId="{8AC627F1-8391-451F-82A4-E038103893F1}" type="presParOf" srcId="{67573083-8CF3-4724-9B50-BD79532BA392}" destId="{B4D55DE0-14F9-4B81-9947-2590ABB900A8}" srcOrd="1" destOrd="0" presId="urn:microsoft.com/office/officeart/2005/8/layout/chevron2"/>
    <dgm:cxn modelId="{7D2FE2EC-5C6C-4C59-A336-20DA089EF54D}" type="presParOf" srcId="{3655752B-7DC3-444D-A244-13C4F431487B}" destId="{7356F80E-9569-419A-8788-2A3DA4150A85}" srcOrd="1" destOrd="0" presId="urn:microsoft.com/office/officeart/2005/8/layout/chevron2"/>
    <dgm:cxn modelId="{1679D57B-8885-4368-82D3-B7B4873A0A75}" type="presParOf" srcId="{3655752B-7DC3-444D-A244-13C4F431487B}" destId="{AEAD7DAF-7BC9-4FCB-8B86-9B28B63B5DEF}" srcOrd="2" destOrd="0" presId="urn:microsoft.com/office/officeart/2005/8/layout/chevron2"/>
    <dgm:cxn modelId="{1CCEF201-3713-4ADD-8B8A-8FBB55EFAA6D}" type="presParOf" srcId="{AEAD7DAF-7BC9-4FCB-8B86-9B28B63B5DEF}" destId="{6A69BB79-E9FA-400B-83B5-4B40237BDE19}" srcOrd="0" destOrd="0" presId="urn:microsoft.com/office/officeart/2005/8/layout/chevron2"/>
    <dgm:cxn modelId="{1FBC3661-CE35-4E74-9B43-54C277057314}" type="presParOf" srcId="{AEAD7DAF-7BC9-4FCB-8B86-9B28B63B5DEF}" destId="{F13D4B8D-27B0-4833-857B-5F576CFA9365}" srcOrd="1" destOrd="0" presId="urn:microsoft.com/office/officeart/2005/8/layout/chevron2"/>
    <dgm:cxn modelId="{0ED52A40-8CDB-40FB-A011-2A6B89F27F16}" type="presParOf" srcId="{3655752B-7DC3-444D-A244-13C4F431487B}" destId="{C15A9FB9-F59E-452A-82E2-7D6ACE344BD3}" srcOrd="3" destOrd="0" presId="urn:microsoft.com/office/officeart/2005/8/layout/chevron2"/>
    <dgm:cxn modelId="{91A46AEF-B733-4A6A-B606-0BBFD2FE3BD6}" type="presParOf" srcId="{3655752B-7DC3-444D-A244-13C4F431487B}" destId="{242B4212-6699-4041-8366-A6093499C80F}" srcOrd="4" destOrd="0" presId="urn:microsoft.com/office/officeart/2005/8/layout/chevron2"/>
    <dgm:cxn modelId="{B5DA344C-99C0-41BA-AD6D-58DDE49B895D}" type="presParOf" srcId="{242B4212-6699-4041-8366-A6093499C80F}" destId="{7E38B01E-8C64-44BB-910A-CE362C8F9172}" srcOrd="0" destOrd="0" presId="urn:microsoft.com/office/officeart/2005/8/layout/chevron2"/>
    <dgm:cxn modelId="{3D697862-C9AD-462E-8F9F-E1C3FECC4DED}" type="presParOf" srcId="{242B4212-6699-4041-8366-A6093499C80F}" destId="{D21FC3BE-3541-42A9-9642-20D9CEB4E8C5}" srcOrd="1" destOrd="0" presId="urn:microsoft.com/office/officeart/2005/8/layout/chevron2"/>
    <dgm:cxn modelId="{BE7ECACA-7EE5-4EC3-BB69-75A2517137FF}" type="presParOf" srcId="{3655752B-7DC3-444D-A244-13C4F431487B}" destId="{F115F8E5-4E8C-4505-BA0B-4DFA42C5CED9}" srcOrd="5" destOrd="0" presId="urn:microsoft.com/office/officeart/2005/8/layout/chevron2"/>
    <dgm:cxn modelId="{6B20FB01-04D3-4B3B-8758-B877D2248F5D}" type="presParOf" srcId="{3655752B-7DC3-444D-A244-13C4F431487B}" destId="{8A420827-8D7E-4F41-B803-6355E780F77C}" srcOrd="6" destOrd="0" presId="urn:microsoft.com/office/officeart/2005/8/layout/chevron2"/>
    <dgm:cxn modelId="{CE7A347A-94EA-4991-86A8-C3E2C8850300}" type="presParOf" srcId="{8A420827-8D7E-4F41-B803-6355E780F77C}" destId="{7CD9AB8E-DBED-4321-8EB8-F0BBA493A94F}" srcOrd="0" destOrd="0" presId="urn:microsoft.com/office/officeart/2005/8/layout/chevron2"/>
    <dgm:cxn modelId="{8D28AE7B-8E05-4D7B-972B-4B8DFF813D05}" type="presParOf" srcId="{8A420827-8D7E-4F41-B803-6355E780F77C}" destId="{C8261C23-36DF-4B4F-BD52-4DED83FAEB39}" srcOrd="1" destOrd="0" presId="urn:microsoft.com/office/officeart/2005/8/layout/chevron2"/>
    <dgm:cxn modelId="{24346156-086B-4139-91C0-63395956802D}" type="presParOf" srcId="{3655752B-7DC3-444D-A244-13C4F431487B}" destId="{FDDC3AF0-1CAB-4847-B9E2-F19580709B25}" srcOrd="7" destOrd="0" presId="urn:microsoft.com/office/officeart/2005/8/layout/chevron2"/>
    <dgm:cxn modelId="{4AEF8949-E238-45AF-A63B-ED352D43D430}" type="presParOf" srcId="{3655752B-7DC3-444D-A244-13C4F431487B}" destId="{5DB6211D-3D79-4A52-BD39-9234DA23CFB1}" srcOrd="8" destOrd="0" presId="urn:microsoft.com/office/officeart/2005/8/layout/chevron2"/>
    <dgm:cxn modelId="{3EA38BF7-E427-4D1B-BB51-79D546658DAB}" type="presParOf" srcId="{5DB6211D-3D79-4A52-BD39-9234DA23CFB1}" destId="{4BD4B827-F894-416A-9A4F-393535660B80}" srcOrd="0" destOrd="0" presId="urn:microsoft.com/office/officeart/2005/8/layout/chevron2"/>
    <dgm:cxn modelId="{3EC459D4-22B7-4885-B278-2BC59F067549}" type="presParOf" srcId="{5DB6211D-3D79-4A52-BD39-9234DA23CFB1}" destId="{799E7E2F-8B90-4698-AB31-253AAD71D931}" srcOrd="1" destOrd="0" presId="urn:microsoft.com/office/officeart/2005/8/layout/chevron2"/>
    <dgm:cxn modelId="{9E1A24A7-6CAE-4B69-8979-78CF0631F0AA}" type="presParOf" srcId="{3655752B-7DC3-444D-A244-13C4F431487B}" destId="{7222EED2-52AD-4137-930A-0ACFC2EB2723}" srcOrd="9" destOrd="0" presId="urn:microsoft.com/office/officeart/2005/8/layout/chevron2"/>
    <dgm:cxn modelId="{816B616F-B887-47DA-ABA0-B5C9B2DEDDE5}" type="presParOf" srcId="{3655752B-7DC3-444D-A244-13C4F431487B}" destId="{BB08D885-F9F4-483C-BC26-593E96995F52}" srcOrd="10" destOrd="0" presId="urn:microsoft.com/office/officeart/2005/8/layout/chevron2"/>
    <dgm:cxn modelId="{F81744B7-0A04-4799-804C-022E2232B3CE}" type="presParOf" srcId="{BB08D885-F9F4-483C-BC26-593E96995F52}" destId="{4FB5C865-7469-4777-8339-ED4A52CC2C3D}" srcOrd="0" destOrd="0" presId="urn:microsoft.com/office/officeart/2005/8/layout/chevron2"/>
    <dgm:cxn modelId="{ABEBCC5F-13A1-4745-A719-063004D32EB5}" type="presParOf" srcId="{BB08D885-F9F4-483C-BC26-593E96995F52}" destId="{4785DCC7-3F55-4133-A966-A82AFE76D9B2}" srcOrd="1" destOrd="0" presId="urn:microsoft.com/office/officeart/2005/8/layout/chevron2"/>
    <dgm:cxn modelId="{94643024-277C-4E33-9817-75461CB5B5FB}" type="presParOf" srcId="{3655752B-7DC3-444D-A244-13C4F431487B}" destId="{E1D68FC8-21D2-46F5-976F-C4761E33045E}" srcOrd="11" destOrd="0" presId="urn:microsoft.com/office/officeart/2005/8/layout/chevron2"/>
    <dgm:cxn modelId="{FCE578D2-70B8-4C25-9D5B-F3E8181C5E38}" type="presParOf" srcId="{3655752B-7DC3-444D-A244-13C4F431487B}" destId="{8D2F0DDB-EBD9-4ED3-9EB0-D33221E0279C}" srcOrd="12" destOrd="0" presId="urn:microsoft.com/office/officeart/2005/8/layout/chevron2"/>
    <dgm:cxn modelId="{F75D2759-8D57-410C-99AE-B8B69F28F0ED}" type="presParOf" srcId="{8D2F0DDB-EBD9-4ED3-9EB0-D33221E0279C}" destId="{05074E14-BA9E-477D-ADD7-1D6432926B8D}" srcOrd="0" destOrd="0" presId="urn:microsoft.com/office/officeart/2005/8/layout/chevron2"/>
    <dgm:cxn modelId="{40676A47-4F00-467D-8BF6-638C57645053}" type="presParOf" srcId="{8D2F0DDB-EBD9-4ED3-9EB0-D33221E0279C}" destId="{BDE195C8-6A76-47BE-B032-B67D6FE25804}" srcOrd="1" destOrd="0" presId="urn:microsoft.com/office/officeart/2005/8/layout/chevron2"/>
    <dgm:cxn modelId="{BDDAC2D0-F669-419A-B9B8-DB85559E409F}" type="presParOf" srcId="{3655752B-7DC3-444D-A244-13C4F431487B}" destId="{645A6627-70EA-456C-BAFF-735D9B02BFFA}" srcOrd="13" destOrd="0" presId="urn:microsoft.com/office/officeart/2005/8/layout/chevron2"/>
    <dgm:cxn modelId="{ADA43085-D127-4598-99CE-B87EE6010F2D}" type="presParOf" srcId="{3655752B-7DC3-444D-A244-13C4F431487B}" destId="{64E5ED88-750F-4069-91E0-A210DD7CD12B}" srcOrd="14" destOrd="0" presId="urn:microsoft.com/office/officeart/2005/8/layout/chevron2"/>
    <dgm:cxn modelId="{8B981A9B-A2BD-44D0-95BB-5D13454E0A03}" type="presParOf" srcId="{64E5ED88-750F-4069-91E0-A210DD7CD12B}" destId="{95C39387-5B78-4955-ADCD-E3150F691C6E}" srcOrd="0" destOrd="0" presId="urn:microsoft.com/office/officeart/2005/8/layout/chevron2"/>
    <dgm:cxn modelId="{B397B228-AC09-494E-83AA-F59BB62D025D}" type="presParOf" srcId="{64E5ED88-750F-4069-91E0-A210DD7CD12B}" destId="{565EF61E-525D-4BCB-AD64-8492CA014926}"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35AF3A-6C7C-46F5-82CF-F06645F7DD09}">
      <dsp:nvSpPr>
        <dsp:cNvPr id="0" name=""/>
        <dsp:cNvSpPr/>
      </dsp:nvSpPr>
      <dsp:spPr>
        <a:xfrm rot="5400000">
          <a:off x="-129975" y="134380"/>
          <a:ext cx="866500" cy="606550"/>
        </a:xfrm>
        <a:prstGeom prst="chevron">
          <a:avLst/>
        </a:prstGeom>
        <a:solidFill>
          <a:srgbClr val="00B050"/>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kern="1200" dirty="0"/>
            <a:t>If NO</a:t>
          </a:r>
        </a:p>
      </dsp:txBody>
      <dsp:txXfrm rot="-5400000">
        <a:off x="0" y="307680"/>
        <a:ext cx="606550" cy="259950"/>
      </dsp:txXfrm>
    </dsp:sp>
    <dsp:sp modelId="{B4D55DE0-14F9-4B81-9947-2590ABB900A8}">
      <dsp:nvSpPr>
        <dsp:cNvPr id="0" name=""/>
        <dsp:cNvSpPr/>
      </dsp:nvSpPr>
      <dsp:spPr>
        <a:xfrm rot="5400000">
          <a:off x="3630416" y="-3019460"/>
          <a:ext cx="563225" cy="661095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None/>
          </a:pPr>
          <a:r>
            <a:rPr lang="en-US" sz="1400" b="0" kern="1200" dirty="0"/>
            <a:t>Is the activity, intervention or role </a:t>
          </a:r>
          <a:r>
            <a:rPr lang="en-US" sz="1400" b="1" kern="1200" dirty="0"/>
            <a:t>prohibited</a:t>
          </a:r>
          <a:r>
            <a:rPr lang="en-US" sz="1400" b="0" kern="1200" dirty="0"/>
            <a:t> by the Nurse Practice Act and rules/regulations or any other applicable laws, rules/regulations or accreditation standards or professional nursing scope and standards?</a:t>
          </a:r>
        </a:p>
      </dsp:txBody>
      <dsp:txXfrm rot="-5400000">
        <a:off x="606550" y="31900"/>
        <a:ext cx="6583463" cy="508237"/>
      </dsp:txXfrm>
    </dsp:sp>
    <dsp:sp modelId="{D213CE82-FFD9-4981-86B4-5CFFD9D86AF6}">
      <dsp:nvSpPr>
        <dsp:cNvPr id="0" name=""/>
        <dsp:cNvSpPr/>
      </dsp:nvSpPr>
      <dsp:spPr>
        <a:xfrm rot="5400000">
          <a:off x="-129975" y="928760"/>
          <a:ext cx="866500" cy="606550"/>
        </a:xfrm>
        <a:prstGeom prst="chevron">
          <a:avLst/>
        </a:prstGeom>
        <a:solidFill>
          <a:srgbClr val="00B050"/>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kern="1200" dirty="0"/>
            <a:t>If YES</a:t>
          </a:r>
        </a:p>
      </dsp:txBody>
      <dsp:txXfrm rot="-5400000">
        <a:off x="0" y="1102060"/>
        <a:ext cx="606550" cy="259950"/>
      </dsp:txXfrm>
    </dsp:sp>
    <dsp:sp modelId="{0894336A-98FD-41F1-961F-8E2EE28C03DA}">
      <dsp:nvSpPr>
        <dsp:cNvPr id="0" name=""/>
        <dsp:cNvSpPr/>
      </dsp:nvSpPr>
      <dsp:spPr>
        <a:xfrm rot="5400000">
          <a:off x="3630416" y="-2225081"/>
          <a:ext cx="563225" cy="661095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None/>
          </a:pPr>
          <a:r>
            <a:rPr lang="en-US" sz="1400" b="0" kern="1200" dirty="0"/>
            <a:t>Is performing the activity, intervention or role </a:t>
          </a:r>
          <a:r>
            <a:rPr lang="en-US" sz="1400" b="1" kern="1200" dirty="0"/>
            <a:t>consistent </a:t>
          </a:r>
          <a:r>
            <a:rPr lang="en-US" sz="1400" b="0" kern="1200" dirty="0"/>
            <a:t>with evidence-based nursing and health care literature? </a:t>
          </a:r>
        </a:p>
      </dsp:txBody>
      <dsp:txXfrm rot="-5400000">
        <a:off x="606550" y="826279"/>
        <a:ext cx="6583463" cy="508237"/>
      </dsp:txXfrm>
    </dsp:sp>
    <dsp:sp modelId="{79F3EF17-ACF8-45EB-9859-214984A31F8C}">
      <dsp:nvSpPr>
        <dsp:cNvPr id="0" name=""/>
        <dsp:cNvSpPr/>
      </dsp:nvSpPr>
      <dsp:spPr>
        <a:xfrm rot="5400000">
          <a:off x="-129975" y="1723139"/>
          <a:ext cx="866500" cy="606550"/>
        </a:xfrm>
        <a:prstGeom prst="chevron">
          <a:avLst/>
        </a:prstGeom>
        <a:solidFill>
          <a:srgbClr val="00B050"/>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kern="1200" dirty="0"/>
            <a:t>If YES</a:t>
          </a:r>
        </a:p>
      </dsp:txBody>
      <dsp:txXfrm rot="-5400000">
        <a:off x="0" y="1896439"/>
        <a:ext cx="606550" cy="259950"/>
      </dsp:txXfrm>
    </dsp:sp>
    <dsp:sp modelId="{F0305F0D-5E96-4B90-9A24-433629B7E2C0}">
      <dsp:nvSpPr>
        <dsp:cNvPr id="0" name=""/>
        <dsp:cNvSpPr/>
      </dsp:nvSpPr>
      <dsp:spPr>
        <a:xfrm rot="5400000">
          <a:off x="3630416" y="-1430701"/>
          <a:ext cx="563225" cy="661095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None/>
          </a:pPr>
          <a:r>
            <a:rPr lang="en-US" sz="1400" b="0" kern="1200" dirty="0"/>
            <a:t>Are there practice setting </a:t>
          </a:r>
          <a:r>
            <a:rPr lang="en-US" sz="1400" b="1" kern="1200" dirty="0"/>
            <a:t>policies and procedures </a:t>
          </a:r>
          <a:r>
            <a:rPr lang="en-US" sz="1400" b="0" kern="1200" dirty="0"/>
            <a:t>in place to support performing the activity, intervention or role? </a:t>
          </a:r>
        </a:p>
      </dsp:txBody>
      <dsp:txXfrm rot="-5400000">
        <a:off x="606550" y="1620659"/>
        <a:ext cx="6583463" cy="508237"/>
      </dsp:txXfrm>
    </dsp:sp>
    <dsp:sp modelId="{8A99D28F-E1D6-4F81-9F45-7BFBE0D23503}">
      <dsp:nvSpPr>
        <dsp:cNvPr id="0" name=""/>
        <dsp:cNvSpPr/>
      </dsp:nvSpPr>
      <dsp:spPr>
        <a:xfrm rot="5400000">
          <a:off x="-129975" y="2517519"/>
          <a:ext cx="866500" cy="606550"/>
        </a:xfrm>
        <a:prstGeom prst="chevron">
          <a:avLst/>
        </a:prstGeom>
        <a:solidFill>
          <a:srgbClr val="00B050"/>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kern="1200" dirty="0"/>
            <a:t>If YES</a:t>
          </a:r>
        </a:p>
      </dsp:txBody>
      <dsp:txXfrm rot="-5400000">
        <a:off x="0" y="2690819"/>
        <a:ext cx="606550" cy="259950"/>
      </dsp:txXfrm>
    </dsp:sp>
    <dsp:sp modelId="{1A35E91E-5298-45B4-B86D-C07AC5E9DB18}">
      <dsp:nvSpPr>
        <dsp:cNvPr id="0" name=""/>
        <dsp:cNvSpPr/>
      </dsp:nvSpPr>
      <dsp:spPr>
        <a:xfrm rot="5400000">
          <a:off x="3630416" y="-636322"/>
          <a:ext cx="563225" cy="661095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None/>
          </a:pPr>
          <a:r>
            <a:rPr lang="en-US" sz="1400" b="0" kern="1200" dirty="0"/>
            <a:t>Has the nurse completed the </a:t>
          </a:r>
          <a:r>
            <a:rPr lang="en-US" sz="1400" b="1" kern="1200" dirty="0"/>
            <a:t>necessary education </a:t>
          </a:r>
          <a:r>
            <a:rPr lang="en-US" sz="1400" b="0" kern="1200" dirty="0"/>
            <a:t>to safely perform the activity, intervention or role? </a:t>
          </a:r>
        </a:p>
      </dsp:txBody>
      <dsp:txXfrm rot="-5400000">
        <a:off x="606550" y="2415038"/>
        <a:ext cx="6583463" cy="508237"/>
      </dsp:txXfrm>
    </dsp:sp>
    <dsp:sp modelId="{5F634BC9-A6E4-4A1F-9023-E3935128B9CC}">
      <dsp:nvSpPr>
        <dsp:cNvPr id="0" name=""/>
        <dsp:cNvSpPr/>
      </dsp:nvSpPr>
      <dsp:spPr>
        <a:xfrm rot="5400000">
          <a:off x="-129975" y="3311898"/>
          <a:ext cx="866500" cy="606550"/>
        </a:xfrm>
        <a:prstGeom prst="chevron">
          <a:avLst/>
        </a:prstGeom>
        <a:solidFill>
          <a:srgbClr val="00B050"/>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kern="1200" dirty="0"/>
            <a:t>If YES</a:t>
          </a:r>
        </a:p>
      </dsp:txBody>
      <dsp:txXfrm rot="-5400000">
        <a:off x="0" y="3485198"/>
        <a:ext cx="606550" cy="259950"/>
      </dsp:txXfrm>
    </dsp:sp>
    <dsp:sp modelId="{6903D1C2-D2C5-4CE7-A2E1-D1F01FE7239D}">
      <dsp:nvSpPr>
        <dsp:cNvPr id="0" name=""/>
        <dsp:cNvSpPr/>
      </dsp:nvSpPr>
      <dsp:spPr>
        <a:xfrm rot="5400000">
          <a:off x="3630416" y="158057"/>
          <a:ext cx="563225" cy="661095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None/>
          </a:pPr>
          <a:r>
            <a:rPr lang="en-US" sz="1400" b="0" kern="1200" dirty="0"/>
            <a:t>Is there documented evidence of the nurse's </a:t>
          </a:r>
          <a:r>
            <a:rPr lang="en-US" sz="1400" b="1" kern="1200" dirty="0"/>
            <a:t>current competence </a:t>
          </a:r>
          <a:r>
            <a:rPr lang="en-US" sz="1400" b="0" kern="1200" dirty="0"/>
            <a:t>(knowledge, skills, abilities, and judgments) to safely perform the activity, intervention or role? </a:t>
          </a:r>
        </a:p>
      </dsp:txBody>
      <dsp:txXfrm rot="-5400000">
        <a:off x="606550" y="3209417"/>
        <a:ext cx="6583463" cy="508237"/>
      </dsp:txXfrm>
    </dsp:sp>
    <dsp:sp modelId="{960118CE-BB55-49F2-BDBC-F2C000041DF2}">
      <dsp:nvSpPr>
        <dsp:cNvPr id="0" name=""/>
        <dsp:cNvSpPr/>
      </dsp:nvSpPr>
      <dsp:spPr>
        <a:xfrm rot="5400000">
          <a:off x="-129975" y="4106278"/>
          <a:ext cx="866500" cy="606550"/>
        </a:xfrm>
        <a:prstGeom prst="chevron">
          <a:avLst/>
        </a:prstGeom>
        <a:solidFill>
          <a:srgbClr val="00B050"/>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kern="1200"/>
            <a:t>If YES</a:t>
          </a:r>
          <a:endParaRPr lang="en-US" sz="1400" b="0" kern="1200" dirty="0"/>
        </a:p>
      </dsp:txBody>
      <dsp:txXfrm rot="-5400000">
        <a:off x="0" y="4279578"/>
        <a:ext cx="606550" cy="259950"/>
      </dsp:txXfrm>
    </dsp:sp>
    <dsp:sp modelId="{D9698BB5-40FB-4A04-A83C-422567B0F3E2}">
      <dsp:nvSpPr>
        <dsp:cNvPr id="0" name=""/>
        <dsp:cNvSpPr/>
      </dsp:nvSpPr>
      <dsp:spPr>
        <a:xfrm rot="5400000">
          <a:off x="3630416" y="952436"/>
          <a:ext cx="563225" cy="661095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None/>
          </a:pPr>
          <a:r>
            <a:rPr lang="en-US" sz="1400" b="0" kern="1200" dirty="0"/>
            <a:t>Does the nurse have the </a:t>
          </a:r>
          <a:r>
            <a:rPr lang="en-US" sz="1400" b="1" kern="1200" dirty="0"/>
            <a:t>appropriate resources </a:t>
          </a:r>
          <a:r>
            <a:rPr lang="en-US" sz="1400" b="0" kern="1200" dirty="0"/>
            <a:t>to perform the activity, intervention or role in the practice setting? </a:t>
          </a:r>
        </a:p>
      </dsp:txBody>
      <dsp:txXfrm rot="-5400000">
        <a:off x="606550" y="4003796"/>
        <a:ext cx="6583463" cy="508237"/>
      </dsp:txXfrm>
    </dsp:sp>
    <dsp:sp modelId="{9CFDD92D-DA97-484B-903F-7363E91B282B}">
      <dsp:nvSpPr>
        <dsp:cNvPr id="0" name=""/>
        <dsp:cNvSpPr/>
      </dsp:nvSpPr>
      <dsp:spPr>
        <a:xfrm rot="5400000">
          <a:off x="-129975" y="4900657"/>
          <a:ext cx="866500" cy="606550"/>
        </a:xfrm>
        <a:prstGeom prst="chevron">
          <a:avLst/>
        </a:prstGeom>
        <a:solidFill>
          <a:srgbClr val="00B050"/>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kern="1200" dirty="0"/>
            <a:t>If YES</a:t>
          </a:r>
        </a:p>
      </dsp:txBody>
      <dsp:txXfrm rot="-5400000">
        <a:off x="0" y="5073957"/>
        <a:ext cx="606550" cy="259950"/>
      </dsp:txXfrm>
    </dsp:sp>
    <dsp:sp modelId="{E818ECAA-8D6B-4112-B36F-6141A0A080A7}">
      <dsp:nvSpPr>
        <dsp:cNvPr id="0" name=""/>
        <dsp:cNvSpPr/>
      </dsp:nvSpPr>
      <dsp:spPr>
        <a:xfrm rot="5400000">
          <a:off x="3630416" y="1746816"/>
          <a:ext cx="563225" cy="661095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None/>
          </a:pPr>
          <a:r>
            <a:rPr lang="en-US" sz="1400" b="0" kern="1200" dirty="0"/>
            <a:t>Would a </a:t>
          </a:r>
          <a:r>
            <a:rPr lang="en-US" sz="1400" b="1" kern="1200" dirty="0"/>
            <a:t>reasonable and prudent </a:t>
          </a:r>
          <a:r>
            <a:rPr lang="en-US" sz="1400" b="0" kern="1200" dirty="0"/>
            <a:t>nurse perform the activity, intervention or role in this setting? </a:t>
          </a:r>
        </a:p>
      </dsp:txBody>
      <dsp:txXfrm rot="-5400000">
        <a:off x="606550" y="4798176"/>
        <a:ext cx="6583463" cy="508237"/>
      </dsp:txXfrm>
    </dsp:sp>
    <dsp:sp modelId="{812E5DA8-B4E7-43A5-81BA-8BB308204F44}">
      <dsp:nvSpPr>
        <dsp:cNvPr id="0" name=""/>
        <dsp:cNvSpPr/>
      </dsp:nvSpPr>
      <dsp:spPr>
        <a:xfrm rot="5400000">
          <a:off x="-129975" y="5695037"/>
          <a:ext cx="866500" cy="606550"/>
        </a:xfrm>
        <a:prstGeom prst="chevron">
          <a:avLst/>
        </a:prstGeom>
        <a:solidFill>
          <a:srgbClr val="00B050"/>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kern="1200"/>
            <a:t>If YES</a:t>
          </a:r>
          <a:endParaRPr lang="en-US" sz="1400" b="0" kern="1200" dirty="0"/>
        </a:p>
      </dsp:txBody>
      <dsp:txXfrm rot="-5400000">
        <a:off x="0" y="5868337"/>
        <a:ext cx="606550" cy="259950"/>
      </dsp:txXfrm>
    </dsp:sp>
    <dsp:sp modelId="{85470AC5-9F8C-402D-A2C7-8A62735D1B8A}">
      <dsp:nvSpPr>
        <dsp:cNvPr id="0" name=""/>
        <dsp:cNvSpPr/>
      </dsp:nvSpPr>
      <dsp:spPr>
        <a:xfrm rot="5400000">
          <a:off x="3630416" y="2541195"/>
          <a:ext cx="563225" cy="661095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None/>
          </a:pPr>
          <a:r>
            <a:rPr lang="en-US" sz="1400" b="0" kern="1200" dirty="0"/>
            <a:t>Is the nurse prepared to </a:t>
          </a:r>
          <a:r>
            <a:rPr lang="en-US" sz="1400" b="1" kern="1200" dirty="0"/>
            <a:t>accept accountability </a:t>
          </a:r>
          <a:r>
            <a:rPr lang="en-US" sz="1400" b="0" kern="1200" dirty="0"/>
            <a:t>for the activity, intervention or role and for the related outcomes?</a:t>
          </a:r>
        </a:p>
      </dsp:txBody>
      <dsp:txXfrm rot="-5400000">
        <a:off x="606550" y="5592555"/>
        <a:ext cx="6583463" cy="5082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35AF3A-6C7C-46F5-82CF-F06645F7DD09}">
      <dsp:nvSpPr>
        <dsp:cNvPr id="0" name=""/>
        <dsp:cNvSpPr/>
      </dsp:nvSpPr>
      <dsp:spPr>
        <a:xfrm rot="5400000">
          <a:off x="-114395" y="120818"/>
          <a:ext cx="762639" cy="533847"/>
        </a:xfrm>
        <a:prstGeom prst="chevron">
          <a:avLst/>
        </a:prstGeom>
        <a:solidFill>
          <a:srgbClr val="00B050"/>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0" kern="1200" dirty="0"/>
            <a:t>If YES</a:t>
          </a:r>
        </a:p>
      </dsp:txBody>
      <dsp:txXfrm rot="-5400000">
        <a:off x="2" y="273346"/>
        <a:ext cx="533847" cy="228792"/>
      </dsp:txXfrm>
    </dsp:sp>
    <dsp:sp modelId="{B4D55DE0-14F9-4B81-9947-2590ABB900A8}">
      <dsp:nvSpPr>
        <dsp:cNvPr id="0" name=""/>
        <dsp:cNvSpPr/>
      </dsp:nvSpPr>
      <dsp:spPr>
        <a:xfrm rot="5400000">
          <a:off x="4207982" y="-3667712"/>
          <a:ext cx="495976" cy="7844246"/>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None/>
          </a:pPr>
          <a:r>
            <a:rPr lang="en-US" sz="1600" b="0" kern="1200" dirty="0"/>
            <a:t>Is the activity, intervention, or role </a:t>
          </a:r>
          <a:r>
            <a:rPr lang="en-US" sz="1600" b="1" kern="1200" dirty="0"/>
            <a:t>permissible</a:t>
          </a:r>
          <a:r>
            <a:rPr lang="en-US" sz="1600" b="0" kern="1200" dirty="0"/>
            <a:t> under applicable laws, regulations, certification standards, and organizational policies?</a:t>
          </a:r>
        </a:p>
      </dsp:txBody>
      <dsp:txXfrm rot="-5400000">
        <a:off x="533847" y="30635"/>
        <a:ext cx="7820034" cy="447552"/>
      </dsp:txXfrm>
    </dsp:sp>
    <dsp:sp modelId="{6A69BB79-E9FA-400B-83B5-4B40237BDE19}">
      <dsp:nvSpPr>
        <dsp:cNvPr id="0" name=""/>
        <dsp:cNvSpPr/>
      </dsp:nvSpPr>
      <dsp:spPr>
        <a:xfrm rot="5400000">
          <a:off x="-114395" y="810553"/>
          <a:ext cx="762639" cy="533847"/>
        </a:xfrm>
        <a:prstGeom prst="chevron">
          <a:avLst/>
        </a:prstGeom>
        <a:solidFill>
          <a:srgbClr val="00B050"/>
        </a:solidFill>
        <a:ln w="12700" cap="flat" cmpd="sng" algn="ctr">
          <a:solidFill>
            <a:schemeClr val="accent3">
              <a:hueOff val="-1910028"/>
              <a:satOff val="1167"/>
              <a:lumOff val="-106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0" kern="1200" dirty="0"/>
            <a:t>If YES</a:t>
          </a:r>
        </a:p>
      </dsp:txBody>
      <dsp:txXfrm rot="-5400000">
        <a:off x="2" y="963081"/>
        <a:ext cx="533847" cy="228792"/>
      </dsp:txXfrm>
    </dsp:sp>
    <dsp:sp modelId="{F13D4B8D-27B0-4833-857B-5F576CFA9365}">
      <dsp:nvSpPr>
        <dsp:cNvPr id="0" name=""/>
        <dsp:cNvSpPr/>
      </dsp:nvSpPr>
      <dsp:spPr>
        <a:xfrm rot="5400000">
          <a:off x="4208112" y="-2978107"/>
          <a:ext cx="495715" cy="7844246"/>
        </a:xfrm>
        <a:prstGeom prst="round2SameRect">
          <a:avLst/>
        </a:prstGeom>
        <a:solidFill>
          <a:schemeClr val="lt1">
            <a:alpha val="90000"/>
            <a:hueOff val="0"/>
            <a:satOff val="0"/>
            <a:lumOff val="0"/>
            <a:alphaOff val="0"/>
          </a:schemeClr>
        </a:solidFill>
        <a:ln w="12700" cap="flat" cmpd="sng" algn="ctr">
          <a:solidFill>
            <a:schemeClr val="accent3">
              <a:hueOff val="-1910028"/>
              <a:satOff val="1167"/>
              <a:lumOff val="-10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None/>
          </a:pPr>
          <a:r>
            <a:rPr lang="en-US" sz="1600" b="0" kern="1200" dirty="0"/>
            <a:t>Is performing the activity, intervention, or role </a:t>
          </a:r>
          <a:r>
            <a:rPr lang="en-US" sz="1600" b="1" kern="1200" dirty="0"/>
            <a:t>consistent with evidence-based standards </a:t>
          </a:r>
          <a:r>
            <a:rPr lang="en-US" sz="1600" b="0" kern="1200" dirty="0"/>
            <a:t>of practice? </a:t>
          </a:r>
        </a:p>
      </dsp:txBody>
      <dsp:txXfrm rot="-5400000">
        <a:off x="533847" y="720357"/>
        <a:ext cx="7820047" cy="447317"/>
      </dsp:txXfrm>
    </dsp:sp>
    <dsp:sp modelId="{7E38B01E-8C64-44BB-910A-CE362C8F9172}">
      <dsp:nvSpPr>
        <dsp:cNvPr id="0" name=""/>
        <dsp:cNvSpPr/>
      </dsp:nvSpPr>
      <dsp:spPr>
        <a:xfrm rot="5400000">
          <a:off x="-114395" y="1500288"/>
          <a:ext cx="762639" cy="533847"/>
        </a:xfrm>
        <a:prstGeom prst="chevron">
          <a:avLst/>
        </a:prstGeom>
        <a:solidFill>
          <a:srgbClr val="00B050"/>
        </a:solidFill>
        <a:ln w="12700" cap="flat" cmpd="sng" algn="ctr">
          <a:solidFill>
            <a:schemeClr val="accent3">
              <a:hueOff val="-3820057"/>
              <a:satOff val="2334"/>
              <a:lumOff val="-212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0" kern="1200" dirty="0"/>
            <a:t> If YES</a:t>
          </a:r>
        </a:p>
      </dsp:txBody>
      <dsp:txXfrm rot="-5400000">
        <a:off x="2" y="1652816"/>
        <a:ext cx="533847" cy="228792"/>
      </dsp:txXfrm>
    </dsp:sp>
    <dsp:sp modelId="{D21FC3BE-3541-42A9-9642-20D9CEB4E8C5}">
      <dsp:nvSpPr>
        <dsp:cNvPr id="0" name=""/>
        <dsp:cNvSpPr/>
      </dsp:nvSpPr>
      <dsp:spPr>
        <a:xfrm rot="5400000">
          <a:off x="4208112" y="-2288372"/>
          <a:ext cx="495715" cy="7844246"/>
        </a:xfrm>
        <a:prstGeom prst="round2SameRect">
          <a:avLst/>
        </a:prstGeom>
        <a:solidFill>
          <a:schemeClr val="lt1">
            <a:alpha val="90000"/>
            <a:hueOff val="0"/>
            <a:satOff val="0"/>
            <a:lumOff val="0"/>
            <a:alphaOff val="0"/>
          </a:schemeClr>
        </a:solidFill>
        <a:ln w="12700" cap="flat" cmpd="sng" algn="ctr">
          <a:solidFill>
            <a:schemeClr val="accent3">
              <a:hueOff val="-3820057"/>
              <a:satOff val="2334"/>
              <a:lumOff val="-212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None/>
          </a:pPr>
          <a:r>
            <a:rPr lang="en-US" sz="1600" b="0" kern="1200" dirty="0"/>
            <a:t>Are there practice setting </a:t>
          </a:r>
          <a:r>
            <a:rPr lang="en-US" sz="1600" b="1" kern="1200" dirty="0"/>
            <a:t>policies and procedures in place </a:t>
          </a:r>
          <a:r>
            <a:rPr lang="en-US" sz="1600" b="0" kern="1200" dirty="0"/>
            <a:t>to support performing the activity, intervention, or role? </a:t>
          </a:r>
        </a:p>
      </dsp:txBody>
      <dsp:txXfrm rot="-5400000">
        <a:off x="533847" y="1410092"/>
        <a:ext cx="7820047" cy="447317"/>
      </dsp:txXfrm>
    </dsp:sp>
    <dsp:sp modelId="{7CD9AB8E-DBED-4321-8EB8-F0BBA493A94F}">
      <dsp:nvSpPr>
        <dsp:cNvPr id="0" name=""/>
        <dsp:cNvSpPr/>
      </dsp:nvSpPr>
      <dsp:spPr>
        <a:xfrm rot="5400000">
          <a:off x="-114395" y="2190023"/>
          <a:ext cx="762639" cy="533847"/>
        </a:xfrm>
        <a:prstGeom prst="chevron">
          <a:avLst/>
        </a:prstGeom>
        <a:solidFill>
          <a:srgbClr val="00B050"/>
        </a:solidFill>
        <a:ln w="12700" cap="flat" cmpd="sng" algn="ctr">
          <a:solidFill>
            <a:schemeClr val="accent3">
              <a:hueOff val="-5730085"/>
              <a:satOff val="3501"/>
              <a:lumOff val="-319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0" kern="1200" dirty="0"/>
            <a:t> If YES</a:t>
          </a:r>
        </a:p>
      </dsp:txBody>
      <dsp:txXfrm rot="-5400000">
        <a:off x="2" y="2342551"/>
        <a:ext cx="533847" cy="228792"/>
      </dsp:txXfrm>
    </dsp:sp>
    <dsp:sp modelId="{C8261C23-36DF-4B4F-BD52-4DED83FAEB39}">
      <dsp:nvSpPr>
        <dsp:cNvPr id="0" name=""/>
        <dsp:cNvSpPr/>
      </dsp:nvSpPr>
      <dsp:spPr>
        <a:xfrm rot="5400000">
          <a:off x="4208112" y="-1598638"/>
          <a:ext cx="495715" cy="7844246"/>
        </a:xfrm>
        <a:prstGeom prst="round2SameRect">
          <a:avLst/>
        </a:prstGeom>
        <a:solidFill>
          <a:schemeClr val="lt1">
            <a:alpha val="90000"/>
            <a:hueOff val="0"/>
            <a:satOff val="0"/>
            <a:lumOff val="0"/>
            <a:alphaOff val="0"/>
          </a:schemeClr>
        </a:solidFill>
        <a:ln w="12700" cap="flat" cmpd="sng" algn="ctr">
          <a:solidFill>
            <a:schemeClr val="accent3">
              <a:hueOff val="-5730085"/>
              <a:satOff val="3501"/>
              <a:lumOff val="-319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None/>
          </a:pPr>
          <a:r>
            <a:rPr lang="en-US" sz="1600" b="0" kern="1200" dirty="0"/>
            <a:t>Has the peer worker </a:t>
          </a:r>
          <a:r>
            <a:rPr lang="en-US" sz="1600" b="1" kern="1200" dirty="0"/>
            <a:t>completed the necessary education and training </a:t>
          </a:r>
          <a:r>
            <a:rPr lang="en-US" sz="1600" b="0" kern="1200" dirty="0"/>
            <a:t>to safely and competently perform the activity, intervention, or role?</a:t>
          </a:r>
        </a:p>
      </dsp:txBody>
      <dsp:txXfrm rot="-5400000">
        <a:off x="533847" y="2099826"/>
        <a:ext cx="7820047" cy="447317"/>
      </dsp:txXfrm>
    </dsp:sp>
    <dsp:sp modelId="{4BD4B827-F894-416A-9A4F-393535660B80}">
      <dsp:nvSpPr>
        <dsp:cNvPr id="0" name=""/>
        <dsp:cNvSpPr/>
      </dsp:nvSpPr>
      <dsp:spPr>
        <a:xfrm rot="5400000">
          <a:off x="-114395" y="2879758"/>
          <a:ext cx="762639" cy="533847"/>
        </a:xfrm>
        <a:prstGeom prst="chevron">
          <a:avLst/>
        </a:prstGeom>
        <a:solidFill>
          <a:srgbClr val="00B050"/>
        </a:solidFill>
        <a:ln w="12700" cap="flat" cmpd="sng" algn="ctr">
          <a:solidFill>
            <a:schemeClr val="accent3">
              <a:hueOff val="-7640114"/>
              <a:satOff val="4669"/>
              <a:lumOff val="-425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0" kern="1200" dirty="0"/>
            <a:t>If YES</a:t>
          </a:r>
        </a:p>
      </dsp:txBody>
      <dsp:txXfrm rot="-5400000">
        <a:off x="2" y="3032286"/>
        <a:ext cx="533847" cy="228792"/>
      </dsp:txXfrm>
    </dsp:sp>
    <dsp:sp modelId="{799E7E2F-8B90-4698-AB31-253AAD71D931}">
      <dsp:nvSpPr>
        <dsp:cNvPr id="0" name=""/>
        <dsp:cNvSpPr/>
      </dsp:nvSpPr>
      <dsp:spPr>
        <a:xfrm rot="5400000">
          <a:off x="4208112" y="-908903"/>
          <a:ext cx="495715" cy="7844246"/>
        </a:xfrm>
        <a:prstGeom prst="round2SameRect">
          <a:avLst/>
        </a:prstGeom>
        <a:solidFill>
          <a:schemeClr val="lt1">
            <a:alpha val="90000"/>
            <a:hueOff val="0"/>
            <a:satOff val="0"/>
            <a:lumOff val="0"/>
            <a:alphaOff val="0"/>
          </a:schemeClr>
        </a:solidFill>
        <a:ln w="12700" cap="flat" cmpd="sng" algn="ctr">
          <a:solidFill>
            <a:schemeClr val="accent3">
              <a:hueOff val="-7640114"/>
              <a:satOff val="4669"/>
              <a:lumOff val="-425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None/>
          </a:pPr>
          <a:r>
            <a:rPr lang="en-US" sz="1600" b="0" kern="1200" dirty="0"/>
            <a:t>Is there documented evidence of the peer worker's </a:t>
          </a:r>
          <a:r>
            <a:rPr lang="en-US" sz="1600" b="1" kern="1200" dirty="0"/>
            <a:t>current competence </a:t>
          </a:r>
          <a:r>
            <a:rPr lang="en-US" sz="1600" b="0" kern="1200" dirty="0"/>
            <a:t>(knowledge, skills, and attitudes) to safely and competently perform the activity, intervention, or role? </a:t>
          </a:r>
        </a:p>
      </dsp:txBody>
      <dsp:txXfrm rot="-5400000">
        <a:off x="533847" y="2789561"/>
        <a:ext cx="7820047" cy="447317"/>
      </dsp:txXfrm>
    </dsp:sp>
    <dsp:sp modelId="{4FB5C865-7469-4777-8339-ED4A52CC2C3D}">
      <dsp:nvSpPr>
        <dsp:cNvPr id="0" name=""/>
        <dsp:cNvSpPr/>
      </dsp:nvSpPr>
      <dsp:spPr>
        <a:xfrm rot="5400000">
          <a:off x="-114395" y="3569492"/>
          <a:ext cx="762639" cy="533847"/>
        </a:xfrm>
        <a:prstGeom prst="chevron">
          <a:avLst/>
        </a:prstGeom>
        <a:solidFill>
          <a:srgbClr val="00B050"/>
        </a:solidFill>
        <a:ln w="12700" cap="flat" cmpd="sng" algn="ctr">
          <a:solidFill>
            <a:schemeClr val="accent3">
              <a:hueOff val="-9550142"/>
              <a:satOff val="5836"/>
              <a:lumOff val="-53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0" kern="1200" dirty="0"/>
            <a:t>If YES</a:t>
          </a:r>
        </a:p>
      </dsp:txBody>
      <dsp:txXfrm rot="-5400000">
        <a:off x="2" y="3722020"/>
        <a:ext cx="533847" cy="228792"/>
      </dsp:txXfrm>
    </dsp:sp>
    <dsp:sp modelId="{4785DCC7-3F55-4133-A966-A82AFE76D9B2}">
      <dsp:nvSpPr>
        <dsp:cNvPr id="0" name=""/>
        <dsp:cNvSpPr/>
      </dsp:nvSpPr>
      <dsp:spPr>
        <a:xfrm rot="5400000">
          <a:off x="4208112" y="-219168"/>
          <a:ext cx="495715" cy="7844246"/>
        </a:xfrm>
        <a:prstGeom prst="round2SameRect">
          <a:avLst/>
        </a:prstGeom>
        <a:solidFill>
          <a:schemeClr val="lt1">
            <a:alpha val="90000"/>
            <a:hueOff val="0"/>
            <a:satOff val="0"/>
            <a:lumOff val="0"/>
            <a:alphaOff val="0"/>
          </a:schemeClr>
        </a:solidFill>
        <a:ln w="12700" cap="flat" cmpd="sng" algn="ctr">
          <a:solidFill>
            <a:schemeClr val="accent3">
              <a:hueOff val="-9550142"/>
              <a:satOff val="5836"/>
              <a:lumOff val="-53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None/>
          </a:pPr>
          <a:r>
            <a:rPr lang="en-US" sz="1600" b="0" kern="1200" dirty="0"/>
            <a:t>Does the peer worker have the </a:t>
          </a:r>
          <a:r>
            <a:rPr lang="en-US" sz="1600" b="1" kern="1200" dirty="0"/>
            <a:t>appropriate resources </a:t>
          </a:r>
          <a:r>
            <a:rPr lang="en-US" sz="1600" b="0" kern="1200" dirty="0"/>
            <a:t>to perform the activity, intervention, or role in the practice setting? </a:t>
          </a:r>
        </a:p>
      </dsp:txBody>
      <dsp:txXfrm rot="-5400000">
        <a:off x="533847" y="3479296"/>
        <a:ext cx="7820047" cy="447317"/>
      </dsp:txXfrm>
    </dsp:sp>
    <dsp:sp modelId="{05074E14-BA9E-477D-ADD7-1D6432926B8D}">
      <dsp:nvSpPr>
        <dsp:cNvPr id="0" name=""/>
        <dsp:cNvSpPr/>
      </dsp:nvSpPr>
      <dsp:spPr>
        <a:xfrm rot="5400000">
          <a:off x="-114395" y="4259227"/>
          <a:ext cx="762639" cy="533847"/>
        </a:xfrm>
        <a:prstGeom prst="chevron">
          <a:avLst/>
        </a:prstGeom>
        <a:solidFill>
          <a:srgbClr val="00B050"/>
        </a:solidFill>
        <a:ln w="12700" cap="flat" cmpd="sng" algn="ctr">
          <a:solidFill>
            <a:schemeClr val="accent3">
              <a:hueOff val="-11460170"/>
              <a:satOff val="7003"/>
              <a:lumOff val="-638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0" kern="1200" dirty="0"/>
            <a:t>If YES</a:t>
          </a:r>
        </a:p>
      </dsp:txBody>
      <dsp:txXfrm rot="-5400000">
        <a:off x="2" y="4411755"/>
        <a:ext cx="533847" cy="228792"/>
      </dsp:txXfrm>
    </dsp:sp>
    <dsp:sp modelId="{BDE195C8-6A76-47BE-B032-B67D6FE25804}">
      <dsp:nvSpPr>
        <dsp:cNvPr id="0" name=""/>
        <dsp:cNvSpPr/>
      </dsp:nvSpPr>
      <dsp:spPr>
        <a:xfrm rot="5400000">
          <a:off x="4208112" y="470566"/>
          <a:ext cx="495715" cy="7844246"/>
        </a:xfrm>
        <a:prstGeom prst="round2SameRect">
          <a:avLst/>
        </a:prstGeom>
        <a:solidFill>
          <a:schemeClr val="lt1">
            <a:alpha val="90000"/>
            <a:hueOff val="0"/>
            <a:satOff val="0"/>
            <a:lumOff val="0"/>
            <a:alphaOff val="0"/>
          </a:schemeClr>
        </a:solidFill>
        <a:ln w="12700" cap="flat" cmpd="sng" algn="ctr">
          <a:solidFill>
            <a:schemeClr val="accent3">
              <a:hueOff val="-11460170"/>
              <a:satOff val="7003"/>
              <a:lumOff val="-638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None/>
          </a:pPr>
          <a:r>
            <a:rPr lang="en-US" sz="1600" b="0" kern="1200" dirty="0"/>
            <a:t>Would a </a:t>
          </a:r>
          <a:r>
            <a:rPr lang="en-US" sz="1600" b="1" kern="1200" dirty="0"/>
            <a:t>reasonable and prudent </a:t>
          </a:r>
          <a:r>
            <a:rPr lang="en-US" sz="1600" b="0" kern="1200" dirty="0"/>
            <a:t>peer worker perform the activity, intervention, or role in this setting? </a:t>
          </a:r>
        </a:p>
      </dsp:txBody>
      <dsp:txXfrm rot="-5400000">
        <a:off x="533847" y="4169031"/>
        <a:ext cx="7820047" cy="447317"/>
      </dsp:txXfrm>
    </dsp:sp>
    <dsp:sp modelId="{95C39387-5B78-4955-ADCD-E3150F691C6E}">
      <dsp:nvSpPr>
        <dsp:cNvPr id="0" name=""/>
        <dsp:cNvSpPr/>
      </dsp:nvSpPr>
      <dsp:spPr>
        <a:xfrm rot="5400000">
          <a:off x="-114395" y="4948962"/>
          <a:ext cx="762639" cy="533847"/>
        </a:xfrm>
        <a:prstGeom prst="chevron">
          <a:avLst/>
        </a:prstGeom>
        <a:solidFill>
          <a:srgbClr val="00B050"/>
        </a:solidFill>
        <a:ln w="12700" cap="flat" cmpd="sng" algn="ctr">
          <a:solidFill>
            <a:schemeClr val="accent3">
              <a:hueOff val="-13370198"/>
              <a:satOff val="8170"/>
              <a:lumOff val="-745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0" kern="1200" dirty="0"/>
            <a:t>If YES</a:t>
          </a:r>
        </a:p>
      </dsp:txBody>
      <dsp:txXfrm rot="-5400000">
        <a:off x="2" y="5101490"/>
        <a:ext cx="533847" cy="228792"/>
      </dsp:txXfrm>
    </dsp:sp>
    <dsp:sp modelId="{565EF61E-525D-4BCB-AD64-8492CA014926}">
      <dsp:nvSpPr>
        <dsp:cNvPr id="0" name=""/>
        <dsp:cNvSpPr/>
      </dsp:nvSpPr>
      <dsp:spPr>
        <a:xfrm rot="5400000">
          <a:off x="4208112" y="1160301"/>
          <a:ext cx="495715" cy="7844246"/>
        </a:xfrm>
        <a:prstGeom prst="round2SameRect">
          <a:avLst/>
        </a:prstGeom>
        <a:solidFill>
          <a:schemeClr val="lt1">
            <a:alpha val="90000"/>
            <a:hueOff val="0"/>
            <a:satOff val="0"/>
            <a:lumOff val="0"/>
            <a:alphaOff val="0"/>
          </a:schemeClr>
        </a:solidFill>
        <a:ln w="12700" cap="flat" cmpd="sng" algn="ctr">
          <a:solidFill>
            <a:schemeClr val="accent3">
              <a:hueOff val="-13370198"/>
              <a:satOff val="8170"/>
              <a:lumOff val="-74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None/>
          </a:pPr>
          <a:r>
            <a:rPr lang="en-US" sz="1600" b="0" kern="1200" dirty="0"/>
            <a:t>Is the peer worker </a:t>
          </a:r>
          <a:r>
            <a:rPr lang="en-US" sz="1600" b="1" kern="1200" dirty="0"/>
            <a:t>prepared to accept accountability </a:t>
          </a:r>
          <a:r>
            <a:rPr lang="en-US" sz="1600" b="0" kern="1200" dirty="0"/>
            <a:t>for the activity, intervention, or role and its related outcomes?</a:t>
          </a:r>
        </a:p>
      </dsp:txBody>
      <dsp:txXfrm rot="-5400000">
        <a:off x="533847" y="4858766"/>
        <a:ext cx="7820047" cy="447317"/>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FDF3F0-A2AD-43C3-81A5-346BB39920E9}"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7DEA16-6C71-4716-8E95-DFA08013AA31}" type="slidenum">
              <a:rPr lang="en-US" smtClean="0"/>
              <a:t>‹#›</a:t>
            </a:fld>
            <a:endParaRPr lang="en-US"/>
          </a:p>
        </p:txBody>
      </p:sp>
    </p:spTree>
    <p:extLst>
      <p:ext uri="{BB962C8B-B14F-4D97-AF65-F5344CB8AC3E}">
        <p14:creationId xmlns:p14="http://schemas.microsoft.com/office/powerpoint/2010/main" val="3499434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williamwhitepapers.com/pr/dlm_uploads/Peer-Supervision-Competencies-2017.pdf"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www.williamwhitepapers.com/pr/dlm_uploads/Peer-Supervision-Competencies-2017.pdf"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12p:</a:t>
            </a:r>
          </a:p>
          <a:p>
            <a:r>
              <a:rPr lang="en-US"/>
              <a:t>Hello, everyone. Welcome to today’s COE Learning Network session. We will be getting started in about two minutes to allow more participants to connect. In the meantime, please familiarize yourself with the instructions on this slide so you can easily navigate this meeting format.</a:t>
            </a:r>
          </a:p>
          <a:p>
            <a:endParaRPr lang="en-US"/>
          </a:p>
          <a:p>
            <a:r>
              <a:rPr lang="en-US"/>
              <a:t>12:02p: Let’s get started.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90570C-BE98-3142-8567-CC5EE03980E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4391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 we begin, we have some housekeeping items to review.</a:t>
            </a:r>
            <a:endParaRPr lang="en-US">
              <a:ea typeface="Calibri"/>
              <a:cs typeface="Calibri"/>
            </a:endParaRPr>
          </a:p>
          <a:p>
            <a:endParaRPr lang="en-US"/>
          </a:p>
          <a:p>
            <a:r>
              <a:rPr lang="en-US"/>
              <a:t>Please know that this learning network is being recorded and continued participation constitutes consent to be recorded. All recordings will be added to Tomorrow’s Healthcare for future viewing or to share with individuals in your organization who were unable to participate in this webinar. </a:t>
            </a:r>
          </a:p>
          <a:p>
            <a:endParaRPr lang="en-US"/>
          </a:p>
          <a:p>
            <a:r>
              <a:rPr lang="en-US"/>
              <a:t>If you used a link that was forwarded to you by a colleague and your name is not the name showing up as you on Zoom, it is likely that we will not have your email address to send the LN evaluation reminder and any follow up material. Please put your email address in the chat and we will be sure you receive follow up material.</a:t>
            </a:r>
            <a:endParaRPr lang="en-US">
              <a:ea typeface="Calibri"/>
              <a:cs typeface="Calibri"/>
            </a:endParaRPr>
          </a:p>
          <a:p>
            <a:endParaRPr lang="en-US"/>
          </a:p>
          <a:p>
            <a:r>
              <a:rPr lang="en-US"/>
              <a:t>You can type any questions you have in the chat box during the session, and we’ll answer them throughout the presentation. Please use the “all participants” option when sending your questions. You may also use the Q&amp;A feature, if you prefer. </a:t>
            </a:r>
            <a:endParaRPr lang="en-US">
              <a:ea typeface="Calibri"/>
              <a:cs typeface="Calibri"/>
            </a:endParaRP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At the end of the session, we will share a link in the chat box which will direct you to the session evaluation. </a:t>
            </a:r>
            <a:r>
              <a:rPr lang="en-US">
                <a:latin typeface="Cambria"/>
                <a:ea typeface="Cambria"/>
              </a:rPr>
              <a:t>This is also how you will claim continuing education credits for this session. </a:t>
            </a:r>
            <a:endParaRPr lang="en-US"/>
          </a:p>
          <a:p>
            <a:endParaRPr lang="en-US"/>
          </a:p>
          <a:p>
            <a:r>
              <a:rPr lang="en-US"/>
              <a:t>Next slide, please.</a:t>
            </a:r>
            <a:endParaRPr lang="en-US">
              <a:ea typeface="Calibri"/>
              <a:cs typeface="Calibri"/>
            </a:endParaRPr>
          </a:p>
          <a:p>
            <a:endParaRPr lang="en-US"/>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D6B6D5-F8F3-2A47-89A2-B5B77D2D6E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0219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This session is approved for 1.25 hours of continuing education credit.</a:t>
            </a:r>
            <a:r>
              <a:rPr lang="en-US" sz="1200" b="0" i="0" kern="1200" dirty="0">
                <a:solidFill>
                  <a:schemeClr val="tx1"/>
                </a:solidFill>
                <a:effectLst/>
                <a:latin typeface="+mn-lt"/>
                <a:ea typeface="+mn-ea"/>
                <a:cs typeface="+mn-cs"/>
              </a:rPr>
              <a:t>​ Effective as of September 2026, </a:t>
            </a:r>
            <a:r>
              <a:rPr lang="en-US" sz="1200" kern="1200" dirty="0">
                <a:solidFill>
                  <a:schemeClr val="tx1"/>
                </a:solidFill>
                <a:effectLst/>
                <a:latin typeface="+mn-lt"/>
                <a:ea typeface="+mn-ea"/>
                <a:cs typeface="+mn-cs"/>
              </a:rPr>
              <a:t>UPMC CCE will no longer be sending out individual reminder emails to create accounts. Automated emails from UPMC CCE will still be sent as normal, but no one will be following up with participants individually. </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7688FCF-0715-2948-AC3D-C3A199CA1425}" type="slidenum">
              <a:rPr lang="en-US" smtClean="0"/>
              <a:t>3</a:t>
            </a:fld>
            <a:endParaRPr lang="en-US"/>
          </a:p>
        </p:txBody>
      </p:sp>
    </p:spTree>
    <p:extLst>
      <p:ext uri="{BB962C8B-B14F-4D97-AF65-F5344CB8AC3E}">
        <p14:creationId xmlns:p14="http://schemas.microsoft.com/office/powerpoint/2010/main" val="3796319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 members of the planning committee nor presenters have conflicts to disclose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5CE18F-6684-480D-B031-E9161F0647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4832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information being presented </a:t>
            </a:r>
            <a:r>
              <a:rPr lang="en-US" sz="1200"/>
              <a:t>represent the views and opinions of the individual presenters, and does not constitute the opinion or endorsement of, or promotion by, the UPMC Center for Continuing Education in the Health Sciences</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5CE18F-6684-480D-B031-E9161F0647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2727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is a mutual agreement in place for all IRC webinars, including Learning Network sessions. These points are essential for a respectful learning environment. Let’s go through this agreement together.</a:t>
            </a:r>
          </a:p>
          <a:p>
            <a:endParaRPr lang="en-US"/>
          </a:p>
          <a:p>
            <a:r>
              <a:rPr lang="en-US"/>
              <a:t>&lt;Read slide&gt;</a:t>
            </a:r>
          </a:p>
          <a:p>
            <a:endParaRPr lang="en-US"/>
          </a:p>
          <a:p>
            <a:r>
              <a:rPr lang="en-US"/>
              <a:t>Next slide, please.</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90570C-BE98-3142-8567-CC5EE03980E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1973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Aft>
                <a:spcPts val="600"/>
              </a:spcAft>
              <a:buFont typeface="Arial"/>
              <a:buNone/>
            </a:pPr>
            <a:r>
              <a:rPr lang="en-US">
                <a:ea typeface="Calibri"/>
                <a:cs typeface="Calibri"/>
              </a:rPr>
              <a:t>(Read Slide)</a:t>
            </a:r>
          </a:p>
          <a:p>
            <a:pPr marL="0" indent="0">
              <a:spcAft>
                <a:spcPts val="600"/>
              </a:spcAft>
              <a:buFont typeface="Arial"/>
              <a:buNone/>
            </a:pPr>
            <a:endParaRPr lang="en-US">
              <a:ea typeface="Calibri"/>
              <a:cs typeface="Calibri"/>
            </a:endParaRPr>
          </a:p>
          <a:p>
            <a:r>
              <a:rPr lang="en-US"/>
              <a:t>Next slide, please.</a:t>
            </a:r>
            <a:endParaRPr lang="en-US">
              <a:ea typeface="Calibri"/>
              <a:cs typeface="Calibri"/>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90570C-BE98-3142-8567-CC5EE03980E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4329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presentation was created in partnership with </a:t>
            </a:r>
            <a:r>
              <a:rPr lang="en-US" sz="1200">
                <a:ea typeface="+mn-lt"/>
                <a:cs typeface="+mn-lt"/>
              </a:rPr>
              <a:t>Pennsylvania Department of Human Services</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5CE18F-6684-480D-B031-E9161F0647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86719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7DEA16-6C71-4716-8E95-DFA08013AA31}" type="slidenum">
              <a:rPr lang="en-US" smtClean="0"/>
              <a:t>11</a:t>
            </a:fld>
            <a:endParaRPr lang="en-US"/>
          </a:p>
        </p:txBody>
      </p:sp>
    </p:spTree>
    <p:extLst>
      <p:ext uri="{BB962C8B-B14F-4D97-AF65-F5344CB8AC3E}">
        <p14:creationId xmlns:p14="http://schemas.microsoft.com/office/powerpoint/2010/main" val="690502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1" u="sng" kern="1200" dirty="0">
                <a:solidFill>
                  <a:schemeClr val="tx1"/>
                </a:solidFill>
                <a:effectLst/>
                <a:latin typeface="Arial" charset="0"/>
                <a:ea typeface="+mn-ea"/>
                <a:cs typeface="+mn-cs"/>
              </a:rPr>
              <a:t> </a:t>
            </a:r>
            <a:endParaRPr lang="en-US" sz="11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FB8824-1AC2-4407-83DF-D73BBC0BC4CB}"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35140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r>
              <a:rPr lang="en-US" dirty="0"/>
              <a:t> </a:t>
            </a:r>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9A32A5-8A1C-4284-9254-46A399EFE46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1F9524-13EC-41AA-87A4-0C87326B58C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93459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Justin Bell PhD  Chestnut Health Systems  jsbell@chestnut.org </a:t>
            </a:r>
          </a:p>
          <a:p>
            <a:endParaRPr lang="en-US" dirty="0"/>
          </a:p>
          <a:p>
            <a:r>
              <a:rPr lang="en-US" dirty="0"/>
              <a:t>Two Roles One Goal. [JPG Image]. Justin S Bell, 2025, Chestnut Health Systems. Reprinted with permission</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FF6C7C-2F67-4369-B753-54194232B9C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21588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rtl="0"/>
            <a:r>
              <a:rPr lang="en-US" sz="1200" b="0" i="0" kern="1200" dirty="0">
                <a:solidFill>
                  <a:schemeClr val="tx1"/>
                </a:solidFill>
                <a:effectLst/>
                <a:latin typeface="+mn-lt"/>
                <a:ea typeface="+mn-ea"/>
                <a:cs typeface="+mn-cs"/>
              </a:rPr>
              <a:t>Substance Abuse and Mental Health Services Administration. (2017). </a:t>
            </a:r>
            <a:r>
              <a:rPr lang="en-US" sz="1200" b="0" i="1" kern="1200" dirty="0">
                <a:solidFill>
                  <a:schemeClr val="tx1"/>
                </a:solidFill>
                <a:effectLst/>
                <a:latin typeface="+mn-lt"/>
                <a:ea typeface="+mn-ea"/>
                <a:cs typeface="+mn-cs"/>
              </a:rPr>
              <a:t>Core competencies for peer workers in behavioral health services</a:t>
            </a:r>
            <a:r>
              <a:rPr lang="en-US" sz="1200" b="0" i="0" kern="1200" dirty="0">
                <a:solidFill>
                  <a:schemeClr val="tx1"/>
                </a:solidFill>
                <a:effectLst/>
                <a:latin typeface="+mn-lt"/>
                <a:ea typeface="+mn-ea"/>
                <a:cs typeface="+mn-cs"/>
              </a:rPr>
              <a:t>. https://www.samhsa.gov/sites/default/files/programs_campaigns/brss_tacs/peer-support-2017.pdf</a:t>
            </a:r>
          </a:p>
          <a:p>
            <a:pPr rtl="0"/>
            <a:r>
              <a:rPr lang="en-US" sz="1200" b="0" i="0" kern="1200" dirty="0">
                <a:solidFill>
                  <a:schemeClr val="tx1"/>
                </a:solidFill>
                <a:effectLst/>
                <a:latin typeface="+mn-lt"/>
                <a:ea typeface="+mn-ea"/>
                <a:cs typeface="+mn-cs"/>
              </a:rPr>
              <a:t> </a:t>
            </a:r>
          </a:p>
          <a:p>
            <a:br>
              <a:rPr lang="en-US" dirty="0"/>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442824-7FF7-48C1-9820-DD8604BABB2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38801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442824-7FF7-48C1-9820-DD8604BABB2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69688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442824-7FF7-48C1-9820-DD8604BABB2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40261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t> </a:t>
            </a:r>
          </a:p>
          <a:p>
            <a:r>
              <a:rPr lang="en-US" dirty="0"/>
              <a:t>Guidelines for Peer Supervision. (2019). SAMHSA https://www.samhsa.gov/sites/default/files/guidelines_peer-supervision_ppt_withpresenternotes_cp2.pdf</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F8C7BC-9636-4A48-8E12-71E9EE89031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13950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442824-7FF7-48C1-9820-DD8604BABB2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747424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Martin, E., Jordan, A., M (2017). Substance Use Disorder Peer Supervision Competencies. 				http://www.williamwhitepapers.com/pr/dlm_uploads/Peer-Supervision-Competencies-2017.pdf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F8C7BC-9636-4A48-8E12-71E9EE89031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560087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Martin, E., Jordan, A., M (2017). Substance Use Disorder Peer Supervision Competencies. 				</a:t>
            </a:r>
            <a:r>
              <a:rPr lang="en-US" sz="1200" dirty="0">
                <a:hlinkClick r:id="rId3"/>
              </a:rPr>
              <a:t>http://www.williamwhitepapers.com/pr/dlm_uploads/Peer-Supervision-Competencies-2017.pdf</a:t>
            </a:r>
            <a:r>
              <a:rPr lang="en-US" sz="1200" dirty="0"/>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442824-7FF7-48C1-9820-DD8604BABB2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567524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Martin, E., Jordan, A., M (2017). Substance Use Disorder Peer Supervision Competencies. 				http://www.williamwhitepapers.com/pr/dlm_uploads/Peer-Supervision-Competencies-2017.pdf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442824-7FF7-48C1-9820-DD8604BABB2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324471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Martin, E., Jordan, A., M (2017). Substance Use Disorder Peer Supervision Competencies. 				</a:t>
            </a:r>
            <a:r>
              <a:rPr lang="en-US" sz="1200" dirty="0">
                <a:hlinkClick r:id="rId3"/>
              </a:rPr>
              <a:t>http://www.williamwhitepapers.com/pr/dlm_uploads/Peer-Supervision-Competencies-2017.pdf</a:t>
            </a:r>
            <a:r>
              <a:rPr lang="en-US" sz="1200" dirty="0"/>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442824-7FF7-48C1-9820-DD8604BABB2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781092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7DEA16-6C71-4716-8E95-DFA08013AA31}" type="slidenum">
              <a:rPr lang="en-US" smtClean="0"/>
              <a:t>38</a:t>
            </a:fld>
            <a:endParaRPr lang="en-US"/>
          </a:p>
        </p:txBody>
      </p:sp>
    </p:spTree>
    <p:extLst>
      <p:ext uri="{BB962C8B-B14F-4D97-AF65-F5344CB8AC3E}">
        <p14:creationId xmlns:p14="http://schemas.microsoft.com/office/powerpoint/2010/main" val="34239861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Scope of Practice Decision-Making Framework. (n.d.). NCSBN. https://www.ncsbn.org/nursing-regulation/practice/decision-making-framework.page</a:t>
            </a:r>
          </a:p>
          <a:p>
            <a:endParaRPr lang="en-US" dirty="0"/>
          </a:p>
          <a:p>
            <a:r>
              <a:rPr lang="en-US" dirty="0"/>
              <a:t>Ballard, K., Haagenson, D., Christiansen, L., Damgaard, G., Halstead, J., Jason, R., Joyner, J., </a:t>
            </a:r>
            <a:r>
              <a:rPr lang="en-US" dirty="0" err="1"/>
              <a:t>O'sullivan</a:t>
            </a:r>
            <a:r>
              <a:rPr lang="en-US" dirty="0"/>
              <a:t>, A., Ne-</a:t>
            </a:r>
            <a:r>
              <a:rPr lang="en-US" dirty="0" err="1"/>
              <a:t>Bc</a:t>
            </a:r>
            <a:r>
              <a:rPr lang="en-US" dirty="0"/>
              <a:t>, A., Silvestre, J., Cahill, M., Radtke, B., &amp; Alexander, M. (n.d.). Scope of Nursing Practice Decision-Making Framework of Nurse Executives (AONE), and the National League for Nursing (NLN), in collaboration with the National Council of State Boards of Nursing (NCSBN) determined that a uniform tool (scope of. https://www.ncsbn.org/public-files/2016JNR_Decision-Making-Framework.pdf</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053FB7-BB02-A14B-A780-C2AB428D01E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95001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12B53-E936-85BF-2471-82BE8A4553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1DC54D-8E55-3E8C-1185-8FF25C527B1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4C3415B-B0AC-0A72-B616-5D1A82F65242}"/>
              </a:ext>
            </a:extLst>
          </p:cNvPr>
          <p:cNvSpPr>
            <a:spLocks noGrp="1"/>
          </p:cNvSpPr>
          <p:nvPr>
            <p:ph type="body" idx="1"/>
          </p:nvPr>
        </p:nvSpPr>
        <p:spPr/>
        <p:txBody>
          <a:bodyPr/>
          <a:lstStyle/>
          <a:p>
            <a:r>
              <a:rPr lang="en-US" sz="1200" b="1" i="1" kern="1200" dirty="0">
                <a:solidFill>
                  <a:schemeClr val="tx1"/>
                </a:solidFill>
                <a:effectLst/>
                <a:latin typeface="Arial" charset="0"/>
                <a:ea typeface="+mn-ea"/>
                <a:cs typeface="+mn-cs"/>
              </a:rPr>
              <a:t> </a:t>
            </a:r>
            <a:endParaRPr lang="en-US" sz="1200" kern="1200" dirty="0">
              <a:solidFill>
                <a:schemeClr val="tx1"/>
              </a:solidFill>
              <a:effectLst/>
              <a:latin typeface="Arial" charset="0"/>
              <a:ea typeface="+mn-ea"/>
              <a:cs typeface="+mn-cs"/>
            </a:endParaRPr>
          </a:p>
          <a:p>
            <a:r>
              <a:rPr lang="en-US" dirty="0"/>
              <a:t>https://cda25dc8-4012-4b05-82c7-ecf74e444aaa.usrfiles.com/ugd/cda25d_47f2fa0d64ac4731a36dcdc826335f28.pdf  </a:t>
            </a:r>
          </a:p>
        </p:txBody>
      </p:sp>
      <p:sp>
        <p:nvSpPr>
          <p:cNvPr id="4" name="Slide Number Placeholder 3">
            <a:extLst>
              <a:ext uri="{FF2B5EF4-FFF2-40B4-BE49-F238E27FC236}">
                <a16:creationId xmlns:a16="http://schemas.microsoft.com/office/drawing/2014/main" id="{E4324792-27DE-0557-C64C-7F47D001ABA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442824-7FF7-48C1-9820-DD8604BABB2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186909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Falatah R, Alfi E. Perceived Autonomy and Anticipated Turnover: The Mediation Role of Burnout Among Critical Care Nurses. Healthcare (Basel). 2025 Mar 17;13(6):652. </a:t>
            </a:r>
            <a:r>
              <a:rPr lang="en-US" sz="1200" b="0" i="0" kern="1200" dirty="0" err="1">
                <a:solidFill>
                  <a:schemeClr val="tx1"/>
                </a:solidFill>
                <a:effectLst/>
                <a:latin typeface="+mn-lt"/>
                <a:ea typeface="+mn-ea"/>
                <a:cs typeface="+mn-cs"/>
              </a:rPr>
              <a:t>doi</a:t>
            </a:r>
            <a:r>
              <a:rPr lang="en-US" sz="1200" b="0" i="0" kern="1200" dirty="0">
                <a:solidFill>
                  <a:schemeClr val="tx1"/>
                </a:solidFill>
                <a:effectLst/>
                <a:latin typeface="+mn-lt"/>
                <a:ea typeface="+mn-ea"/>
                <a:cs typeface="+mn-cs"/>
              </a:rPr>
              <a:t>: 10.3390/healthcare13060652. PMID: 40150502; PMCID: PMC11942011.</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442824-7FF7-48C1-9820-DD8604BABB2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329444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effectLst/>
              </a:rPr>
              <a:t>Zimmerman A, Johnas J, Determan AC, Cambern K, Gerlach D. Reducing Team Burnout Through Enhanced Scope of Practice for Nursing Assistive Personnel. J Nurses Prof Dev. 2023 Nov-Dec 01;39(6):E217-E221. </a:t>
            </a:r>
            <a:r>
              <a:rPr lang="en-US" dirty="0" err="1">
                <a:effectLst/>
              </a:rPr>
              <a:t>doi</a:t>
            </a:r>
            <a:r>
              <a:rPr lang="en-US" dirty="0">
                <a:effectLst/>
              </a:rPr>
              <a:t>: 10.1097/NND.0000000000000954. </a:t>
            </a:r>
            <a:r>
              <a:rPr lang="en-US" dirty="0" err="1">
                <a:effectLst/>
              </a:rPr>
              <a:t>Epub</a:t>
            </a:r>
            <a:r>
              <a:rPr lang="en-US" dirty="0">
                <a:effectLst/>
              </a:rPr>
              <a:t> 2023 Apr 4. PMID: 37015032.</a:t>
            </a:r>
          </a:p>
          <a:p>
            <a:br>
              <a:rPr lang="en-US" dirty="0">
                <a:effectLst/>
              </a:rPr>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442824-7FF7-48C1-9820-DD8604BABB2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524835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442824-7FF7-48C1-9820-DD8604BABB2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62489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wrap up today's session, I want to encourage everyone to complete the session evaluation using the link in the chat. This is also how you will claim </a:t>
            </a:r>
            <a:r>
              <a:rPr lang="en-US" sz="1800" kern="100">
                <a:effectLst/>
                <a:latin typeface="Aptos" panose="020B0004020202020204" pitchFamily="34" charset="0"/>
                <a:ea typeface="Aptos" panose="020B0004020202020204" pitchFamily="34" charset="0"/>
                <a:cs typeface="Times New Roman" panose="02020603050405020304" pitchFamily="18" charset="0"/>
              </a:rPr>
              <a:t>continuing education credits. Your feedback is used to frame ongoing sessions. </a:t>
            </a:r>
          </a:p>
          <a:p>
            <a:endParaRPr lang="en-US"/>
          </a:p>
          <a:p>
            <a:r>
              <a:rPr lang="en-US"/>
              <a:t>The slides and recording from today will be available on Tomorrow’s healthcare by tomorrow morning under learning sessions. If you need a tomorrow’s healthcare account, please respond to the evaluation reminder email requesting one. </a:t>
            </a:r>
          </a:p>
          <a:p>
            <a:endParaRPr lang="en-US"/>
          </a:p>
          <a:p>
            <a:r>
              <a:rPr lang="en-US"/>
              <a:t>I hope you will join us for our next session on Wednesday, &lt;Date&gt; where &lt;Presenter&gt; </a:t>
            </a:r>
            <a:r>
              <a:rPr lang="en-US" sz="1200" b="0" i="0" kern="1200">
                <a:solidFill>
                  <a:schemeClr val="tx1"/>
                </a:solidFill>
                <a:effectLst/>
                <a:latin typeface="+mn-lt"/>
                <a:ea typeface="+mn-ea"/>
                <a:cs typeface="+mn-cs"/>
              </a:rPr>
              <a:t>will present a session dedicated to </a:t>
            </a:r>
            <a:r>
              <a:rPr lang="en-US" sz="1200" b="0" i="0" u="none" strike="noStrike" kern="1200">
                <a:solidFill>
                  <a:schemeClr val="tx1"/>
                </a:solidFill>
                <a:effectLst/>
                <a:latin typeface="+mn-lt"/>
                <a:ea typeface="+mn-ea"/>
                <a:cs typeface="+mn-cs"/>
              </a:rPr>
              <a:t>&lt;Session Name&gt;</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7688FCF-0715-2948-AC3D-C3A199CA142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375477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442824-7FF7-48C1-9820-DD8604BABB2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971071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5.jpeg"/></Relationships>
</file>

<file path=ppt/slideLayouts/_rels/slideLayout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Master" Target="../slideMasters/slideMaster2.xml"/><Relationship Id="rId5" Type="http://schemas.openxmlformats.org/officeDocument/2006/relationships/image" Target="../media/image18.tiff"/><Relationship Id="rId4" Type="http://schemas.openxmlformats.org/officeDocument/2006/relationships/image" Target="../media/image17.tiff"/></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Master" Target="../slideMasters/slideMaster2.xml"/><Relationship Id="rId6" Type="http://schemas.openxmlformats.org/officeDocument/2006/relationships/image" Target="../media/image23.tiff"/><Relationship Id="rId5" Type="http://schemas.microsoft.com/office/2007/relationships/hdphoto" Target="../media/hdphoto3.wdp"/><Relationship Id="rId4" Type="http://schemas.openxmlformats.org/officeDocument/2006/relationships/image" Target="../media/image22.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21D8C93-4A3D-A808-4719-2ECCF1DF15B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800892" y="1584816"/>
            <a:ext cx="6583680" cy="1767840"/>
          </a:xfrm>
        </p:spPr>
        <p:txBody>
          <a:bodyPr anchor="b"/>
          <a:lstStyle>
            <a:lvl1pPr algn="l">
              <a:defRPr sz="5333">
                <a:solidFill>
                  <a:srgbClr val="FFC000"/>
                </a:solidFill>
                <a:latin typeface="Calibri" panose="020F0502020204030204" pitchFamily="34" charset="0"/>
                <a:ea typeface="Calibri" panose="020F0502020204030204" pitchFamily="34" charset="0"/>
                <a:cs typeface="Calibri" panose="020F0502020204030204" pitchFamily="34" charset="0"/>
              </a:defRPr>
            </a:lvl1pPr>
          </a:lstStyle>
          <a:p>
            <a:r>
              <a:rPr lang="en-US"/>
              <a:t>Click to edit Master title style</a:t>
            </a:r>
          </a:p>
        </p:txBody>
      </p:sp>
      <p:sp>
        <p:nvSpPr>
          <p:cNvPr id="3" name="Subtitle 2"/>
          <p:cNvSpPr>
            <a:spLocks noGrp="1"/>
          </p:cNvSpPr>
          <p:nvPr>
            <p:ph type="subTitle" idx="1"/>
          </p:nvPr>
        </p:nvSpPr>
        <p:spPr>
          <a:xfrm>
            <a:off x="800892" y="3904732"/>
            <a:ext cx="6583680" cy="1219200"/>
          </a:xfrm>
        </p:spPr>
        <p:txBody>
          <a:bodyPr/>
          <a:lstStyle>
            <a:lvl1pPr marL="0" indent="0" algn="l">
              <a:buNone/>
              <a:defRPr sz="3467">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8" name="Rectangle 7">
            <a:extLst>
              <a:ext uri="{FF2B5EF4-FFF2-40B4-BE49-F238E27FC236}">
                <a16:creationId xmlns:a16="http://schemas.microsoft.com/office/drawing/2014/main" id="{76DF9657-185E-7576-86F3-8CAE21FC8E50}"/>
              </a:ext>
              <a:ext uri="{C183D7F6-B498-43B3-948B-1728B52AA6E4}">
                <adec:decorative xmlns:adec="http://schemas.microsoft.com/office/drawing/2017/decorative" val="1"/>
              </a:ext>
            </a:extLst>
          </p:cNvPr>
          <p:cNvSpPr/>
          <p:nvPr userDrawn="1"/>
        </p:nvSpPr>
        <p:spPr>
          <a:xfrm>
            <a:off x="1" y="3629616"/>
            <a:ext cx="7442420" cy="60997"/>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ea typeface="Calibri" panose="020F0502020204030204" pitchFamily="34" charset="0"/>
              <a:cs typeface="Calibri" panose="020F0502020204030204" pitchFamily="34" charset="0"/>
            </a:endParaRPr>
          </a:p>
        </p:txBody>
      </p:sp>
      <p:pic>
        <p:nvPicPr>
          <p:cNvPr id="10" name="Picture 9" descr="IRC Logo">
            <a:extLst>
              <a:ext uri="{FF2B5EF4-FFF2-40B4-BE49-F238E27FC236}">
                <a16:creationId xmlns:a16="http://schemas.microsoft.com/office/drawing/2014/main" id="{0A4A46A2-4142-5C18-F6A2-486A80CDB0D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22163" y="5638800"/>
            <a:ext cx="5069837" cy="1219200"/>
          </a:xfrm>
          <a:prstGeom prst="rect">
            <a:avLst/>
          </a:prstGeom>
        </p:spPr>
      </p:pic>
      <p:sp>
        <p:nvSpPr>
          <p:cNvPr id="4" name="Footer Placeholder 3">
            <a:extLst>
              <a:ext uri="{FF2B5EF4-FFF2-40B4-BE49-F238E27FC236}">
                <a16:creationId xmlns:a16="http://schemas.microsoft.com/office/drawing/2014/main" id="{D033BB04-CC90-CA36-FC22-329460E3FE6E}"/>
              </a:ext>
            </a:extLst>
          </p:cNvPr>
          <p:cNvSpPr>
            <a:spLocks noGrp="1"/>
          </p:cNvSpPr>
          <p:nvPr>
            <p:ph type="ftr" sz="quarter" idx="10"/>
          </p:nvPr>
        </p:nvSpPr>
        <p:spPr>
          <a:xfrm>
            <a:off x="838200" y="6311901"/>
            <a:ext cx="6096000" cy="426720"/>
          </a:xfrm>
          <a:prstGeom prst="rect">
            <a:avLst/>
          </a:prstGeom>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en-US"/>
              <a:t>Citation</a:t>
            </a: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6BA52658-2CBB-F5F5-697D-93E33CEB228D}"/>
              </a:ext>
            </a:extLst>
          </p:cNvPr>
          <p:cNvSpPr>
            <a:spLocks noGrp="1"/>
          </p:cNvSpPr>
          <p:nvPr>
            <p:ph type="sldNum" sz="quarter" idx="11"/>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9C224E5A-3D3E-4D41-B801-89DD65E7A2DB}" type="slidenum">
              <a:rPr lang="en-US" smtClean="0"/>
              <a:pPr/>
              <a:t>‹#›</a:t>
            </a:fld>
            <a:endParaRPr lang="en-US">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24587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BA91BC1-77B9-34BD-885F-4A528D540BC3}"/>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p:cNvSpPr>
            <a:spLocks noGrp="1"/>
          </p:cNvSpPr>
          <p:nvPr>
            <p:ph type="ctrTitle"/>
          </p:nvPr>
        </p:nvSpPr>
        <p:spPr>
          <a:xfrm>
            <a:off x="809300" y="1584816"/>
            <a:ext cx="6583680" cy="1767840"/>
          </a:xfrm>
        </p:spPr>
        <p:txBody>
          <a:bodyPr anchor="b"/>
          <a:lstStyle>
            <a:lvl1pPr algn="l">
              <a:defRPr sz="5333">
                <a:solidFill>
                  <a:srgbClr val="003594"/>
                </a:solidFill>
                <a:latin typeface="Calibri" panose="020F0502020204030204" pitchFamily="34" charset="0"/>
                <a:ea typeface="Calibri" panose="020F0502020204030204" pitchFamily="34" charset="0"/>
                <a:cs typeface="Calibri" panose="020F0502020204030204" pitchFamily="34" charset="0"/>
              </a:defRPr>
            </a:lvl1pPr>
          </a:lstStyle>
          <a:p>
            <a:r>
              <a:rPr lang="en-US"/>
              <a:t>Click to edit Master title style</a:t>
            </a:r>
          </a:p>
        </p:txBody>
      </p:sp>
      <p:sp>
        <p:nvSpPr>
          <p:cNvPr id="3" name="Subtitle 2"/>
          <p:cNvSpPr>
            <a:spLocks noGrp="1"/>
          </p:cNvSpPr>
          <p:nvPr>
            <p:ph type="subTitle" idx="1"/>
          </p:nvPr>
        </p:nvSpPr>
        <p:spPr>
          <a:xfrm>
            <a:off x="809300" y="3904732"/>
            <a:ext cx="6583680" cy="1219200"/>
          </a:xfrm>
        </p:spPr>
        <p:txBody>
          <a:bodyPr/>
          <a:lstStyle>
            <a:lvl1pPr marL="0" indent="0" algn="l">
              <a:buNone/>
              <a:defRPr sz="3467">
                <a:solidFill>
                  <a:schemeClr val="accent4"/>
                </a:solidFill>
                <a:latin typeface="Calibri" panose="020F0502020204030204" pitchFamily="34" charset="0"/>
                <a:ea typeface="Calibri" panose="020F0502020204030204" pitchFamily="34" charset="0"/>
                <a:cs typeface="Calibri" panose="020F0502020204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8" name="Rectangle 7">
            <a:extLst>
              <a:ext uri="{FF2B5EF4-FFF2-40B4-BE49-F238E27FC236}">
                <a16:creationId xmlns:a16="http://schemas.microsoft.com/office/drawing/2014/main" id="{76DF9657-185E-7576-86F3-8CAE21FC8E50}"/>
              </a:ext>
              <a:ext uri="{C183D7F6-B498-43B3-948B-1728B52AA6E4}">
                <adec:decorative xmlns:adec="http://schemas.microsoft.com/office/drawing/2017/decorative" val="1"/>
              </a:ext>
            </a:extLst>
          </p:cNvPr>
          <p:cNvSpPr/>
          <p:nvPr userDrawn="1"/>
        </p:nvSpPr>
        <p:spPr>
          <a:xfrm>
            <a:off x="1" y="3629616"/>
            <a:ext cx="7442420" cy="60997"/>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IRC Logo">
            <a:extLst>
              <a:ext uri="{FF2B5EF4-FFF2-40B4-BE49-F238E27FC236}">
                <a16:creationId xmlns:a16="http://schemas.microsoft.com/office/drawing/2014/main" id="{F988C410-7321-913B-FDCB-516D2051F19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12813" y="5638800"/>
            <a:ext cx="5079188" cy="1219200"/>
          </a:xfrm>
          <a:prstGeom prst="rect">
            <a:avLst/>
          </a:prstGeom>
        </p:spPr>
      </p:pic>
    </p:spTree>
    <p:extLst>
      <p:ext uri="{BB962C8B-B14F-4D97-AF65-F5344CB8AC3E}">
        <p14:creationId xmlns:p14="http://schemas.microsoft.com/office/powerpoint/2010/main" val="617274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Blu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B3FE78-4475-DBD9-7DDB-825DF91D1CDC}"/>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E09847-8D4E-BC41-48D1-736984305B1A}"/>
              </a:ext>
            </a:extLst>
          </p:cNvPr>
          <p:cNvSpPr>
            <a:spLocks noGrp="1"/>
          </p:cNvSpPr>
          <p:nvPr>
            <p:ph type="title"/>
          </p:nvPr>
        </p:nvSpPr>
        <p:spPr/>
        <p:txBody>
          <a:bodyPr/>
          <a:lstStyle>
            <a:lvl1pPr>
              <a:defRPr>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F500FC53-7898-CD13-C3E5-5149AF47655A}"/>
              </a:ext>
            </a:extLst>
          </p:cNvPr>
          <p:cNvSpPr>
            <a:spLocks noGrp="1"/>
          </p:cNvSpPr>
          <p:nvPr>
            <p:ph type="sldNum" sz="quarter" idx="10"/>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9C224E5A-3D3E-4D41-B801-89DD65E7A2DB}" type="slidenum">
              <a:rPr lang="en-US" smtClean="0"/>
              <a:pPr/>
              <a:t>‹#›</a:t>
            </a:fld>
            <a:endParaRPr lang="en-US"/>
          </a:p>
        </p:txBody>
      </p:sp>
      <p:sp>
        <p:nvSpPr>
          <p:cNvPr id="5" name="Rectangle 4">
            <a:extLst>
              <a:ext uri="{FF2B5EF4-FFF2-40B4-BE49-F238E27FC236}">
                <a16:creationId xmlns:a16="http://schemas.microsoft.com/office/drawing/2014/main" id="{379F9EC4-673A-2BEE-C2F4-58CBF70256A7}"/>
              </a:ext>
              <a:ext uri="{C183D7F6-B498-43B3-948B-1728B52AA6E4}">
                <adec:decorative xmlns:adec="http://schemas.microsoft.com/office/drawing/2017/decorative" val="1"/>
              </a:ext>
            </a:extLst>
          </p:cNvPr>
          <p:cNvSpPr/>
          <p:nvPr userDrawn="1"/>
        </p:nvSpPr>
        <p:spPr>
          <a:xfrm>
            <a:off x="1" y="1645266"/>
            <a:ext cx="7442420" cy="60997"/>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descr="IRC Logo">
            <a:extLst>
              <a:ext uri="{FF2B5EF4-FFF2-40B4-BE49-F238E27FC236}">
                <a16:creationId xmlns:a16="http://schemas.microsoft.com/office/drawing/2014/main" id="{D5DCA2AF-8487-32E1-4034-AD41BFEBAD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22163" y="5638800"/>
            <a:ext cx="5069837" cy="1219200"/>
          </a:xfrm>
          <a:prstGeom prst="rect">
            <a:avLst/>
          </a:prstGeom>
        </p:spPr>
      </p:pic>
      <p:sp>
        <p:nvSpPr>
          <p:cNvPr id="8" name="Text Placeholder 7">
            <a:extLst>
              <a:ext uri="{FF2B5EF4-FFF2-40B4-BE49-F238E27FC236}">
                <a16:creationId xmlns:a16="http://schemas.microsoft.com/office/drawing/2014/main" id="{F491DDF3-A8DC-5CD0-76BE-D00E5207F444}"/>
              </a:ext>
            </a:extLst>
          </p:cNvPr>
          <p:cNvSpPr>
            <a:spLocks noGrp="1"/>
          </p:cNvSpPr>
          <p:nvPr>
            <p:ph type="body" sz="quarter" idx="11"/>
          </p:nvPr>
        </p:nvSpPr>
        <p:spPr>
          <a:xfrm>
            <a:off x="838200" y="1790701"/>
            <a:ext cx="10515600" cy="3833284"/>
          </a:xfrm>
        </p:spPr>
        <p:txBody>
          <a:bodyPr/>
          <a:lstStyle>
            <a:lvl1pPr>
              <a:buFont typeface="Arial" panose="020B0604020202020204" pitchFamily="34" charset="0"/>
              <a:buChar char="•"/>
              <a:defRPr>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a:defRPr>
                <a:solidFill>
                  <a:schemeClr val="bg1"/>
                </a:solidFill>
                <a:latin typeface="Calibri" panose="020F0502020204030204" pitchFamily="34" charset="0"/>
                <a:ea typeface="Calibri" panose="020F0502020204030204" pitchFamily="34" charset="0"/>
                <a:cs typeface="Calibri" panose="020F0502020204030204" pitchFamily="34" charset="0"/>
              </a:defRPr>
            </a:lvl2pPr>
            <a:lvl3pPr>
              <a:defRPr>
                <a:solidFill>
                  <a:schemeClr val="bg1"/>
                </a:solidFill>
                <a:latin typeface="Calibri" panose="020F0502020204030204" pitchFamily="34" charset="0"/>
                <a:ea typeface="Calibri" panose="020F0502020204030204" pitchFamily="34" charset="0"/>
                <a:cs typeface="Calibri" panose="020F0502020204030204" pitchFamily="34" charset="0"/>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sp>
        <p:nvSpPr>
          <p:cNvPr id="9" name="Footer Placeholder 4">
            <a:extLst>
              <a:ext uri="{FF2B5EF4-FFF2-40B4-BE49-F238E27FC236}">
                <a16:creationId xmlns:a16="http://schemas.microsoft.com/office/drawing/2014/main" id="{03A80AB1-9BFF-9293-132C-A37C34DC8478}"/>
              </a:ext>
            </a:extLst>
          </p:cNvPr>
          <p:cNvSpPr>
            <a:spLocks noGrp="1"/>
          </p:cNvSpPr>
          <p:nvPr>
            <p:ph type="ftr" sz="quarter" idx="12"/>
          </p:nvPr>
        </p:nvSpPr>
        <p:spPr>
          <a:xfrm>
            <a:off x="838200" y="6004560"/>
            <a:ext cx="6096000" cy="853440"/>
          </a:xfrm>
          <a:prstGeom prst="rect">
            <a:avLst/>
          </a:prstGeom>
        </p:spPr>
        <p:txBody>
          <a:bodyPr anchor="b"/>
          <a:lstStyle>
            <a:lvl1pPr algn="l">
              <a:defRPr sz="1067">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en-US"/>
              <a:t>Citation</a:t>
            </a:r>
          </a:p>
        </p:txBody>
      </p:sp>
    </p:spTree>
    <p:extLst>
      <p:ext uri="{BB962C8B-B14F-4D97-AF65-F5344CB8AC3E}">
        <p14:creationId xmlns:p14="http://schemas.microsoft.com/office/powerpoint/2010/main" val="2116423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1431E-2FAD-76CB-83C0-BF1FABD705DE}"/>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475A557-6CEE-56A9-5CED-873FFD31BBF1}"/>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C25169DC-0F60-1934-08CA-F9EB462A0348}"/>
              </a:ext>
            </a:extLst>
          </p:cNvPr>
          <p:cNvSpPr>
            <a:spLocks noGrp="1"/>
          </p:cNvSpPr>
          <p:nvPr>
            <p:ph type="sldNum" sz="quarter" idx="10"/>
          </p:nvPr>
        </p:nvSpPr>
        <p:spPr/>
        <p:txBody>
          <a:bodyPr/>
          <a:lstStyle/>
          <a:p>
            <a:fld id="{9C224E5A-3D3E-4D41-B801-89DD65E7A2DB}" type="slidenum">
              <a:rPr lang="en-US" smtClean="0"/>
              <a:pPr/>
              <a:t>‹#›</a:t>
            </a:fld>
            <a:endParaRPr lang="en-US"/>
          </a:p>
        </p:txBody>
      </p:sp>
      <p:sp>
        <p:nvSpPr>
          <p:cNvPr id="5" name="Rectangle 4">
            <a:extLst>
              <a:ext uri="{FF2B5EF4-FFF2-40B4-BE49-F238E27FC236}">
                <a16:creationId xmlns:a16="http://schemas.microsoft.com/office/drawing/2014/main" id="{BFF257A4-1B2E-38F1-9BFD-C08FC5A9EFD4}"/>
              </a:ext>
              <a:ext uri="{C183D7F6-B498-43B3-948B-1728B52AA6E4}">
                <adec:decorative xmlns:adec="http://schemas.microsoft.com/office/drawing/2017/decorative" val="1"/>
              </a:ext>
            </a:extLst>
          </p:cNvPr>
          <p:cNvSpPr/>
          <p:nvPr userDrawn="1"/>
        </p:nvSpPr>
        <p:spPr>
          <a:xfrm>
            <a:off x="1" y="1662088"/>
            <a:ext cx="7442420" cy="60997"/>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6" name="Picture 5" descr="IRC logo&#10;">
            <a:extLst>
              <a:ext uri="{FF2B5EF4-FFF2-40B4-BE49-F238E27FC236}">
                <a16:creationId xmlns:a16="http://schemas.microsoft.com/office/drawing/2014/main" id="{1A0FC9BA-C7DE-4673-18FE-8F3BA83569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12813" y="5638800"/>
            <a:ext cx="5079188" cy="1219200"/>
          </a:xfrm>
          <a:prstGeom prst="rect">
            <a:avLst/>
          </a:prstGeom>
        </p:spPr>
      </p:pic>
      <p:sp>
        <p:nvSpPr>
          <p:cNvPr id="7" name="Footer Placeholder 4">
            <a:extLst>
              <a:ext uri="{FF2B5EF4-FFF2-40B4-BE49-F238E27FC236}">
                <a16:creationId xmlns:a16="http://schemas.microsoft.com/office/drawing/2014/main" id="{2F703BAE-633A-12A5-D528-FD453EDA2FAF}"/>
              </a:ext>
            </a:extLst>
          </p:cNvPr>
          <p:cNvSpPr>
            <a:spLocks noGrp="1"/>
          </p:cNvSpPr>
          <p:nvPr>
            <p:ph type="ftr" sz="quarter" idx="11"/>
          </p:nvPr>
        </p:nvSpPr>
        <p:spPr>
          <a:xfrm>
            <a:off x="838199" y="6004560"/>
            <a:ext cx="6096000" cy="853440"/>
          </a:xfrm>
          <a:prstGeom prst="rect">
            <a:avLst/>
          </a:prstGeom>
        </p:spPr>
        <p:txBody>
          <a:bodyPr anchor="b"/>
          <a:lstStyle>
            <a:lvl1pPr algn="l">
              <a:defRPr sz="1067">
                <a:solidFill>
                  <a:schemeClr val="tx1"/>
                </a:solidFill>
              </a:defRPr>
            </a:lvl1pPr>
          </a:lstStyle>
          <a:p>
            <a:r>
              <a:rPr lang="en-US"/>
              <a:t>Citation</a:t>
            </a:r>
            <a:endParaRPr lang="en-US">
              <a:solidFill>
                <a:schemeClr val="tx1"/>
              </a:solidFill>
            </a:endParaRPr>
          </a:p>
        </p:txBody>
      </p:sp>
      <p:sp>
        <p:nvSpPr>
          <p:cNvPr id="9" name="Text Placeholder 8">
            <a:extLst>
              <a:ext uri="{FF2B5EF4-FFF2-40B4-BE49-F238E27FC236}">
                <a16:creationId xmlns:a16="http://schemas.microsoft.com/office/drawing/2014/main" id="{B47D3FD1-7273-0231-71E9-A7D5B7B382F5}"/>
              </a:ext>
            </a:extLst>
          </p:cNvPr>
          <p:cNvSpPr>
            <a:spLocks noGrp="1"/>
          </p:cNvSpPr>
          <p:nvPr>
            <p:ph type="body" sz="quarter" idx="12"/>
          </p:nvPr>
        </p:nvSpPr>
        <p:spPr>
          <a:xfrm>
            <a:off x="838200" y="1858434"/>
            <a:ext cx="10515600" cy="3901017"/>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088549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Short Content-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60365BB-610B-4FEB-4168-EE4645D37EE3}"/>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8200" y="743493"/>
            <a:ext cx="9631680" cy="914400"/>
          </a:xfrm>
        </p:spPr>
        <p:txBody>
          <a:bodyPr/>
          <a:lstStyle>
            <a:lvl1pPr>
              <a:defRPr sz="4800">
                <a:solidFill>
                  <a:schemeClr val="tx2"/>
                </a:solidFill>
              </a:defRPr>
            </a:lvl1pPr>
          </a:lstStyle>
          <a:p>
            <a:r>
              <a:rPr lang="en-US"/>
              <a:t>Click to edit Master title style</a:t>
            </a:r>
          </a:p>
        </p:txBody>
      </p:sp>
      <p:sp>
        <p:nvSpPr>
          <p:cNvPr id="3" name="Content Placeholder 2"/>
          <p:cNvSpPr>
            <a:spLocks noGrp="1"/>
          </p:cNvSpPr>
          <p:nvPr>
            <p:ph idx="1"/>
          </p:nvPr>
        </p:nvSpPr>
        <p:spPr>
          <a:xfrm>
            <a:off x="1639824" y="2289048"/>
            <a:ext cx="8912352" cy="2926080"/>
          </a:xfr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5" name="Footer Placeholder 4"/>
          <p:cNvSpPr>
            <a:spLocks noGrp="1"/>
          </p:cNvSpPr>
          <p:nvPr>
            <p:ph type="ftr" sz="quarter" idx="11"/>
          </p:nvPr>
        </p:nvSpPr>
        <p:spPr>
          <a:xfrm>
            <a:off x="1615439" y="6004560"/>
            <a:ext cx="4876800" cy="853440"/>
          </a:xfrm>
          <a:prstGeom prst="rect">
            <a:avLst/>
          </a:prstGeom>
        </p:spPr>
        <p:txBody>
          <a:bodyPr anchor="b"/>
          <a:lstStyle>
            <a:lvl1pPr algn="l">
              <a:defRPr sz="1067">
                <a:solidFill>
                  <a:schemeClr val="bg1"/>
                </a:solidFill>
              </a:defRPr>
            </a:lvl1pPr>
          </a:lstStyle>
          <a:p>
            <a:r>
              <a:rPr lang="en-US" sz="1067"/>
              <a:t>Citation</a:t>
            </a:r>
          </a:p>
        </p:txBody>
      </p:sp>
      <p:sp>
        <p:nvSpPr>
          <p:cNvPr id="6" name="Slide Number Placeholder 5"/>
          <p:cNvSpPr>
            <a:spLocks noGrp="1"/>
          </p:cNvSpPr>
          <p:nvPr>
            <p:ph type="sldNum" sz="quarter" idx="12"/>
          </p:nvPr>
        </p:nvSpPr>
        <p:spPr>
          <a:xfrm>
            <a:off x="11460476" y="142940"/>
            <a:ext cx="609600" cy="365125"/>
          </a:xfrm>
          <a:prstGeom prst="rect">
            <a:avLst/>
          </a:prstGeom>
        </p:spPr>
        <p:txBody>
          <a:bodyPr/>
          <a:lstStyle>
            <a:lvl1pPr>
              <a:defRPr>
                <a:solidFill>
                  <a:schemeClr val="accent4"/>
                </a:solidFill>
              </a:defRPr>
            </a:lvl1pPr>
          </a:lstStyle>
          <a:p>
            <a:fld id="{9C224E5A-3D3E-4D41-B801-89DD65E7A2DB}" type="slidenum">
              <a:rPr lang="en-US" smtClean="0"/>
              <a:pPr/>
              <a:t>‹#›</a:t>
            </a:fld>
            <a:endParaRPr lang="en-US">
              <a:solidFill>
                <a:schemeClr val="accent4"/>
              </a:solidFill>
            </a:endParaRPr>
          </a:p>
        </p:txBody>
      </p:sp>
      <p:sp>
        <p:nvSpPr>
          <p:cNvPr id="8" name="Rectangle 7">
            <a:extLst>
              <a:ext uri="{FF2B5EF4-FFF2-40B4-BE49-F238E27FC236}">
                <a16:creationId xmlns:a16="http://schemas.microsoft.com/office/drawing/2014/main" id="{EFC28243-0754-1EBF-49F3-B40ABFD79E64}"/>
              </a:ext>
              <a:ext uri="{C183D7F6-B498-43B3-948B-1728B52AA6E4}">
                <adec:decorative xmlns:adec="http://schemas.microsoft.com/office/drawing/2017/decorative" val="1"/>
              </a:ext>
            </a:extLst>
          </p:cNvPr>
          <p:cNvSpPr/>
          <p:nvPr userDrawn="1"/>
        </p:nvSpPr>
        <p:spPr>
          <a:xfrm>
            <a:off x="0" y="1631495"/>
            <a:ext cx="6096000" cy="60959"/>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0" name="Picture 9" descr="IRC Logo">
            <a:extLst>
              <a:ext uri="{FF2B5EF4-FFF2-40B4-BE49-F238E27FC236}">
                <a16:creationId xmlns:a16="http://schemas.microsoft.com/office/drawing/2014/main" id="{2DDBA8E9-C489-1FAF-EF24-5352DBA5878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22163" y="5638800"/>
            <a:ext cx="5069837" cy="1219200"/>
          </a:xfrm>
          <a:prstGeom prst="rect">
            <a:avLst/>
          </a:prstGeom>
        </p:spPr>
      </p:pic>
    </p:spTree>
    <p:extLst>
      <p:ext uri="{BB962C8B-B14F-4D97-AF65-F5344CB8AC3E}">
        <p14:creationId xmlns:p14="http://schemas.microsoft.com/office/powerpoint/2010/main" val="630662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Short Content-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D1E686-718A-EBB5-2066-A63D944B816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p:cNvSpPr>
            <a:spLocks noGrp="1"/>
          </p:cNvSpPr>
          <p:nvPr>
            <p:ph type="title"/>
          </p:nvPr>
        </p:nvSpPr>
        <p:spPr>
          <a:xfrm>
            <a:off x="838200" y="743493"/>
            <a:ext cx="9631680" cy="914400"/>
          </a:xfrm>
        </p:spPr>
        <p:txBody>
          <a:bodyPr/>
          <a:lstStyle>
            <a:lvl1pPr>
              <a:defRPr sz="4800"/>
            </a:lvl1pPr>
          </a:lstStyle>
          <a:p>
            <a:r>
              <a:rPr lang="en-US"/>
              <a:t>Click to edit Master title style</a:t>
            </a:r>
          </a:p>
        </p:txBody>
      </p:sp>
      <p:sp>
        <p:nvSpPr>
          <p:cNvPr id="3" name="Content Placeholder 2"/>
          <p:cNvSpPr>
            <a:spLocks noGrp="1"/>
          </p:cNvSpPr>
          <p:nvPr>
            <p:ph idx="1"/>
          </p:nvPr>
        </p:nvSpPr>
        <p:spPr>
          <a:xfrm>
            <a:off x="1639824" y="2289048"/>
            <a:ext cx="8912352" cy="2937457"/>
          </a:xfrm>
        </p:spPr>
        <p:txBody>
          <a:bodyPr/>
          <a:lstStyle>
            <a:lvl1pPr marL="0" indent="0">
              <a:buNone/>
              <a:defRPr/>
            </a:lvl1pPr>
          </a:lstStyle>
          <a:p>
            <a:pPr lvl="0"/>
            <a:r>
              <a:rPr lang="en-US"/>
              <a:t>Click to edit Master text styles</a:t>
            </a:r>
          </a:p>
        </p:txBody>
      </p:sp>
      <p:sp>
        <p:nvSpPr>
          <p:cNvPr id="5" name="Footer Placeholder 4"/>
          <p:cNvSpPr>
            <a:spLocks noGrp="1"/>
          </p:cNvSpPr>
          <p:nvPr>
            <p:ph type="ftr" sz="quarter" idx="11"/>
          </p:nvPr>
        </p:nvSpPr>
        <p:spPr>
          <a:xfrm>
            <a:off x="1200392" y="5914385"/>
            <a:ext cx="5364480" cy="853440"/>
          </a:xfrm>
          <a:prstGeom prst="rect">
            <a:avLst/>
          </a:prstGeom>
        </p:spPr>
        <p:txBody>
          <a:bodyPr anchor="b"/>
          <a:lstStyle>
            <a:lvl1pPr algn="l">
              <a:defRPr sz="1067"/>
            </a:lvl1pPr>
          </a:lstStyle>
          <a:p>
            <a:r>
              <a:rPr lang="en-US" sz="1067"/>
              <a:t>Citation</a:t>
            </a:r>
          </a:p>
        </p:txBody>
      </p:sp>
      <p:sp>
        <p:nvSpPr>
          <p:cNvPr id="6" name="Slide Number Placeholder 5"/>
          <p:cNvSpPr>
            <a:spLocks noGrp="1"/>
          </p:cNvSpPr>
          <p:nvPr>
            <p:ph type="sldNum" sz="quarter" idx="12"/>
          </p:nvPr>
        </p:nvSpPr>
        <p:spPr>
          <a:xfrm>
            <a:off x="11460476" y="109306"/>
            <a:ext cx="609600" cy="365125"/>
          </a:xfrm>
          <a:prstGeom prst="rect">
            <a:avLst/>
          </a:prstGeom>
        </p:spPr>
        <p:txBody>
          <a:bodyPr/>
          <a:lstStyle>
            <a:lvl1pPr>
              <a:defRPr>
                <a:solidFill>
                  <a:schemeClr val="accent4"/>
                </a:solidFill>
              </a:defRPr>
            </a:lvl1pPr>
          </a:lstStyle>
          <a:p>
            <a:fld id="{9C224E5A-3D3E-4D41-B801-89DD65E7A2DB}" type="slidenum">
              <a:rPr lang="en-US" smtClean="0"/>
              <a:pPr/>
              <a:t>‹#›</a:t>
            </a:fld>
            <a:endParaRPr lang="en-US"/>
          </a:p>
        </p:txBody>
      </p:sp>
      <p:sp>
        <p:nvSpPr>
          <p:cNvPr id="8" name="Rectangle 7">
            <a:extLst>
              <a:ext uri="{FF2B5EF4-FFF2-40B4-BE49-F238E27FC236}">
                <a16:creationId xmlns:a16="http://schemas.microsoft.com/office/drawing/2014/main" id="{EFC28243-0754-1EBF-49F3-B40ABFD79E64}"/>
              </a:ext>
              <a:ext uri="{C183D7F6-B498-43B3-948B-1728B52AA6E4}">
                <adec:decorative xmlns:adec="http://schemas.microsoft.com/office/drawing/2017/decorative" val="1"/>
              </a:ext>
            </a:extLst>
          </p:cNvPr>
          <p:cNvSpPr/>
          <p:nvPr userDrawn="1"/>
        </p:nvSpPr>
        <p:spPr>
          <a:xfrm>
            <a:off x="0" y="1631495"/>
            <a:ext cx="6096000" cy="60959"/>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1" name="Picture 10" descr="IRC Logo">
            <a:extLst>
              <a:ext uri="{FF2B5EF4-FFF2-40B4-BE49-F238E27FC236}">
                <a16:creationId xmlns:a16="http://schemas.microsoft.com/office/drawing/2014/main" id="{B1608CD2-978C-9C46-A47C-DF7D41355DE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12813" y="5638800"/>
            <a:ext cx="5079188" cy="1219200"/>
          </a:xfrm>
          <a:prstGeom prst="rect">
            <a:avLst/>
          </a:prstGeom>
        </p:spPr>
      </p:pic>
    </p:spTree>
    <p:extLst>
      <p:ext uri="{BB962C8B-B14F-4D97-AF65-F5344CB8AC3E}">
        <p14:creationId xmlns:p14="http://schemas.microsoft.com/office/powerpoint/2010/main" val="718616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Blu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D5EB74-786D-6A18-7484-3925184D08EC}"/>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1851" y="566218"/>
            <a:ext cx="10515600" cy="2852737"/>
          </a:xfrm>
        </p:spPr>
        <p:txBody>
          <a:bodyPr anchor="b"/>
          <a:lstStyle>
            <a:lvl1pPr>
              <a:defRPr sz="6000">
                <a:solidFill>
                  <a:schemeClr val="tx2"/>
                </a:solidFill>
              </a:defRPr>
            </a:lvl1pPr>
          </a:lstStyle>
          <a:p>
            <a:r>
              <a:rPr lang="en-US"/>
              <a:t>Click to edit Master title style</a:t>
            </a:r>
          </a:p>
        </p:txBody>
      </p:sp>
      <p:sp>
        <p:nvSpPr>
          <p:cNvPr id="3" name="Text Placeholder 2"/>
          <p:cNvSpPr>
            <a:spLocks noGrp="1"/>
          </p:cNvSpPr>
          <p:nvPr>
            <p:ph type="body" idx="1"/>
          </p:nvPr>
        </p:nvSpPr>
        <p:spPr>
          <a:xfrm>
            <a:off x="831851" y="3807500"/>
            <a:ext cx="10515600" cy="1500187"/>
          </a:xfrm>
        </p:spPr>
        <p:txBody>
          <a:bodyPr/>
          <a:lstStyle>
            <a:lvl1pPr marL="0" indent="0">
              <a:buNone/>
              <a:defRPr sz="2400">
                <a:solidFill>
                  <a:schemeClr val="tx1">
                    <a:tint val="82000"/>
                  </a:schemeClr>
                </a:solidFill>
              </a:defRPr>
            </a:lvl1pPr>
            <a:lvl2pPr marL="457189" indent="0">
              <a:buNone/>
              <a:defRPr sz="2000">
                <a:solidFill>
                  <a:schemeClr val="tx1">
                    <a:tint val="82000"/>
                  </a:schemeClr>
                </a:solidFill>
              </a:defRPr>
            </a:lvl2pPr>
            <a:lvl3pPr marL="914377" indent="0">
              <a:buNone/>
              <a:defRPr sz="1800">
                <a:solidFill>
                  <a:schemeClr val="tx1">
                    <a:tint val="82000"/>
                  </a:schemeClr>
                </a:solidFill>
              </a:defRPr>
            </a:lvl3pPr>
            <a:lvl4pPr marL="1371566" indent="0">
              <a:buNone/>
              <a:defRPr sz="1600">
                <a:solidFill>
                  <a:schemeClr val="tx1">
                    <a:tint val="82000"/>
                  </a:schemeClr>
                </a:solidFill>
              </a:defRPr>
            </a:lvl4pPr>
            <a:lvl5pPr marL="1828754" indent="0">
              <a:buNone/>
              <a:defRPr sz="1600">
                <a:solidFill>
                  <a:schemeClr val="tx1">
                    <a:tint val="82000"/>
                  </a:schemeClr>
                </a:solidFill>
              </a:defRPr>
            </a:lvl5pPr>
            <a:lvl6pPr marL="2285943" indent="0">
              <a:buNone/>
              <a:defRPr sz="1600">
                <a:solidFill>
                  <a:schemeClr val="tx1">
                    <a:tint val="82000"/>
                  </a:schemeClr>
                </a:solidFill>
              </a:defRPr>
            </a:lvl6pPr>
            <a:lvl7pPr marL="2743131" indent="0">
              <a:buNone/>
              <a:defRPr sz="1600">
                <a:solidFill>
                  <a:schemeClr val="tx1">
                    <a:tint val="82000"/>
                  </a:schemeClr>
                </a:solidFill>
              </a:defRPr>
            </a:lvl7pPr>
            <a:lvl8pPr marL="3200320" indent="0">
              <a:buNone/>
              <a:defRPr sz="1600">
                <a:solidFill>
                  <a:schemeClr val="tx1">
                    <a:tint val="82000"/>
                  </a:schemeClr>
                </a:solidFill>
              </a:defRPr>
            </a:lvl8pPr>
            <a:lvl9pPr marL="3657509" indent="0">
              <a:buNone/>
              <a:defRPr sz="1600">
                <a:solidFill>
                  <a:schemeClr val="tx1">
                    <a:tint val="82000"/>
                  </a:schemeClr>
                </a:solidFill>
              </a:defRPr>
            </a:lvl9pPr>
          </a:lstStyle>
          <a:p>
            <a:pPr lvl="0"/>
            <a:r>
              <a:rPr lang="en-US"/>
              <a:t>Click to edit Master text styles</a:t>
            </a:r>
          </a:p>
        </p:txBody>
      </p:sp>
      <p:pic>
        <p:nvPicPr>
          <p:cNvPr id="8" name="Picture 7" descr="IRC Logo">
            <a:extLst>
              <a:ext uri="{FF2B5EF4-FFF2-40B4-BE49-F238E27FC236}">
                <a16:creationId xmlns:a16="http://schemas.microsoft.com/office/drawing/2014/main" id="{1F5EBC7F-524D-2F3E-16B2-6C5B4110DD2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5394960"/>
            <a:ext cx="6083805" cy="1463040"/>
          </a:xfrm>
          <a:prstGeom prst="rect">
            <a:avLst/>
          </a:prstGeom>
        </p:spPr>
      </p:pic>
      <p:sp>
        <p:nvSpPr>
          <p:cNvPr id="9" name="Rectangle 8">
            <a:extLst>
              <a:ext uri="{FF2B5EF4-FFF2-40B4-BE49-F238E27FC236}">
                <a16:creationId xmlns:a16="http://schemas.microsoft.com/office/drawing/2014/main" id="{E970DCBF-40C2-2243-A9F1-6F3E629D3BC0}"/>
              </a:ext>
              <a:ext uri="{C183D7F6-B498-43B3-948B-1728B52AA6E4}">
                <adec:decorative xmlns:adec="http://schemas.microsoft.com/office/drawing/2017/decorative" val="1"/>
              </a:ext>
            </a:extLst>
          </p:cNvPr>
          <p:cNvSpPr/>
          <p:nvPr userDrawn="1"/>
        </p:nvSpPr>
        <p:spPr>
          <a:xfrm>
            <a:off x="0" y="3582211"/>
            <a:ext cx="6096000" cy="60959"/>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624832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B1C304A-F0FD-C926-9B38-3CED322871C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p:cNvSpPr>
            <a:spLocks noGrp="1"/>
          </p:cNvSpPr>
          <p:nvPr>
            <p:ph type="title"/>
          </p:nvPr>
        </p:nvSpPr>
        <p:spPr>
          <a:xfrm>
            <a:off x="831851" y="566218"/>
            <a:ext cx="10515600" cy="2852737"/>
          </a:xfrm>
        </p:spPr>
        <p:txBody>
          <a:bodyPr anchor="b"/>
          <a:lstStyle>
            <a:lvl1pPr>
              <a:defRPr sz="600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831851" y="3807500"/>
            <a:ext cx="10515600" cy="1500187"/>
          </a:xfrm>
        </p:spPr>
        <p:txBody>
          <a:bodyPr/>
          <a:lstStyle>
            <a:lvl1pPr marL="0" indent="0">
              <a:buNone/>
              <a:defRPr sz="2400">
                <a:solidFill>
                  <a:schemeClr val="tx1">
                    <a:tint val="82000"/>
                  </a:schemeClr>
                </a:solidFill>
              </a:defRPr>
            </a:lvl1pPr>
            <a:lvl2pPr marL="457189" indent="0">
              <a:buNone/>
              <a:defRPr sz="2000">
                <a:solidFill>
                  <a:schemeClr val="tx1">
                    <a:tint val="82000"/>
                  </a:schemeClr>
                </a:solidFill>
              </a:defRPr>
            </a:lvl2pPr>
            <a:lvl3pPr marL="914377" indent="0">
              <a:buNone/>
              <a:defRPr sz="1800">
                <a:solidFill>
                  <a:schemeClr val="tx1">
                    <a:tint val="82000"/>
                  </a:schemeClr>
                </a:solidFill>
              </a:defRPr>
            </a:lvl3pPr>
            <a:lvl4pPr marL="1371566" indent="0">
              <a:buNone/>
              <a:defRPr sz="1600">
                <a:solidFill>
                  <a:schemeClr val="tx1">
                    <a:tint val="82000"/>
                  </a:schemeClr>
                </a:solidFill>
              </a:defRPr>
            </a:lvl4pPr>
            <a:lvl5pPr marL="1828754" indent="0">
              <a:buNone/>
              <a:defRPr sz="1600">
                <a:solidFill>
                  <a:schemeClr val="tx1">
                    <a:tint val="82000"/>
                  </a:schemeClr>
                </a:solidFill>
              </a:defRPr>
            </a:lvl5pPr>
            <a:lvl6pPr marL="2285943" indent="0">
              <a:buNone/>
              <a:defRPr sz="1600">
                <a:solidFill>
                  <a:schemeClr val="tx1">
                    <a:tint val="82000"/>
                  </a:schemeClr>
                </a:solidFill>
              </a:defRPr>
            </a:lvl6pPr>
            <a:lvl7pPr marL="2743131" indent="0">
              <a:buNone/>
              <a:defRPr sz="1600">
                <a:solidFill>
                  <a:schemeClr val="tx1">
                    <a:tint val="82000"/>
                  </a:schemeClr>
                </a:solidFill>
              </a:defRPr>
            </a:lvl7pPr>
            <a:lvl8pPr marL="3200320" indent="0">
              <a:buNone/>
              <a:defRPr sz="1600">
                <a:solidFill>
                  <a:schemeClr val="tx1">
                    <a:tint val="82000"/>
                  </a:schemeClr>
                </a:solidFill>
              </a:defRPr>
            </a:lvl8pPr>
            <a:lvl9pPr marL="3657509" indent="0">
              <a:buNone/>
              <a:defRPr sz="1600">
                <a:solidFill>
                  <a:schemeClr val="tx1">
                    <a:tint val="82000"/>
                  </a:schemeClr>
                </a:solidFill>
              </a:defRPr>
            </a:lvl9pPr>
          </a:lstStyle>
          <a:p>
            <a:pPr lvl="0"/>
            <a:r>
              <a:rPr lang="en-US"/>
              <a:t>Click to edit Master text styles</a:t>
            </a:r>
          </a:p>
        </p:txBody>
      </p:sp>
      <p:sp>
        <p:nvSpPr>
          <p:cNvPr id="9" name="Rectangle 8">
            <a:extLst>
              <a:ext uri="{FF2B5EF4-FFF2-40B4-BE49-F238E27FC236}">
                <a16:creationId xmlns:a16="http://schemas.microsoft.com/office/drawing/2014/main" id="{E970DCBF-40C2-2243-A9F1-6F3E629D3BC0}"/>
              </a:ext>
              <a:ext uri="{C183D7F6-B498-43B3-948B-1728B52AA6E4}">
                <adec:decorative xmlns:adec="http://schemas.microsoft.com/office/drawing/2017/decorative" val="1"/>
              </a:ext>
            </a:extLst>
          </p:cNvPr>
          <p:cNvSpPr/>
          <p:nvPr userDrawn="1"/>
        </p:nvSpPr>
        <p:spPr>
          <a:xfrm>
            <a:off x="0" y="3582211"/>
            <a:ext cx="6096000" cy="60959"/>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descr="IRC Logo">
            <a:extLst>
              <a:ext uri="{FF2B5EF4-FFF2-40B4-BE49-F238E27FC236}">
                <a16:creationId xmlns:a16="http://schemas.microsoft.com/office/drawing/2014/main" id="{D684D50D-1F1E-7949-BA83-2B32CF1A6DD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 y="5394960"/>
            <a:ext cx="6083809" cy="1463040"/>
          </a:xfrm>
          <a:prstGeom prst="rect">
            <a:avLst/>
          </a:prstGeom>
        </p:spPr>
      </p:pic>
    </p:spTree>
    <p:extLst>
      <p:ext uri="{BB962C8B-B14F-4D97-AF65-F5344CB8AC3E}">
        <p14:creationId xmlns:p14="http://schemas.microsoft.com/office/powerpoint/2010/main" val="3441683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B1D86E6-9FE1-AD46-8D0A-BB550909E7D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sz="half" idx="1"/>
          </p:nvPr>
        </p:nvSpPr>
        <p:spPr>
          <a:xfrm>
            <a:off x="838200" y="1825625"/>
            <a:ext cx="5181600" cy="390144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390144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a:extLst>
              <a:ext uri="{FF2B5EF4-FFF2-40B4-BE49-F238E27FC236}">
                <a16:creationId xmlns:a16="http://schemas.microsoft.com/office/drawing/2014/main" id="{09F08B79-66F4-075C-61D7-79CFC2FD7206}"/>
              </a:ext>
            </a:extLst>
          </p:cNvPr>
          <p:cNvSpPr>
            <a:spLocks noGrp="1"/>
          </p:cNvSpPr>
          <p:nvPr>
            <p:ph type="ftr" sz="quarter" idx="11"/>
          </p:nvPr>
        </p:nvSpPr>
        <p:spPr>
          <a:xfrm>
            <a:off x="838199" y="6004560"/>
            <a:ext cx="6096000" cy="853440"/>
          </a:xfrm>
          <a:prstGeom prst="rect">
            <a:avLst/>
          </a:prstGeom>
        </p:spPr>
        <p:txBody>
          <a:bodyPr anchor="b"/>
          <a:lstStyle>
            <a:lvl1pPr algn="l">
              <a:defRPr sz="1067">
                <a:solidFill>
                  <a:schemeClr val="bg1"/>
                </a:solidFill>
              </a:defRPr>
            </a:lvl1pPr>
          </a:lstStyle>
          <a:p>
            <a:r>
              <a:rPr lang="en-US">
                <a:solidFill>
                  <a:schemeClr val="bg1"/>
                </a:solidFill>
              </a:rPr>
              <a:t>Citation</a:t>
            </a:r>
          </a:p>
        </p:txBody>
      </p:sp>
      <p:pic>
        <p:nvPicPr>
          <p:cNvPr id="10" name="Picture 9" descr="IRC Logo">
            <a:extLst>
              <a:ext uri="{FF2B5EF4-FFF2-40B4-BE49-F238E27FC236}">
                <a16:creationId xmlns:a16="http://schemas.microsoft.com/office/drawing/2014/main" id="{013AD64E-A093-ED73-DBA6-B9C4C21D838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22163" y="5638800"/>
            <a:ext cx="5069837" cy="1219200"/>
          </a:xfrm>
          <a:prstGeom prst="rect">
            <a:avLst/>
          </a:prstGeom>
        </p:spPr>
      </p:pic>
      <p:sp>
        <p:nvSpPr>
          <p:cNvPr id="11" name="Rectangle 10">
            <a:extLst>
              <a:ext uri="{FF2B5EF4-FFF2-40B4-BE49-F238E27FC236}">
                <a16:creationId xmlns:a16="http://schemas.microsoft.com/office/drawing/2014/main" id="{D946A88A-91EF-55CC-59B3-31E0199923EB}"/>
              </a:ext>
              <a:ext uri="{C183D7F6-B498-43B3-948B-1728B52AA6E4}">
                <adec:decorative xmlns:adec="http://schemas.microsoft.com/office/drawing/2017/decorative" val="1"/>
              </a:ext>
            </a:extLst>
          </p:cNvPr>
          <p:cNvSpPr/>
          <p:nvPr userDrawn="1"/>
        </p:nvSpPr>
        <p:spPr>
          <a:xfrm>
            <a:off x="0" y="1698762"/>
            <a:ext cx="6096000" cy="60959"/>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Slide Number Placeholder 5">
            <a:extLst>
              <a:ext uri="{FF2B5EF4-FFF2-40B4-BE49-F238E27FC236}">
                <a16:creationId xmlns:a16="http://schemas.microsoft.com/office/drawing/2014/main" id="{63D3EBBC-2C44-0E7C-1F20-95A3095FBD20}"/>
              </a:ext>
            </a:extLst>
          </p:cNvPr>
          <p:cNvSpPr>
            <a:spLocks noGrp="1"/>
          </p:cNvSpPr>
          <p:nvPr>
            <p:ph type="sldNum" sz="quarter" idx="4"/>
          </p:nvPr>
        </p:nvSpPr>
        <p:spPr>
          <a:xfrm>
            <a:off x="11460476" y="109304"/>
            <a:ext cx="609600" cy="365125"/>
          </a:xfrm>
          <a:prstGeom prst="rect">
            <a:avLst/>
          </a:prstGeom>
        </p:spPr>
        <p:txBody>
          <a:bodyPr/>
          <a:lstStyle>
            <a:lvl1pPr algn="r">
              <a:defRPr sz="1200">
                <a:solidFill>
                  <a:schemeClr val="accent4"/>
                </a:solidFill>
              </a:defRPr>
            </a:lvl1pPr>
          </a:lstStyle>
          <a:p>
            <a:fld id="{9C224E5A-3D3E-4D41-B801-89DD65E7A2DB}" type="slidenum">
              <a:rPr lang="en-US" smtClean="0"/>
              <a:pPr/>
              <a:t>‹#›</a:t>
            </a:fld>
            <a:endParaRPr lang="en-US"/>
          </a:p>
        </p:txBody>
      </p:sp>
    </p:spTree>
    <p:extLst>
      <p:ext uri="{BB962C8B-B14F-4D97-AF65-F5344CB8AC3E}">
        <p14:creationId xmlns:p14="http://schemas.microsoft.com/office/powerpoint/2010/main" val="1981225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Whit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647FA3-B3FC-2104-01DF-BBD3F8060268}"/>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3901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3901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a:extLst>
              <a:ext uri="{FF2B5EF4-FFF2-40B4-BE49-F238E27FC236}">
                <a16:creationId xmlns:a16="http://schemas.microsoft.com/office/drawing/2014/main" id="{09F08B79-66F4-075C-61D7-79CFC2FD7206}"/>
              </a:ext>
            </a:extLst>
          </p:cNvPr>
          <p:cNvSpPr>
            <a:spLocks noGrp="1"/>
          </p:cNvSpPr>
          <p:nvPr>
            <p:ph type="ftr" sz="quarter" idx="11"/>
          </p:nvPr>
        </p:nvSpPr>
        <p:spPr>
          <a:xfrm>
            <a:off x="838199" y="6004560"/>
            <a:ext cx="6096000" cy="853440"/>
          </a:xfrm>
          <a:prstGeom prst="rect">
            <a:avLst/>
          </a:prstGeom>
        </p:spPr>
        <p:txBody>
          <a:bodyPr anchor="b"/>
          <a:lstStyle>
            <a:lvl1pPr algn="l">
              <a:defRPr sz="1067"/>
            </a:lvl1pPr>
          </a:lstStyle>
          <a:p>
            <a:r>
              <a:rPr lang="en-US" sz="1067"/>
              <a:t>Citation</a:t>
            </a:r>
          </a:p>
        </p:txBody>
      </p:sp>
      <p:pic>
        <p:nvPicPr>
          <p:cNvPr id="6" name="Picture 5" descr="IRC Logo">
            <a:extLst>
              <a:ext uri="{FF2B5EF4-FFF2-40B4-BE49-F238E27FC236}">
                <a16:creationId xmlns:a16="http://schemas.microsoft.com/office/drawing/2014/main" id="{D08BCA13-F4F8-156D-16D0-3F044FE59F0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22160" y="5638800"/>
            <a:ext cx="5069841" cy="1219200"/>
          </a:xfrm>
          <a:prstGeom prst="rect">
            <a:avLst/>
          </a:prstGeom>
        </p:spPr>
      </p:pic>
      <p:sp>
        <p:nvSpPr>
          <p:cNvPr id="7" name="Rectangle 6">
            <a:extLst>
              <a:ext uri="{FF2B5EF4-FFF2-40B4-BE49-F238E27FC236}">
                <a16:creationId xmlns:a16="http://schemas.microsoft.com/office/drawing/2014/main" id="{27C3AEDF-5DF3-B92D-22FE-102890FCCE89}"/>
              </a:ext>
              <a:ext uri="{C183D7F6-B498-43B3-948B-1728B52AA6E4}">
                <adec:decorative xmlns:adec="http://schemas.microsoft.com/office/drawing/2017/decorative" val="1"/>
              </a:ext>
            </a:extLst>
          </p:cNvPr>
          <p:cNvSpPr/>
          <p:nvPr userDrawn="1"/>
        </p:nvSpPr>
        <p:spPr>
          <a:xfrm>
            <a:off x="0" y="1690357"/>
            <a:ext cx="6096000" cy="60959"/>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Slide Number Placeholder 5">
            <a:extLst>
              <a:ext uri="{FF2B5EF4-FFF2-40B4-BE49-F238E27FC236}">
                <a16:creationId xmlns:a16="http://schemas.microsoft.com/office/drawing/2014/main" id="{5ECA4826-64FF-842D-2F2B-7CF1D7A6DF6A}"/>
              </a:ext>
            </a:extLst>
          </p:cNvPr>
          <p:cNvSpPr>
            <a:spLocks noGrp="1"/>
          </p:cNvSpPr>
          <p:nvPr>
            <p:ph type="sldNum" sz="quarter" idx="4"/>
          </p:nvPr>
        </p:nvSpPr>
        <p:spPr>
          <a:xfrm>
            <a:off x="11460476" y="109304"/>
            <a:ext cx="609600" cy="365125"/>
          </a:xfrm>
          <a:prstGeom prst="rect">
            <a:avLst/>
          </a:prstGeom>
        </p:spPr>
        <p:txBody>
          <a:bodyPr/>
          <a:lstStyle>
            <a:lvl1pPr algn="r">
              <a:defRPr sz="1200">
                <a:solidFill>
                  <a:schemeClr val="accent4"/>
                </a:solidFill>
              </a:defRPr>
            </a:lvl1pPr>
          </a:lstStyle>
          <a:p>
            <a:fld id="{9C224E5A-3D3E-4D41-B801-89DD65E7A2DB}" type="slidenum">
              <a:rPr lang="en-US" smtClean="0"/>
              <a:pPr/>
              <a:t>‹#›</a:t>
            </a:fld>
            <a:endParaRPr lang="en-US"/>
          </a:p>
        </p:txBody>
      </p:sp>
    </p:spTree>
    <p:extLst>
      <p:ext uri="{BB962C8B-B14F-4D97-AF65-F5344CB8AC3E}">
        <p14:creationId xmlns:p14="http://schemas.microsoft.com/office/powerpoint/2010/main" val="2956029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Blu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24187CB-1572-0F7D-3355-EE56BAE753B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9788" y="365125"/>
            <a:ext cx="10515600" cy="1325563"/>
          </a:xfrm>
        </p:spPr>
        <p:txBody>
          <a:bodyPr/>
          <a:lstStyle>
            <a:lvl1pPr>
              <a:defRPr>
                <a:solidFill>
                  <a:schemeClr val="tx2"/>
                </a:solidFill>
              </a:defRPr>
            </a:lvl1p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291840"/>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291840"/>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DB72B2BC-8EE2-0B23-557B-6F5685F21A94}"/>
              </a:ext>
            </a:extLst>
          </p:cNvPr>
          <p:cNvSpPr>
            <a:spLocks noGrp="1"/>
          </p:cNvSpPr>
          <p:nvPr>
            <p:ph type="ftr" sz="quarter" idx="11"/>
          </p:nvPr>
        </p:nvSpPr>
        <p:spPr>
          <a:xfrm>
            <a:off x="836612" y="6004560"/>
            <a:ext cx="6461760" cy="853440"/>
          </a:xfrm>
          <a:prstGeom prst="rect">
            <a:avLst/>
          </a:prstGeom>
        </p:spPr>
        <p:txBody>
          <a:bodyPr anchor="b"/>
          <a:lstStyle>
            <a:lvl1pPr algn="l">
              <a:defRPr sz="1067">
                <a:solidFill>
                  <a:schemeClr val="accent4"/>
                </a:solidFill>
              </a:defRPr>
            </a:lvl1pPr>
          </a:lstStyle>
          <a:p>
            <a:r>
              <a:rPr lang="en-US">
                <a:solidFill>
                  <a:schemeClr val="accent4"/>
                </a:solidFill>
              </a:rPr>
              <a:t>Citation</a:t>
            </a:r>
          </a:p>
        </p:txBody>
      </p:sp>
      <p:pic>
        <p:nvPicPr>
          <p:cNvPr id="12" name="Picture 11" descr="IRC Logo">
            <a:extLst>
              <a:ext uri="{FF2B5EF4-FFF2-40B4-BE49-F238E27FC236}">
                <a16:creationId xmlns:a16="http://schemas.microsoft.com/office/drawing/2014/main" id="{AE14A796-3A61-2510-944B-073EE83E5AE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22163" y="5638800"/>
            <a:ext cx="5069837" cy="1219200"/>
          </a:xfrm>
          <a:prstGeom prst="rect">
            <a:avLst/>
          </a:prstGeom>
        </p:spPr>
      </p:pic>
      <p:sp>
        <p:nvSpPr>
          <p:cNvPr id="13" name="Rectangle 12">
            <a:extLst>
              <a:ext uri="{FF2B5EF4-FFF2-40B4-BE49-F238E27FC236}">
                <a16:creationId xmlns:a16="http://schemas.microsoft.com/office/drawing/2014/main" id="{07ACA15E-9383-9BD3-7AC6-9CA66CE9FA69}"/>
              </a:ext>
              <a:ext uri="{C183D7F6-B498-43B3-948B-1728B52AA6E4}">
                <adec:decorative xmlns:adec="http://schemas.microsoft.com/office/drawing/2017/decorative" val="1"/>
              </a:ext>
            </a:extLst>
          </p:cNvPr>
          <p:cNvSpPr/>
          <p:nvPr userDrawn="1"/>
        </p:nvSpPr>
        <p:spPr>
          <a:xfrm>
            <a:off x="0" y="1614685"/>
            <a:ext cx="6096000" cy="60959"/>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Slide Number Placeholder 5">
            <a:extLst>
              <a:ext uri="{FF2B5EF4-FFF2-40B4-BE49-F238E27FC236}">
                <a16:creationId xmlns:a16="http://schemas.microsoft.com/office/drawing/2014/main" id="{FD19F719-9355-3A3A-F1BD-3ADD7927DA14}"/>
              </a:ext>
            </a:extLst>
          </p:cNvPr>
          <p:cNvSpPr>
            <a:spLocks noGrp="1"/>
          </p:cNvSpPr>
          <p:nvPr>
            <p:ph type="sldNum" sz="quarter" idx="12"/>
          </p:nvPr>
        </p:nvSpPr>
        <p:spPr>
          <a:xfrm>
            <a:off x="11460476" y="109304"/>
            <a:ext cx="609600" cy="365125"/>
          </a:xfrm>
          <a:prstGeom prst="rect">
            <a:avLst/>
          </a:prstGeom>
        </p:spPr>
        <p:txBody>
          <a:bodyPr/>
          <a:lstStyle>
            <a:lvl1pPr algn="r">
              <a:defRPr sz="1200">
                <a:solidFill>
                  <a:schemeClr val="accent4"/>
                </a:solidFill>
              </a:defRPr>
            </a:lvl1pPr>
          </a:lstStyle>
          <a:p>
            <a:fld id="{9C224E5A-3D3E-4D41-B801-89DD65E7A2DB}" type="slidenum">
              <a:rPr lang="en-US" smtClean="0"/>
              <a:pPr/>
              <a:t>‹#›</a:t>
            </a:fld>
            <a:endParaRPr lang="en-US"/>
          </a:p>
        </p:txBody>
      </p:sp>
    </p:spTree>
    <p:extLst>
      <p:ext uri="{BB962C8B-B14F-4D97-AF65-F5344CB8AC3E}">
        <p14:creationId xmlns:p14="http://schemas.microsoft.com/office/powerpoint/2010/main" val="27949767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Whit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E851062-767F-F357-214F-DF4668C5278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291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291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DB72B2BC-8EE2-0B23-557B-6F5685F21A94}"/>
              </a:ext>
            </a:extLst>
          </p:cNvPr>
          <p:cNvSpPr>
            <a:spLocks noGrp="1"/>
          </p:cNvSpPr>
          <p:nvPr>
            <p:ph type="ftr" sz="quarter" idx="11"/>
          </p:nvPr>
        </p:nvSpPr>
        <p:spPr>
          <a:xfrm>
            <a:off x="836612" y="6004560"/>
            <a:ext cx="6217920" cy="853440"/>
          </a:xfrm>
          <a:prstGeom prst="rect">
            <a:avLst/>
          </a:prstGeom>
        </p:spPr>
        <p:txBody>
          <a:bodyPr anchor="b"/>
          <a:lstStyle>
            <a:lvl1pPr algn="l">
              <a:defRPr sz="1067"/>
            </a:lvl1pPr>
          </a:lstStyle>
          <a:p>
            <a:r>
              <a:rPr lang="en-US" sz="1067"/>
              <a:t>Citation</a:t>
            </a:r>
          </a:p>
        </p:txBody>
      </p:sp>
      <p:pic>
        <p:nvPicPr>
          <p:cNvPr id="8" name="Picture 7" descr="IRC Logo">
            <a:extLst>
              <a:ext uri="{FF2B5EF4-FFF2-40B4-BE49-F238E27FC236}">
                <a16:creationId xmlns:a16="http://schemas.microsoft.com/office/drawing/2014/main" id="{5DEF2104-DA3F-64D4-B1E8-34A06E815B8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22160" y="5638800"/>
            <a:ext cx="5069841" cy="1219200"/>
          </a:xfrm>
          <a:prstGeom prst="rect">
            <a:avLst/>
          </a:prstGeom>
        </p:spPr>
      </p:pic>
      <p:sp>
        <p:nvSpPr>
          <p:cNvPr id="9" name="Rectangle 8">
            <a:extLst>
              <a:ext uri="{FF2B5EF4-FFF2-40B4-BE49-F238E27FC236}">
                <a16:creationId xmlns:a16="http://schemas.microsoft.com/office/drawing/2014/main" id="{77DCDC72-8183-79DB-F6E7-D64185F3C70A}"/>
              </a:ext>
              <a:ext uri="{C183D7F6-B498-43B3-948B-1728B52AA6E4}">
                <adec:decorative xmlns:adec="http://schemas.microsoft.com/office/drawing/2017/decorative" val="1"/>
              </a:ext>
            </a:extLst>
          </p:cNvPr>
          <p:cNvSpPr/>
          <p:nvPr userDrawn="1"/>
        </p:nvSpPr>
        <p:spPr>
          <a:xfrm>
            <a:off x="0" y="1589454"/>
            <a:ext cx="6096000" cy="60959"/>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Slide Number Placeholder 5">
            <a:extLst>
              <a:ext uri="{FF2B5EF4-FFF2-40B4-BE49-F238E27FC236}">
                <a16:creationId xmlns:a16="http://schemas.microsoft.com/office/drawing/2014/main" id="{CD753B62-D775-FADA-D359-BA9363C7FD2B}"/>
              </a:ext>
            </a:extLst>
          </p:cNvPr>
          <p:cNvSpPr>
            <a:spLocks noGrp="1"/>
          </p:cNvSpPr>
          <p:nvPr>
            <p:ph type="sldNum" sz="quarter" idx="12"/>
          </p:nvPr>
        </p:nvSpPr>
        <p:spPr>
          <a:xfrm>
            <a:off x="11460476" y="109304"/>
            <a:ext cx="609600" cy="365125"/>
          </a:xfrm>
          <a:prstGeom prst="rect">
            <a:avLst/>
          </a:prstGeom>
        </p:spPr>
        <p:txBody>
          <a:bodyPr/>
          <a:lstStyle>
            <a:lvl1pPr algn="r">
              <a:defRPr sz="1200">
                <a:solidFill>
                  <a:schemeClr val="accent4"/>
                </a:solidFill>
              </a:defRPr>
            </a:lvl1pPr>
          </a:lstStyle>
          <a:p>
            <a:fld id="{9C224E5A-3D3E-4D41-B801-89DD65E7A2DB}" type="slidenum">
              <a:rPr lang="en-US" smtClean="0"/>
              <a:pPr/>
              <a:t>‹#›</a:t>
            </a:fld>
            <a:endParaRPr lang="en-US"/>
          </a:p>
        </p:txBody>
      </p:sp>
    </p:spTree>
    <p:extLst>
      <p:ext uri="{BB962C8B-B14F-4D97-AF65-F5344CB8AC3E}">
        <p14:creationId xmlns:p14="http://schemas.microsoft.com/office/powerpoint/2010/main" val="11035403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Footer Placeholder 4">
            <a:extLst>
              <a:ext uri="{FF2B5EF4-FFF2-40B4-BE49-F238E27FC236}">
                <a16:creationId xmlns:a16="http://schemas.microsoft.com/office/drawing/2014/main" id="{469A3FF5-A12C-34D3-3DF6-9004D56E1236}"/>
              </a:ext>
            </a:extLst>
          </p:cNvPr>
          <p:cNvSpPr>
            <a:spLocks noGrp="1"/>
          </p:cNvSpPr>
          <p:nvPr>
            <p:ph type="ftr" sz="quarter" idx="11"/>
          </p:nvPr>
        </p:nvSpPr>
        <p:spPr>
          <a:xfrm>
            <a:off x="838199" y="6004560"/>
            <a:ext cx="6096000" cy="853440"/>
          </a:xfrm>
          <a:prstGeom prst="rect">
            <a:avLst/>
          </a:prstGeom>
        </p:spPr>
        <p:txBody>
          <a:bodyPr anchor="b"/>
          <a:lstStyle>
            <a:lvl1pPr algn="l">
              <a:defRPr sz="1067"/>
            </a:lvl1pPr>
          </a:lstStyle>
          <a:p>
            <a:r>
              <a:rPr lang="en-US" sz="1067"/>
              <a:t>Citation</a:t>
            </a:r>
          </a:p>
        </p:txBody>
      </p:sp>
      <p:sp>
        <p:nvSpPr>
          <p:cNvPr id="7" name="Rectangle 6">
            <a:extLst>
              <a:ext uri="{FF2B5EF4-FFF2-40B4-BE49-F238E27FC236}">
                <a16:creationId xmlns:a16="http://schemas.microsoft.com/office/drawing/2014/main" id="{573156E2-744F-BDEF-4BBB-849E6F8A751D}"/>
              </a:ext>
              <a:ext uri="{C183D7F6-B498-43B3-948B-1728B52AA6E4}">
                <adec:decorative xmlns:adec="http://schemas.microsoft.com/office/drawing/2017/decorative" val="1"/>
              </a:ext>
            </a:extLst>
          </p:cNvPr>
          <p:cNvSpPr/>
          <p:nvPr userDrawn="1"/>
        </p:nvSpPr>
        <p:spPr>
          <a:xfrm>
            <a:off x="0" y="1673538"/>
            <a:ext cx="6096000" cy="60959"/>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Slide Number Placeholder 5">
            <a:extLst>
              <a:ext uri="{FF2B5EF4-FFF2-40B4-BE49-F238E27FC236}">
                <a16:creationId xmlns:a16="http://schemas.microsoft.com/office/drawing/2014/main" id="{25C590E6-3FA9-A1CB-9A5B-B59DEF1768E3}"/>
              </a:ext>
            </a:extLst>
          </p:cNvPr>
          <p:cNvSpPr>
            <a:spLocks noGrp="1"/>
          </p:cNvSpPr>
          <p:nvPr>
            <p:ph type="sldNum" sz="quarter" idx="4"/>
          </p:nvPr>
        </p:nvSpPr>
        <p:spPr>
          <a:xfrm>
            <a:off x="11460476" y="109304"/>
            <a:ext cx="609600" cy="365125"/>
          </a:xfrm>
          <a:prstGeom prst="rect">
            <a:avLst/>
          </a:prstGeom>
        </p:spPr>
        <p:txBody>
          <a:bodyPr/>
          <a:lstStyle>
            <a:lvl1pPr algn="r">
              <a:defRPr sz="1200">
                <a:solidFill>
                  <a:schemeClr val="accent4"/>
                </a:solidFill>
              </a:defRPr>
            </a:lvl1pPr>
          </a:lstStyle>
          <a:p>
            <a:fld id="{9C224E5A-3D3E-4D41-B801-89DD65E7A2DB}" type="slidenum">
              <a:rPr lang="en-US" smtClean="0"/>
              <a:pPr/>
              <a:t>‹#›</a:t>
            </a:fld>
            <a:endParaRPr lang="en-US"/>
          </a:p>
        </p:txBody>
      </p:sp>
    </p:spTree>
    <p:extLst>
      <p:ext uri="{BB962C8B-B14F-4D97-AF65-F5344CB8AC3E}">
        <p14:creationId xmlns:p14="http://schemas.microsoft.com/office/powerpoint/2010/main" val="2687710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46EE45A-D27B-9DE8-DFA4-0D15311DCD85}"/>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9788" y="457200"/>
            <a:ext cx="4998720" cy="1600200"/>
          </a:xfrm>
        </p:spPr>
        <p:txBody>
          <a:bodyPr anchor="b"/>
          <a:lstStyle>
            <a:lvl1pPr>
              <a:defRPr sz="3200">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839788" y="2133073"/>
            <a:ext cx="4998720" cy="3811588"/>
          </a:xfrm>
        </p:spPr>
        <p:txBody>
          <a:bodyPr/>
          <a:lstStyle>
            <a:lvl1pPr marL="0" indent="0">
              <a:buNone/>
              <a:defRPr sz="1600">
                <a:solidFill>
                  <a:schemeClr val="bg1"/>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97A3D96C-93AA-85D4-2251-BECC18208C5E}"/>
              </a:ext>
            </a:extLst>
          </p:cNvPr>
          <p:cNvSpPr>
            <a:spLocks noGrp="1"/>
          </p:cNvSpPr>
          <p:nvPr>
            <p:ph type="ftr" sz="quarter" idx="11"/>
          </p:nvPr>
        </p:nvSpPr>
        <p:spPr>
          <a:xfrm>
            <a:off x="839788" y="6004560"/>
            <a:ext cx="5794341" cy="853440"/>
          </a:xfrm>
          <a:prstGeom prst="rect">
            <a:avLst/>
          </a:prstGeom>
        </p:spPr>
        <p:txBody>
          <a:bodyPr anchor="b"/>
          <a:lstStyle>
            <a:lvl1pPr algn="l">
              <a:defRPr sz="1067">
                <a:solidFill>
                  <a:schemeClr val="bg1"/>
                </a:solidFill>
              </a:defRPr>
            </a:lvl1pPr>
          </a:lstStyle>
          <a:p>
            <a:r>
              <a:rPr lang="en-US">
                <a:solidFill>
                  <a:schemeClr val="bg1"/>
                </a:solidFill>
              </a:rPr>
              <a:t>Citation</a:t>
            </a:r>
          </a:p>
        </p:txBody>
      </p:sp>
      <p:pic>
        <p:nvPicPr>
          <p:cNvPr id="9" name="Picture 8" descr="IRC Logo">
            <a:extLst>
              <a:ext uri="{FF2B5EF4-FFF2-40B4-BE49-F238E27FC236}">
                <a16:creationId xmlns:a16="http://schemas.microsoft.com/office/drawing/2014/main" id="{2C1EAF73-2674-CCED-7894-C60ADC28071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22163" y="5638800"/>
            <a:ext cx="5069837" cy="1219200"/>
          </a:xfrm>
          <a:prstGeom prst="rect">
            <a:avLst/>
          </a:prstGeom>
        </p:spPr>
      </p:pic>
      <p:sp>
        <p:nvSpPr>
          <p:cNvPr id="12" name="Picture Placeholder 11">
            <a:extLst>
              <a:ext uri="{FF2B5EF4-FFF2-40B4-BE49-F238E27FC236}">
                <a16:creationId xmlns:a16="http://schemas.microsoft.com/office/drawing/2014/main" id="{353997C6-7AB6-34FA-1DE6-95031FE62765}"/>
              </a:ext>
            </a:extLst>
          </p:cNvPr>
          <p:cNvSpPr>
            <a:spLocks noGrp="1"/>
          </p:cNvSpPr>
          <p:nvPr>
            <p:ph type="pic" sz="quarter" idx="12"/>
          </p:nvPr>
        </p:nvSpPr>
        <p:spPr>
          <a:xfrm>
            <a:off x="6542617" y="1234440"/>
            <a:ext cx="4998720" cy="4389120"/>
          </a:xfrm>
        </p:spPr>
        <p:txBody>
          <a:bodyPr/>
          <a:lstStyle/>
          <a:p>
            <a:endParaRPr lang="en-US"/>
          </a:p>
        </p:txBody>
      </p:sp>
      <p:sp>
        <p:nvSpPr>
          <p:cNvPr id="13" name="Rectangle 12">
            <a:extLst>
              <a:ext uri="{FF2B5EF4-FFF2-40B4-BE49-F238E27FC236}">
                <a16:creationId xmlns:a16="http://schemas.microsoft.com/office/drawing/2014/main" id="{B90A39A8-BF88-2780-4862-058A0C8FF74A}"/>
              </a:ext>
              <a:ext uri="{C183D7F6-B498-43B3-948B-1728B52AA6E4}">
                <adec:decorative xmlns:adec="http://schemas.microsoft.com/office/drawing/2017/decorative" val="1"/>
              </a:ext>
            </a:extLst>
          </p:cNvPr>
          <p:cNvSpPr/>
          <p:nvPr userDrawn="1"/>
        </p:nvSpPr>
        <p:spPr>
          <a:xfrm>
            <a:off x="0" y="2043500"/>
            <a:ext cx="4754880" cy="60959"/>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Slide Number Placeholder 5">
            <a:extLst>
              <a:ext uri="{FF2B5EF4-FFF2-40B4-BE49-F238E27FC236}">
                <a16:creationId xmlns:a16="http://schemas.microsoft.com/office/drawing/2014/main" id="{DDCD3DB6-FA4D-1B62-4739-8EC9D16E2C04}"/>
              </a:ext>
            </a:extLst>
          </p:cNvPr>
          <p:cNvSpPr>
            <a:spLocks noGrp="1"/>
          </p:cNvSpPr>
          <p:nvPr>
            <p:ph type="sldNum" sz="quarter" idx="4"/>
          </p:nvPr>
        </p:nvSpPr>
        <p:spPr>
          <a:xfrm>
            <a:off x="11460476" y="109304"/>
            <a:ext cx="609600" cy="365125"/>
          </a:xfrm>
          <a:prstGeom prst="rect">
            <a:avLst/>
          </a:prstGeom>
        </p:spPr>
        <p:txBody>
          <a:bodyPr/>
          <a:lstStyle>
            <a:lvl1pPr algn="r">
              <a:defRPr sz="1200">
                <a:solidFill>
                  <a:schemeClr val="accent4"/>
                </a:solidFill>
              </a:defRPr>
            </a:lvl1pPr>
          </a:lstStyle>
          <a:p>
            <a:fld id="{9C224E5A-3D3E-4D41-B801-89DD65E7A2DB}" type="slidenum">
              <a:rPr lang="en-US" smtClean="0"/>
              <a:pPr/>
              <a:t>‹#›</a:t>
            </a:fld>
            <a:endParaRPr lang="en-US"/>
          </a:p>
        </p:txBody>
      </p:sp>
    </p:spTree>
    <p:extLst>
      <p:ext uri="{BB962C8B-B14F-4D97-AF65-F5344CB8AC3E}">
        <p14:creationId xmlns:p14="http://schemas.microsoft.com/office/powerpoint/2010/main" val="36206486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6E366D-4F76-487C-B199-15743B689ECC}"/>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p:cNvSpPr>
            <a:spLocks noGrp="1"/>
          </p:cNvSpPr>
          <p:nvPr>
            <p:ph type="title"/>
          </p:nvPr>
        </p:nvSpPr>
        <p:spPr>
          <a:xfrm>
            <a:off x="839787" y="457200"/>
            <a:ext cx="4998719" cy="1600200"/>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2133073"/>
            <a:ext cx="4998720" cy="3811588"/>
          </a:xfrm>
        </p:spPr>
        <p:txBody>
          <a:bodyPr/>
          <a:lstStyle>
            <a:lvl1pPr marL="243834" indent="-243834">
              <a:spcBef>
                <a:spcPts val="800"/>
              </a:spcBef>
              <a:buFont typeface="Arial" panose="020B0604020202020204" pitchFamily="34" charset="0"/>
              <a:buChar char="•"/>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7" name="Picture Placeholder 6">
            <a:extLst>
              <a:ext uri="{FF2B5EF4-FFF2-40B4-BE49-F238E27FC236}">
                <a16:creationId xmlns:a16="http://schemas.microsoft.com/office/drawing/2014/main" id="{BBDFD101-9C97-7A40-39B8-207F32625A5B}"/>
              </a:ext>
            </a:extLst>
          </p:cNvPr>
          <p:cNvSpPr>
            <a:spLocks noGrp="1"/>
          </p:cNvSpPr>
          <p:nvPr>
            <p:ph type="pic" sz="quarter" idx="10"/>
          </p:nvPr>
        </p:nvSpPr>
        <p:spPr>
          <a:xfrm>
            <a:off x="6462799" y="1257299"/>
            <a:ext cx="4998720" cy="4389120"/>
          </a:xfrm>
        </p:spPr>
        <p:txBody>
          <a:bodyPr/>
          <a:lstStyle/>
          <a:p>
            <a:endParaRPr lang="en-US"/>
          </a:p>
        </p:txBody>
      </p:sp>
      <p:pic>
        <p:nvPicPr>
          <p:cNvPr id="9" name="Picture 8" descr="IRC Logo">
            <a:extLst>
              <a:ext uri="{FF2B5EF4-FFF2-40B4-BE49-F238E27FC236}">
                <a16:creationId xmlns:a16="http://schemas.microsoft.com/office/drawing/2014/main" id="{81CD21EF-93BF-8961-C69E-BDF27905FE7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22160" y="5638800"/>
            <a:ext cx="5069841" cy="1219200"/>
          </a:xfrm>
          <a:prstGeom prst="rect">
            <a:avLst/>
          </a:prstGeom>
        </p:spPr>
      </p:pic>
      <p:sp>
        <p:nvSpPr>
          <p:cNvPr id="10" name="Footer Placeholder 4">
            <a:extLst>
              <a:ext uri="{FF2B5EF4-FFF2-40B4-BE49-F238E27FC236}">
                <a16:creationId xmlns:a16="http://schemas.microsoft.com/office/drawing/2014/main" id="{E0E25D3A-D93A-0284-C223-3CE13393FF9F}"/>
              </a:ext>
            </a:extLst>
          </p:cNvPr>
          <p:cNvSpPr>
            <a:spLocks noGrp="1"/>
          </p:cNvSpPr>
          <p:nvPr>
            <p:ph type="ftr" sz="quarter" idx="11"/>
          </p:nvPr>
        </p:nvSpPr>
        <p:spPr>
          <a:xfrm>
            <a:off x="839788" y="6004560"/>
            <a:ext cx="5794341" cy="853440"/>
          </a:xfrm>
          <a:prstGeom prst="rect">
            <a:avLst/>
          </a:prstGeom>
        </p:spPr>
        <p:txBody>
          <a:bodyPr anchor="b"/>
          <a:lstStyle>
            <a:lvl1pPr algn="l">
              <a:defRPr sz="1067">
                <a:solidFill>
                  <a:schemeClr val="tx1"/>
                </a:solidFill>
              </a:defRPr>
            </a:lvl1pPr>
          </a:lstStyle>
          <a:p>
            <a:r>
              <a:rPr lang="en-US"/>
              <a:t>Citation</a:t>
            </a:r>
            <a:endParaRPr lang="en-US">
              <a:solidFill>
                <a:schemeClr val="tx1"/>
              </a:solidFill>
            </a:endParaRPr>
          </a:p>
        </p:txBody>
      </p:sp>
      <p:sp>
        <p:nvSpPr>
          <p:cNvPr id="11" name="Rectangle 10">
            <a:extLst>
              <a:ext uri="{FF2B5EF4-FFF2-40B4-BE49-F238E27FC236}">
                <a16:creationId xmlns:a16="http://schemas.microsoft.com/office/drawing/2014/main" id="{F9F4B2A4-85C6-BB6C-8997-A8248CAF5363}"/>
              </a:ext>
              <a:ext uri="{C183D7F6-B498-43B3-948B-1728B52AA6E4}">
                <adec:decorative xmlns:adec="http://schemas.microsoft.com/office/drawing/2017/decorative" val="1"/>
              </a:ext>
            </a:extLst>
          </p:cNvPr>
          <p:cNvSpPr/>
          <p:nvPr userDrawn="1"/>
        </p:nvSpPr>
        <p:spPr>
          <a:xfrm>
            <a:off x="0" y="2026689"/>
            <a:ext cx="4754880" cy="60959"/>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Slide Number Placeholder 5">
            <a:extLst>
              <a:ext uri="{FF2B5EF4-FFF2-40B4-BE49-F238E27FC236}">
                <a16:creationId xmlns:a16="http://schemas.microsoft.com/office/drawing/2014/main" id="{DF367507-C874-EE71-9921-4D5A20B069DF}"/>
              </a:ext>
            </a:extLst>
          </p:cNvPr>
          <p:cNvSpPr>
            <a:spLocks noGrp="1"/>
          </p:cNvSpPr>
          <p:nvPr>
            <p:ph type="sldNum" sz="quarter" idx="4"/>
          </p:nvPr>
        </p:nvSpPr>
        <p:spPr>
          <a:xfrm>
            <a:off x="11460476" y="109304"/>
            <a:ext cx="609600" cy="365125"/>
          </a:xfrm>
          <a:prstGeom prst="rect">
            <a:avLst/>
          </a:prstGeom>
        </p:spPr>
        <p:txBody>
          <a:bodyPr/>
          <a:lstStyle>
            <a:lvl1pPr algn="r">
              <a:defRPr sz="1200">
                <a:solidFill>
                  <a:schemeClr val="accent4"/>
                </a:solidFill>
              </a:defRPr>
            </a:lvl1pPr>
          </a:lstStyle>
          <a:p>
            <a:fld id="{9C224E5A-3D3E-4D41-B801-89DD65E7A2DB}" type="slidenum">
              <a:rPr lang="en-US" smtClean="0"/>
              <a:pPr/>
              <a:t>‹#›</a:t>
            </a:fld>
            <a:endParaRPr lang="en-US"/>
          </a:p>
        </p:txBody>
      </p:sp>
    </p:spTree>
    <p:extLst>
      <p:ext uri="{BB962C8B-B14F-4D97-AF65-F5344CB8AC3E}">
        <p14:creationId xmlns:p14="http://schemas.microsoft.com/office/powerpoint/2010/main" val="2451072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Blu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3EA8092-6A8F-0B09-4A0B-29DED8A9BF0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7718797" y="0"/>
            <a:ext cx="4473203" cy="6858000"/>
          </a:xfrm>
          <a:prstGeom prst="rect">
            <a:avLst/>
          </a:prstGeom>
        </p:spPr>
      </p:pic>
      <p:sp>
        <p:nvSpPr>
          <p:cNvPr id="3" name="Picture Placeholder 2"/>
          <p:cNvSpPr>
            <a:spLocks noGrp="1" noChangeAspect="1"/>
          </p:cNvSpPr>
          <p:nvPr>
            <p:ph type="pic" idx="1"/>
          </p:nvPr>
        </p:nvSpPr>
        <p:spPr>
          <a:xfrm>
            <a:off x="8408" y="0"/>
            <a:ext cx="7718797" cy="6858000"/>
          </a:xfrm>
        </p:spPr>
        <p:txBody>
          <a:bodyPr anchor="ct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p:cNvSpPr>
            <a:spLocks noGrp="1"/>
          </p:cNvSpPr>
          <p:nvPr>
            <p:ph type="body" sz="half" idx="2"/>
          </p:nvPr>
        </p:nvSpPr>
        <p:spPr>
          <a:xfrm>
            <a:off x="8155959" y="1507966"/>
            <a:ext cx="3657600" cy="3811588"/>
          </a:xfrm>
        </p:spPr>
        <p:txBody>
          <a:bodyPr anchor="ctr"/>
          <a:lstStyle>
            <a:lvl1pPr marL="0" indent="0">
              <a:buNone/>
              <a:defRPr sz="2400">
                <a:solidFill>
                  <a:schemeClr val="bg1"/>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6" name="Rectangle 5">
            <a:extLst>
              <a:ext uri="{FF2B5EF4-FFF2-40B4-BE49-F238E27FC236}">
                <a16:creationId xmlns:a16="http://schemas.microsoft.com/office/drawing/2014/main" id="{258EFA2F-3E2C-72BF-B52F-B410891F3AA7}"/>
              </a:ext>
              <a:ext uri="{C183D7F6-B498-43B3-948B-1728B52AA6E4}">
                <adec:decorative xmlns:adec="http://schemas.microsoft.com/office/drawing/2017/decorative" val="1"/>
              </a:ext>
            </a:extLst>
          </p:cNvPr>
          <p:cNvSpPr/>
          <p:nvPr userDrawn="1"/>
        </p:nvSpPr>
        <p:spPr>
          <a:xfrm rot="5400000">
            <a:off x="4302780" y="3383262"/>
            <a:ext cx="6888480" cy="60997"/>
          </a:xfrm>
          <a:prstGeom prst="rect">
            <a:avLst/>
          </a:prstGeom>
          <a:solidFill>
            <a:srgbClr val="FDB7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9" name="Picture 8" descr="IRC Logo">
            <a:extLst>
              <a:ext uri="{FF2B5EF4-FFF2-40B4-BE49-F238E27FC236}">
                <a16:creationId xmlns:a16="http://schemas.microsoft.com/office/drawing/2014/main" id="{D3950F2B-E08B-00A6-4BB0-008E3F6D964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29147" y="5760720"/>
            <a:ext cx="4562853" cy="1097280"/>
          </a:xfrm>
          <a:prstGeom prst="rect">
            <a:avLst/>
          </a:prstGeom>
        </p:spPr>
      </p:pic>
      <p:sp>
        <p:nvSpPr>
          <p:cNvPr id="10" name="Slide Number Placeholder 5">
            <a:extLst>
              <a:ext uri="{FF2B5EF4-FFF2-40B4-BE49-F238E27FC236}">
                <a16:creationId xmlns:a16="http://schemas.microsoft.com/office/drawing/2014/main" id="{09504ED8-BD40-6693-94C6-33AF8E556DBD}"/>
              </a:ext>
            </a:extLst>
          </p:cNvPr>
          <p:cNvSpPr>
            <a:spLocks noGrp="1"/>
          </p:cNvSpPr>
          <p:nvPr>
            <p:ph type="sldNum" sz="quarter" idx="4"/>
          </p:nvPr>
        </p:nvSpPr>
        <p:spPr>
          <a:xfrm>
            <a:off x="11460476" y="109304"/>
            <a:ext cx="609600" cy="365125"/>
          </a:xfrm>
          <a:prstGeom prst="rect">
            <a:avLst/>
          </a:prstGeom>
        </p:spPr>
        <p:txBody>
          <a:bodyPr/>
          <a:lstStyle>
            <a:lvl1pPr algn="r">
              <a:defRPr sz="1200">
                <a:solidFill>
                  <a:schemeClr val="accent4"/>
                </a:solidFill>
              </a:defRPr>
            </a:lvl1pPr>
          </a:lstStyle>
          <a:p>
            <a:fld id="{9C224E5A-3D3E-4D41-B801-89DD65E7A2DB}" type="slidenum">
              <a:rPr lang="en-US" smtClean="0"/>
              <a:pPr/>
              <a:t>‹#›</a:t>
            </a:fld>
            <a:endParaRPr lang="en-US"/>
          </a:p>
        </p:txBody>
      </p:sp>
    </p:spTree>
    <p:extLst>
      <p:ext uri="{BB962C8B-B14F-4D97-AF65-F5344CB8AC3E}">
        <p14:creationId xmlns:p14="http://schemas.microsoft.com/office/powerpoint/2010/main" val="670035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Whit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5319DFE-938D-78EE-0453-64EC492C4D1C}"/>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7727205" y="0"/>
            <a:ext cx="4464795" cy="6858000"/>
          </a:xfrm>
          <a:prstGeom prst="rect">
            <a:avLst/>
          </a:prstGeom>
        </p:spPr>
      </p:pic>
      <p:sp>
        <p:nvSpPr>
          <p:cNvPr id="9" name="Picture Placeholder 2">
            <a:extLst>
              <a:ext uri="{FF2B5EF4-FFF2-40B4-BE49-F238E27FC236}">
                <a16:creationId xmlns:a16="http://schemas.microsoft.com/office/drawing/2014/main" id="{D11744A5-4695-ED5C-E7E1-55BCD50F0E0B}"/>
              </a:ext>
            </a:extLst>
          </p:cNvPr>
          <p:cNvSpPr>
            <a:spLocks noGrp="1" noChangeAspect="1"/>
          </p:cNvSpPr>
          <p:nvPr>
            <p:ph type="pic" idx="1"/>
          </p:nvPr>
        </p:nvSpPr>
        <p:spPr>
          <a:xfrm>
            <a:off x="8408" y="0"/>
            <a:ext cx="7718797" cy="6858000"/>
          </a:xfrm>
        </p:spPr>
        <p:txBody>
          <a:bodyPr anchor="ct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11" name="Text Placeholder 3">
            <a:extLst>
              <a:ext uri="{FF2B5EF4-FFF2-40B4-BE49-F238E27FC236}">
                <a16:creationId xmlns:a16="http://schemas.microsoft.com/office/drawing/2014/main" id="{ECECA010-AE29-56A0-F9BE-ED9F8A62315B}"/>
              </a:ext>
            </a:extLst>
          </p:cNvPr>
          <p:cNvSpPr>
            <a:spLocks noGrp="1"/>
          </p:cNvSpPr>
          <p:nvPr>
            <p:ph type="body" sz="half" idx="2"/>
          </p:nvPr>
        </p:nvSpPr>
        <p:spPr>
          <a:xfrm>
            <a:off x="8155959" y="1507966"/>
            <a:ext cx="3657600" cy="3811588"/>
          </a:xfrm>
        </p:spPr>
        <p:txBody>
          <a:bodyPr anchor="ctr"/>
          <a:lstStyle>
            <a:lvl1pPr marL="0" indent="0">
              <a:buNone/>
              <a:defRPr sz="2400">
                <a:solidFill>
                  <a:schemeClr val="tx1"/>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12" name="Rectangle 11">
            <a:extLst>
              <a:ext uri="{FF2B5EF4-FFF2-40B4-BE49-F238E27FC236}">
                <a16:creationId xmlns:a16="http://schemas.microsoft.com/office/drawing/2014/main" id="{C6A72580-7F9A-5671-AABE-C8225DACF751}"/>
              </a:ext>
              <a:ext uri="{C183D7F6-B498-43B3-948B-1728B52AA6E4}">
                <adec:decorative xmlns:adec="http://schemas.microsoft.com/office/drawing/2017/decorative" val="1"/>
              </a:ext>
            </a:extLst>
          </p:cNvPr>
          <p:cNvSpPr/>
          <p:nvPr userDrawn="1"/>
        </p:nvSpPr>
        <p:spPr>
          <a:xfrm rot="5400000">
            <a:off x="4302780" y="3383262"/>
            <a:ext cx="6888480" cy="60997"/>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3" name="Picture 12" descr="IRC Logo">
            <a:extLst>
              <a:ext uri="{FF2B5EF4-FFF2-40B4-BE49-F238E27FC236}">
                <a16:creationId xmlns:a16="http://schemas.microsoft.com/office/drawing/2014/main" id="{71473894-8719-DBAC-A7B8-EBB5200EB94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29144" y="5760720"/>
            <a:ext cx="4562857" cy="1097280"/>
          </a:xfrm>
          <a:prstGeom prst="rect">
            <a:avLst/>
          </a:prstGeom>
        </p:spPr>
      </p:pic>
      <p:sp>
        <p:nvSpPr>
          <p:cNvPr id="14" name="Slide Number Placeholder 5">
            <a:extLst>
              <a:ext uri="{FF2B5EF4-FFF2-40B4-BE49-F238E27FC236}">
                <a16:creationId xmlns:a16="http://schemas.microsoft.com/office/drawing/2014/main" id="{B4E2A450-416E-500C-ACBB-9364FE636564}"/>
              </a:ext>
            </a:extLst>
          </p:cNvPr>
          <p:cNvSpPr>
            <a:spLocks noGrp="1"/>
          </p:cNvSpPr>
          <p:nvPr>
            <p:ph type="sldNum" sz="quarter" idx="4"/>
          </p:nvPr>
        </p:nvSpPr>
        <p:spPr>
          <a:xfrm>
            <a:off x="11460476" y="109304"/>
            <a:ext cx="609600" cy="365125"/>
          </a:xfrm>
          <a:prstGeom prst="rect">
            <a:avLst/>
          </a:prstGeom>
        </p:spPr>
        <p:txBody>
          <a:bodyPr/>
          <a:lstStyle>
            <a:lvl1pPr algn="r">
              <a:defRPr sz="1200">
                <a:solidFill>
                  <a:schemeClr val="accent4"/>
                </a:solidFill>
              </a:defRPr>
            </a:lvl1pPr>
          </a:lstStyle>
          <a:p>
            <a:fld id="{9C224E5A-3D3E-4D41-B801-89DD65E7A2DB}" type="slidenum">
              <a:rPr lang="en-US" smtClean="0"/>
              <a:pPr/>
              <a:t>‹#›</a:t>
            </a:fld>
            <a:endParaRPr lang="en-US"/>
          </a:p>
        </p:txBody>
      </p:sp>
    </p:spTree>
    <p:extLst>
      <p:ext uri="{BB962C8B-B14F-4D97-AF65-F5344CB8AC3E}">
        <p14:creationId xmlns:p14="http://schemas.microsoft.com/office/powerpoint/2010/main" val="33260018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Section Header">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5EF0B43-4DF7-9F46-971A-31302D7B8B5F}"/>
              </a:ext>
            </a:extLst>
          </p:cNvPr>
          <p:cNvSpPr>
            <a:spLocks noGrp="1"/>
          </p:cNvSpPr>
          <p:nvPr userDrawn="1">
            <p:ph type="ctrTitle"/>
          </p:nvPr>
        </p:nvSpPr>
        <p:spPr>
          <a:xfrm>
            <a:off x="1151439" y="769000"/>
            <a:ext cx="5314726" cy="1704110"/>
          </a:xfrm>
          <a:prstGeom prst="rect">
            <a:avLst/>
          </a:prstGeom>
        </p:spPr>
        <p:txBody>
          <a:bodyPr anchor="b">
            <a:normAutofit/>
          </a:bodyPr>
          <a:lstStyle>
            <a:lvl1pPr algn="l">
              <a:lnSpc>
                <a:spcPts val="4500"/>
              </a:lnSpc>
              <a:defRPr sz="4200">
                <a:solidFill>
                  <a:srgbClr val="003594"/>
                </a:solidFill>
              </a:defRPr>
            </a:lvl1pPr>
          </a:lstStyle>
          <a:p>
            <a:r>
              <a:rPr lang="en-US"/>
              <a:t>Click to edit Master title style</a:t>
            </a:r>
          </a:p>
        </p:txBody>
      </p:sp>
      <p:sp>
        <p:nvSpPr>
          <p:cNvPr id="10" name="Subtitle 2">
            <a:extLst>
              <a:ext uri="{FF2B5EF4-FFF2-40B4-BE49-F238E27FC236}">
                <a16:creationId xmlns:a16="http://schemas.microsoft.com/office/drawing/2014/main" id="{061F7915-DD99-154F-B684-CFAD5F25ED82}"/>
              </a:ext>
            </a:extLst>
          </p:cNvPr>
          <p:cNvSpPr>
            <a:spLocks noGrp="1"/>
          </p:cNvSpPr>
          <p:nvPr userDrawn="1">
            <p:ph type="subTitle" idx="1"/>
          </p:nvPr>
        </p:nvSpPr>
        <p:spPr>
          <a:xfrm>
            <a:off x="1151438" y="2673821"/>
            <a:ext cx="5314727" cy="877532"/>
          </a:xfrm>
          <a:prstGeom prst="rect">
            <a:avLst/>
          </a:prstGeom>
        </p:spPr>
        <p:txBody>
          <a:bodyPr>
            <a:normAutofit/>
          </a:bodyPr>
          <a:lstStyle>
            <a:lvl1pPr marL="0" indent="0" algn="l">
              <a:buNone/>
              <a:defRPr sz="2400" i="1">
                <a:solidFill>
                  <a:srgbClr val="00359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2" name="Straight Connector 11">
            <a:extLst>
              <a:ext uri="{FF2B5EF4-FFF2-40B4-BE49-F238E27FC236}">
                <a16:creationId xmlns:a16="http://schemas.microsoft.com/office/drawing/2014/main" id="{88FE3BFE-79AA-D940-9025-132976443D8E}"/>
              </a:ext>
            </a:extLst>
          </p:cNvPr>
          <p:cNvCxnSpPr>
            <a:cxnSpLocks/>
          </p:cNvCxnSpPr>
          <p:nvPr userDrawn="1"/>
        </p:nvCxnSpPr>
        <p:spPr>
          <a:xfrm>
            <a:off x="1282742" y="2574516"/>
            <a:ext cx="4919001" cy="0"/>
          </a:xfrm>
          <a:prstGeom prst="line">
            <a:avLst/>
          </a:prstGeom>
          <a:ln w="19050">
            <a:solidFill>
              <a:srgbClr val="FFB81C"/>
            </a:solidFill>
          </a:ln>
        </p:spPr>
        <p:style>
          <a:lnRef idx="1">
            <a:schemeClr val="accent1"/>
          </a:lnRef>
          <a:fillRef idx="0">
            <a:schemeClr val="accent1"/>
          </a:fillRef>
          <a:effectRef idx="0">
            <a:schemeClr val="accent1"/>
          </a:effectRef>
          <a:fontRef idx="minor">
            <a:schemeClr val="tx1"/>
          </a:fontRef>
        </p:style>
      </p:cxnSp>
      <p:sp>
        <p:nvSpPr>
          <p:cNvPr id="27" name="Pentagon 23">
            <a:extLst>
              <a:ext uri="{FF2B5EF4-FFF2-40B4-BE49-F238E27FC236}">
                <a16:creationId xmlns:a16="http://schemas.microsoft.com/office/drawing/2014/main" id="{90B901A9-1A1D-FE44-8718-AA611B42668C}"/>
              </a:ext>
            </a:extLst>
          </p:cNvPr>
          <p:cNvSpPr/>
          <p:nvPr userDrawn="1"/>
        </p:nvSpPr>
        <p:spPr>
          <a:xfrm rot="16200000">
            <a:off x="7180715" y="2739674"/>
            <a:ext cx="6183984" cy="704636"/>
          </a:xfrm>
          <a:prstGeom prst="homePlate">
            <a:avLst>
              <a:gd name="adj" fmla="val 0"/>
            </a:avLst>
          </a:prstGeom>
          <a:solidFill>
            <a:srgbClr val="0035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Pentagon 24">
            <a:extLst>
              <a:ext uri="{FF2B5EF4-FFF2-40B4-BE49-F238E27FC236}">
                <a16:creationId xmlns:a16="http://schemas.microsoft.com/office/drawing/2014/main" id="{73950A55-BD16-A645-BDE8-0DEA598A15D0}"/>
              </a:ext>
            </a:extLst>
          </p:cNvPr>
          <p:cNvSpPr/>
          <p:nvPr userDrawn="1"/>
        </p:nvSpPr>
        <p:spPr>
          <a:xfrm rot="5400000">
            <a:off x="5798598" y="3257361"/>
            <a:ext cx="6246431" cy="954848"/>
          </a:xfrm>
          <a:prstGeom prst="homePlate">
            <a:avLst>
              <a:gd name="adj" fmla="val 0"/>
            </a:avLst>
          </a:prstGeom>
          <a:solidFill>
            <a:srgbClr val="FFB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entagon 23">
            <a:extLst>
              <a:ext uri="{FF2B5EF4-FFF2-40B4-BE49-F238E27FC236}">
                <a16:creationId xmlns:a16="http://schemas.microsoft.com/office/drawing/2014/main" id="{9AB46448-5D52-844F-A61E-F3516469C7AD}"/>
              </a:ext>
            </a:extLst>
          </p:cNvPr>
          <p:cNvSpPr/>
          <p:nvPr userDrawn="1"/>
        </p:nvSpPr>
        <p:spPr>
          <a:xfrm rot="16200000">
            <a:off x="8658534" y="2250724"/>
            <a:ext cx="5206084" cy="704636"/>
          </a:xfrm>
          <a:prstGeom prst="homePlate">
            <a:avLst>
              <a:gd name="adj" fmla="val 0"/>
            </a:avLst>
          </a:prstGeom>
          <a:solidFill>
            <a:srgbClr val="0035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DA59A370-29A8-1840-90ED-D3AEC862A416}"/>
              </a:ext>
            </a:extLst>
          </p:cNvPr>
          <p:cNvSpPr/>
          <p:nvPr userDrawn="1"/>
        </p:nvSpPr>
        <p:spPr>
          <a:xfrm>
            <a:off x="11774861" y="108781"/>
            <a:ext cx="277628" cy="2214541"/>
          </a:xfrm>
          <a:prstGeom prst="rect">
            <a:avLst/>
          </a:prstGeom>
          <a:solidFill>
            <a:srgbClr val="0035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B5EAEA0-284B-6A43-ABC0-EB1CFBD701BB}"/>
              </a:ext>
            </a:extLst>
          </p:cNvPr>
          <p:cNvSpPr/>
          <p:nvPr userDrawn="1"/>
        </p:nvSpPr>
        <p:spPr>
          <a:xfrm>
            <a:off x="7950636" y="4065969"/>
            <a:ext cx="277628" cy="2214541"/>
          </a:xfrm>
          <a:prstGeom prst="rect">
            <a:avLst/>
          </a:prstGeom>
          <a:solidFill>
            <a:srgbClr val="FFB8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939FB9C4-1013-8C45-962E-C0B4257A4E0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85268" y="5866286"/>
            <a:ext cx="3956097" cy="635395"/>
          </a:xfrm>
          <a:prstGeom prst="rect">
            <a:avLst/>
          </a:prstGeom>
        </p:spPr>
      </p:pic>
    </p:spTree>
    <p:extLst>
      <p:ext uri="{BB962C8B-B14F-4D97-AF65-F5344CB8AC3E}">
        <p14:creationId xmlns:p14="http://schemas.microsoft.com/office/powerpoint/2010/main" val="16460093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82619"/>
            <a:ext cx="5181600" cy="4171071"/>
          </a:xfrm>
          <a:prstGeom prst="rect">
            <a:avLst/>
          </a:prstGeom>
        </p:spPr>
        <p:txBody>
          <a:bodyPr/>
          <a:lstStyle>
            <a:lvl1pPr>
              <a:lnSpc>
                <a:spcPct val="100000"/>
              </a:lnSpc>
              <a:spcBef>
                <a:spcPts val="0"/>
              </a:spcBef>
              <a:spcAft>
                <a:spcPts val="600"/>
              </a:spcAft>
              <a:buClr>
                <a:srgbClr val="003594"/>
              </a:buClr>
              <a:defRPr sz="2800">
                <a:solidFill>
                  <a:srgbClr val="003594"/>
                </a:solidFill>
              </a:defRPr>
            </a:lvl1pPr>
            <a:lvl2pPr>
              <a:lnSpc>
                <a:spcPct val="100000"/>
              </a:lnSpc>
              <a:spcBef>
                <a:spcPts val="0"/>
              </a:spcBef>
              <a:spcAft>
                <a:spcPts val="600"/>
              </a:spcAft>
              <a:buClr>
                <a:srgbClr val="003594"/>
              </a:buClr>
              <a:defRPr sz="2400">
                <a:solidFill>
                  <a:srgbClr val="003594"/>
                </a:solidFill>
              </a:defRPr>
            </a:lvl2pPr>
            <a:lvl3pPr>
              <a:lnSpc>
                <a:spcPct val="100000"/>
              </a:lnSpc>
              <a:spcBef>
                <a:spcPts val="0"/>
              </a:spcBef>
              <a:spcAft>
                <a:spcPts val="600"/>
              </a:spcAft>
              <a:buClr>
                <a:srgbClr val="003594"/>
              </a:buClr>
              <a:defRPr sz="2000">
                <a:solidFill>
                  <a:srgbClr val="003594"/>
                </a:solidFill>
              </a:defRPr>
            </a:lvl3pPr>
            <a:lvl4pPr>
              <a:lnSpc>
                <a:spcPct val="100000"/>
              </a:lnSpc>
              <a:spcBef>
                <a:spcPts val="0"/>
              </a:spcBef>
              <a:spcAft>
                <a:spcPts val="600"/>
              </a:spcAft>
              <a:buClr>
                <a:srgbClr val="003594"/>
              </a:buClr>
              <a:defRPr sz="1800">
                <a:solidFill>
                  <a:srgbClr val="003594"/>
                </a:solidFill>
              </a:defRPr>
            </a:lvl4pPr>
            <a:lvl5pPr marL="1828800" indent="0">
              <a:buClr>
                <a:srgbClr val="003594"/>
              </a:buClr>
              <a:buNone/>
              <a:defRPr sz="1600">
                <a:solidFill>
                  <a:srgbClr val="003594"/>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6172200" y="1582619"/>
            <a:ext cx="5181600" cy="4171071"/>
          </a:xfrm>
          <a:prstGeom prst="rect">
            <a:avLst/>
          </a:prstGeom>
        </p:spPr>
        <p:txBody>
          <a:bodyPr/>
          <a:lstStyle>
            <a:lvl1pPr>
              <a:lnSpc>
                <a:spcPct val="100000"/>
              </a:lnSpc>
              <a:spcBef>
                <a:spcPts val="0"/>
              </a:spcBef>
              <a:spcAft>
                <a:spcPts val="600"/>
              </a:spcAft>
              <a:buClr>
                <a:srgbClr val="003594"/>
              </a:buClr>
              <a:defRPr sz="2800">
                <a:solidFill>
                  <a:srgbClr val="003594"/>
                </a:solidFill>
              </a:defRPr>
            </a:lvl1pPr>
            <a:lvl2pPr>
              <a:lnSpc>
                <a:spcPct val="100000"/>
              </a:lnSpc>
              <a:spcBef>
                <a:spcPts val="0"/>
              </a:spcBef>
              <a:spcAft>
                <a:spcPts val="600"/>
              </a:spcAft>
              <a:buClr>
                <a:srgbClr val="003594"/>
              </a:buClr>
              <a:defRPr sz="2400">
                <a:solidFill>
                  <a:srgbClr val="003594"/>
                </a:solidFill>
              </a:defRPr>
            </a:lvl2pPr>
            <a:lvl3pPr>
              <a:lnSpc>
                <a:spcPct val="100000"/>
              </a:lnSpc>
              <a:spcBef>
                <a:spcPts val="0"/>
              </a:spcBef>
              <a:spcAft>
                <a:spcPts val="600"/>
              </a:spcAft>
              <a:buClr>
                <a:srgbClr val="003594"/>
              </a:buClr>
              <a:defRPr sz="2000">
                <a:solidFill>
                  <a:srgbClr val="003594"/>
                </a:solidFill>
              </a:defRPr>
            </a:lvl3pPr>
            <a:lvl4pPr>
              <a:lnSpc>
                <a:spcPct val="100000"/>
              </a:lnSpc>
              <a:spcBef>
                <a:spcPts val="0"/>
              </a:spcBef>
              <a:spcAft>
                <a:spcPts val="600"/>
              </a:spcAft>
              <a:buClr>
                <a:srgbClr val="003594"/>
              </a:buClr>
              <a:defRPr sz="1800">
                <a:solidFill>
                  <a:srgbClr val="003594"/>
                </a:solidFill>
              </a:defRPr>
            </a:lvl4pPr>
            <a:lvl5pPr>
              <a:buClr>
                <a:srgbClr val="003594"/>
              </a:buClr>
              <a:defRPr sz="1600">
                <a:solidFill>
                  <a:srgbClr val="003594"/>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Box 6">
            <a:extLst>
              <a:ext uri="{FF2B5EF4-FFF2-40B4-BE49-F238E27FC236}">
                <a16:creationId xmlns:a16="http://schemas.microsoft.com/office/drawing/2014/main" id="{E54CC577-D299-4E62-98F6-E2EF2C9B7E7E}"/>
              </a:ext>
            </a:extLst>
          </p:cNvPr>
          <p:cNvSpPr txBox="1"/>
          <p:nvPr userDrawn="1"/>
        </p:nvSpPr>
        <p:spPr>
          <a:xfrm>
            <a:off x="11557591" y="6305107"/>
            <a:ext cx="499730" cy="276999"/>
          </a:xfrm>
          <a:prstGeom prst="rect">
            <a:avLst/>
          </a:prstGeom>
          <a:noFill/>
        </p:spPr>
        <p:txBody>
          <a:bodyPr wrap="square" rtlCol="0">
            <a:spAutoFit/>
          </a:bodyPr>
          <a:lstStyle/>
          <a:p>
            <a:fld id="{4BAC14D8-CFC9-4C8D-B912-CA6ED130D374}" type="slidenum">
              <a:rPr lang="en-US" sz="1200" smtClean="0">
                <a:solidFill>
                  <a:srgbClr val="1C2857"/>
                </a:solidFill>
              </a:rPr>
              <a:t>‹#›</a:t>
            </a:fld>
            <a:endParaRPr lang="en-US" sz="1200">
              <a:solidFill>
                <a:srgbClr val="1C2857"/>
              </a:solidFill>
            </a:endParaRPr>
          </a:p>
        </p:txBody>
      </p:sp>
      <p:sp>
        <p:nvSpPr>
          <p:cNvPr id="8" name="Text Placeholder 6">
            <a:extLst>
              <a:ext uri="{FF2B5EF4-FFF2-40B4-BE49-F238E27FC236}">
                <a16:creationId xmlns:a16="http://schemas.microsoft.com/office/drawing/2014/main" id="{9CA0F303-26ED-488A-8038-3A9316E058D6}"/>
              </a:ext>
            </a:extLst>
          </p:cNvPr>
          <p:cNvSpPr>
            <a:spLocks noGrp="1"/>
          </p:cNvSpPr>
          <p:nvPr>
            <p:ph type="body" sz="quarter" idx="10" hasCustomPrompt="1"/>
          </p:nvPr>
        </p:nvSpPr>
        <p:spPr>
          <a:xfrm>
            <a:off x="0" y="6425120"/>
            <a:ext cx="3657600" cy="404812"/>
          </a:xfrm>
          <a:prstGeom prst="rect">
            <a:avLst/>
          </a:prstGeom>
        </p:spPr>
        <p:txBody>
          <a:bodyPr tIns="91440" bIns="91440" anchor="ctr" anchorCtr="0"/>
          <a:lstStyle>
            <a:lvl1pPr marL="0" marR="0" indent="0" algn="l" defTabSz="914400" rtl="0" eaLnBrk="1" fontAlgn="auto" latinLnBrk="0" hangingPunct="1">
              <a:lnSpc>
                <a:spcPct val="90000"/>
              </a:lnSpc>
              <a:spcBef>
                <a:spcPts val="1000"/>
              </a:spcBef>
              <a:spcAft>
                <a:spcPts val="0"/>
              </a:spcAft>
              <a:buClr>
                <a:srgbClr val="0194D3"/>
              </a:buClr>
              <a:buSzTx/>
              <a:buFont typeface="Arial" panose="020B0604020202020204" pitchFamily="34" charset="0"/>
              <a:buNone/>
              <a:tabLst/>
              <a:defRPr sz="1200">
                <a:solidFill>
                  <a:srgbClr val="003594"/>
                </a:solidFill>
              </a:defRPr>
            </a:lvl1pPr>
          </a:lstStyle>
          <a:p>
            <a:pPr marL="0" marR="0" lvl="0" indent="0" algn="l" defTabSz="914400" rtl="0" eaLnBrk="1" fontAlgn="auto" latinLnBrk="0" hangingPunct="1">
              <a:lnSpc>
                <a:spcPct val="90000"/>
              </a:lnSpc>
              <a:spcBef>
                <a:spcPts val="1000"/>
              </a:spcBef>
              <a:spcAft>
                <a:spcPts val="0"/>
              </a:spcAft>
              <a:buClr>
                <a:srgbClr val="0194D3"/>
              </a:buClr>
              <a:buSzTx/>
              <a:buFont typeface="Arial" panose="020B0604020202020204" pitchFamily="34" charset="0"/>
              <a:buNone/>
              <a:tabLst/>
              <a:defRPr/>
            </a:pPr>
            <a:r>
              <a:rPr lang="en-US"/>
              <a:t>(Modified APA In-Text Citation Required Here)</a:t>
            </a:r>
          </a:p>
        </p:txBody>
      </p:sp>
      <p:sp>
        <p:nvSpPr>
          <p:cNvPr id="9" name="Title 1">
            <a:extLst>
              <a:ext uri="{FF2B5EF4-FFF2-40B4-BE49-F238E27FC236}">
                <a16:creationId xmlns:a16="http://schemas.microsoft.com/office/drawing/2014/main" id="{C8CBDDB1-17AE-408A-B60F-B90EAD8F36BC}"/>
              </a:ext>
            </a:extLst>
          </p:cNvPr>
          <p:cNvSpPr>
            <a:spLocks noGrp="1"/>
          </p:cNvSpPr>
          <p:nvPr>
            <p:ph type="title"/>
          </p:nvPr>
        </p:nvSpPr>
        <p:spPr>
          <a:xfrm>
            <a:off x="838200" y="641134"/>
            <a:ext cx="10515600" cy="928470"/>
          </a:xfrm>
          <a:prstGeom prst="rect">
            <a:avLst/>
          </a:prstGeom>
        </p:spPr>
        <p:txBody>
          <a:bodyPr anchor="t" anchorCtr="0">
            <a:noAutofit/>
          </a:bodyPr>
          <a:lstStyle>
            <a:lvl1pPr>
              <a:defRPr>
                <a:solidFill>
                  <a:srgbClr val="003594"/>
                </a:solidFill>
              </a:defRPr>
            </a:lvl1pPr>
          </a:lstStyle>
          <a:p>
            <a:r>
              <a:rPr lang="en-US"/>
              <a:t>Click to edit Master title style</a:t>
            </a:r>
          </a:p>
        </p:txBody>
      </p:sp>
      <p:sp>
        <p:nvSpPr>
          <p:cNvPr id="5" name="TextBox 4">
            <a:extLst>
              <a:ext uri="{FF2B5EF4-FFF2-40B4-BE49-F238E27FC236}">
                <a16:creationId xmlns:a16="http://schemas.microsoft.com/office/drawing/2014/main" id="{CE3934D4-1AD6-0044-7717-0C6171BC0E8E}"/>
              </a:ext>
            </a:extLst>
          </p:cNvPr>
          <p:cNvSpPr txBox="1"/>
          <p:nvPr userDrawn="1"/>
        </p:nvSpPr>
        <p:spPr>
          <a:xfrm>
            <a:off x="4267200" y="6452620"/>
            <a:ext cx="3657600" cy="215444"/>
          </a:xfrm>
          <a:prstGeom prst="rect">
            <a:avLst/>
          </a:prstGeom>
          <a:noFill/>
        </p:spPr>
        <p:txBody>
          <a:bodyPr wrap="square" rtlCol="0">
            <a:spAutoFit/>
          </a:bodyPr>
          <a:lstStyle/>
          <a:p>
            <a:pPr algn="ctr"/>
            <a:r>
              <a:rPr lang="en-US" sz="800">
                <a:solidFill>
                  <a:schemeClr val="bg1">
                    <a:lumMod val="50000"/>
                  </a:schemeClr>
                </a:solidFill>
                <a:latin typeface="Arial" panose="020B0604020202020204" pitchFamily="34" charset="0"/>
                <a:cs typeface="Arial" panose="020B0604020202020204" pitchFamily="34" charset="0"/>
              </a:rPr>
              <a:t>Copyright 2026, University of Pittsburgh.  All Rights Reserved.</a:t>
            </a:r>
          </a:p>
        </p:txBody>
      </p:sp>
    </p:spTree>
    <p:extLst>
      <p:ext uri="{BB962C8B-B14F-4D97-AF65-F5344CB8AC3E}">
        <p14:creationId xmlns:p14="http://schemas.microsoft.com/office/powerpoint/2010/main" val="39959231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Reference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8200" y="1688857"/>
            <a:ext cx="10515600" cy="3646460"/>
          </a:xfrm>
          <a:prstGeom prst="rect">
            <a:avLst/>
          </a:prstGeom>
        </p:spPr>
        <p:txBody>
          <a:bodyPr>
            <a:noAutofit/>
          </a:bodyPr>
          <a:lstStyle>
            <a:lvl1pPr>
              <a:lnSpc>
                <a:spcPct val="100000"/>
              </a:lnSpc>
              <a:spcBef>
                <a:spcPts val="0"/>
              </a:spcBef>
              <a:spcAft>
                <a:spcPts val="600"/>
              </a:spcAft>
              <a:buClr>
                <a:srgbClr val="003594"/>
              </a:buClr>
              <a:defRPr sz="1600">
                <a:solidFill>
                  <a:srgbClr val="003594"/>
                </a:solidFill>
              </a:defRPr>
            </a:lvl1pPr>
            <a:lvl2pPr>
              <a:lnSpc>
                <a:spcPct val="100000"/>
              </a:lnSpc>
              <a:spcBef>
                <a:spcPts val="0"/>
              </a:spcBef>
              <a:spcAft>
                <a:spcPts val="600"/>
              </a:spcAft>
              <a:buClr>
                <a:srgbClr val="003594"/>
              </a:buClr>
              <a:defRPr sz="2400">
                <a:solidFill>
                  <a:srgbClr val="003594"/>
                </a:solidFill>
              </a:defRPr>
            </a:lvl2pPr>
            <a:lvl3pPr>
              <a:lnSpc>
                <a:spcPct val="100000"/>
              </a:lnSpc>
              <a:spcBef>
                <a:spcPts val="0"/>
              </a:spcBef>
              <a:spcAft>
                <a:spcPts val="600"/>
              </a:spcAft>
              <a:buClr>
                <a:srgbClr val="003594"/>
              </a:buClr>
              <a:defRPr sz="2000">
                <a:solidFill>
                  <a:srgbClr val="003594"/>
                </a:solidFill>
              </a:defRPr>
            </a:lvl3pPr>
            <a:lvl4pPr>
              <a:lnSpc>
                <a:spcPct val="100000"/>
              </a:lnSpc>
              <a:spcBef>
                <a:spcPts val="0"/>
              </a:spcBef>
              <a:spcAft>
                <a:spcPts val="600"/>
              </a:spcAft>
              <a:buClr>
                <a:srgbClr val="003594"/>
              </a:buClr>
              <a:defRPr sz="1800">
                <a:solidFill>
                  <a:srgbClr val="003594"/>
                </a:solidFill>
              </a:defRPr>
            </a:lvl4pPr>
            <a:lvl5pPr>
              <a:buClr>
                <a:srgbClr val="003594"/>
              </a:buClr>
              <a:defRPr sz="1800">
                <a:solidFill>
                  <a:srgbClr val="003594"/>
                </a:solidFill>
              </a:defRPr>
            </a:lvl5pPr>
          </a:lstStyle>
          <a:p>
            <a:pPr lvl="0"/>
            <a:r>
              <a:rPr lang="en-US"/>
              <a:t>Edit Master text styles</a:t>
            </a:r>
          </a:p>
        </p:txBody>
      </p:sp>
      <p:sp>
        <p:nvSpPr>
          <p:cNvPr id="5" name="TextBox 4">
            <a:extLst>
              <a:ext uri="{FF2B5EF4-FFF2-40B4-BE49-F238E27FC236}">
                <a16:creationId xmlns:a16="http://schemas.microsoft.com/office/drawing/2014/main" id="{6E4B78C0-D750-412F-851F-1FFC96B35D85}"/>
              </a:ext>
            </a:extLst>
          </p:cNvPr>
          <p:cNvSpPr txBox="1"/>
          <p:nvPr userDrawn="1"/>
        </p:nvSpPr>
        <p:spPr>
          <a:xfrm>
            <a:off x="4267200" y="6452620"/>
            <a:ext cx="3657600" cy="215444"/>
          </a:xfrm>
          <a:prstGeom prst="rect">
            <a:avLst/>
          </a:prstGeom>
          <a:noFill/>
        </p:spPr>
        <p:txBody>
          <a:bodyPr wrap="square" rtlCol="0">
            <a:spAutoFit/>
          </a:bodyPr>
          <a:lstStyle/>
          <a:p>
            <a:pPr algn="ctr"/>
            <a:r>
              <a:rPr lang="en-US" sz="800">
                <a:solidFill>
                  <a:schemeClr val="bg1">
                    <a:lumMod val="50000"/>
                  </a:schemeClr>
                </a:solidFill>
                <a:latin typeface="Arial" panose="020B0604020202020204" pitchFamily="34" charset="0"/>
                <a:cs typeface="Arial" panose="020B0604020202020204" pitchFamily="34" charset="0"/>
              </a:rPr>
              <a:t>Copyright 2026, University of Pittsburgh.  All Rights Reserved.</a:t>
            </a:r>
          </a:p>
        </p:txBody>
      </p:sp>
      <p:sp>
        <p:nvSpPr>
          <p:cNvPr id="4" name="TextBox 3">
            <a:extLst>
              <a:ext uri="{FF2B5EF4-FFF2-40B4-BE49-F238E27FC236}">
                <a16:creationId xmlns:a16="http://schemas.microsoft.com/office/drawing/2014/main" id="{146602CC-85B8-4D23-BF33-3FC78E4E597B}"/>
              </a:ext>
            </a:extLst>
          </p:cNvPr>
          <p:cNvSpPr txBox="1"/>
          <p:nvPr userDrawn="1"/>
        </p:nvSpPr>
        <p:spPr>
          <a:xfrm>
            <a:off x="11557591" y="6305107"/>
            <a:ext cx="499730" cy="276999"/>
          </a:xfrm>
          <a:prstGeom prst="rect">
            <a:avLst/>
          </a:prstGeom>
          <a:noFill/>
        </p:spPr>
        <p:txBody>
          <a:bodyPr wrap="square" rtlCol="0">
            <a:spAutoFit/>
          </a:bodyPr>
          <a:lstStyle/>
          <a:p>
            <a:fld id="{4BAC14D8-CFC9-4C8D-B912-CA6ED130D374}" type="slidenum">
              <a:rPr lang="en-US" sz="1200" smtClean="0">
                <a:solidFill>
                  <a:srgbClr val="1C2857"/>
                </a:solidFill>
              </a:rPr>
              <a:t>‹#›</a:t>
            </a:fld>
            <a:endParaRPr lang="en-US" sz="1200">
              <a:solidFill>
                <a:srgbClr val="1C2857"/>
              </a:solidFill>
            </a:endParaRPr>
          </a:p>
        </p:txBody>
      </p:sp>
      <p:sp>
        <p:nvSpPr>
          <p:cNvPr id="7" name="Title 1">
            <a:extLst>
              <a:ext uri="{FF2B5EF4-FFF2-40B4-BE49-F238E27FC236}">
                <a16:creationId xmlns:a16="http://schemas.microsoft.com/office/drawing/2014/main" id="{7FFCBF3A-D755-489D-A44A-B5F79A1744F3}"/>
              </a:ext>
            </a:extLst>
          </p:cNvPr>
          <p:cNvSpPr>
            <a:spLocks noGrp="1"/>
          </p:cNvSpPr>
          <p:nvPr>
            <p:ph type="title" hasCustomPrompt="1"/>
          </p:nvPr>
        </p:nvSpPr>
        <p:spPr>
          <a:xfrm>
            <a:off x="838200" y="641134"/>
            <a:ext cx="10515600" cy="928470"/>
          </a:xfrm>
          <a:prstGeom prst="rect">
            <a:avLst/>
          </a:prstGeom>
        </p:spPr>
        <p:txBody>
          <a:bodyPr anchor="t" anchorCtr="0">
            <a:noAutofit/>
          </a:bodyPr>
          <a:lstStyle>
            <a:lvl1pPr>
              <a:defRPr>
                <a:solidFill>
                  <a:srgbClr val="003594"/>
                </a:solidFill>
              </a:defRPr>
            </a:lvl1pPr>
          </a:lstStyle>
          <a:p>
            <a:r>
              <a:rPr lang="en-US"/>
              <a:t>References</a:t>
            </a:r>
          </a:p>
        </p:txBody>
      </p:sp>
    </p:spTree>
    <p:extLst>
      <p:ext uri="{BB962C8B-B14F-4D97-AF65-F5344CB8AC3E}">
        <p14:creationId xmlns:p14="http://schemas.microsoft.com/office/powerpoint/2010/main" val="1722916216"/>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Acknowledgement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8200" y="1688857"/>
            <a:ext cx="7086600" cy="3646460"/>
          </a:xfrm>
          <a:prstGeom prst="rect">
            <a:avLst/>
          </a:prstGeom>
        </p:spPr>
        <p:txBody>
          <a:bodyPr>
            <a:noAutofit/>
          </a:bodyPr>
          <a:lstStyle>
            <a:lvl1pPr>
              <a:lnSpc>
                <a:spcPct val="100000"/>
              </a:lnSpc>
              <a:spcBef>
                <a:spcPts val="0"/>
              </a:spcBef>
              <a:spcAft>
                <a:spcPts val="600"/>
              </a:spcAft>
              <a:buClr>
                <a:srgbClr val="003594"/>
              </a:buClr>
              <a:defRPr sz="2800">
                <a:solidFill>
                  <a:srgbClr val="003594"/>
                </a:solidFill>
              </a:defRPr>
            </a:lvl1pPr>
            <a:lvl2pPr>
              <a:lnSpc>
                <a:spcPct val="100000"/>
              </a:lnSpc>
              <a:spcBef>
                <a:spcPts val="0"/>
              </a:spcBef>
              <a:spcAft>
                <a:spcPts val="600"/>
              </a:spcAft>
              <a:buClr>
                <a:srgbClr val="003594"/>
              </a:buClr>
              <a:defRPr sz="2400">
                <a:solidFill>
                  <a:srgbClr val="003594"/>
                </a:solidFill>
              </a:defRPr>
            </a:lvl2pPr>
            <a:lvl3pPr>
              <a:lnSpc>
                <a:spcPct val="100000"/>
              </a:lnSpc>
              <a:spcBef>
                <a:spcPts val="0"/>
              </a:spcBef>
              <a:spcAft>
                <a:spcPts val="600"/>
              </a:spcAft>
              <a:buClr>
                <a:srgbClr val="003594"/>
              </a:buClr>
              <a:defRPr sz="2000">
                <a:solidFill>
                  <a:srgbClr val="003594"/>
                </a:solidFill>
              </a:defRPr>
            </a:lvl3pPr>
            <a:lvl4pPr>
              <a:lnSpc>
                <a:spcPct val="100000"/>
              </a:lnSpc>
              <a:spcBef>
                <a:spcPts val="0"/>
              </a:spcBef>
              <a:spcAft>
                <a:spcPts val="600"/>
              </a:spcAft>
              <a:buClr>
                <a:srgbClr val="003594"/>
              </a:buClr>
              <a:defRPr sz="1800">
                <a:solidFill>
                  <a:srgbClr val="003594"/>
                </a:solidFill>
              </a:defRPr>
            </a:lvl4pPr>
            <a:lvl5pPr>
              <a:buClr>
                <a:srgbClr val="003594"/>
              </a:buClr>
              <a:defRPr sz="1800">
                <a:solidFill>
                  <a:srgbClr val="003594"/>
                </a:solidFill>
              </a:defRPr>
            </a:lvl5pPr>
          </a:lstStyle>
          <a:p>
            <a:pPr lvl="0"/>
            <a:r>
              <a:rPr lang="en-US"/>
              <a:t>Grant Title</a:t>
            </a:r>
          </a:p>
          <a:p>
            <a:pPr lvl="0"/>
            <a:r>
              <a:rPr lang="en-US"/>
              <a:t>Grant #</a:t>
            </a:r>
          </a:p>
        </p:txBody>
      </p:sp>
      <p:sp>
        <p:nvSpPr>
          <p:cNvPr id="4" name="TextBox 3">
            <a:extLst>
              <a:ext uri="{FF2B5EF4-FFF2-40B4-BE49-F238E27FC236}">
                <a16:creationId xmlns:a16="http://schemas.microsoft.com/office/drawing/2014/main" id="{146602CC-85B8-4D23-BF33-3FC78E4E597B}"/>
              </a:ext>
            </a:extLst>
          </p:cNvPr>
          <p:cNvSpPr txBox="1"/>
          <p:nvPr userDrawn="1"/>
        </p:nvSpPr>
        <p:spPr>
          <a:xfrm>
            <a:off x="11557591" y="6305107"/>
            <a:ext cx="499730" cy="276999"/>
          </a:xfrm>
          <a:prstGeom prst="rect">
            <a:avLst/>
          </a:prstGeom>
          <a:noFill/>
        </p:spPr>
        <p:txBody>
          <a:bodyPr wrap="square" rtlCol="0">
            <a:spAutoFit/>
          </a:bodyPr>
          <a:lstStyle/>
          <a:p>
            <a:fld id="{4BAC14D8-CFC9-4C8D-B912-CA6ED130D374}" type="slidenum">
              <a:rPr lang="en-US" sz="1200" smtClean="0">
                <a:solidFill>
                  <a:srgbClr val="1C2857"/>
                </a:solidFill>
              </a:rPr>
              <a:t>‹#›</a:t>
            </a:fld>
            <a:endParaRPr lang="en-US" sz="1200">
              <a:solidFill>
                <a:srgbClr val="1C2857"/>
              </a:solidFill>
            </a:endParaRPr>
          </a:p>
        </p:txBody>
      </p:sp>
      <p:sp>
        <p:nvSpPr>
          <p:cNvPr id="8" name="Text Placeholder 6">
            <a:extLst>
              <a:ext uri="{FF2B5EF4-FFF2-40B4-BE49-F238E27FC236}">
                <a16:creationId xmlns:a16="http://schemas.microsoft.com/office/drawing/2014/main" id="{60FC3067-9F81-4B58-862F-EB40CA125BBD}"/>
              </a:ext>
            </a:extLst>
          </p:cNvPr>
          <p:cNvSpPr>
            <a:spLocks noGrp="1"/>
          </p:cNvSpPr>
          <p:nvPr>
            <p:ph type="body" sz="quarter" idx="10" hasCustomPrompt="1"/>
          </p:nvPr>
        </p:nvSpPr>
        <p:spPr>
          <a:xfrm>
            <a:off x="0" y="6425120"/>
            <a:ext cx="3657600" cy="404812"/>
          </a:xfrm>
          <a:prstGeom prst="rect">
            <a:avLst/>
          </a:prstGeom>
        </p:spPr>
        <p:txBody>
          <a:bodyPr tIns="91440" bIns="91440" anchor="ctr" anchorCtr="0"/>
          <a:lstStyle>
            <a:lvl1pPr marL="0" marR="0" indent="0" algn="l" defTabSz="914400" rtl="0" eaLnBrk="1" fontAlgn="auto" latinLnBrk="0" hangingPunct="1">
              <a:lnSpc>
                <a:spcPct val="90000"/>
              </a:lnSpc>
              <a:spcBef>
                <a:spcPts val="1000"/>
              </a:spcBef>
              <a:spcAft>
                <a:spcPts val="0"/>
              </a:spcAft>
              <a:buClr>
                <a:srgbClr val="0194D3"/>
              </a:buClr>
              <a:buSzTx/>
              <a:buFont typeface="Arial" panose="020B0604020202020204" pitchFamily="34" charset="0"/>
              <a:buNone/>
              <a:tabLst/>
              <a:defRPr sz="1200">
                <a:solidFill>
                  <a:srgbClr val="003594"/>
                </a:solidFill>
              </a:defRPr>
            </a:lvl1pPr>
          </a:lstStyle>
          <a:p>
            <a:pPr marL="0" marR="0" lvl="0" indent="0" algn="l" defTabSz="914400" rtl="0" eaLnBrk="1" fontAlgn="auto" latinLnBrk="0" hangingPunct="1">
              <a:lnSpc>
                <a:spcPct val="90000"/>
              </a:lnSpc>
              <a:spcBef>
                <a:spcPts val="1000"/>
              </a:spcBef>
              <a:spcAft>
                <a:spcPts val="0"/>
              </a:spcAft>
              <a:buClr>
                <a:srgbClr val="0194D3"/>
              </a:buClr>
              <a:buSzTx/>
              <a:buFont typeface="Arial" panose="020B0604020202020204" pitchFamily="34" charset="0"/>
              <a:buNone/>
              <a:tabLst/>
              <a:defRPr/>
            </a:pPr>
            <a:r>
              <a:rPr lang="en-US"/>
              <a:t>(Modified APA In-Text Citation Required Here)</a:t>
            </a:r>
          </a:p>
        </p:txBody>
      </p:sp>
      <p:sp>
        <p:nvSpPr>
          <p:cNvPr id="7" name="Title 1">
            <a:extLst>
              <a:ext uri="{FF2B5EF4-FFF2-40B4-BE49-F238E27FC236}">
                <a16:creationId xmlns:a16="http://schemas.microsoft.com/office/drawing/2014/main" id="{282F9728-0366-4D9E-AF62-E71A4978EE43}"/>
              </a:ext>
            </a:extLst>
          </p:cNvPr>
          <p:cNvSpPr>
            <a:spLocks noGrp="1"/>
          </p:cNvSpPr>
          <p:nvPr>
            <p:ph type="title" hasCustomPrompt="1"/>
          </p:nvPr>
        </p:nvSpPr>
        <p:spPr>
          <a:xfrm>
            <a:off x="838200" y="641134"/>
            <a:ext cx="10515600" cy="928470"/>
          </a:xfrm>
          <a:prstGeom prst="rect">
            <a:avLst/>
          </a:prstGeom>
        </p:spPr>
        <p:txBody>
          <a:bodyPr anchor="t" anchorCtr="0">
            <a:noAutofit/>
          </a:bodyPr>
          <a:lstStyle>
            <a:lvl1pPr>
              <a:defRPr>
                <a:solidFill>
                  <a:srgbClr val="003594"/>
                </a:solidFill>
              </a:defRPr>
            </a:lvl1pPr>
          </a:lstStyle>
          <a:p>
            <a:r>
              <a:rPr lang="en-US"/>
              <a:t>Acknowledgements </a:t>
            </a:r>
          </a:p>
        </p:txBody>
      </p:sp>
      <p:sp>
        <p:nvSpPr>
          <p:cNvPr id="6" name="Picture Placeholder 5">
            <a:extLst>
              <a:ext uri="{FF2B5EF4-FFF2-40B4-BE49-F238E27FC236}">
                <a16:creationId xmlns:a16="http://schemas.microsoft.com/office/drawing/2014/main" id="{CC56A381-F9BB-4A00-BD2B-BE44FC9A813F}"/>
              </a:ext>
            </a:extLst>
          </p:cNvPr>
          <p:cNvSpPr>
            <a:spLocks noGrp="1"/>
          </p:cNvSpPr>
          <p:nvPr>
            <p:ph type="pic" sz="quarter" idx="11" hasCustomPrompt="1"/>
          </p:nvPr>
        </p:nvSpPr>
        <p:spPr>
          <a:xfrm>
            <a:off x="8124825" y="1905000"/>
            <a:ext cx="3228975" cy="3227388"/>
          </a:xfrm>
          <a:prstGeom prst="rect">
            <a:avLst/>
          </a:prstGeom>
        </p:spPr>
        <p:txBody>
          <a:bodyPr anchor="ctr"/>
          <a:lstStyle>
            <a:lvl1pPr marL="0" indent="0" algn="ctr">
              <a:buNone/>
              <a:defRPr/>
            </a:lvl1pPr>
          </a:lstStyle>
          <a:p>
            <a:r>
              <a:rPr lang="en-US"/>
              <a:t>Insert Funder Logo Here</a:t>
            </a:r>
          </a:p>
        </p:txBody>
      </p:sp>
      <p:sp>
        <p:nvSpPr>
          <p:cNvPr id="2" name="TextBox 1">
            <a:extLst>
              <a:ext uri="{FF2B5EF4-FFF2-40B4-BE49-F238E27FC236}">
                <a16:creationId xmlns:a16="http://schemas.microsoft.com/office/drawing/2014/main" id="{1CCA5111-0D0E-F72F-199F-ADB0C3437637}"/>
              </a:ext>
            </a:extLst>
          </p:cNvPr>
          <p:cNvSpPr txBox="1"/>
          <p:nvPr userDrawn="1"/>
        </p:nvSpPr>
        <p:spPr>
          <a:xfrm>
            <a:off x="4267200" y="6452620"/>
            <a:ext cx="3657600" cy="215444"/>
          </a:xfrm>
          <a:prstGeom prst="rect">
            <a:avLst/>
          </a:prstGeom>
          <a:noFill/>
        </p:spPr>
        <p:txBody>
          <a:bodyPr wrap="square" rtlCol="0">
            <a:spAutoFit/>
          </a:bodyPr>
          <a:lstStyle/>
          <a:p>
            <a:pPr algn="ctr"/>
            <a:r>
              <a:rPr lang="en-US" sz="800">
                <a:solidFill>
                  <a:schemeClr val="bg1">
                    <a:lumMod val="50000"/>
                  </a:schemeClr>
                </a:solidFill>
                <a:latin typeface="Arial" panose="020B0604020202020204" pitchFamily="34" charset="0"/>
                <a:cs typeface="Arial" panose="020B0604020202020204" pitchFamily="34" charset="0"/>
              </a:rPr>
              <a:t>Copyright 2026, University of Pittsburgh.  All Rights Reserved.</a:t>
            </a:r>
          </a:p>
        </p:txBody>
      </p:sp>
    </p:spTree>
    <p:extLst>
      <p:ext uri="{BB962C8B-B14F-4D97-AF65-F5344CB8AC3E}">
        <p14:creationId xmlns:p14="http://schemas.microsoft.com/office/powerpoint/2010/main" val="276620090"/>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Bullet Single Column">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7" y="476790"/>
            <a:ext cx="10757719" cy="714727"/>
          </a:xfrm>
        </p:spPr>
        <p:txBody>
          <a:bodyPr lIns="0" rIns="0">
            <a:normAutofit/>
          </a:bodyPr>
          <a:lstStyle>
            <a:lvl1pPr marL="0" indent="0" algn="l">
              <a:lnSpc>
                <a:spcPct val="90000"/>
              </a:lnSpc>
              <a:buFontTx/>
              <a:buNone/>
              <a:defRPr sz="4000" b="1">
                <a:solidFill>
                  <a:schemeClr val="accent1"/>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Title and Bullet Single Column</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7" cy="86597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1" name="Picture 20">
            <a:extLst>
              <a:ext uri="{FF2B5EF4-FFF2-40B4-BE49-F238E27FC236}">
                <a16:creationId xmlns:a16="http://schemas.microsoft.com/office/drawing/2014/main" id="{A6F62F7C-2057-C77A-918A-9DDF21D2C81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8937525" y="6461314"/>
            <a:ext cx="396687" cy="396687"/>
          </a:xfrm>
          <a:prstGeom prst="rect">
            <a:avLst/>
          </a:prstGeom>
        </p:spPr>
      </p:pic>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7"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 </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615592" y="6042015"/>
            <a:ext cx="2298616" cy="714727"/>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9" y="1668252"/>
            <a:ext cx="10758375" cy="3807265"/>
          </a:xfrm>
        </p:spPr>
        <p:txBody>
          <a:bodyPr lIns="0" rIns="0">
            <a:normAutofit/>
          </a:bodyPr>
          <a:lstStyle>
            <a:lvl1pPr>
              <a:defRPr sz="2400">
                <a:solidFill>
                  <a:srgbClr val="003594"/>
                </a:solidFill>
              </a:defRPr>
            </a:lvl1pPr>
            <a:lvl2pPr>
              <a:defRPr>
                <a:solidFill>
                  <a:srgbClr val="003594"/>
                </a:solidFill>
              </a:defRPr>
            </a:lvl2pPr>
            <a:lvl3pPr>
              <a:defRPr>
                <a:solidFill>
                  <a:srgbClr val="003594"/>
                </a:solidFill>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sp>
        <p:nvSpPr>
          <p:cNvPr id="4" name="Slide Number Placeholder 4">
            <a:extLst>
              <a:ext uri="{FF2B5EF4-FFF2-40B4-BE49-F238E27FC236}">
                <a16:creationId xmlns:a16="http://schemas.microsoft.com/office/drawing/2014/main" id="{7BF476AF-4398-4052-63A0-1B31558434F5}"/>
              </a:ext>
            </a:extLst>
          </p:cNvPr>
          <p:cNvSpPr>
            <a:spLocks noGrp="1"/>
          </p:cNvSpPr>
          <p:nvPr>
            <p:ph type="sldNum" sz="quarter" idx="4"/>
          </p:nvPr>
        </p:nvSpPr>
        <p:spPr>
          <a:xfrm>
            <a:off x="5987089" y="6471360"/>
            <a:ext cx="2743200" cy="365125"/>
          </a:xfrm>
        </p:spPr>
        <p:txBody>
          <a:bodyPr/>
          <a:lstStyle/>
          <a:p>
            <a:r>
              <a:rPr lang="en-US" b="1">
                <a:solidFill>
                  <a:schemeClr val="accent2"/>
                </a:solidFill>
                <a:latin typeface="Arial" panose="020B0604020202020204" pitchFamily="34" charset="0"/>
                <a:cs typeface="Arial" panose="020B0604020202020204" pitchFamily="34" charset="0"/>
              </a:rPr>
              <a:t>Slide </a:t>
            </a:r>
            <a:fld id="{7CD06EFF-F9A5-9E40-A502-3D98189BE54D}" type="slidenum">
              <a:rPr lang="en-US" b="1" smtClean="0">
                <a:solidFill>
                  <a:schemeClr val="accent2"/>
                </a:solidFill>
                <a:latin typeface="Arial" panose="020B0604020202020204" pitchFamily="34" charset="0"/>
                <a:cs typeface="Arial" panose="020B0604020202020204" pitchFamily="34" charset="0"/>
              </a:rPr>
              <a:t>‹#›</a:t>
            </a:fld>
            <a:endParaRPr lang="en-US" b="1">
              <a:solidFill>
                <a:schemeClr val="accent2"/>
              </a:solidFill>
              <a:latin typeface="Arial" panose="020B0604020202020204" pitchFamily="34" charset="0"/>
              <a:cs typeface="Arial" panose="020B0604020202020204" pitchFamily="34" charset="0"/>
            </a:endParaRPr>
          </a:p>
        </p:txBody>
      </p:sp>
      <p:pic>
        <p:nvPicPr>
          <p:cNvPr id="2" name="Picture 1" descr="A blue and white checkered flag&#10;&#10;Description automatically generated">
            <a:extLst>
              <a:ext uri="{FF2B5EF4-FFF2-40B4-BE49-F238E27FC236}">
                <a16:creationId xmlns:a16="http://schemas.microsoft.com/office/drawing/2014/main" id="{4502C974-BE97-9E07-A60C-77904D1327C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77793" y="1"/>
            <a:ext cx="277793" cy="277793"/>
          </a:xfrm>
          <a:prstGeom prst="rect">
            <a:avLst/>
          </a:prstGeom>
        </p:spPr>
      </p:pic>
      <p:sp>
        <p:nvSpPr>
          <p:cNvPr id="3" name="Rectangle 2">
            <a:extLst>
              <a:ext uri="{FF2B5EF4-FFF2-40B4-BE49-F238E27FC236}">
                <a16:creationId xmlns:a16="http://schemas.microsoft.com/office/drawing/2014/main" id="{D8F8999F-FC95-EF35-5D2F-AD1F29B319D7}"/>
              </a:ext>
            </a:extLst>
          </p:cNvPr>
          <p:cNvSpPr/>
          <p:nvPr userDrawn="1"/>
        </p:nvSpPr>
        <p:spPr>
          <a:xfrm>
            <a:off x="0" y="276933"/>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1"/>
              </a:solidFill>
            </a:endParaRPr>
          </a:p>
        </p:txBody>
      </p:sp>
      <p:sp>
        <p:nvSpPr>
          <p:cNvPr id="5" name="Rectangle 4">
            <a:extLst>
              <a:ext uri="{FF2B5EF4-FFF2-40B4-BE49-F238E27FC236}">
                <a16:creationId xmlns:a16="http://schemas.microsoft.com/office/drawing/2014/main" id="{A4347CFB-3AF5-71EE-EA0E-FDB3F158A00F}"/>
              </a:ext>
            </a:extLst>
          </p:cNvPr>
          <p:cNvSpPr/>
          <p:nvPr userDrawn="1"/>
        </p:nvSpPr>
        <p:spPr>
          <a:xfrm>
            <a:off x="0" y="1"/>
            <a:ext cx="277795"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6" name="Straight Connector 5">
            <a:extLst>
              <a:ext uri="{FF2B5EF4-FFF2-40B4-BE49-F238E27FC236}">
                <a16:creationId xmlns:a16="http://schemas.microsoft.com/office/drawing/2014/main" id="{120BDE64-0098-1C8D-8FA3-744CBE35CB9D}"/>
              </a:ext>
              <a:ext uri="{C183D7F6-B498-43B3-948B-1728B52AA6E4}">
                <adec:decorative xmlns:adec="http://schemas.microsoft.com/office/drawing/2017/decorative" val="1"/>
              </a:ext>
            </a:extLst>
          </p:cNvPr>
          <p:cNvCxnSpPr>
            <a:cxnSpLocks/>
          </p:cNvCxnSpPr>
          <p:nvPr userDrawn="1"/>
        </p:nvCxnSpPr>
        <p:spPr>
          <a:xfrm>
            <a:off x="980877" y="1198727"/>
            <a:ext cx="3669783"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15F4945C-DEC5-B739-5399-56AF2B7B0D5C}"/>
              </a:ext>
            </a:extLst>
          </p:cNvPr>
          <p:cNvSpPr>
            <a:spLocks noGrp="1"/>
          </p:cNvSpPr>
          <p:nvPr>
            <p:ph type="body" sz="quarter" idx="16" hasCustomPrompt="1"/>
          </p:nvPr>
        </p:nvSpPr>
        <p:spPr>
          <a:xfrm>
            <a:off x="281286" y="6537996"/>
            <a:ext cx="2241551" cy="365125"/>
          </a:xfrm>
        </p:spPr>
        <p:txBody>
          <a:bodyPr/>
          <a:lstStyle>
            <a:lvl1pPr algn="l">
              <a:buNone/>
              <a:defRPr sz="1000">
                <a:solidFill>
                  <a:schemeClr val="accent2"/>
                </a:solidFill>
              </a:defRPr>
            </a:lvl1pPr>
            <a:lvl2pPr>
              <a:defRPr sz="1000">
                <a:solidFill>
                  <a:schemeClr val="accent2"/>
                </a:solidFill>
              </a:defRPr>
            </a:lvl2pPr>
            <a:lvl3pPr>
              <a:defRPr sz="1000">
                <a:solidFill>
                  <a:schemeClr val="accent2"/>
                </a:solidFill>
              </a:defRPr>
            </a:lvl3pPr>
            <a:lvl4pPr>
              <a:defRPr sz="1000">
                <a:solidFill>
                  <a:schemeClr val="accent2"/>
                </a:solidFill>
              </a:defRPr>
            </a:lvl4pPr>
            <a:lvl5pPr>
              <a:buNone/>
              <a:defRPr sz="1000">
                <a:solidFill>
                  <a:schemeClr val="accent2"/>
                </a:solidFill>
              </a:defRPr>
            </a:lvl5pPr>
          </a:lstStyle>
          <a:p>
            <a:pPr lvl="0"/>
            <a:r>
              <a:rPr lang="en-US"/>
              <a:t>Citation</a:t>
            </a:r>
          </a:p>
        </p:txBody>
      </p:sp>
      <p:sp>
        <p:nvSpPr>
          <p:cNvPr id="7" name="TextBox 6">
            <a:extLst>
              <a:ext uri="{FF2B5EF4-FFF2-40B4-BE49-F238E27FC236}">
                <a16:creationId xmlns:a16="http://schemas.microsoft.com/office/drawing/2014/main" id="{287A40F7-B094-9ED0-EDE9-71E5A1F66964}"/>
              </a:ext>
            </a:extLst>
          </p:cNvPr>
          <p:cNvSpPr txBox="1"/>
          <p:nvPr userDrawn="1"/>
        </p:nvSpPr>
        <p:spPr>
          <a:xfrm>
            <a:off x="4267200" y="6452620"/>
            <a:ext cx="3657600" cy="215444"/>
          </a:xfrm>
          <a:prstGeom prst="rect">
            <a:avLst/>
          </a:prstGeom>
          <a:noFill/>
        </p:spPr>
        <p:txBody>
          <a:bodyPr wrap="square" rtlCol="0">
            <a:spAutoFit/>
          </a:bodyPr>
          <a:lstStyle/>
          <a:p>
            <a:pPr algn="ctr"/>
            <a:r>
              <a:rPr lang="en-US" sz="800">
                <a:solidFill>
                  <a:schemeClr val="bg1">
                    <a:lumMod val="50000"/>
                  </a:schemeClr>
                </a:solidFill>
                <a:latin typeface="Arial" panose="020B0604020202020204" pitchFamily="34" charset="0"/>
                <a:cs typeface="Arial" panose="020B0604020202020204" pitchFamily="34" charset="0"/>
              </a:rPr>
              <a:t>Copyright 2026, University of Pittsburgh.  All Rights Reserved.</a:t>
            </a:r>
          </a:p>
        </p:txBody>
      </p:sp>
    </p:spTree>
    <p:extLst>
      <p:ext uri="{BB962C8B-B14F-4D97-AF65-F5344CB8AC3E}">
        <p14:creationId xmlns:p14="http://schemas.microsoft.com/office/powerpoint/2010/main" val="18232701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RO A start/finish slide">
    <p:bg>
      <p:bgRef idx="1001">
        <a:schemeClr val="bg2"/>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BC99E9F-ECDD-3F41-9162-9941A21DA672}"/>
              </a:ext>
            </a:extLst>
          </p:cNvPr>
          <p:cNvPicPr>
            <a:picLocks noChangeAspect="1"/>
          </p:cNvPicPr>
          <p:nvPr userDrawn="1"/>
        </p:nvPicPr>
        <p:blipFill>
          <a:blip r:embed="rId2" cstate="email">
            <a:duotone>
              <a:schemeClr val="accent3">
                <a:shade val="45000"/>
                <a:satMod val="135000"/>
              </a:schemeClr>
              <a:prstClr val="white"/>
            </a:duotone>
            <a:alphaModFix amt="89000"/>
            <a:extLst>
              <a:ext uri="{BEBA8EAE-BF5A-486C-A8C5-ECC9F3942E4B}">
                <a14:imgProps xmlns:a14="http://schemas.microsoft.com/office/drawing/2010/main">
                  <a14:imgLayer r:embed="rId3">
                    <a14:imgEffect>
                      <a14:saturation sat="66000"/>
                    </a14:imgEffect>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3362325" y="4522916"/>
            <a:ext cx="1955967" cy="1229741"/>
          </a:xfrm>
          <a:prstGeom prst="rect">
            <a:avLst/>
          </a:prstGeom>
        </p:spPr>
      </p:pic>
      <p:pic>
        <p:nvPicPr>
          <p:cNvPr id="12" name="Picture 11">
            <a:extLst>
              <a:ext uri="{FF2B5EF4-FFF2-40B4-BE49-F238E27FC236}">
                <a16:creationId xmlns:a16="http://schemas.microsoft.com/office/drawing/2014/main" id="{FB3B16FC-A858-0847-999C-EAF02CC7CC27}"/>
              </a:ext>
            </a:extLst>
          </p:cNvPr>
          <p:cNvPicPr>
            <a:picLocks noChangeAspect="1"/>
          </p:cNvPicPr>
          <p:nvPr userDrawn="1"/>
        </p:nvPicPr>
        <p:blipFill>
          <a:blip r:embed="rId4" cstate="email">
            <a:alphaModFix/>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5821528" y="4803164"/>
            <a:ext cx="5114925" cy="669243"/>
          </a:xfrm>
          <a:prstGeom prst="rect">
            <a:avLst/>
          </a:prstGeom>
        </p:spPr>
      </p:pic>
      <p:sp>
        <p:nvSpPr>
          <p:cNvPr id="13" name="Rectangle 12">
            <a:extLst>
              <a:ext uri="{FF2B5EF4-FFF2-40B4-BE49-F238E27FC236}">
                <a16:creationId xmlns:a16="http://schemas.microsoft.com/office/drawing/2014/main" id="{8ED52136-B88A-F740-AE12-5E176046E30B}"/>
              </a:ext>
            </a:extLst>
          </p:cNvPr>
          <p:cNvSpPr/>
          <p:nvPr userDrawn="1"/>
        </p:nvSpPr>
        <p:spPr>
          <a:xfrm flipH="1">
            <a:off x="5618159" y="4258702"/>
            <a:ext cx="45719" cy="1764608"/>
          </a:xfrm>
          <a:prstGeom prst="rect">
            <a:avLst/>
          </a:prstGeom>
          <a:solidFill>
            <a:srgbClr val="3B3960"/>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28D3AB38-B188-2346-8881-951FC981753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514600" y="1692053"/>
            <a:ext cx="7211254" cy="2368550"/>
          </a:xfrm>
          <a:prstGeom prst="rect">
            <a:avLst/>
          </a:prstGeom>
        </p:spPr>
      </p:pic>
    </p:spTree>
    <p:extLst>
      <p:ext uri="{BB962C8B-B14F-4D97-AF65-F5344CB8AC3E}">
        <p14:creationId xmlns:p14="http://schemas.microsoft.com/office/powerpoint/2010/main" val="1034035612"/>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RESENTATION TITL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ED52136-B88A-F740-AE12-5E176046E30B}"/>
              </a:ext>
            </a:extLst>
          </p:cNvPr>
          <p:cNvSpPr/>
          <p:nvPr userDrawn="1"/>
        </p:nvSpPr>
        <p:spPr>
          <a:xfrm flipH="1">
            <a:off x="3880218" y="1241659"/>
            <a:ext cx="86479" cy="2181225"/>
          </a:xfrm>
          <a:prstGeom prst="rect">
            <a:avLst/>
          </a:prstGeom>
          <a:solidFill>
            <a:schemeClr val="accent3">
              <a:lumMod val="75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BD6BF2D5-B494-C143-8A31-945BE649C6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
        <p:nvSpPr>
          <p:cNvPr id="4" name="Text Placeholder 3">
            <a:extLst>
              <a:ext uri="{FF2B5EF4-FFF2-40B4-BE49-F238E27FC236}">
                <a16:creationId xmlns:a16="http://schemas.microsoft.com/office/drawing/2014/main" id="{1D689A46-965C-9447-87AF-CEC8FBCED1FA}"/>
              </a:ext>
            </a:extLst>
          </p:cNvPr>
          <p:cNvSpPr>
            <a:spLocks noGrp="1"/>
          </p:cNvSpPr>
          <p:nvPr>
            <p:ph type="body" sz="quarter" idx="10" hasCustomPrompt="1"/>
          </p:nvPr>
        </p:nvSpPr>
        <p:spPr>
          <a:xfrm>
            <a:off x="4041882" y="1246701"/>
            <a:ext cx="6051416" cy="2076450"/>
          </a:xfrm>
        </p:spPr>
        <p:txBody>
          <a:bodyPr>
            <a:normAutofit/>
          </a:bodyPr>
          <a:lstStyle>
            <a:lvl1pPr marL="0" indent="0" algn="l">
              <a:buNone/>
              <a:defRPr sz="4800" b="1">
                <a:solidFill>
                  <a:schemeClr val="accent2">
                    <a:lumMod val="50000"/>
                  </a:schemeClr>
                </a:solidFill>
              </a:defRPr>
            </a:lvl1pPr>
          </a:lstStyle>
          <a:p>
            <a:pPr lvl="0"/>
            <a:r>
              <a:rPr lang="en-US" dirty="0"/>
              <a:t>PRESENTATION TITLE</a:t>
            </a:r>
          </a:p>
        </p:txBody>
      </p:sp>
      <p:sp>
        <p:nvSpPr>
          <p:cNvPr id="10" name="Text Placeholder 3">
            <a:extLst>
              <a:ext uri="{FF2B5EF4-FFF2-40B4-BE49-F238E27FC236}">
                <a16:creationId xmlns:a16="http://schemas.microsoft.com/office/drawing/2014/main" id="{CEA96143-5902-8A4B-A89D-7BF58E37D855}"/>
              </a:ext>
            </a:extLst>
          </p:cNvPr>
          <p:cNvSpPr>
            <a:spLocks noGrp="1"/>
          </p:cNvSpPr>
          <p:nvPr>
            <p:ph type="body" sz="quarter" idx="11" hasCustomPrompt="1"/>
          </p:nvPr>
        </p:nvSpPr>
        <p:spPr>
          <a:xfrm>
            <a:off x="4041882" y="2673069"/>
            <a:ext cx="6051416" cy="1300164"/>
          </a:xfrm>
        </p:spPr>
        <p:txBody>
          <a:bodyPr>
            <a:normAutofit/>
          </a:bodyPr>
          <a:lstStyle>
            <a:lvl1pPr marL="0" indent="0" algn="l">
              <a:buNone/>
              <a:defRPr sz="3200" b="0">
                <a:solidFill>
                  <a:schemeClr val="accent2">
                    <a:lumMod val="75000"/>
                  </a:schemeClr>
                </a:solidFill>
              </a:defRPr>
            </a:lvl1pPr>
          </a:lstStyle>
          <a:p>
            <a:pPr lvl="0"/>
            <a:r>
              <a:rPr lang="en-US" dirty="0" err="1"/>
              <a:t>Subheader</a:t>
            </a:r>
            <a:r>
              <a:rPr lang="en-US" dirty="0"/>
              <a:t> for title</a:t>
            </a:r>
          </a:p>
        </p:txBody>
      </p:sp>
      <p:sp>
        <p:nvSpPr>
          <p:cNvPr id="6" name="Picture Placeholder 5">
            <a:extLst>
              <a:ext uri="{FF2B5EF4-FFF2-40B4-BE49-F238E27FC236}">
                <a16:creationId xmlns:a16="http://schemas.microsoft.com/office/drawing/2014/main" id="{2F88E0C5-5E4F-574B-82AB-B917332EE3B6}"/>
              </a:ext>
            </a:extLst>
          </p:cNvPr>
          <p:cNvSpPr>
            <a:spLocks noGrp="1"/>
          </p:cNvSpPr>
          <p:nvPr>
            <p:ph type="pic" sz="quarter" idx="12"/>
          </p:nvPr>
        </p:nvSpPr>
        <p:spPr>
          <a:xfrm>
            <a:off x="0" y="0"/>
            <a:ext cx="3100251" cy="6858000"/>
          </a:xfrm>
        </p:spPr>
        <p:txBody>
          <a:bodyPr/>
          <a:lstStyle/>
          <a:p>
            <a:endParaRPr lang="en-US"/>
          </a:p>
        </p:txBody>
      </p:sp>
      <p:sp>
        <p:nvSpPr>
          <p:cNvPr id="9" name="Text Placeholder 8">
            <a:extLst>
              <a:ext uri="{FF2B5EF4-FFF2-40B4-BE49-F238E27FC236}">
                <a16:creationId xmlns:a16="http://schemas.microsoft.com/office/drawing/2014/main" id="{3334EDB0-A1AB-F641-9532-369E337DE788}"/>
              </a:ext>
            </a:extLst>
          </p:cNvPr>
          <p:cNvSpPr>
            <a:spLocks noGrp="1"/>
          </p:cNvSpPr>
          <p:nvPr>
            <p:ph type="body" sz="quarter" idx="13" hasCustomPrompt="1"/>
          </p:nvPr>
        </p:nvSpPr>
        <p:spPr>
          <a:xfrm>
            <a:off x="4041882" y="4641805"/>
            <a:ext cx="4641850" cy="1819275"/>
          </a:xfrm>
        </p:spPr>
        <p:txBody>
          <a:bodyPr>
            <a:normAutofit/>
          </a:bodyPr>
          <a:lstStyle>
            <a:lvl1pPr marL="0" indent="0">
              <a:buNone/>
              <a:defRPr sz="2400">
                <a:solidFill>
                  <a:schemeClr val="accent2">
                    <a:lumMod val="75000"/>
                  </a:schemeClr>
                </a:solidFill>
              </a:defRPr>
            </a:lvl1pPr>
          </a:lstStyle>
          <a:p>
            <a:pPr lvl="0"/>
            <a:r>
              <a:rPr lang="en-US" dirty="0"/>
              <a:t>Presented by </a:t>
            </a:r>
          </a:p>
        </p:txBody>
      </p:sp>
    </p:spTree>
    <p:extLst>
      <p:ext uri="{BB962C8B-B14F-4D97-AF65-F5344CB8AC3E}">
        <p14:creationId xmlns:p14="http://schemas.microsoft.com/office/powerpoint/2010/main" val="6934553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HITE w title">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ED52136-B88A-F740-AE12-5E176046E30B}"/>
              </a:ext>
            </a:extLst>
          </p:cNvPr>
          <p:cNvSpPr/>
          <p:nvPr userDrawn="1"/>
        </p:nvSpPr>
        <p:spPr>
          <a:xfrm flipH="1">
            <a:off x="466457" y="309841"/>
            <a:ext cx="90891" cy="1118365"/>
          </a:xfrm>
          <a:prstGeom prst="rect">
            <a:avLst/>
          </a:prstGeom>
          <a:solidFill>
            <a:schemeClr val="accent3">
              <a:lumMod val="75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BD6BF2D5-B494-C143-8A31-945BE649C6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
        <p:nvSpPr>
          <p:cNvPr id="4" name="Text Placeholder 3">
            <a:extLst>
              <a:ext uri="{FF2B5EF4-FFF2-40B4-BE49-F238E27FC236}">
                <a16:creationId xmlns:a16="http://schemas.microsoft.com/office/drawing/2014/main" id="{1D689A46-965C-9447-87AF-CEC8FBCED1FA}"/>
              </a:ext>
            </a:extLst>
          </p:cNvPr>
          <p:cNvSpPr>
            <a:spLocks noGrp="1"/>
          </p:cNvSpPr>
          <p:nvPr>
            <p:ph type="body" sz="quarter" idx="10" hasCustomPrompt="1"/>
          </p:nvPr>
        </p:nvSpPr>
        <p:spPr>
          <a:xfrm>
            <a:off x="679268" y="314882"/>
            <a:ext cx="6051416" cy="660478"/>
          </a:xfrm>
        </p:spPr>
        <p:txBody>
          <a:bodyPr>
            <a:normAutofit/>
          </a:bodyPr>
          <a:lstStyle>
            <a:lvl1pPr marL="0" indent="0" algn="l">
              <a:buNone/>
              <a:defRPr sz="4000" b="1">
                <a:solidFill>
                  <a:schemeClr val="accent2">
                    <a:lumMod val="50000"/>
                  </a:schemeClr>
                </a:solidFill>
              </a:defRPr>
            </a:lvl1pPr>
          </a:lstStyle>
          <a:p>
            <a:pPr lvl="0"/>
            <a:r>
              <a:rPr lang="en-US" dirty="0"/>
              <a:t>Slide Title</a:t>
            </a:r>
          </a:p>
        </p:txBody>
      </p:sp>
      <p:sp>
        <p:nvSpPr>
          <p:cNvPr id="8" name="Text Placeholder 3">
            <a:extLst>
              <a:ext uri="{FF2B5EF4-FFF2-40B4-BE49-F238E27FC236}">
                <a16:creationId xmlns:a16="http://schemas.microsoft.com/office/drawing/2014/main" id="{2C672762-F7AA-3F4D-8E95-15E0D66B5602}"/>
              </a:ext>
            </a:extLst>
          </p:cNvPr>
          <p:cNvSpPr>
            <a:spLocks noGrp="1"/>
          </p:cNvSpPr>
          <p:nvPr>
            <p:ph type="body" sz="quarter" idx="12" hasCustomPrompt="1"/>
          </p:nvPr>
        </p:nvSpPr>
        <p:spPr>
          <a:xfrm>
            <a:off x="679268" y="975360"/>
            <a:ext cx="6051416" cy="660478"/>
          </a:xfrm>
        </p:spPr>
        <p:txBody>
          <a:bodyPr>
            <a:normAutofit/>
          </a:bodyPr>
          <a:lstStyle>
            <a:lvl1pPr marL="0" indent="0" algn="l">
              <a:buNone/>
              <a:defRPr sz="2000" b="0">
                <a:solidFill>
                  <a:schemeClr val="accent2">
                    <a:lumMod val="50000"/>
                  </a:schemeClr>
                </a:solidFill>
              </a:defRPr>
            </a:lvl1pPr>
          </a:lstStyle>
          <a:p>
            <a:pPr lvl="0"/>
            <a:r>
              <a:rPr lang="en-US" dirty="0"/>
              <a:t>SUBHEADING</a:t>
            </a:r>
          </a:p>
        </p:txBody>
      </p:sp>
    </p:spTree>
    <p:extLst>
      <p:ext uri="{BB962C8B-B14F-4D97-AF65-F5344CB8AC3E}">
        <p14:creationId xmlns:p14="http://schemas.microsoft.com/office/powerpoint/2010/main" val="25708102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IGHT GRAY w titl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ED52136-B88A-F740-AE12-5E176046E30B}"/>
              </a:ext>
            </a:extLst>
          </p:cNvPr>
          <p:cNvSpPr/>
          <p:nvPr userDrawn="1"/>
        </p:nvSpPr>
        <p:spPr>
          <a:xfrm flipH="1">
            <a:off x="466457" y="309841"/>
            <a:ext cx="90891" cy="1118365"/>
          </a:xfrm>
          <a:prstGeom prst="rect">
            <a:avLst/>
          </a:prstGeom>
          <a:solidFill>
            <a:schemeClr val="accent3">
              <a:lumMod val="75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BD6BF2D5-B494-C143-8A31-945BE649C6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
        <p:nvSpPr>
          <p:cNvPr id="4" name="Text Placeholder 3">
            <a:extLst>
              <a:ext uri="{FF2B5EF4-FFF2-40B4-BE49-F238E27FC236}">
                <a16:creationId xmlns:a16="http://schemas.microsoft.com/office/drawing/2014/main" id="{1D689A46-965C-9447-87AF-CEC8FBCED1FA}"/>
              </a:ext>
            </a:extLst>
          </p:cNvPr>
          <p:cNvSpPr>
            <a:spLocks noGrp="1"/>
          </p:cNvSpPr>
          <p:nvPr>
            <p:ph type="body" sz="quarter" idx="10" hasCustomPrompt="1"/>
          </p:nvPr>
        </p:nvSpPr>
        <p:spPr>
          <a:xfrm>
            <a:off x="679268" y="314882"/>
            <a:ext cx="6051416" cy="660478"/>
          </a:xfrm>
        </p:spPr>
        <p:txBody>
          <a:bodyPr>
            <a:normAutofit/>
          </a:bodyPr>
          <a:lstStyle>
            <a:lvl1pPr marL="0" indent="0" algn="l">
              <a:buNone/>
              <a:defRPr sz="4000" b="1">
                <a:solidFill>
                  <a:schemeClr val="accent2">
                    <a:lumMod val="50000"/>
                  </a:schemeClr>
                </a:solidFill>
              </a:defRPr>
            </a:lvl1pPr>
          </a:lstStyle>
          <a:p>
            <a:pPr lvl="0"/>
            <a:r>
              <a:rPr lang="en-US" dirty="0"/>
              <a:t>Slide Title</a:t>
            </a:r>
          </a:p>
        </p:txBody>
      </p:sp>
      <p:sp>
        <p:nvSpPr>
          <p:cNvPr id="8" name="Text Placeholder 3">
            <a:extLst>
              <a:ext uri="{FF2B5EF4-FFF2-40B4-BE49-F238E27FC236}">
                <a16:creationId xmlns:a16="http://schemas.microsoft.com/office/drawing/2014/main" id="{2C672762-F7AA-3F4D-8E95-15E0D66B5602}"/>
              </a:ext>
            </a:extLst>
          </p:cNvPr>
          <p:cNvSpPr>
            <a:spLocks noGrp="1"/>
          </p:cNvSpPr>
          <p:nvPr>
            <p:ph type="body" sz="quarter" idx="12" hasCustomPrompt="1"/>
          </p:nvPr>
        </p:nvSpPr>
        <p:spPr>
          <a:xfrm>
            <a:off x="679268" y="975360"/>
            <a:ext cx="6051416" cy="660478"/>
          </a:xfrm>
        </p:spPr>
        <p:txBody>
          <a:bodyPr>
            <a:normAutofit/>
          </a:bodyPr>
          <a:lstStyle>
            <a:lvl1pPr marL="0" indent="0" algn="l">
              <a:buNone/>
              <a:defRPr sz="2000" b="0">
                <a:solidFill>
                  <a:schemeClr val="accent2">
                    <a:lumMod val="50000"/>
                  </a:schemeClr>
                </a:solidFill>
              </a:defRPr>
            </a:lvl1pPr>
          </a:lstStyle>
          <a:p>
            <a:pPr lvl="0"/>
            <a:r>
              <a:rPr lang="en-US" dirty="0"/>
              <a:t>SUBHEADING</a:t>
            </a:r>
          </a:p>
        </p:txBody>
      </p:sp>
    </p:spTree>
    <p:extLst>
      <p:ext uri="{BB962C8B-B14F-4D97-AF65-F5344CB8AC3E}">
        <p14:creationId xmlns:p14="http://schemas.microsoft.com/office/powerpoint/2010/main" val="8986748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ark Gray w title">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ED52136-B88A-F740-AE12-5E176046E30B}"/>
              </a:ext>
            </a:extLst>
          </p:cNvPr>
          <p:cNvSpPr/>
          <p:nvPr userDrawn="1"/>
        </p:nvSpPr>
        <p:spPr>
          <a:xfrm flipH="1">
            <a:off x="466457" y="309841"/>
            <a:ext cx="90891" cy="1118365"/>
          </a:xfrm>
          <a:prstGeom prst="rect">
            <a:avLst/>
          </a:prstGeom>
          <a:solidFill>
            <a:schemeClr val="accent3">
              <a:lumMod val="75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BD6BF2D5-B494-C143-8A31-945BE649C6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
        <p:nvSpPr>
          <p:cNvPr id="4" name="Text Placeholder 3">
            <a:extLst>
              <a:ext uri="{FF2B5EF4-FFF2-40B4-BE49-F238E27FC236}">
                <a16:creationId xmlns:a16="http://schemas.microsoft.com/office/drawing/2014/main" id="{1D689A46-965C-9447-87AF-CEC8FBCED1FA}"/>
              </a:ext>
            </a:extLst>
          </p:cNvPr>
          <p:cNvSpPr>
            <a:spLocks noGrp="1"/>
          </p:cNvSpPr>
          <p:nvPr>
            <p:ph type="body" sz="quarter" idx="10" hasCustomPrompt="1"/>
          </p:nvPr>
        </p:nvSpPr>
        <p:spPr>
          <a:xfrm>
            <a:off x="679268" y="314882"/>
            <a:ext cx="6051416" cy="660478"/>
          </a:xfrm>
        </p:spPr>
        <p:txBody>
          <a:bodyPr>
            <a:normAutofit/>
          </a:bodyPr>
          <a:lstStyle>
            <a:lvl1pPr marL="0" indent="0" algn="l">
              <a:buNone/>
              <a:defRPr sz="4000" b="1">
                <a:solidFill>
                  <a:schemeClr val="accent2">
                    <a:lumMod val="50000"/>
                  </a:schemeClr>
                </a:solidFill>
              </a:defRPr>
            </a:lvl1pPr>
          </a:lstStyle>
          <a:p>
            <a:pPr lvl="0"/>
            <a:r>
              <a:rPr lang="en-US" dirty="0"/>
              <a:t>Slide Title</a:t>
            </a:r>
          </a:p>
        </p:txBody>
      </p:sp>
      <p:sp>
        <p:nvSpPr>
          <p:cNvPr id="8" name="Text Placeholder 3">
            <a:extLst>
              <a:ext uri="{FF2B5EF4-FFF2-40B4-BE49-F238E27FC236}">
                <a16:creationId xmlns:a16="http://schemas.microsoft.com/office/drawing/2014/main" id="{2C672762-F7AA-3F4D-8E95-15E0D66B5602}"/>
              </a:ext>
            </a:extLst>
          </p:cNvPr>
          <p:cNvSpPr>
            <a:spLocks noGrp="1"/>
          </p:cNvSpPr>
          <p:nvPr>
            <p:ph type="body" sz="quarter" idx="12" hasCustomPrompt="1"/>
          </p:nvPr>
        </p:nvSpPr>
        <p:spPr>
          <a:xfrm>
            <a:off x="679268" y="975360"/>
            <a:ext cx="6051416" cy="660478"/>
          </a:xfrm>
        </p:spPr>
        <p:txBody>
          <a:bodyPr>
            <a:normAutofit/>
          </a:bodyPr>
          <a:lstStyle>
            <a:lvl1pPr marL="0" indent="0" algn="l">
              <a:buNone/>
              <a:defRPr sz="2000" b="0">
                <a:solidFill>
                  <a:schemeClr val="accent2">
                    <a:lumMod val="50000"/>
                  </a:schemeClr>
                </a:solidFill>
              </a:defRPr>
            </a:lvl1pPr>
          </a:lstStyle>
          <a:p>
            <a:pPr lvl="0"/>
            <a:r>
              <a:rPr lang="en-US" dirty="0"/>
              <a:t>SUBHEADING</a:t>
            </a:r>
          </a:p>
        </p:txBody>
      </p:sp>
    </p:spTree>
    <p:extLst>
      <p:ext uri="{BB962C8B-B14F-4D97-AF65-F5344CB8AC3E}">
        <p14:creationId xmlns:p14="http://schemas.microsoft.com/office/powerpoint/2010/main" val="10920039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CK w title">
    <p:bg>
      <p:bgPr>
        <a:solidFill>
          <a:schemeClr val="tx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ED52136-B88A-F740-AE12-5E176046E30B}"/>
              </a:ext>
            </a:extLst>
          </p:cNvPr>
          <p:cNvSpPr/>
          <p:nvPr userDrawn="1"/>
        </p:nvSpPr>
        <p:spPr>
          <a:xfrm flipH="1">
            <a:off x="466457" y="309841"/>
            <a:ext cx="90891" cy="1118365"/>
          </a:xfrm>
          <a:prstGeom prst="rect">
            <a:avLst/>
          </a:prstGeom>
          <a:solidFill>
            <a:schemeClr val="accent3">
              <a:lumMod val="75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BD6BF2D5-B494-C143-8A31-945BE649C6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
        <p:nvSpPr>
          <p:cNvPr id="4" name="Text Placeholder 3">
            <a:extLst>
              <a:ext uri="{FF2B5EF4-FFF2-40B4-BE49-F238E27FC236}">
                <a16:creationId xmlns:a16="http://schemas.microsoft.com/office/drawing/2014/main" id="{1D689A46-965C-9447-87AF-CEC8FBCED1FA}"/>
              </a:ext>
            </a:extLst>
          </p:cNvPr>
          <p:cNvSpPr>
            <a:spLocks noGrp="1"/>
          </p:cNvSpPr>
          <p:nvPr>
            <p:ph type="body" sz="quarter" idx="10" hasCustomPrompt="1"/>
          </p:nvPr>
        </p:nvSpPr>
        <p:spPr>
          <a:xfrm>
            <a:off x="679268" y="314882"/>
            <a:ext cx="6051416" cy="660478"/>
          </a:xfrm>
        </p:spPr>
        <p:txBody>
          <a:bodyPr>
            <a:normAutofit/>
          </a:bodyPr>
          <a:lstStyle>
            <a:lvl1pPr marL="0" indent="0" algn="l">
              <a:buNone/>
              <a:defRPr sz="4000" b="1">
                <a:solidFill>
                  <a:schemeClr val="bg1"/>
                </a:solidFill>
              </a:defRPr>
            </a:lvl1pPr>
          </a:lstStyle>
          <a:p>
            <a:pPr lvl="0"/>
            <a:r>
              <a:rPr lang="en-US" dirty="0"/>
              <a:t>Slide Title</a:t>
            </a:r>
          </a:p>
        </p:txBody>
      </p:sp>
      <p:sp>
        <p:nvSpPr>
          <p:cNvPr id="8" name="Text Placeholder 3">
            <a:extLst>
              <a:ext uri="{FF2B5EF4-FFF2-40B4-BE49-F238E27FC236}">
                <a16:creationId xmlns:a16="http://schemas.microsoft.com/office/drawing/2014/main" id="{2C672762-F7AA-3F4D-8E95-15E0D66B5602}"/>
              </a:ext>
            </a:extLst>
          </p:cNvPr>
          <p:cNvSpPr>
            <a:spLocks noGrp="1"/>
          </p:cNvSpPr>
          <p:nvPr>
            <p:ph type="body" sz="quarter" idx="12" hasCustomPrompt="1"/>
          </p:nvPr>
        </p:nvSpPr>
        <p:spPr>
          <a:xfrm>
            <a:off x="679268" y="975360"/>
            <a:ext cx="6051416" cy="660478"/>
          </a:xfrm>
        </p:spPr>
        <p:txBody>
          <a:bodyPr>
            <a:normAutofit/>
          </a:bodyPr>
          <a:lstStyle>
            <a:lvl1pPr marL="0" indent="0" algn="l">
              <a:buNone/>
              <a:defRPr sz="2000" b="0">
                <a:solidFill>
                  <a:schemeClr val="bg1"/>
                </a:solidFill>
              </a:defRPr>
            </a:lvl1pPr>
          </a:lstStyle>
          <a:p>
            <a:pPr lvl="0"/>
            <a:r>
              <a:rPr lang="en-US" dirty="0"/>
              <a:t>SUBHEADING</a:t>
            </a:r>
          </a:p>
        </p:txBody>
      </p:sp>
    </p:spTree>
    <p:extLst>
      <p:ext uri="{BB962C8B-B14F-4D97-AF65-F5344CB8AC3E}">
        <p14:creationId xmlns:p14="http://schemas.microsoft.com/office/powerpoint/2010/main" val="7782599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ulleted w Right pictur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FFAC3B5-E570-6543-97E0-B151A7E30633}"/>
              </a:ext>
            </a:extLst>
          </p:cNvPr>
          <p:cNvSpPr>
            <a:spLocks noGrp="1"/>
          </p:cNvSpPr>
          <p:nvPr>
            <p:ph type="pic" sz="quarter" idx="13"/>
          </p:nvPr>
        </p:nvSpPr>
        <p:spPr>
          <a:xfrm>
            <a:off x="8474075" y="0"/>
            <a:ext cx="3717925" cy="6858000"/>
          </a:xfrm>
        </p:spPr>
        <p:txBody>
          <a:bodyPr/>
          <a:lstStyle/>
          <a:p>
            <a:endParaRPr lang="en-US"/>
          </a:p>
        </p:txBody>
      </p:sp>
      <p:sp>
        <p:nvSpPr>
          <p:cNvPr id="13" name="Rectangle 12">
            <a:extLst>
              <a:ext uri="{FF2B5EF4-FFF2-40B4-BE49-F238E27FC236}">
                <a16:creationId xmlns:a16="http://schemas.microsoft.com/office/drawing/2014/main" id="{8ED52136-B88A-F740-AE12-5E176046E30B}"/>
              </a:ext>
            </a:extLst>
          </p:cNvPr>
          <p:cNvSpPr/>
          <p:nvPr userDrawn="1"/>
        </p:nvSpPr>
        <p:spPr>
          <a:xfrm flipH="1">
            <a:off x="466457" y="309841"/>
            <a:ext cx="90891" cy="1118365"/>
          </a:xfrm>
          <a:prstGeom prst="rect">
            <a:avLst/>
          </a:prstGeom>
          <a:solidFill>
            <a:schemeClr val="accent3">
              <a:lumMod val="75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BD6BF2D5-B494-C143-8A31-945BE649C6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
        <p:nvSpPr>
          <p:cNvPr id="4" name="Text Placeholder 3">
            <a:extLst>
              <a:ext uri="{FF2B5EF4-FFF2-40B4-BE49-F238E27FC236}">
                <a16:creationId xmlns:a16="http://schemas.microsoft.com/office/drawing/2014/main" id="{1D689A46-965C-9447-87AF-CEC8FBCED1FA}"/>
              </a:ext>
            </a:extLst>
          </p:cNvPr>
          <p:cNvSpPr>
            <a:spLocks noGrp="1"/>
          </p:cNvSpPr>
          <p:nvPr>
            <p:ph type="body" sz="quarter" idx="10" hasCustomPrompt="1"/>
          </p:nvPr>
        </p:nvSpPr>
        <p:spPr>
          <a:xfrm>
            <a:off x="679268" y="314882"/>
            <a:ext cx="6051416" cy="660478"/>
          </a:xfrm>
        </p:spPr>
        <p:txBody>
          <a:bodyPr>
            <a:normAutofit/>
          </a:bodyPr>
          <a:lstStyle>
            <a:lvl1pPr marL="0" indent="0" algn="l">
              <a:buNone/>
              <a:defRPr sz="4000" b="1">
                <a:solidFill>
                  <a:schemeClr val="accent2">
                    <a:lumMod val="50000"/>
                  </a:schemeClr>
                </a:solidFill>
              </a:defRPr>
            </a:lvl1pPr>
          </a:lstStyle>
          <a:p>
            <a:pPr lvl="0"/>
            <a:r>
              <a:rPr lang="en-US" dirty="0"/>
              <a:t>Slide Title</a:t>
            </a:r>
          </a:p>
        </p:txBody>
      </p:sp>
      <p:sp>
        <p:nvSpPr>
          <p:cNvPr id="10" name="Text Placeholder 3">
            <a:extLst>
              <a:ext uri="{FF2B5EF4-FFF2-40B4-BE49-F238E27FC236}">
                <a16:creationId xmlns:a16="http://schemas.microsoft.com/office/drawing/2014/main" id="{CEA96143-5902-8A4B-A89D-7BF58E37D855}"/>
              </a:ext>
            </a:extLst>
          </p:cNvPr>
          <p:cNvSpPr>
            <a:spLocks noGrp="1"/>
          </p:cNvSpPr>
          <p:nvPr>
            <p:ph type="body" sz="quarter" idx="11" hasCustomPrompt="1"/>
          </p:nvPr>
        </p:nvSpPr>
        <p:spPr>
          <a:xfrm>
            <a:off x="1464145" y="2287145"/>
            <a:ext cx="6051416" cy="2874427"/>
          </a:xfrm>
        </p:spPr>
        <p:txBody>
          <a:bodyPr>
            <a:noAutofit/>
          </a:bodyPr>
          <a:lstStyle>
            <a:lvl1pPr marL="342900" indent="-342900" algn="l">
              <a:buFont typeface="Arial" panose="020B0604020202020204" pitchFamily="34" charset="0"/>
              <a:buChar char="•"/>
              <a:defRPr sz="2400" b="0">
                <a:solidFill>
                  <a:schemeClr val="accent2">
                    <a:lumMod val="75000"/>
                  </a:schemeClr>
                </a:solidFill>
              </a:defRPr>
            </a:lvl1pPr>
          </a:lstStyle>
          <a:p>
            <a:pPr lvl="0"/>
            <a:r>
              <a:rPr lang="en-US" dirty="0"/>
              <a:t>Bullet</a:t>
            </a:r>
          </a:p>
          <a:p>
            <a:pPr lvl="0"/>
            <a:r>
              <a:rPr lang="en-US" dirty="0"/>
              <a:t>Bullet</a:t>
            </a:r>
          </a:p>
          <a:p>
            <a:pPr lvl="0"/>
            <a:r>
              <a:rPr lang="en-US" dirty="0"/>
              <a:t>Bullet</a:t>
            </a:r>
          </a:p>
          <a:p>
            <a:pPr lvl="0"/>
            <a:r>
              <a:rPr lang="en-US" dirty="0"/>
              <a:t>Bullet</a:t>
            </a:r>
          </a:p>
          <a:p>
            <a:pPr lvl="0"/>
            <a:r>
              <a:rPr lang="en-US" dirty="0"/>
              <a:t>Bullet</a:t>
            </a:r>
          </a:p>
          <a:p>
            <a:pPr lvl="0"/>
            <a:r>
              <a:rPr lang="en-US" dirty="0"/>
              <a:t>Bullet</a:t>
            </a:r>
          </a:p>
          <a:p>
            <a:pPr lvl="0"/>
            <a:endParaRPr lang="en-US" dirty="0"/>
          </a:p>
        </p:txBody>
      </p:sp>
      <p:sp>
        <p:nvSpPr>
          <p:cNvPr id="8" name="Text Placeholder 3">
            <a:extLst>
              <a:ext uri="{FF2B5EF4-FFF2-40B4-BE49-F238E27FC236}">
                <a16:creationId xmlns:a16="http://schemas.microsoft.com/office/drawing/2014/main" id="{2C672762-F7AA-3F4D-8E95-15E0D66B5602}"/>
              </a:ext>
            </a:extLst>
          </p:cNvPr>
          <p:cNvSpPr>
            <a:spLocks noGrp="1"/>
          </p:cNvSpPr>
          <p:nvPr>
            <p:ph type="body" sz="quarter" idx="12" hasCustomPrompt="1"/>
          </p:nvPr>
        </p:nvSpPr>
        <p:spPr>
          <a:xfrm>
            <a:off x="679268" y="975360"/>
            <a:ext cx="6051416" cy="660478"/>
          </a:xfrm>
        </p:spPr>
        <p:txBody>
          <a:bodyPr>
            <a:normAutofit/>
          </a:bodyPr>
          <a:lstStyle>
            <a:lvl1pPr marL="0" indent="0" algn="l">
              <a:buNone/>
              <a:defRPr sz="2000" b="0">
                <a:solidFill>
                  <a:schemeClr val="accent2">
                    <a:lumMod val="50000"/>
                  </a:schemeClr>
                </a:solidFill>
              </a:defRPr>
            </a:lvl1pPr>
          </a:lstStyle>
          <a:p>
            <a:pPr lvl="0"/>
            <a:r>
              <a:rPr lang="en-US" dirty="0"/>
              <a:t>SUBHEADING</a:t>
            </a:r>
          </a:p>
        </p:txBody>
      </p:sp>
    </p:spTree>
    <p:extLst>
      <p:ext uri="{BB962C8B-B14F-4D97-AF65-F5344CB8AC3E}">
        <p14:creationId xmlns:p14="http://schemas.microsoft.com/office/powerpoint/2010/main" val="40669019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ulleted with LEFT pictur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FFAC3B5-E570-6543-97E0-B151A7E30633}"/>
              </a:ext>
            </a:extLst>
          </p:cNvPr>
          <p:cNvSpPr>
            <a:spLocks noGrp="1"/>
          </p:cNvSpPr>
          <p:nvPr>
            <p:ph type="pic" sz="quarter" idx="13"/>
          </p:nvPr>
        </p:nvSpPr>
        <p:spPr>
          <a:xfrm>
            <a:off x="0" y="0"/>
            <a:ext cx="3910149" cy="6858000"/>
          </a:xfrm>
        </p:spPr>
        <p:txBody>
          <a:bodyPr/>
          <a:lstStyle/>
          <a:p>
            <a:endParaRPr lang="en-US"/>
          </a:p>
        </p:txBody>
      </p:sp>
      <p:sp>
        <p:nvSpPr>
          <p:cNvPr id="13" name="Rectangle 12">
            <a:extLst>
              <a:ext uri="{FF2B5EF4-FFF2-40B4-BE49-F238E27FC236}">
                <a16:creationId xmlns:a16="http://schemas.microsoft.com/office/drawing/2014/main" id="{8ED52136-B88A-F740-AE12-5E176046E30B}"/>
              </a:ext>
            </a:extLst>
          </p:cNvPr>
          <p:cNvSpPr/>
          <p:nvPr userDrawn="1"/>
        </p:nvSpPr>
        <p:spPr>
          <a:xfrm flipH="1">
            <a:off x="4420149" y="255437"/>
            <a:ext cx="90891" cy="1118365"/>
          </a:xfrm>
          <a:prstGeom prst="rect">
            <a:avLst/>
          </a:prstGeom>
          <a:solidFill>
            <a:schemeClr val="accent3">
              <a:lumMod val="75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BD6BF2D5-B494-C143-8A31-945BE649C6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
        <p:nvSpPr>
          <p:cNvPr id="4" name="Text Placeholder 3">
            <a:extLst>
              <a:ext uri="{FF2B5EF4-FFF2-40B4-BE49-F238E27FC236}">
                <a16:creationId xmlns:a16="http://schemas.microsoft.com/office/drawing/2014/main" id="{1D689A46-965C-9447-87AF-CEC8FBCED1FA}"/>
              </a:ext>
            </a:extLst>
          </p:cNvPr>
          <p:cNvSpPr>
            <a:spLocks noGrp="1"/>
          </p:cNvSpPr>
          <p:nvPr>
            <p:ph type="body" sz="quarter" idx="10" hasCustomPrompt="1"/>
          </p:nvPr>
        </p:nvSpPr>
        <p:spPr>
          <a:xfrm>
            <a:off x="4632960" y="260478"/>
            <a:ext cx="6051416" cy="660478"/>
          </a:xfrm>
        </p:spPr>
        <p:txBody>
          <a:bodyPr>
            <a:normAutofit/>
          </a:bodyPr>
          <a:lstStyle>
            <a:lvl1pPr marL="0" indent="0" algn="l">
              <a:buNone/>
              <a:defRPr sz="4000" b="1">
                <a:solidFill>
                  <a:schemeClr val="accent2">
                    <a:lumMod val="50000"/>
                  </a:schemeClr>
                </a:solidFill>
              </a:defRPr>
            </a:lvl1pPr>
          </a:lstStyle>
          <a:p>
            <a:pPr lvl="0"/>
            <a:r>
              <a:rPr lang="en-US" dirty="0"/>
              <a:t>Slide Title</a:t>
            </a:r>
          </a:p>
        </p:txBody>
      </p:sp>
      <p:sp>
        <p:nvSpPr>
          <p:cNvPr id="10" name="Text Placeholder 3">
            <a:extLst>
              <a:ext uri="{FF2B5EF4-FFF2-40B4-BE49-F238E27FC236}">
                <a16:creationId xmlns:a16="http://schemas.microsoft.com/office/drawing/2014/main" id="{CEA96143-5902-8A4B-A89D-7BF58E37D855}"/>
              </a:ext>
            </a:extLst>
          </p:cNvPr>
          <p:cNvSpPr>
            <a:spLocks noGrp="1"/>
          </p:cNvSpPr>
          <p:nvPr>
            <p:ph type="body" sz="quarter" idx="11" hasCustomPrompt="1"/>
          </p:nvPr>
        </p:nvSpPr>
        <p:spPr>
          <a:xfrm>
            <a:off x="4632960" y="2241912"/>
            <a:ext cx="6051416" cy="2874427"/>
          </a:xfrm>
        </p:spPr>
        <p:txBody>
          <a:bodyPr>
            <a:noAutofit/>
          </a:bodyPr>
          <a:lstStyle>
            <a:lvl1pPr marL="342900" indent="-342900" algn="l">
              <a:buFont typeface="Arial" panose="020B0604020202020204" pitchFamily="34" charset="0"/>
              <a:buChar char="•"/>
              <a:defRPr sz="2400" b="0">
                <a:solidFill>
                  <a:schemeClr val="accent2">
                    <a:lumMod val="75000"/>
                  </a:schemeClr>
                </a:solidFill>
              </a:defRPr>
            </a:lvl1pPr>
          </a:lstStyle>
          <a:p>
            <a:pPr lvl="0"/>
            <a:r>
              <a:rPr lang="en-US" dirty="0"/>
              <a:t>Bullet</a:t>
            </a:r>
          </a:p>
          <a:p>
            <a:pPr lvl="0"/>
            <a:r>
              <a:rPr lang="en-US" dirty="0"/>
              <a:t>Bullet</a:t>
            </a:r>
          </a:p>
          <a:p>
            <a:pPr lvl="0"/>
            <a:r>
              <a:rPr lang="en-US" dirty="0"/>
              <a:t>Bullet</a:t>
            </a:r>
          </a:p>
          <a:p>
            <a:pPr lvl="0"/>
            <a:r>
              <a:rPr lang="en-US" dirty="0"/>
              <a:t>Bullet</a:t>
            </a:r>
          </a:p>
          <a:p>
            <a:pPr lvl="0"/>
            <a:r>
              <a:rPr lang="en-US" dirty="0"/>
              <a:t>Bullet</a:t>
            </a:r>
          </a:p>
          <a:p>
            <a:pPr lvl="0"/>
            <a:r>
              <a:rPr lang="en-US" dirty="0"/>
              <a:t>Bullet</a:t>
            </a:r>
          </a:p>
          <a:p>
            <a:pPr lvl="0"/>
            <a:endParaRPr lang="en-US" dirty="0"/>
          </a:p>
        </p:txBody>
      </p:sp>
      <p:sp>
        <p:nvSpPr>
          <p:cNvPr id="8" name="Text Placeholder 3">
            <a:extLst>
              <a:ext uri="{FF2B5EF4-FFF2-40B4-BE49-F238E27FC236}">
                <a16:creationId xmlns:a16="http://schemas.microsoft.com/office/drawing/2014/main" id="{2C672762-F7AA-3F4D-8E95-15E0D66B5602}"/>
              </a:ext>
            </a:extLst>
          </p:cNvPr>
          <p:cNvSpPr>
            <a:spLocks noGrp="1"/>
          </p:cNvSpPr>
          <p:nvPr>
            <p:ph type="body" sz="quarter" idx="12" hasCustomPrompt="1"/>
          </p:nvPr>
        </p:nvSpPr>
        <p:spPr>
          <a:xfrm>
            <a:off x="4632960" y="920956"/>
            <a:ext cx="6051416" cy="660478"/>
          </a:xfrm>
        </p:spPr>
        <p:txBody>
          <a:bodyPr>
            <a:normAutofit/>
          </a:bodyPr>
          <a:lstStyle>
            <a:lvl1pPr marL="0" indent="0" algn="l">
              <a:buNone/>
              <a:defRPr sz="2000" b="0">
                <a:solidFill>
                  <a:schemeClr val="accent2">
                    <a:lumMod val="50000"/>
                  </a:schemeClr>
                </a:solidFill>
              </a:defRPr>
            </a:lvl1pPr>
          </a:lstStyle>
          <a:p>
            <a:pPr lvl="0"/>
            <a:r>
              <a:rPr lang="en-US" dirty="0"/>
              <a:t>SUBHEADING</a:t>
            </a:r>
          </a:p>
        </p:txBody>
      </p:sp>
    </p:spTree>
    <p:extLst>
      <p:ext uri="{BB962C8B-B14F-4D97-AF65-F5344CB8AC3E}">
        <p14:creationId xmlns:p14="http://schemas.microsoft.com/office/powerpoint/2010/main" val="4342167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ARAGRAPH">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ED52136-B88A-F740-AE12-5E176046E30B}"/>
              </a:ext>
            </a:extLst>
          </p:cNvPr>
          <p:cNvSpPr/>
          <p:nvPr userDrawn="1"/>
        </p:nvSpPr>
        <p:spPr>
          <a:xfrm flipH="1">
            <a:off x="466457" y="309841"/>
            <a:ext cx="90891" cy="1118365"/>
          </a:xfrm>
          <a:prstGeom prst="rect">
            <a:avLst/>
          </a:prstGeom>
          <a:solidFill>
            <a:schemeClr val="accent3">
              <a:lumMod val="75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BD6BF2D5-B494-C143-8A31-945BE649C6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
        <p:nvSpPr>
          <p:cNvPr id="4" name="Text Placeholder 3">
            <a:extLst>
              <a:ext uri="{FF2B5EF4-FFF2-40B4-BE49-F238E27FC236}">
                <a16:creationId xmlns:a16="http://schemas.microsoft.com/office/drawing/2014/main" id="{1D689A46-965C-9447-87AF-CEC8FBCED1FA}"/>
              </a:ext>
            </a:extLst>
          </p:cNvPr>
          <p:cNvSpPr>
            <a:spLocks noGrp="1"/>
          </p:cNvSpPr>
          <p:nvPr>
            <p:ph type="body" sz="quarter" idx="10" hasCustomPrompt="1"/>
          </p:nvPr>
        </p:nvSpPr>
        <p:spPr>
          <a:xfrm>
            <a:off x="679268" y="314882"/>
            <a:ext cx="6051416" cy="660478"/>
          </a:xfrm>
        </p:spPr>
        <p:txBody>
          <a:bodyPr>
            <a:normAutofit/>
          </a:bodyPr>
          <a:lstStyle>
            <a:lvl1pPr marL="0" indent="0" algn="l">
              <a:buNone/>
              <a:defRPr sz="4000" b="1">
                <a:solidFill>
                  <a:schemeClr val="accent2">
                    <a:lumMod val="50000"/>
                  </a:schemeClr>
                </a:solidFill>
              </a:defRPr>
            </a:lvl1pPr>
          </a:lstStyle>
          <a:p>
            <a:pPr lvl="0"/>
            <a:r>
              <a:rPr lang="en-US" dirty="0"/>
              <a:t>Slide Title</a:t>
            </a:r>
          </a:p>
        </p:txBody>
      </p:sp>
      <p:sp>
        <p:nvSpPr>
          <p:cNvPr id="8" name="Text Placeholder 3">
            <a:extLst>
              <a:ext uri="{FF2B5EF4-FFF2-40B4-BE49-F238E27FC236}">
                <a16:creationId xmlns:a16="http://schemas.microsoft.com/office/drawing/2014/main" id="{2C672762-F7AA-3F4D-8E95-15E0D66B5602}"/>
              </a:ext>
            </a:extLst>
          </p:cNvPr>
          <p:cNvSpPr>
            <a:spLocks noGrp="1"/>
          </p:cNvSpPr>
          <p:nvPr>
            <p:ph type="body" sz="quarter" idx="12" hasCustomPrompt="1"/>
          </p:nvPr>
        </p:nvSpPr>
        <p:spPr>
          <a:xfrm>
            <a:off x="679268" y="975360"/>
            <a:ext cx="6051416" cy="660478"/>
          </a:xfrm>
        </p:spPr>
        <p:txBody>
          <a:bodyPr>
            <a:normAutofit/>
          </a:bodyPr>
          <a:lstStyle>
            <a:lvl1pPr marL="0" indent="0" algn="l">
              <a:buNone/>
              <a:defRPr sz="2000" b="0">
                <a:solidFill>
                  <a:schemeClr val="accent2">
                    <a:lumMod val="50000"/>
                  </a:schemeClr>
                </a:solidFill>
              </a:defRPr>
            </a:lvl1pPr>
          </a:lstStyle>
          <a:p>
            <a:pPr lvl="0"/>
            <a:r>
              <a:rPr lang="en-US" dirty="0"/>
              <a:t>SUBHEADING</a:t>
            </a:r>
          </a:p>
        </p:txBody>
      </p:sp>
      <p:sp>
        <p:nvSpPr>
          <p:cNvPr id="5" name="Text Placeholder 4">
            <a:extLst>
              <a:ext uri="{FF2B5EF4-FFF2-40B4-BE49-F238E27FC236}">
                <a16:creationId xmlns:a16="http://schemas.microsoft.com/office/drawing/2014/main" id="{59A41F80-F881-BD4A-BB57-0F17B7491197}"/>
              </a:ext>
            </a:extLst>
          </p:cNvPr>
          <p:cNvSpPr>
            <a:spLocks noGrp="1"/>
          </p:cNvSpPr>
          <p:nvPr>
            <p:ph type="body" sz="quarter" idx="13" hasCustomPrompt="1"/>
          </p:nvPr>
        </p:nvSpPr>
        <p:spPr>
          <a:xfrm>
            <a:off x="3012486" y="2296316"/>
            <a:ext cx="6584950" cy="3257550"/>
          </a:xfrm>
        </p:spPr>
        <p:txBody>
          <a:bodyPr/>
          <a:lstStyle>
            <a:lvl1pPr marL="0" indent="0">
              <a:buNone/>
              <a:defRPr>
                <a:solidFill>
                  <a:schemeClr val="accent2">
                    <a:lumMod val="75000"/>
                  </a:schemeClr>
                </a:solidFill>
              </a:defRPr>
            </a:lvl1pPr>
          </a:lstStyle>
          <a:p>
            <a:pPr lvl="0"/>
            <a:r>
              <a:rPr lang="en-US" dirty="0"/>
              <a:t>Lorem ipsum and on and on and on in a paragraph of words and more words and more words and more words and more words goes here to create a block of text and words and words and more and more words.</a:t>
            </a:r>
          </a:p>
        </p:txBody>
      </p:sp>
    </p:spTree>
    <p:extLst>
      <p:ext uri="{BB962C8B-B14F-4D97-AF65-F5344CB8AC3E}">
        <p14:creationId xmlns:p14="http://schemas.microsoft.com/office/powerpoint/2010/main" val="42289402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 traditional">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ED52136-B88A-F740-AE12-5E176046E30B}"/>
              </a:ext>
            </a:extLst>
          </p:cNvPr>
          <p:cNvSpPr/>
          <p:nvPr userDrawn="1"/>
        </p:nvSpPr>
        <p:spPr>
          <a:xfrm flipH="1">
            <a:off x="466457" y="309841"/>
            <a:ext cx="90891" cy="1118365"/>
          </a:xfrm>
          <a:prstGeom prst="rect">
            <a:avLst/>
          </a:prstGeom>
          <a:solidFill>
            <a:schemeClr val="accent3">
              <a:lumMod val="75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BD6BF2D5-B494-C143-8A31-945BE649C6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
        <p:nvSpPr>
          <p:cNvPr id="4" name="Text Placeholder 3">
            <a:extLst>
              <a:ext uri="{FF2B5EF4-FFF2-40B4-BE49-F238E27FC236}">
                <a16:creationId xmlns:a16="http://schemas.microsoft.com/office/drawing/2014/main" id="{1D689A46-965C-9447-87AF-CEC8FBCED1FA}"/>
              </a:ext>
            </a:extLst>
          </p:cNvPr>
          <p:cNvSpPr>
            <a:spLocks noGrp="1"/>
          </p:cNvSpPr>
          <p:nvPr>
            <p:ph type="body" sz="quarter" idx="10" hasCustomPrompt="1"/>
          </p:nvPr>
        </p:nvSpPr>
        <p:spPr>
          <a:xfrm>
            <a:off x="679268" y="314882"/>
            <a:ext cx="6051416" cy="660478"/>
          </a:xfrm>
        </p:spPr>
        <p:txBody>
          <a:bodyPr>
            <a:normAutofit/>
          </a:bodyPr>
          <a:lstStyle>
            <a:lvl1pPr marL="0" indent="0" algn="l">
              <a:buNone/>
              <a:defRPr sz="4000" b="1">
                <a:solidFill>
                  <a:schemeClr val="accent2">
                    <a:lumMod val="50000"/>
                  </a:schemeClr>
                </a:solidFill>
              </a:defRPr>
            </a:lvl1pPr>
          </a:lstStyle>
          <a:p>
            <a:pPr lvl="0"/>
            <a:r>
              <a:rPr lang="en-US" dirty="0"/>
              <a:t>Slide Title</a:t>
            </a:r>
          </a:p>
        </p:txBody>
      </p:sp>
      <p:sp>
        <p:nvSpPr>
          <p:cNvPr id="8" name="Text Placeholder 3">
            <a:extLst>
              <a:ext uri="{FF2B5EF4-FFF2-40B4-BE49-F238E27FC236}">
                <a16:creationId xmlns:a16="http://schemas.microsoft.com/office/drawing/2014/main" id="{2C672762-F7AA-3F4D-8E95-15E0D66B5602}"/>
              </a:ext>
            </a:extLst>
          </p:cNvPr>
          <p:cNvSpPr>
            <a:spLocks noGrp="1"/>
          </p:cNvSpPr>
          <p:nvPr>
            <p:ph type="body" sz="quarter" idx="12" hasCustomPrompt="1"/>
          </p:nvPr>
        </p:nvSpPr>
        <p:spPr>
          <a:xfrm>
            <a:off x="679268" y="975360"/>
            <a:ext cx="6051416" cy="660478"/>
          </a:xfrm>
        </p:spPr>
        <p:txBody>
          <a:bodyPr>
            <a:normAutofit/>
          </a:bodyPr>
          <a:lstStyle>
            <a:lvl1pPr marL="0" indent="0" algn="l">
              <a:buNone/>
              <a:defRPr sz="2000" b="0">
                <a:solidFill>
                  <a:schemeClr val="accent2">
                    <a:lumMod val="50000"/>
                  </a:schemeClr>
                </a:solidFill>
              </a:defRPr>
            </a:lvl1pPr>
          </a:lstStyle>
          <a:p>
            <a:pPr lvl="0"/>
            <a:r>
              <a:rPr lang="en-US" dirty="0"/>
              <a:t>SUBHEADING</a:t>
            </a:r>
          </a:p>
        </p:txBody>
      </p:sp>
      <p:sp>
        <p:nvSpPr>
          <p:cNvPr id="5" name="Text Placeholder 4">
            <a:extLst>
              <a:ext uri="{FF2B5EF4-FFF2-40B4-BE49-F238E27FC236}">
                <a16:creationId xmlns:a16="http://schemas.microsoft.com/office/drawing/2014/main" id="{59A41F80-F881-BD4A-BB57-0F17B7491197}"/>
              </a:ext>
            </a:extLst>
          </p:cNvPr>
          <p:cNvSpPr>
            <a:spLocks noGrp="1"/>
          </p:cNvSpPr>
          <p:nvPr>
            <p:ph type="body" sz="quarter" idx="13" hasCustomPrompt="1"/>
          </p:nvPr>
        </p:nvSpPr>
        <p:spPr>
          <a:xfrm>
            <a:off x="3012486" y="2296316"/>
            <a:ext cx="6584950" cy="3257550"/>
          </a:xfrm>
        </p:spPr>
        <p:txBody>
          <a:bodyPr/>
          <a:lstStyle>
            <a:lvl1pPr marL="0" indent="0">
              <a:buNone/>
              <a:defRPr>
                <a:solidFill>
                  <a:schemeClr val="accent2">
                    <a:lumMod val="75000"/>
                  </a:schemeClr>
                </a:solidFill>
              </a:defRPr>
            </a:lvl1pPr>
          </a:lstStyle>
          <a:p>
            <a:pPr lvl="0"/>
            <a:r>
              <a:rPr lang="en-US" dirty="0"/>
              <a:t>“  This is a quote of some importance. Lorem ipsum and on and on and on in a paragraph of words and more words and more words and more words and more words goes here to create a block of text and words and words and more and more words. ”</a:t>
            </a:r>
          </a:p>
        </p:txBody>
      </p:sp>
    </p:spTree>
    <p:extLst>
      <p:ext uri="{BB962C8B-B14F-4D97-AF65-F5344CB8AC3E}">
        <p14:creationId xmlns:p14="http://schemas.microsoft.com/office/powerpoint/2010/main" val="13691811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ottom dark">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BBC2490-6A6F-7B49-B776-F009B36EB647}"/>
              </a:ext>
            </a:extLst>
          </p:cNvPr>
          <p:cNvSpPr/>
          <p:nvPr userDrawn="1"/>
        </p:nvSpPr>
        <p:spPr>
          <a:xfrm>
            <a:off x="0" y="0"/>
            <a:ext cx="12192000" cy="2971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ED52136-B88A-F740-AE12-5E176046E30B}"/>
              </a:ext>
            </a:extLst>
          </p:cNvPr>
          <p:cNvSpPr/>
          <p:nvPr userDrawn="1"/>
        </p:nvSpPr>
        <p:spPr>
          <a:xfrm flipH="1">
            <a:off x="466457" y="309841"/>
            <a:ext cx="90891" cy="1118365"/>
          </a:xfrm>
          <a:prstGeom prst="rect">
            <a:avLst/>
          </a:prstGeom>
          <a:solidFill>
            <a:schemeClr val="accent3">
              <a:lumMod val="75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BD6BF2D5-B494-C143-8A31-945BE649C6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
        <p:nvSpPr>
          <p:cNvPr id="4" name="Text Placeholder 3">
            <a:extLst>
              <a:ext uri="{FF2B5EF4-FFF2-40B4-BE49-F238E27FC236}">
                <a16:creationId xmlns:a16="http://schemas.microsoft.com/office/drawing/2014/main" id="{1D689A46-965C-9447-87AF-CEC8FBCED1FA}"/>
              </a:ext>
            </a:extLst>
          </p:cNvPr>
          <p:cNvSpPr>
            <a:spLocks noGrp="1"/>
          </p:cNvSpPr>
          <p:nvPr>
            <p:ph type="body" sz="quarter" idx="10" hasCustomPrompt="1"/>
          </p:nvPr>
        </p:nvSpPr>
        <p:spPr>
          <a:xfrm>
            <a:off x="679268" y="314882"/>
            <a:ext cx="6051416" cy="660478"/>
          </a:xfrm>
        </p:spPr>
        <p:txBody>
          <a:bodyPr>
            <a:normAutofit/>
          </a:bodyPr>
          <a:lstStyle>
            <a:lvl1pPr marL="0" indent="0" algn="l">
              <a:buNone/>
              <a:defRPr sz="4000" b="1">
                <a:solidFill>
                  <a:schemeClr val="accent2">
                    <a:lumMod val="50000"/>
                  </a:schemeClr>
                </a:solidFill>
              </a:defRPr>
            </a:lvl1pPr>
          </a:lstStyle>
          <a:p>
            <a:pPr lvl="0"/>
            <a:r>
              <a:rPr lang="en-US" dirty="0"/>
              <a:t>Slide Title</a:t>
            </a:r>
          </a:p>
        </p:txBody>
      </p:sp>
      <p:sp>
        <p:nvSpPr>
          <p:cNvPr id="8" name="Text Placeholder 3">
            <a:extLst>
              <a:ext uri="{FF2B5EF4-FFF2-40B4-BE49-F238E27FC236}">
                <a16:creationId xmlns:a16="http://schemas.microsoft.com/office/drawing/2014/main" id="{2C672762-F7AA-3F4D-8E95-15E0D66B5602}"/>
              </a:ext>
            </a:extLst>
          </p:cNvPr>
          <p:cNvSpPr>
            <a:spLocks noGrp="1"/>
          </p:cNvSpPr>
          <p:nvPr>
            <p:ph type="body" sz="quarter" idx="12" hasCustomPrompt="1"/>
          </p:nvPr>
        </p:nvSpPr>
        <p:spPr>
          <a:xfrm>
            <a:off x="679268" y="975360"/>
            <a:ext cx="6051416" cy="660478"/>
          </a:xfrm>
        </p:spPr>
        <p:txBody>
          <a:bodyPr>
            <a:normAutofit/>
          </a:bodyPr>
          <a:lstStyle>
            <a:lvl1pPr marL="0" indent="0" algn="l">
              <a:buNone/>
              <a:defRPr sz="2000" b="0">
                <a:solidFill>
                  <a:schemeClr val="accent2">
                    <a:lumMod val="50000"/>
                  </a:schemeClr>
                </a:solidFill>
              </a:defRPr>
            </a:lvl1pPr>
          </a:lstStyle>
          <a:p>
            <a:pPr lvl="0"/>
            <a:r>
              <a:rPr lang="en-US" dirty="0"/>
              <a:t>SUBHEADING</a:t>
            </a:r>
          </a:p>
        </p:txBody>
      </p:sp>
    </p:spTree>
    <p:extLst>
      <p:ext uri="{BB962C8B-B14F-4D97-AF65-F5344CB8AC3E}">
        <p14:creationId xmlns:p14="http://schemas.microsoft.com/office/powerpoint/2010/main" val="2420128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ottom white">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BBC2490-6A6F-7B49-B776-F009B36EB647}"/>
              </a:ext>
            </a:extLst>
          </p:cNvPr>
          <p:cNvSpPr/>
          <p:nvPr userDrawn="1"/>
        </p:nvSpPr>
        <p:spPr>
          <a:xfrm>
            <a:off x="0" y="0"/>
            <a:ext cx="12192000" cy="2971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ED52136-B88A-F740-AE12-5E176046E30B}"/>
              </a:ext>
            </a:extLst>
          </p:cNvPr>
          <p:cNvSpPr/>
          <p:nvPr userDrawn="1"/>
        </p:nvSpPr>
        <p:spPr>
          <a:xfrm flipH="1">
            <a:off x="466457" y="309841"/>
            <a:ext cx="90891" cy="1118365"/>
          </a:xfrm>
          <a:prstGeom prst="rect">
            <a:avLst/>
          </a:prstGeom>
          <a:solidFill>
            <a:schemeClr val="accent3">
              <a:lumMod val="75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BD6BF2D5-B494-C143-8A31-945BE649C6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
        <p:nvSpPr>
          <p:cNvPr id="4" name="Text Placeholder 3">
            <a:extLst>
              <a:ext uri="{FF2B5EF4-FFF2-40B4-BE49-F238E27FC236}">
                <a16:creationId xmlns:a16="http://schemas.microsoft.com/office/drawing/2014/main" id="{1D689A46-965C-9447-87AF-CEC8FBCED1FA}"/>
              </a:ext>
            </a:extLst>
          </p:cNvPr>
          <p:cNvSpPr>
            <a:spLocks noGrp="1"/>
          </p:cNvSpPr>
          <p:nvPr>
            <p:ph type="body" sz="quarter" idx="10" hasCustomPrompt="1"/>
          </p:nvPr>
        </p:nvSpPr>
        <p:spPr>
          <a:xfrm>
            <a:off x="679268" y="314882"/>
            <a:ext cx="6051416" cy="660478"/>
          </a:xfrm>
        </p:spPr>
        <p:txBody>
          <a:bodyPr>
            <a:normAutofit/>
          </a:bodyPr>
          <a:lstStyle>
            <a:lvl1pPr marL="0" indent="0" algn="l">
              <a:buNone/>
              <a:defRPr sz="4000" b="1">
                <a:solidFill>
                  <a:schemeClr val="accent2">
                    <a:lumMod val="50000"/>
                  </a:schemeClr>
                </a:solidFill>
              </a:defRPr>
            </a:lvl1pPr>
          </a:lstStyle>
          <a:p>
            <a:pPr lvl="0"/>
            <a:r>
              <a:rPr lang="en-US" dirty="0"/>
              <a:t>Slide Title</a:t>
            </a:r>
          </a:p>
        </p:txBody>
      </p:sp>
      <p:sp>
        <p:nvSpPr>
          <p:cNvPr id="8" name="Text Placeholder 3">
            <a:extLst>
              <a:ext uri="{FF2B5EF4-FFF2-40B4-BE49-F238E27FC236}">
                <a16:creationId xmlns:a16="http://schemas.microsoft.com/office/drawing/2014/main" id="{2C672762-F7AA-3F4D-8E95-15E0D66B5602}"/>
              </a:ext>
            </a:extLst>
          </p:cNvPr>
          <p:cNvSpPr>
            <a:spLocks noGrp="1"/>
          </p:cNvSpPr>
          <p:nvPr>
            <p:ph type="body" sz="quarter" idx="12" hasCustomPrompt="1"/>
          </p:nvPr>
        </p:nvSpPr>
        <p:spPr>
          <a:xfrm>
            <a:off x="679268" y="975360"/>
            <a:ext cx="6051416" cy="660478"/>
          </a:xfrm>
        </p:spPr>
        <p:txBody>
          <a:bodyPr>
            <a:normAutofit/>
          </a:bodyPr>
          <a:lstStyle>
            <a:lvl1pPr marL="0" indent="0" algn="l">
              <a:buNone/>
              <a:defRPr sz="2000" b="0">
                <a:solidFill>
                  <a:schemeClr val="accent2">
                    <a:lumMod val="50000"/>
                  </a:schemeClr>
                </a:solidFill>
              </a:defRPr>
            </a:lvl1pPr>
          </a:lstStyle>
          <a:p>
            <a:pPr lvl="0"/>
            <a:r>
              <a:rPr lang="en-US" dirty="0"/>
              <a:t>SUBHEADING</a:t>
            </a:r>
          </a:p>
        </p:txBody>
      </p:sp>
    </p:spTree>
    <p:extLst>
      <p:ext uri="{BB962C8B-B14F-4D97-AF65-F5344CB8AC3E}">
        <p14:creationId xmlns:p14="http://schemas.microsoft.com/office/powerpoint/2010/main" val="30509754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OTE modern">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ED52136-B88A-F740-AE12-5E176046E30B}"/>
              </a:ext>
            </a:extLst>
          </p:cNvPr>
          <p:cNvSpPr/>
          <p:nvPr userDrawn="1"/>
        </p:nvSpPr>
        <p:spPr>
          <a:xfrm flipH="1">
            <a:off x="1089025" y="949642"/>
            <a:ext cx="88022" cy="3279665"/>
          </a:xfrm>
          <a:prstGeom prst="rect">
            <a:avLst/>
          </a:prstGeom>
          <a:solidFill>
            <a:schemeClr val="accent3">
              <a:lumMod val="75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BD6BF2D5-B494-C143-8A31-945BE649C6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
        <p:nvSpPr>
          <p:cNvPr id="5" name="Text Placeholder 4">
            <a:extLst>
              <a:ext uri="{FF2B5EF4-FFF2-40B4-BE49-F238E27FC236}">
                <a16:creationId xmlns:a16="http://schemas.microsoft.com/office/drawing/2014/main" id="{59A41F80-F881-BD4A-BB57-0F17B7491197}"/>
              </a:ext>
            </a:extLst>
          </p:cNvPr>
          <p:cNvSpPr>
            <a:spLocks noGrp="1"/>
          </p:cNvSpPr>
          <p:nvPr>
            <p:ph type="body" sz="quarter" idx="13" hasCustomPrompt="1"/>
          </p:nvPr>
        </p:nvSpPr>
        <p:spPr>
          <a:xfrm>
            <a:off x="1592246" y="2589475"/>
            <a:ext cx="8125685" cy="3257550"/>
          </a:xfrm>
        </p:spPr>
        <p:txBody>
          <a:bodyPr>
            <a:normAutofit/>
          </a:bodyPr>
          <a:lstStyle>
            <a:lvl1pPr marL="0" indent="0">
              <a:buNone/>
              <a:defRPr sz="3200">
                <a:solidFill>
                  <a:schemeClr val="tx1">
                    <a:lumMod val="95000"/>
                  </a:schemeClr>
                </a:solidFill>
              </a:defRPr>
            </a:lvl1pPr>
          </a:lstStyle>
          <a:p>
            <a:pPr lvl="0"/>
            <a:r>
              <a:rPr lang="en-US" dirty="0"/>
              <a:t>This is a quote of some importance. Lorem ipsum and on and on and on in a paragraph of words and more words and more words and more words and more words goes here to create a block of text and words and words and more and more words.</a:t>
            </a:r>
          </a:p>
        </p:txBody>
      </p:sp>
      <p:sp>
        <p:nvSpPr>
          <p:cNvPr id="7" name="Text Placeholder 4">
            <a:extLst>
              <a:ext uri="{FF2B5EF4-FFF2-40B4-BE49-F238E27FC236}">
                <a16:creationId xmlns:a16="http://schemas.microsoft.com/office/drawing/2014/main" id="{22FFB58A-1FD0-BD4F-86C7-AF70D917EED2}"/>
              </a:ext>
            </a:extLst>
          </p:cNvPr>
          <p:cNvSpPr>
            <a:spLocks noGrp="1"/>
          </p:cNvSpPr>
          <p:nvPr>
            <p:ph type="body" sz="quarter" idx="14" hasCustomPrompt="1"/>
          </p:nvPr>
        </p:nvSpPr>
        <p:spPr>
          <a:xfrm>
            <a:off x="1592246" y="1712068"/>
            <a:ext cx="7379898" cy="554478"/>
          </a:xfrm>
        </p:spPr>
        <p:txBody>
          <a:bodyPr>
            <a:normAutofit/>
          </a:bodyPr>
          <a:lstStyle>
            <a:lvl1pPr marL="0" indent="0">
              <a:buNone/>
              <a:defRPr sz="2000">
                <a:solidFill>
                  <a:schemeClr val="tx1">
                    <a:lumMod val="95000"/>
                  </a:schemeClr>
                </a:solidFill>
              </a:defRPr>
            </a:lvl1pPr>
          </a:lstStyle>
          <a:p>
            <a:pPr lvl="0"/>
            <a:r>
              <a:rPr lang="en-US" dirty="0"/>
              <a:t>AUTHOR OF QUOTE</a:t>
            </a:r>
          </a:p>
        </p:txBody>
      </p:sp>
    </p:spTree>
    <p:extLst>
      <p:ext uri="{BB962C8B-B14F-4D97-AF65-F5344CB8AC3E}">
        <p14:creationId xmlns:p14="http://schemas.microsoft.com/office/powerpoint/2010/main" val="2797385194"/>
      </p:ext>
    </p:extLst>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things">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ED52136-B88A-F740-AE12-5E176046E30B}"/>
              </a:ext>
            </a:extLst>
          </p:cNvPr>
          <p:cNvSpPr/>
          <p:nvPr userDrawn="1"/>
        </p:nvSpPr>
        <p:spPr>
          <a:xfrm flipH="1">
            <a:off x="6011220" y="1183106"/>
            <a:ext cx="58840" cy="4458937"/>
          </a:xfrm>
          <a:prstGeom prst="rect">
            <a:avLst/>
          </a:prstGeom>
          <a:solidFill>
            <a:schemeClr val="accent3">
              <a:lumMod val="75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BD6BF2D5-B494-C143-8A31-945BE649C6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
        <p:nvSpPr>
          <p:cNvPr id="5" name="Text Placeholder 4">
            <a:extLst>
              <a:ext uri="{FF2B5EF4-FFF2-40B4-BE49-F238E27FC236}">
                <a16:creationId xmlns:a16="http://schemas.microsoft.com/office/drawing/2014/main" id="{59A41F80-F881-BD4A-BB57-0F17B7491197}"/>
              </a:ext>
            </a:extLst>
          </p:cNvPr>
          <p:cNvSpPr>
            <a:spLocks noGrp="1"/>
          </p:cNvSpPr>
          <p:nvPr>
            <p:ph type="body" sz="quarter" idx="13" hasCustomPrompt="1"/>
          </p:nvPr>
        </p:nvSpPr>
        <p:spPr>
          <a:xfrm>
            <a:off x="1125319" y="2774300"/>
            <a:ext cx="4341626" cy="2391087"/>
          </a:xfrm>
        </p:spPr>
        <p:txBody>
          <a:bodyPr>
            <a:normAutofit/>
          </a:bodyPr>
          <a:lstStyle>
            <a:lvl1pPr marL="0" indent="0" algn="ctr">
              <a:lnSpc>
                <a:spcPts val="2380"/>
              </a:lnSpc>
              <a:spcBef>
                <a:spcPts val="0"/>
              </a:spcBef>
              <a:buNone/>
              <a:defRPr sz="2200">
                <a:solidFill>
                  <a:schemeClr val="tx1">
                    <a:lumMod val="95000"/>
                  </a:schemeClr>
                </a:solidFill>
              </a:defRPr>
            </a:lvl1pPr>
          </a:lstStyle>
          <a:p>
            <a:pPr lvl="0"/>
            <a:r>
              <a:rPr lang="en-US" dirty="0"/>
              <a:t>This is a quote of some importance. Lorem ipsum and on and on and on in a paragraph of words and more words and more words and more words and more words goes here to create a block of text and words and words and more and more words.</a:t>
            </a:r>
          </a:p>
        </p:txBody>
      </p:sp>
      <p:sp>
        <p:nvSpPr>
          <p:cNvPr id="7" name="Text Placeholder 4">
            <a:extLst>
              <a:ext uri="{FF2B5EF4-FFF2-40B4-BE49-F238E27FC236}">
                <a16:creationId xmlns:a16="http://schemas.microsoft.com/office/drawing/2014/main" id="{22FFB58A-1FD0-BD4F-86C7-AF70D917EED2}"/>
              </a:ext>
            </a:extLst>
          </p:cNvPr>
          <p:cNvSpPr>
            <a:spLocks noGrp="1"/>
          </p:cNvSpPr>
          <p:nvPr>
            <p:ph type="body" sz="quarter" idx="14" hasCustomPrompt="1"/>
          </p:nvPr>
        </p:nvSpPr>
        <p:spPr>
          <a:xfrm>
            <a:off x="1125319" y="2132273"/>
            <a:ext cx="4341626" cy="554478"/>
          </a:xfrm>
        </p:spPr>
        <p:txBody>
          <a:bodyPr>
            <a:noAutofit/>
          </a:bodyPr>
          <a:lstStyle>
            <a:lvl1pPr marL="0" indent="0" algn="ctr">
              <a:buNone/>
              <a:defRPr sz="3200" b="1">
                <a:solidFill>
                  <a:schemeClr val="tx1">
                    <a:lumMod val="95000"/>
                  </a:schemeClr>
                </a:solidFill>
              </a:defRPr>
            </a:lvl1pPr>
          </a:lstStyle>
          <a:p>
            <a:pPr lvl="0"/>
            <a:r>
              <a:rPr lang="en-US" dirty="0"/>
              <a:t>YOUR TITLE</a:t>
            </a:r>
          </a:p>
        </p:txBody>
      </p:sp>
      <p:sp>
        <p:nvSpPr>
          <p:cNvPr id="8" name="Text Placeholder 4">
            <a:extLst>
              <a:ext uri="{FF2B5EF4-FFF2-40B4-BE49-F238E27FC236}">
                <a16:creationId xmlns:a16="http://schemas.microsoft.com/office/drawing/2014/main" id="{FFE4C73D-FE54-104F-ACF4-9F7B8D5A2366}"/>
              </a:ext>
            </a:extLst>
          </p:cNvPr>
          <p:cNvSpPr>
            <a:spLocks noGrp="1"/>
          </p:cNvSpPr>
          <p:nvPr>
            <p:ph type="body" sz="quarter" idx="15" hasCustomPrompt="1"/>
          </p:nvPr>
        </p:nvSpPr>
        <p:spPr>
          <a:xfrm>
            <a:off x="6614335" y="2774300"/>
            <a:ext cx="4341626" cy="2391087"/>
          </a:xfrm>
        </p:spPr>
        <p:txBody>
          <a:bodyPr>
            <a:normAutofit/>
          </a:bodyPr>
          <a:lstStyle>
            <a:lvl1pPr marL="0" indent="0" algn="ctr">
              <a:lnSpc>
                <a:spcPts val="2380"/>
              </a:lnSpc>
              <a:spcBef>
                <a:spcPts val="0"/>
              </a:spcBef>
              <a:buNone/>
              <a:defRPr sz="2200">
                <a:solidFill>
                  <a:schemeClr val="tx1">
                    <a:lumMod val="95000"/>
                  </a:schemeClr>
                </a:solidFill>
              </a:defRPr>
            </a:lvl1pPr>
          </a:lstStyle>
          <a:p>
            <a:pPr lvl="0"/>
            <a:r>
              <a:rPr lang="en-US" dirty="0"/>
              <a:t>This is a quote of some importance. Lorem ipsum and on and on and on in a paragraph of words and more words and more words and more words and more words goes here to create a block of text and words and words and more and more words.</a:t>
            </a:r>
          </a:p>
        </p:txBody>
      </p:sp>
      <p:sp>
        <p:nvSpPr>
          <p:cNvPr id="9" name="Text Placeholder 4">
            <a:extLst>
              <a:ext uri="{FF2B5EF4-FFF2-40B4-BE49-F238E27FC236}">
                <a16:creationId xmlns:a16="http://schemas.microsoft.com/office/drawing/2014/main" id="{6324470D-A2D3-8146-BF46-9490981C1332}"/>
              </a:ext>
            </a:extLst>
          </p:cNvPr>
          <p:cNvSpPr>
            <a:spLocks noGrp="1"/>
          </p:cNvSpPr>
          <p:nvPr>
            <p:ph type="body" sz="quarter" idx="16" hasCustomPrompt="1"/>
          </p:nvPr>
        </p:nvSpPr>
        <p:spPr>
          <a:xfrm>
            <a:off x="6614335" y="2132273"/>
            <a:ext cx="4341626" cy="554478"/>
          </a:xfrm>
        </p:spPr>
        <p:txBody>
          <a:bodyPr>
            <a:noAutofit/>
          </a:bodyPr>
          <a:lstStyle>
            <a:lvl1pPr marL="0" indent="0" algn="ctr">
              <a:buNone/>
              <a:defRPr sz="3200" b="1">
                <a:solidFill>
                  <a:schemeClr val="tx1">
                    <a:lumMod val="95000"/>
                  </a:schemeClr>
                </a:solidFill>
              </a:defRPr>
            </a:lvl1pPr>
          </a:lstStyle>
          <a:p>
            <a:pPr lvl="0"/>
            <a:r>
              <a:rPr lang="en-US" dirty="0"/>
              <a:t>YOUR TITLE</a:t>
            </a:r>
          </a:p>
        </p:txBody>
      </p:sp>
    </p:spTree>
    <p:extLst>
      <p:ext uri="{BB962C8B-B14F-4D97-AF65-F5344CB8AC3E}">
        <p14:creationId xmlns:p14="http://schemas.microsoft.com/office/powerpoint/2010/main" val="138028092"/>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aragraph with LEFT pictur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FFAC3B5-E570-6543-97E0-B151A7E30633}"/>
              </a:ext>
            </a:extLst>
          </p:cNvPr>
          <p:cNvSpPr>
            <a:spLocks noGrp="1"/>
          </p:cNvSpPr>
          <p:nvPr>
            <p:ph type="pic" sz="quarter" idx="13"/>
          </p:nvPr>
        </p:nvSpPr>
        <p:spPr>
          <a:xfrm>
            <a:off x="0" y="0"/>
            <a:ext cx="3910149" cy="6858000"/>
          </a:xfrm>
        </p:spPr>
        <p:txBody>
          <a:bodyPr/>
          <a:lstStyle>
            <a:lvl1pPr marL="0" indent="0">
              <a:buNone/>
              <a:defRPr/>
            </a:lvl1pPr>
          </a:lstStyle>
          <a:p>
            <a:endParaRPr lang="en-US" dirty="0"/>
          </a:p>
        </p:txBody>
      </p:sp>
      <p:sp>
        <p:nvSpPr>
          <p:cNvPr id="13" name="Rectangle 12">
            <a:extLst>
              <a:ext uri="{FF2B5EF4-FFF2-40B4-BE49-F238E27FC236}">
                <a16:creationId xmlns:a16="http://schemas.microsoft.com/office/drawing/2014/main" id="{8ED52136-B88A-F740-AE12-5E176046E30B}"/>
              </a:ext>
            </a:extLst>
          </p:cNvPr>
          <p:cNvSpPr/>
          <p:nvPr userDrawn="1"/>
        </p:nvSpPr>
        <p:spPr>
          <a:xfrm flipH="1">
            <a:off x="4421170" y="368559"/>
            <a:ext cx="89869" cy="1118365"/>
          </a:xfrm>
          <a:prstGeom prst="rect">
            <a:avLst/>
          </a:prstGeom>
          <a:solidFill>
            <a:schemeClr val="accent3">
              <a:lumMod val="75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BD6BF2D5-B494-C143-8A31-945BE649C6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
        <p:nvSpPr>
          <p:cNvPr id="4" name="Text Placeholder 3">
            <a:extLst>
              <a:ext uri="{FF2B5EF4-FFF2-40B4-BE49-F238E27FC236}">
                <a16:creationId xmlns:a16="http://schemas.microsoft.com/office/drawing/2014/main" id="{1D689A46-965C-9447-87AF-CEC8FBCED1FA}"/>
              </a:ext>
            </a:extLst>
          </p:cNvPr>
          <p:cNvSpPr>
            <a:spLocks noGrp="1"/>
          </p:cNvSpPr>
          <p:nvPr>
            <p:ph type="body" sz="quarter" idx="10" hasCustomPrompt="1"/>
          </p:nvPr>
        </p:nvSpPr>
        <p:spPr>
          <a:xfrm>
            <a:off x="4632960" y="373600"/>
            <a:ext cx="6051416" cy="660478"/>
          </a:xfrm>
        </p:spPr>
        <p:txBody>
          <a:bodyPr>
            <a:normAutofit/>
          </a:bodyPr>
          <a:lstStyle>
            <a:lvl1pPr marL="0" indent="0" algn="l">
              <a:buNone/>
              <a:defRPr sz="4000" b="1">
                <a:solidFill>
                  <a:schemeClr val="accent2">
                    <a:lumMod val="50000"/>
                  </a:schemeClr>
                </a:solidFill>
              </a:defRPr>
            </a:lvl1pPr>
          </a:lstStyle>
          <a:p>
            <a:pPr lvl="0"/>
            <a:r>
              <a:rPr lang="en-US" dirty="0"/>
              <a:t>Slide Title</a:t>
            </a:r>
          </a:p>
        </p:txBody>
      </p:sp>
      <p:sp>
        <p:nvSpPr>
          <p:cNvPr id="10" name="Text Placeholder 3">
            <a:extLst>
              <a:ext uri="{FF2B5EF4-FFF2-40B4-BE49-F238E27FC236}">
                <a16:creationId xmlns:a16="http://schemas.microsoft.com/office/drawing/2014/main" id="{CEA96143-5902-8A4B-A89D-7BF58E37D855}"/>
              </a:ext>
            </a:extLst>
          </p:cNvPr>
          <p:cNvSpPr>
            <a:spLocks noGrp="1"/>
          </p:cNvSpPr>
          <p:nvPr>
            <p:ph type="body" sz="quarter" idx="11" hasCustomPrompt="1"/>
          </p:nvPr>
        </p:nvSpPr>
        <p:spPr>
          <a:xfrm>
            <a:off x="4632960" y="2104580"/>
            <a:ext cx="6051416" cy="2874427"/>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chemeClr val="accent2">
                    <a:lumMod val="75000"/>
                  </a:schemeClr>
                </a:solidFill>
              </a:defRPr>
            </a:lvl1pPr>
          </a:lstStyle>
          <a:p>
            <a:pPr lvl="0"/>
            <a:r>
              <a:rPr lang="en-US" dirty="0"/>
              <a:t>Lorem ipsum and on and on and on in a paragraph of words and more words and more words and more words and more words goes here to create a block of text and words and words and more and more words.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and on and on and on in a paragraph of words and more words and more words and more words and more words goes here to create a block of text and words and words and more and more words.</a:t>
            </a:r>
          </a:p>
          <a:p>
            <a:pPr lvl="0"/>
            <a:endParaRPr lang="en-US" dirty="0"/>
          </a:p>
        </p:txBody>
      </p:sp>
      <p:sp>
        <p:nvSpPr>
          <p:cNvPr id="8" name="Text Placeholder 3">
            <a:extLst>
              <a:ext uri="{FF2B5EF4-FFF2-40B4-BE49-F238E27FC236}">
                <a16:creationId xmlns:a16="http://schemas.microsoft.com/office/drawing/2014/main" id="{2C672762-F7AA-3F4D-8E95-15E0D66B5602}"/>
              </a:ext>
            </a:extLst>
          </p:cNvPr>
          <p:cNvSpPr>
            <a:spLocks noGrp="1"/>
          </p:cNvSpPr>
          <p:nvPr>
            <p:ph type="body" sz="quarter" idx="12" hasCustomPrompt="1"/>
          </p:nvPr>
        </p:nvSpPr>
        <p:spPr>
          <a:xfrm>
            <a:off x="4632960" y="1034078"/>
            <a:ext cx="6051416" cy="660478"/>
          </a:xfrm>
        </p:spPr>
        <p:txBody>
          <a:bodyPr>
            <a:normAutofit/>
          </a:bodyPr>
          <a:lstStyle>
            <a:lvl1pPr marL="0" indent="0" algn="l">
              <a:buNone/>
              <a:defRPr sz="2000" b="0">
                <a:solidFill>
                  <a:schemeClr val="accent2">
                    <a:lumMod val="50000"/>
                  </a:schemeClr>
                </a:solidFill>
              </a:defRPr>
            </a:lvl1pPr>
          </a:lstStyle>
          <a:p>
            <a:pPr lvl="0"/>
            <a:r>
              <a:rPr lang="en-US" dirty="0"/>
              <a:t>SUBHEADING</a:t>
            </a:r>
          </a:p>
        </p:txBody>
      </p:sp>
    </p:spTree>
    <p:extLst>
      <p:ext uri="{BB962C8B-B14F-4D97-AF65-F5344CB8AC3E}">
        <p14:creationId xmlns:p14="http://schemas.microsoft.com/office/powerpoint/2010/main" val="22275027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HALF Left Picture">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B32171A-0F2B-EB40-860F-F7C67934E7BE}"/>
              </a:ext>
            </a:extLst>
          </p:cNvPr>
          <p:cNvSpPr/>
          <p:nvPr userDrawn="1"/>
        </p:nvSpPr>
        <p:spPr>
          <a:xfrm>
            <a:off x="6080289" y="0"/>
            <a:ext cx="6111711" cy="685800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0" dirty="0"/>
          </a:p>
        </p:txBody>
      </p:sp>
      <p:sp>
        <p:nvSpPr>
          <p:cNvPr id="5" name="Picture Placeholder 4">
            <a:extLst>
              <a:ext uri="{FF2B5EF4-FFF2-40B4-BE49-F238E27FC236}">
                <a16:creationId xmlns:a16="http://schemas.microsoft.com/office/drawing/2014/main" id="{AFFAC3B5-E570-6543-97E0-B151A7E30633}"/>
              </a:ext>
            </a:extLst>
          </p:cNvPr>
          <p:cNvSpPr>
            <a:spLocks noGrp="1"/>
          </p:cNvSpPr>
          <p:nvPr>
            <p:ph type="pic" sz="quarter" idx="13"/>
          </p:nvPr>
        </p:nvSpPr>
        <p:spPr>
          <a:xfrm>
            <a:off x="0" y="0"/>
            <a:ext cx="6080289" cy="6858000"/>
          </a:xfrm>
        </p:spPr>
        <p:txBody>
          <a:bodyPr/>
          <a:lstStyle/>
          <a:p>
            <a:endParaRPr lang="en-US"/>
          </a:p>
        </p:txBody>
      </p:sp>
      <p:sp>
        <p:nvSpPr>
          <p:cNvPr id="13" name="Rectangle 12">
            <a:extLst>
              <a:ext uri="{FF2B5EF4-FFF2-40B4-BE49-F238E27FC236}">
                <a16:creationId xmlns:a16="http://schemas.microsoft.com/office/drawing/2014/main" id="{8ED52136-B88A-F740-AE12-5E176046E30B}"/>
              </a:ext>
            </a:extLst>
          </p:cNvPr>
          <p:cNvSpPr/>
          <p:nvPr userDrawn="1"/>
        </p:nvSpPr>
        <p:spPr>
          <a:xfrm flipH="1">
            <a:off x="6551628" y="372787"/>
            <a:ext cx="94463" cy="1118365"/>
          </a:xfrm>
          <a:prstGeom prst="rect">
            <a:avLst/>
          </a:prstGeom>
          <a:solidFill>
            <a:schemeClr val="accent3">
              <a:lumMod val="75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BD6BF2D5-B494-C143-8A31-945BE649C6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
        <p:nvSpPr>
          <p:cNvPr id="4" name="Text Placeholder 3">
            <a:extLst>
              <a:ext uri="{FF2B5EF4-FFF2-40B4-BE49-F238E27FC236}">
                <a16:creationId xmlns:a16="http://schemas.microsoft.com/office/drawing/2014/main" id="{1D689A46-965C-9447-87AF-CEC8FBCED1FA}"/>
              </a:ext>
            </a:extLst>
          </p:cNvPr>
          <p:cNvSpPr>
            <a:spLocks noGrp="1"/>
          </p:cNvSpPr>
          <p:nvPr>
            <p:ph type="body" sz="quarter" idx="10" hasCustomPrompt="1"/>
          </p:nvPr>
        </p:nvSpPr>
        <p:spPr>
          <a:xfrm>
            <a:off x="6768013" y="377828"/>
            <a:ext cx="4949073" cy="660478"/>
          </a:xfrm>
        </p:spPr>
        <p:txBody>
          <a:bodyPr>
            <a:normAutofit/>
          </a:bodyPr>
          <a:lstStyle>
            <a:lvl1pPr marL="0" indent="0" algn="l">
              <a:buNone/>
              <a:defRPr sz="4000" b="1">
                <a:solidFill>
                  <a:schemeClr val="bg1"/>
                </a:solidFill>
              </a:defRPr>
            </a:lvl1pPr>
          </a:lstStyle>
          <a:p>
            <a:pPr lvl="0"/>
            <a:r>
              <a:rPr lang="en-US" dirty="0"/>
              <a:t>Slide Title</a:t>
            </a:r>
          </a:p>
        </p:txBody>
      </p:sp>
      <p:sp>
        <p:nvSpPr>
          <p:cNvPr id="10" name="Text Placeholder 3">
            <a:extLst>
              <a:ext uri="{FF2B5EF4-FFF2-40B4-BE49-F238E27FC236}">
                <a16:creationId xmlns:a16="http://schemas.microsoft.com/office/drawing/2014/main" id="{CEA96143-5902-8A4B-A89D-7BF58E37D855}"/>
              </a:ext>
            </a:extLst>
          </p:cNvPr>
          <p:cNvSpPr>
            <a:spLocks noGrp="1"/>
          </p:cNvSpPr>
          <p:nvPr>
            <p:ph type="body" sz="quarter" idx="11" hasCustomPrompt="1"/>
          </p:nvPr>
        </p:nvSpPr>
        <p:spPr>
          <a:xfrm>
            <a:off x="6768013" y="2180322"/>
            <a:ext cx="4949073" cy="2874427"/>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0">
                <a:solidFill>
                  <a:schemeClr val="bg1"/>
                </a:solidFill>
              </a:defRPr>
            </a:lvl1pPr>
          </a:lstStyle>
          <a:p>
            <a:pPr lvl="0"/>
            <a:r>
              <a:rPr lang="en-US" dirty="0"/>
              <a:t>Lorem ipsum and on and on and on in a paragraph of words and more words and more words and more words and more words goes here to create a block of text and words and words and more and more words.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and on and on and on in a paragraph of words and more words and more words and more words and more words goes here to create a block of text and words and words and more and more words.</a:t>
            </a:r>
          </a:p>
          <a:p>
            <a:pPr lvl="0"/>
            <a:endParaRPr lang="en-US" dirty="0"/>
          </a:p>
        </p:txBody>
      </p:sp>
      <p:sp>
        <p:nvSpPr>
          <p:cNvPr id="8" name="Text Placeholder 3">
            <a:extLst>
              <a:ext uri="{FF2B5EF4-FFF2-40B4-BE49-F238E27FC236}">
                <a16:creationId xmlns:a16="http://schemas.microsoft.com/office/drawing/2014/main" id="{2C672762-F7AA-3F4D-8E95-15E0D66B5602}"/>
              </a:ext>
            </a:extLst>
          </p:cNvPr>
          <p:cNvSpPr>
            <a:spLocks noGrp="1"/>
          </p:cNvSpPr>
          <p:nvPr>
            <p:ph type="body" sz="quarter" idx="12" hasCustomPrompt="1"/>
          </p:nvPr>
        </p:nvSpPr>
        <p:spPr>
          <a:xfrm>
            <a:off x="6768013" y="1038306"/>
            <a:ext cx="4949073" cy="660478"/>
          </a:xfrm>
        </p:spPr>
        <p:txBody>
          <a:bodyPr>
            <a:normAutofit/>
          </a:bodyPr>
          <a:lstStyle>
            <a:lvl1pPr marL="0" indent="0" algn="l">
              <a:buNone/>
              <a:defRPr sz="2000" b="0">
                <a:solidFill>
                  <a:schemeClr val="bg1"/>
                </a:solidFill>
              </a:defRPr>
            </a:lvl1pPr>
          </a:lstStyle>
          <a:p>
            <a:pPr lvl="0"/>
            <a:r>
              <a:rPr lang="en-US" dirty="0"/>
              <a:t>SUBHEADING</a:t>
            </a:r>
          </a:p>
        </p:txBody>
      </p:sp>
    </p:spTree>
    <p:extLst>
      <p:ext uri="{BB962C8B-B14F-4D97-AF65-F5344CB8AC3E}">
        <p14:creationId xmlns:p14="http://schemas.microsoft.com/office/powerpoint/2010/main" val="16690620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HALF DARK R no picture">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B32171A-0F2B-EB40-860F-F7C67934E7BE}"/>
              </a:ext>
            </a:extLst>
          </p:cNvPr>
          <p:cNvSpPr/>
          <p:nvPr userDrawn="1"/>
        </p:nvSpPr>
        <p:spPr>
          <a:xfrm>
            <a:off x="6080289" y="0"/>
            <a:ext cx="6111711" cy="685800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0" dirty="0"/>
          </a:p>
        </p:txBody>
      </p:sp>
      <p:sp>
        <p:nvSpPr>
          <p:cNvPr id="13" name="Rectangle 12">
            <a:extLst>
              <a:ext uri="{FF2B5EF4-FFF2-40B4-BE49-F238E27FC236}">
                <a16:creationId xmlns:a16="http://schemas.microsoft.com/office/drawing/2014/main" id="{8ED52136-B88A-F740-AE12-5E176046E30B}"/>
              </a:ext>
            </a:extLst>
          </p:cNvPr>
          <p:cNvSpPr/>
          <p:nvPr userDrawn="1"/>
        </p:nvSpPr>
        <p:spPr>
          <a:xfrm flipH="1">
            <a:off x="6555202" y="372787"/>
            <a:ext cx="90891" cy="1118365"/>
          </a:xfrm>
          <a:prstGeom prst="rect">
            <a:avLst/>
          </a:prstGeom>
          <a:solidFill>
            <a:schemeClr val="accent3">
              <a:lumMod val="75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BD6BF2D5-B494-C143-8A31-945BE649C6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
        <p:nvSpPr>
          <p:cNvPr id="4" name="Text Placeholder 3">
            <a:extLst>
              <a:ext uri="{FF2B5EF4-FFF2-40B4-BE49-F238E27FC236}">
                <a16:creationId xmlns:a16="http://schemas.microsoft.com/office/drawing/2014/main" id="{1D689A46-965C-9447-87AF-CEC8FBCED1FA}"/>
              </a:ext>
            </a:extLst>
          </p:cNvPr>
          <p:cNvSpPr>
            <a:spLocks noGrp="1"/>
          </p:cNvSpPr>
          <p:nvPr>
            <p:ph type="body" sz="quarter" idx="10" hasCustomPrompt="1"/>
          </p:nvPr>
        </p:nvSpPr>
        <p:spPr>
          <a:xfrm>
            <a:off x="6768013" y="377828"/>
            <a:ext cx="4949073" cy="660478"/>
          </a:xfrm>
        </p:spPr>
        <p:txBody>
          <a:bodyPr>
            <a:normAutofit/>
          </a:bodyPr>
          <a:lstStyle>
            <a:lvl1pPr marL="0" indent="0" algn="l">
              <a:buNone/>
              <a:defRPr sz="4000" b="1">
                <a:solidFill>
                  <a:schemeClr val="bg1"/>
                </a:solidFill>
              </a:defRPr>
            </a:lvl1pPr>
          </a:lstStyle>
          <a:p>
            <a:pPr lvl="0"/>
            <a:r>
              <a:rPr lang="en-US" dirty="0"/>
              <a:t>Slide Title</a:t>
            </a:r>
          </a:p>
        </p:txBody>
      </p:sp>
      <p:sp>
        <p:nvSpPr>
          <p:cNvPr id="10" name="Text Placeholder 3">
            <a:extLst>
              <a:ext uri="{FF2B5EF4-FFF2-40B4-BE49-F238E27FC236}">
                <a16:creationId xmlns:a16="http://schemas.microsoft.com/office/drawing/2014/main" id="{CEA96143-5902-8A4B-A89D-7BF58E37D855}"/>
              </a:ext>
            </a:extLst>
          </p:cNvPr>
          <p:cNvSpPr>
            <a:spLocks noGrp="1"/>
          </p:cNvSpPr>
          <p:nvPr>
            <p:ph type="body" sz="quarter" idx="11" hasCustomPrompt="1"/>
          </p:nvPr>
        </p:nvSpPr>
        <p:spPr>
          <a:xfrm>
            <a:off x="6768013" y="2180322"/>
            <a:ext cx="4949073" cy="2874427"/>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0">
                <a:solidFill>
                  <a:schemeClr val="bg1"/>
                </a:solidFill>
              </a:defRPr>
            </a:lvl1pPr>
          </a:lstStyle>
          <a:p>
            <a:pPr lvl="0"/>
            <a:r>
              <a:rPr lang="en-US" dirty="0"/>
              <a:t>Lorem ipsum and on and on and on in a paragraph of words and more words and more words and more words and more words goes here to create a block of text and words and words and more and more words.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and on and on and on in a paragraph of words and more words and more words and more words and more words goes here to create a block of text and words and words and more and more words.</a:t>
            </a:r>
          </a:p>
          <a:p>
            <a:pPr lvl="0"/>
            <a:endParaRPr lang="en-US" dirty="0"/>
          </a:p>
        </p:txBody>
      </p:sp>
      <p:sp>
        <p:nvSpPr>
          <p:cNvPr id="8" name="Text Placeholder 3">
            <a:extLst>
              <a:ext uri="{FF2B5EF4-FFF2-40B4-BE49-F238E27FC236}">
                <a16:creationId xmlns:a16="http://schemas.microsoft.com/office/drawing/2014/main" id="{2C672762-F7AA-3F4D-8E95-15E0D66B5602}"/>
              </a:ext>
            </a:extLst>
          </p:cNvPr>
          <p:cNvSpPr>
            <a:spLocks noGrp="1"/>
          </p:cNvSpPr>
          <p:nvPr>
            <p:ph type="body" sz="quarter" idx="12" hasCustomPrompt="1"/>
          </p:nvPr>
        </p:nvSpPr>
        <p:spPr>
          <a:xfrm>
            <a:off x="6768013" y="1038306"/>
            <a:ext cx="4949073" cy="660478"/>
          </a:xfrm>
        </p:spPr>
        <p:txBody>
          <a:bodyPr>
            <a:normAutofit/>
          </a:bodyPr>
          <a:lstStyle>
            <a:lvl1pPr marL="0" indent="0" algn="l">
              <a:buNone/>
              <a:defRPr sz="2000" b="0">
                <a:solidFill>
                  <a:schemeClr val="bg1"/>
                </a:solidFill>
              </a:defRPr>
            </a:lvl1pPr>
          </a:lstStyle>
          <a:p>
            <a:pPr lvl="0"/>
            <a:r>
              <a:rPr lang="en-US" dirty="0"/>
              <a:t>SUBHEADING</a:t>
            </a:r>
          </a:p>
        </p:txBody>
      </p:sp>
    </p:spTree>
    <p:extLst>
      <p:ext uri="{BB962C8B-B14F-4D97-AF65-F5344CB8AC3E}">
        <p14:creationId xmlns:p14="http://schemas.microsoft.com/office/powerpoint/2010/main" val="12630378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HALF Right Picture">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B32171A-0F2B-EB40-860F-F7C67934E7BE}"/>
              </a:ext>
            </a:extLst>
          </p:cNvPr>
          <p:cNvSpPr/>
          <p:nvPr userDrawn="1"/>
        </p:nvSpPr>
        <p:spPr>
          <a:xfrm>
            <a:off x="1257" y="0"/>
            <a:ext cx="6111711" cy="685800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0" dirty="0"/>
          </a:p>
        </p:txBody>
      </p:sp>
      <p:sp>
        <p:nvSpPr>
          <p:cNvPr id="5" name="Picture Placeholder 4">
            <a:extLst>
              <a:ext uri="{FF2B5EF4-FFF2-40B4-BE49-F238E27FC236}">
                <a16:creationId xmlns:a16="http://schemas.microsoft.com/office/drawing/2014/main" id="{AFFAC3B5-E570-6543-97E0-B151A7E30633}"/>
              </a:ext>
            </a:extLst>
          </p:cNvPr>
          <p:cNvSpPr>
            <a:spLocks noGrp="1"/>
          </p:cNvSpPr>
          <p:nvPr>
            <p:ph type="pic" sz="quarter" idx="13"/>
          </p:nvPr>
        </p:nvSpPr>
        <p:spPr>
          <a:xfrm>
            <a:off x="6112968" y="0"/>
            <a:ext cx="6080289" cy="6858000"/>
          </a:xfrm>
        </p:spPr>
        <p:txBody>
          <a:bodyPr/>
          <a:lstStyle/>
          <a:p>
            <a:endParaRPr lang="en-US"/>
          </a:p>
        </p:txBody>
      </p:sp>
      <p:pic>
        <p:nvPicPr>
          <p:cNvPr id="2" name="Picture 1">
            <a:extLst>
              <a:ext uri="{FF2B5EF4-FFF2-40B4-BE49-F238E27FC236}">
                <a16:creationId xmlns:a16="http://schemas.microsoft.com/office/drawing/2014/main" id="{BD6BF2D5-B494-C143-8A31-945BE649C6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
        <p:nvSpPr>
          <p:cNvPr id="4" name="Text Placeholder 3">
            <a:extLst>
              <a:ext uri="{FF2B5EF4-FFF2-40B4-BE49-F238E27FC236}">
                <a16:creationId xmlns:a16="http://schemas.microsoft.com/office/drawing/2014/main" id="{1D689A46-965C-9447-87AF-CEC8FBCED1FA}"/>
              </a:ext>
            </a:extLst>
          </p:cNvPr>
          <p:cNvSpPr>
            <a:spLocks noGrp="1"/>
          </p:cNvSpPr>
          <p:nvPr>
            <p:ph type="body" sz="quarter" idx="10" hasCustomPrompt="1"/>
          </p:nvPr>
        </p:nvSpPr>
        <p:spPr>
          <a:xfrm>
            <a:off x="669465" y="396682"/>
            <a:ext cx="4949073" cy="660478"/>
          </a:xfrm>
        </p:spPr>
        <p:txBody>
          <a:bodyPr>
            <a:normAutofit/>
          </a:bodyPr>
          <a:lstStyle>
            <a:lvl1pPr marL="0" indent="0" algn="l">
              <a:buNone/>
              <a:defRPr sz="4000" b="1">
                <a:solidFill>
                  <a:schemeClr val="bg1"/>
                </a:solidFill>
              </a:defRPr>
            </a:lvl1pPr>
          </a:lstStyle>
          <a:p>
            <a:pPr lvl="0"/>
            <a:r>
              <a:rPr lang="en-US" dirty="0"/>
              <a:t>Slide Title</a:t>
            </a:r>
          </a:p>
        </p:txBody>
      </p:sp>
      <p:sp>
        <p:nvSpPr>
          <p:cNvPr id="10" name="Text Placeholder 3">
            <a:extLst>
              <a:ext uri="{FF2B5EF4-FFF2-40B4-BE49-F238E27FC236}">
                <a16:creationId xmlns:a16="http://schemas.microsoft.com/office/drawing/2014/main" id="{CEA96143-5902-8A4B-A89D-7BF58E37D855}"/>
              </a:ext>
            </a:extLst>
          </p:cNvPr>
          <p:cNvSpPr>
            <a:spLocks noGrp="1"/>
          </p:cNvSpPr>
          <p:nvPr>
            <p:ph type="body" sz="quarter" idx="11" hasCustomPrompt="1"/>
          </p:nvPr>
        </p:nvSpPr>
        <p:spPr>
          <a:xfrm>
            <a:off x="669465" y="2199176"/>
            <a:ext cx="4949073" cy="2874427"/>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0">
                <a:solidFill>
                  <a:schemeClr val="bg1"/>
                </a:solidFill>
              </a:defRPr>
            </a:lvl1pPr>
          </a:lstStyle>
          <a:p>
            <a:pPr lvl="0"/>
            <a:r>
              <a:rPr lang="en-US" dirty="0"/>
              <a:t>Lorem ipsum and on and on and on in a paragraph of words and more words and more words and more words and more words goes here to create a block of text and words and words and more and more words.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and on and on and on in a paragraph of words and more words and more words and more words and more words goes here to create a block of text and words and words and more and more words.</a:t>
            </a:r>
          </a:p>
          <a:p>
            <a:pPr lvl="0"/>
            <a:endParaRPr lang="en-US" dirty="0"/>
          </a:p>
        </p:txBody>
      </p:sp>
      <p:sp>
        <p:nvSpPr>
          <p:cNvPr id="8" name="Text Placeholder 3">
            <a:extLst>
              <a:ext uri="{FF2B5EF4-FFF2-40B4-BE49-F238E27FC236}">
                <a16:creationId xmlns:a16="http://schemas.microsoft.com/office/drawing/2014/main" id="{2C672762-F7AA-3F4D-8E95-15E0D66B5602}"/>
              </a:ext>
            </a:extLst>
          </p:cNvPr>
          <p:cNvSpPr>
            <a:spLocks noGrp="1"/>
          </p:cNvSpPr>
          <p:nvPr>
            <p:ph type="body" sz="quarter" idx="12" hasCustomPrompt="1"/>
          </p:nvPr>
        </p:nvSpPr>
        <p:spPr>
          <a:xfrm>
            <a:off x="669465" y="1057160"/>
            <a:ext cx="4949073" cy="660478"/>
          </a:xfrm>
        </p:spPr>
        <p:txBody>
          <a:bodyPr>
            <a:normAutofit/>
          </a:bodyPr>
          <a:lstStyle>
            <a:lvl1pPr marL="0" indent="0" algn="l">
              <a:buNone/>
              <a:defRPr sz="2000" b="0">
                <a:solidFill>
                  <a:schemeClr val="bg1"/>
                </a:solidFill>
              </a:defRPr>
            </a:lvl1pPr>
          </a:lstStyle>
          <a:p>
            <a:pPr lvl="0"/>
            <a:r>
              <a:rPr lang="en-US" dirty="0"/>
              <a:t>SUBHEADING</a:t>
            </a:r>
          </a:p>
        </p:txBody>
      </p:sp>
      <p:sp>
        <p:nvSpPr>
          <p:cNvPr id="9" name="Rectangle 8">
            <a:extLst>
              <a:ext uri="{FF2B5EF4-FFF2-40B4-BE49-F238E27FC236}">
                <a16:creationId xmlns:a16="http://schemas.microsoft.com/office/drawing/2014/main" id="{899C2493-E5F7-8644-AE47-B5C3A1A376D7}"/>
              </a:ext>
            </a:extLst>
          </p:cNvPr>
          <p:cNvSpPr/>
          <p:nvPr userDrawn="1"/>
        </p:nvSpPr>
        <p:spPr>
          <a:xfrm flipH="1">
            <a:off x="490194" y="396682"/>
            <a:ext cx="94430" cy="1118365"/>
          </a:xfrm>
          <a:prstGeom prst="rect">
            <a:avLst/>
          </a:prstGeom>
          <a:solidFill>
            <a:schemeClr val="accent3">
              <a:lumMod val="75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281355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HALF dark no picture">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B32171A-0F2B-EB40-860F-F7C67934E7BE}"/>
              </a:ext>
            </a:extLst>
          </p:cNvPr>
          <p:cNvSpPr/>
          <p:nvPr userDrawn="1"/>
        </p:nvSpPr>
        <p:spPr>
          <a:xfrm>
            <a:off x="1257" y="0"/>
            <a:ext cx="6111711" cy="685800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0" dirty="0"/>
          </a:p>
        </p:txBody>
      </p:sp>
      <p:sp>
        <p:nvSpPr>
          <p:cNvPr id="13" name="Rectangle 12">
            <a:extLst>
              <a:ext uri="{FF2B5EF4-FFF2-40B4-BE49-F238E27FC236}">
                <a16:creationId xmlns:a16="http://schemas.microsoft.com/office/drawing/2014/main" id="{8ED52136-B88A-F740-AE12-5E176046E30B}"/>
              </a:ext>
            </a:extLst>
          </p:cNvPr>
          <p:cNvSpPr/>
          <p:nvPr userDrawn="1"/>
        </p:nvSpPr>
        <p:spPr>
          <a:xfrm flipH="1">
            <a:off x="461912" y="340120"/>
            <a:ext cx="95059" cy="1118365"/>
          </a:xfrm>
          <a:prstGeom prst="rect">
            <a:avLst/>
          </a:prstGeom>
          <a:solidFill>
            <a:schemeClr val="accent3">
              <a:lumMod val="75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BD6BF2D5-B494-C143-8A31-945BE649C6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
        <p:nvSpPr>
          <p:cNvPr id="4" name="Text Placeholder 3">
            <a:extLst>
              <a:ext uri="{FF2B5EF4-FFF2-40B4-BE49-F238E27FC236}">
                <a16:creationId xmlns:a16="http://schemas.microsoft.com/office/drawing/2014/main" id="{1D689A46-965C-9447-87AF-CEC8FBCED1FA}"/>
              </a:ext>
            </a:extLst>
          </p:cNvPr>
          <p:cNvSpPr>
            <a:spLocks noGrp="1"/>
          </p:cNvSpPr>
          <p:nvPr>
            <p:ph type="body" sz="quarter" idx="10" hasCustomPrompt="1"/>
          </p:nvPr>
        </p:nvSpPr>
        <p:spPr>
          <a:xfrm>
            <a:off x="669465" y="340120"/>
            <a:ext cx="4949073" cy="660478"/>
          </a:xfrm>
        </p:spPr>
        <p:txBody>
          <a:bodyPr>
            <a:normAutofit/>
          </a:bodyPr>
          <a:lstStyle>
            <a:lvl1pPr marL="0" indent="0" algn="l">
              <a:buNone/>
              <a:defRPr sz="4000" b="1">
                <a:solidFill>
                  <a:schemeClr val="bg1"/>
                </a:solidFill>
              </a:defRPr>
            </a:lvl1pPr>
          </a:lstStyle>
          <a:p>
            <a:pPr lvl="0"/>
            <a:r>
              <a:rPr lang="en-US" dirty="0"/>
              <a:t>Slide Title</a:t>
            </a:r>
          </a:p>
        </p:txBody>
      </p:sp>
      <p:sp>
        <p:nvSpPr>
          <p:cNvPr id="10" name="Text Placeholder 3">
            <a:extLst>
              <a:ext uri="{FF2B5EF4-FFF2-40B4-BE49-F238E27FC236}">
                <a16:creationId xmlns:a16="http://schemas.microsoft.com/office/drawing/2014/main" id="{CEA96143-5902-8A4B-A89D-7BF58E37D855}"/>
              </a:ext>
            </a:extLst>
          </p:cNvPr>
          <p:cNvSpPr>
            <a:spLocks noGrp="1"/>
          </p:cNvSpPr>
          <p:nvPr>
            <p:ph type="body" sz="quarter" idx="11" hasCustomPrompt="1"/>
          </p:nvPr>
        </p:nvSpPr>
        <p:spPr>
          <a:xfrm>
            <a:off x="669465" y="2142614"/>
            <a:ext cx="4949073" cy="2874427"/>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0">
                <a:solidFill>
                  <a:schemeClr val="bg1"/>
                </a:solidFill>
              </a:defRPr>
            </a:lvl1pPr>
          </a:lstStyle>
          <a:p>
            <a:pPr lvl="0"/>
            <a:r>
              <a:rPr lang="en-US" dirty="0"/>
              <a:t>Lorem ipsum and on and on and on in a paragraph of words and more words and more words and more words and more words goes here to create a block of text and words and words and more and more words.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and on and on and on in a paragraph of words and more words and more words and more words and more words goes here to create a block of text and words and words and more and more words.</a:t>
            </a:r>
          </a:p>
          <a:p>
            <a:pPr lvl="0"/>
            <a:endParaRPr lang="en-US" dirty="0"/>
          </a:p>
        </p:txBody>
      </p:sp>
      <p:sp>
        <p:nvSpPr>
          <p:cNvPr id="8" name="Text Placeholder 3">
            <a:extLst>
              <a:ext uri="{FF2B5EF4-FFF2-40B4-BE49-F238E27FC236}">
                <a16:creationId xmlns:a16="http://schemas.microsoft.com/office/drawing/2014/main" id="{2C672762-F7AA-3F4D-8E95-15E0D66B5602}"/>
              </a:ext>
            </a:extLst>
          </p:cNvPr>
          <p:cNvSpPr>
            <a:spLocks noGrp="1"/>
          </p:cNvSpPr>
          <p:nvPr>
            <p:ph type="body" sz="quarter" idx="12" hasCustomPrompt="1"/>
          </p:nvPr>
        </p:nvSpPr>
        <p:spPr>
          <a:xfrm>
            <a:off x="669465" y="1000598"/>
            <a:ext cx="4949073" cy="660478"/>
          </a:xfrm>
        </p:spPr>
        <p:txBody>
          <a:bodyPr>
            <a:normAutofit/>
          </a:bodyPr>
          <a:lstStyle>
            <a:lvl1pPr marL="0" indent="0" algn="l">
              <a:buNone/>
              <a:defRPr sz="2000" b="0">
                <a:solidFill>
                  <a:schemeClr val="bg1"/>
                </a:solidFill>
              </a:defRPr>
            </a:lvl1pPr>
          </a:lstStyle>
          <a:p>
            <a:pPr lvl="0"/>
            <a:r>
              <a:rPr lang="en-US" dirty="0"/>
              <a:t>SUBHEADING</a:t>
            </a:r>
          </a:p>
        </p:txBody>
      </p:sp>
    </p:spTree>
    <p:extLst>
      <p:ext uri="{BB962C8B-B14F-4D97-AF65-F5344CB8AC3E}">
        <p14:creationId xmlns:p14="http://schemas.microsoft.com/office/powerpoint/2010/main" val="41466042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aragraph with RIGHT pictur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FFAC3B5-E570-6543-97E0-B151A7E30633}"/>
              </a:ext>
            </a:extLst>
          </p:cNvPr>
          <p:cNvSpPr>
            <a:spLocks noGrp="1"/>
          </p:cNvSpPr>
          <p:nvPr>
            <p:ph type="pic" sz="quarter" idx="13"/>
          </p:nvPr>
        </p:nvSpPr>
        <p:spPr>
          <a:xfrm>
            <a:off x="8281851" y="0"/>
            <a:ext cx="3910149" cy="6858000"/>
          </a:xfrm>
        </p:spPr>
        <p:txBody>
          <a:bodyPr/>
          <a:lstStyle/>
          <a:p>
            <a:endParaRPr lang="en-US" dirty="0"/>
          </a:p>
        </p:txBody>
      </p:sp>
      <p:sp>
        <p:nvSpPr>
          <p:cNvPr id="13" name="Rectangle 12">
            <a:extLst>
              <a:ext uri="{FF2B5EF4-FFF2-40B4-BE49-F238E27FC236}">
                <a16:creationId xmlns:a16="http://schemas.microsoft.com/office/drawing/2014/main" id="{8ED52136-B88A-F740-AE12-5E176046E30B}"/>
              </a:ext>
            </a:extLst>
          </p:cNvPr>
          <p:cNvSpPr/>
          <p:nvPr userDrawn="1"/>
        </p:nvSpPr>
        <p:spPr>
          <a:xfrm flipH="1">
            <a:off x="470720" y="304075"/>
            <a:ext cx="90891" cy="1118365"/>
          </a:xfrm>
          <a:prstGeom prst="rect">
            <a:avLst/>
          </a:prstGeom>
          <a:solidFill>
            <a:schemeClr val="accent3">
              <a:lumMod val="75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BD6BF2D5-B494-C143-8A31-945BE649C6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
        <p:nvSpPr>
          <p:cNvPr id="4" name="Text Placeholder 3">
            <a:extLst>
              <a:ext uri="{FF2B5EF4-FFF2-40B4-BE49-F238E27FC236}">
                <a16:creationId xmlns:a16="http://schemas.microsoft.com/office/drawing/2014/main" id="{1D689A46-965C-9447-87AF-CEC8FBCED1FA}"/>
              </a:ext>
            </a:extLst>
          </p:cNvPr>
          <p:cNvSpPr>
            <a:spLocks noGrp="1"/>
          </p:cNvSpPr>
          <p:nvPr>
            <p:ph type="body" sz="quarter" idx="10" hasCustomPrompt="1"/>
          </p:nvPr>
        </p:nvSpPr>
        <p:spPr>
          <a:xfrm>
            <a:off x="683531" y="309116"/>
            <a:ext cx="6051416" cy="660478"/>
          </a:xfrm>
        </p:spPr>
        <p:txBody>
          <a:bodyPr>
            <a:normAutofit/>
          </a:bodyPr>
          <a:lstStyle>
            <a:lvl1pPr marL="0" indent="0" algn="l">
              <a:buNone/>
              <a:defRPr sz="4000" b="1">
                <a:solidFill>
                  <a:schemeClr val="accent2">
                    <a:lumMod val="50000"/>
                  </a:schemeClr>
                </a:solidFill>
              </a:defRPr>
            </a:lvl1pPr>
          </a:lstStyle>
          <a:p>
            <a:pPr lvl="0"/>
            <a:r>
              <a:rPr lang="en-US" dirty="0"/>
              <a:t>Slide Title</a:t>
            </a:r>
          </a:p>
        </p:txBody>
      </p:sp>
      <p:sp>
        <p:nvSpPr>
          <p:cNvPr id="10" name="Text Placeholder 3">
            <a:extLst>
              <a:ext uri="{FF2B5EF4-FFF2-40B4-BE49-F238E27FC236}">
                <a16:creationId xmlns:a16="http://schemas.microsoft.com/office/drawing/2014/main" id="{CEA96143-5902-8A4B-A89D-7BF58E37D855}"/>
              </a:ext>
            </a:extLst>
          </p:cNvPr>
          <p:cNvSpPr>
            <a:spLocks noGrp="1"/>
          </p:cNvSpPr>
          <p:nvPr>
            <p:ph type="body" sz="quarter" idx="11" hasCustomPrompt="1"/>
          </p:nvPr>
        </p:nvSpPr>
        <p:spPr>
          <a:xfrm>
            <a:off x="683531" y="2153218"/>
            <a:ext cx="6777584" cy="2874427"/>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chemeClr val="accent2">
                    <a:lumMod val="75000"/>
                  </a:schemeClr>
                </a:solidFill>
              </a:defRPr>
            </a:lvl1pPr>
          </a:lstStyle>
          <a:p>
            <a:pPr lvl="0"/>
            <a:r>
              <a:rPr lang="en-US" dirty="0"/>
              <a:t>Lorem ipsum and on and on and on in a paragraph of words and more words and more words and more words and more words goes here to create a block of text and words and words and more and more words.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Lorem ipsum and on and on and on in a paragraph of words and more words and more words and more words and more words goes here to create a block of text and words and words and more and more words.</a:t>
            </a:r>
          </a:p>
          <a:p>
            <a:pPr lvl="0"/>
            <a:endParaRPr lang="en-US" dirty="0"/>
          </a:p>
        </p:txBody>
      </p:sp>
      <p:sp>
        <p:nvSpPr>
          <p:cNvPr id="8" name="Text Placeholder 3">
            <a:extLst>
              <a:ext uri="{FF2B5EF4-FFF2-40B4-BE49-F238E27FC236}">
                <a16:creationId xmlns:a16="http://schemas.microsoft.com/office/drawing/2014/main" id="{2C672762-F7AA-3F4D-8E95-15E0D66B5602}"/>
              </a:ext>
            </a:extLst>
          </p:cNvPr>
          <p:cNvSpPr>
            <a:spLocks noGrp="1"/>
          </p:cNvSpPr>
          <p:nvPr>
            <p:ph type="body" sz="quarter" idx="12" hasCustomPrompt="1"/>
          </p:nvPr>
        </p:nvSpPr>
        <p:spPr>
          <a:xfrm>
            <a:off x="683531" y="969594"/>
            <a:ext cx="6051416" cy="660478"/>
          </a:xfrm>
        </p:spPr>
        <p:txBody>
          <a:bodyPr>
            <a:normAutofit/>
          </a:bodyPr>
          <a:lstStyle>
            <a:lvl1pPr marL="0" indent="0" algn="l">
              <a:buNone/>
              <a:defRPr sz="2000" b="0">
                <a:solidFill>
                  <a:schemeClr val="accent2">
                    <a:lumMod val="50000"/>
                  </a:schemeClr>
                </a:solidFill>
              </a:defRPr>
            </a:lvl1pPr>
          </a:lstStyle>
          <a:p>
            <a:pPr lvl="0"/>
            <a:r>
              <a:rPr lang="en-US" dirty="0"/>
              <a:t>SUBHEADING</a:t>
            </a:r>
          </a:p>
        </p:txBody>
      </p:sp>
    </p:spTree>
    <p:extLst>
      <p:ext uri="{BB962C8B-B14F-4D97-AF65-F5344CB8AC3E}">
        <p14:creationId xmlns:p14="http://schemas.microsoft.com/office/powerpoint/2010/main" val="11991030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GROUP DISCUSSION">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F445135-CFA2-A644-BB36-0D186EC7B350}"/>
              </a:ext>
            </a:extLst>
          </p:cNvPr>
          <p:cNvPicPr>
            <a:picLocks noChangeAspect="1"/>
          </p:cNvPicPr>
          <p:nvPr userDrawn="1"/>
        </p:nvPicPr>
        <p:blipFill>
          <a:blip r:embed="rId2" cstate="email">
            <a:alphaModFix amt="41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Rectangle 12">
            <a:extLst>
              <a:ext uri="{FF2B5EF4-FFF2-40B4-BE49-F238E27FC236}">
                <a16:creationId xmlns:a16="http://schemas.microsoft.com/office/drawing/2014/main" id="{8ED52136-B88A-F740-AE12-5E176046E30B}"/>
              </a:ext>
            </a:extLst>
          </p:cNvPr>
          <p:cNvSpPr/>
          <p:nvPr userDrawn="1"/>
        </p:nvSpPr>
        <p:spPr>
          <a:xfrm flipH="1">
            <a:off x="1089025" y="949642"/>
            <a:ext cx="88022" cy="3279665"/>
          </a:xfrm>
          <a:prstGeom prst="rect">
            <a:avLst/>
          </a:prstGeom>
          <a:solidFill>
            <a:schemeClr val="accent6">
              <a:lumMod val="75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BD6BF2D5-B494-C143-8A31-945BE649C6C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
        <p:nvSpPr>
          <p:cNvPr id="5" name="Text Placeholder 4">
            <a:extLst>
              <a:ext uri="{FF2B5EF4-FFF2-40B4-BE49-F238E27FC236}">
                <a16:creationId xmlns:a16="http://schemas.microsoft.com/office/drawing/2014/main" id="{59A41F80-F881-BD4A-BB57-0F17B7491197}"/>
              </a:ext>
            </a:extLst>
          </p:cNvPr>
          <p:cNvSpPr>
            <a:spLocks noGrp="1"/>
          </p:cNvSpPr>
          <p:nvPr>
            <p:ph type="body" sz="quarter" idx="13" hasCustomPrompt="1"/>
          </p:nvPr>
        </p:nvSpPr>
        <p:spPr>
          <a:xfrm>
            <a:off x="2160308" y="2291473"/>
            <a:ext cx="8125685" cy="3257550"/>
          </a:xfrm>
        </p:spPr>
        <p:txBody>
          <a:bodyPr>
            <a:normAutofit/>
          </a:bodyPr>
          <a:lstStyle>
            <a:lvl1pPr marL="0" indent="0">
              <a:buNone/>
              <a:defRPr sz="3200">
                <a:solidFill>
                  <a:schemeClr val="tx1">
                    <a:lumMod val="95000"/>
                  </a:schemeClr>
                </a:solidFill>
              </a:defRPr>
            </a:lvl1pPr>
          </a:lstStyle>
          <a:p>
            <a:pPr lvl="0"/>
            <a:r>
              <a:rPr lang="en-US" dirty="0"/>
              <a:t>This is a quote of some importance. Lorem ipsum and on and on and on in a paragraph of words and more words and more words and more words and more words goes here to create a block of text and words and words and more and more words.</a:t>
            </a:r>
          </a:p>
        </p:txBody>
      </p:sp>
      <p:sp>
        <p:nvSpPr>
          <p:cNvPr id="7" name="Text Placeholder 4">
            <a:extLst>
              <a:ext uri="{FF2B5EF4-FFF2-40B4-BE49-F238E27FC236}">
                <a16:creationId xmlns:a16="http://schemas.microsoft.com/office/drawing/2014/main" id="{22FFB58A-1FD0-BD4F-86C7-AF70D917EED2}"/>
              </a:ext>
            </a:extLst>
          </p:cNvPr>
          <p:cNvSpPr>
            <a:spLocks noGrp="1"/>
          </p:cNvSpPr>
          <p:nvPr>
            <p:ph type="body" sz="quarter" idx="14" hasCustomPrompt="1"/>
          </p:nvPr>
        </p:nvSpPr>
        <p:spPr>
          <a:xfrm>
            <a:off x="1368510" y="949642"/>
            <a:ext cx="7379898" cy="554478"/>
          </a:xfrm>
        </p:spPr>
        <p:txBody>
          <a:bodyPr>
            <a:normAutofit/>
          </a:bodyPr>
          <a:lstStyle>
            <a:lvl1pPr marL="0" indent="0">
              <a:buNone/>
              <a:defRPr sz="2800">
                <a:solidFill>
                  <a:schemeClr val="tx1">
                    <a:lumMod val="95000"/>
                  </a:schemeClr>
                </a:solidFill>
              </a:defRPr>
            </a:lvl1pPr>
          </a:lstStyle>
          <a:p>
            <a:pPr lvl="0"/>
            <a:r>
              <a:rPr lang="en-US" dirty="0"/>
              <a:t>GROUP DISCUSSION</a:t>
            </a:r>
          </a:p>
        </p:txBody>
      </p:sp>
    </p:spTree>
    <p:extLst>
      <p:ext uri="{BB962C8B-B14F-4D97-AF65-F5344CB8AC3E}">
        <p14:creationId xmlns:p14="http://schemas.microsoft.com/office/powerpoint/2010/main" val="710558547"/>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 WHITE">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BC934C9-1797-7049-8B25-9D999C00385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Tree>
    <p:extLst>
      <p:ext uri="{BB962C8B-B14F-4D97-AF65-F5344CB8AC3E}">
        <p14:creationId xmlns:p14="http://schemas.microsoft.com/office/powerpoint/2010/main" val="31279892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 light gray">
    <p:bg>
      <p:bgPr>
        <a:solidFill>
          <a:schemeClr val="bg2"/>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BC934C9-1797-7049-8B25-9D999C00385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Tree>
    <p:extLst>
      <p:ext uri="{BB962C8B-B14F-4D97-AF65-F5344CB8AC3E}">
        <p14:creationId xmlns:p14="http://schemas.microsoft.com/office/powerpoint/2010/main" val="29419410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 medium gray">
    <p:bg>
      <p:bgPr>
        <a:solidFill>
          <a:schemeClr val="tx2">
            <a:lumMod val="60000"/>
            <a:lumOff val="4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BC934C9-1797-7049-8B25-9D999C00385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Tree>
    <p:extLst>
      <p:ext uri="{BB962C8B-B14F-4D97-AF65-F5344CB8AC3E}">
        <p14:creationId xmlns:p14="http://schemas.microsoft.com/office/powerpoint/2010/main" val="5466988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 black">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BC934C9-1797-7049-8B25-9D999C00385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Tree>
    <p:extLst>
      <p:ext uri="{BB962C8B-B14F-4D97-AF65-F5344CB8AC3E}">
        <p14:creationId xmlns:p14="http://schemas.microsoft.com/office/powerpoint/2010/main" val="159474295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HANK YOU">
    <p:bg>
      <p:bgPr>
        <a:solidFill>
          <a:schemeClr val="tx2">
            <a:lumMod val="60000"/>
            <a:lumOff val="4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BC934C9-1797-7049-8B25-9D999C00385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85993" y="6162630"/>
            <a:ext cx="1828800" cy="596900"/>
          </a:xfrm>
          <a:prstGeom prst="rect">
            <a:avLst/>
          </a:prstGeom>
        </p:spPr>
      </p:pic>
      <p:sp>
        <p:nvSpPr>
          <p:cNvPr id="3" name="Rectangle 2">
            <a:extLst>
              <a:ext uri="{FF2B5EF4-FFF2-40B4-BE49-F238E27FC236}">
                <a16:creationId xmlns:a16="http://schemas.microsoft.com/office/drawing/2014/main" id="{9F4E7496-62C1-0D4C-A7C2-E287B3A50C0F}"/>
              </a:ext>
            </a:extLst>
          </p:cNvPr>
          <p:cNvSpPr/>
          <p:nvPr userDrawn="1"/>
        </p:nvSpPr>
        <p:spPr>
          <a:xfrm>
            <a:off x="13207903" y="5259753"/>
            <a:ext cx="115030" cy="31964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4" name="Rectangle 3">
            <a:extLst>
              <a:ext uri="{FF2B5EF4-FFF2-40B4-BE49-F238E27FC236}">
                <a16:creationId xmlns:a16="http://schemas.microsoft.com/office/drawing/2014/main" id="{8AC70A2D-F1B4-A34A-A6E2-C8E5DEE0FA7E}"/>
              </a:ext>
            </a:extLst>
          </p:cNvPr>
          <p:cNvSpPr/>
          <p:nvPr userDrawn="1"/>
        </p:nvSpPr>
        <p:spPr>
          <a:xfrm>
            <a:off x="13360303" y="5412153"/>
            <a:ext cx="115030" cy="31964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 name="Rectangle 4">
            <a:extLst>
              <a:ext uri="{FF2B5EF4-FFF2-40B4-BE49-F238E27FC236}">
                <a16:creationId xmlns:a16="http://schemas.microsoft.com/office/drawing/2014/main" id="{D7AA9FE5-88A5-AE44-93A0-427BA90B29B9}"/>
              </a:ext>
            </a:extLst>
          </p:cNvPr>
          <p:cNvSpPr/>
          <p:nvPr userDrawn="1"/>
        </p:nvSpPr>
        <p:spPr>
          <a:xfrm>
            <a:off x="5998464" y="2267712"/>
            <a:ext cx="54864" cy="16824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23558CF-72F5-B94A-A40F-14A911987CA5}"/>
              </a:ext>
            </a:extLst>
          </p:cNvPr>
          <p:cNvSpPr txBox="1"/>
          <p:nvPr userDrawn="1"/>
        </p:nvSpPr>
        <p:spPr>
          <a:xfrm>
            <a:off x="2066544" y="2651867"/>
            <a:ext cx="3675888" cy="923330"/>
          </a:xfrm>
          <a:prstGeom prst="rect">
            <a:avLst/>
          </a:prstGeom>
          <a:noFill/>
        </p:spPr>
        <p:txBody>
          <a:bodyPr wrap="square" rtlCol="0">
            <a:spAutoFit/>
          </a:bodyPr>
          <a:lstStyle/>
          <a:p>
            <a:pPr algn="r"/>
            <a:r>
              <a:rPr lang="en-US" sz="5400" b="1" dirty="0">
                <a:solidFill>
                  <a:schemeClr val="bg1"/>
                </a:solidFill>
              </a:rPr>
              <a:t>THANK YOU</a:t>
            </a:r>
          </a:p>
        </p:txBody>
      </p:sp>
      <p:sp>
        <p:nvSpPr>
          <p:cNvPr id="7" name="TextBox 6">
            <a:extLst>
              <a:ext uri="{FF2B5EF4-FFF2-40B4-BE49-F238E27FC236}">
                <a16:creationId xmlns:a16="http://schemas.microsoft.com/office/drawing/2014/main" id="{89458D97-4D4A-D849-9E6E-3812FD9AA0B7}"/>
              </a:ext>
            </a:extLst>
          </p:cNvPr>
          <p:cNvSpPr txBox="1"/>
          <p:nvPr userDrawn="1"/>
        </p:nvSpPr>
        <p:spPr>
          <a:xfrm>
            <a:off x="6437376" y="2752344"/>
            <a:ext cx="3392424" cy="707886"/>
          </a:xfrm>
          <a:prstGeom prst="rect">
            <a:avLst/>
          </a:prstGeom>
          <a:noFill/>
        </p:spPr>
        <p:txBody>
          <a:bodyPr wrap="square" rtlCol="0">
            <a:spAutoFit/>
          </a:bodyPr>
          <a:lstStyle/>
          <a:p>
            <a:r>
              <a:rPr lang="en-US" sz="2000" dirty="0">
                <a:solidFill>
                  <a:schemeClr val="bg1"/>
                </a:solidFill>
              </a:rPr>
              <a:t>Some smaller text you may want to include here.</a:t>
            </a:r>
          </a:p>
        </p:txBody>
      </p:sp>
    </p:spTree>
    <p:extLst>
      <p:ext uri="{BB962C8B-B14F-4D97-AF65-F5344CB8AC3E}">
        <p14:creationId xmlns:p14="http://schemas.microsoft.com/office/powerpoint/2010/main" val="8849548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END SLIDE - DO NOT ALTER">
    <p:bg>
      <p:bgPr>
        <a:solidFill>
          <a:schemeClr val="bg2">
            <a:lumMod val="60000"/>
            <a:lumOff val="40000"/>
          </a:schemeClr>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BC99E9F-ECDD-3F41-9162-9941A21DA672}"/>
              </a:ext>
            </a:extLst>
          </p:cNvPr>
          <p:cNvPicPr>
            <a:picLocks noChangeAspect="1"/>
          </p:cNvPicPr>
          <p:nvPr userDrawn="1"/>
        </p:nvPicPr>
        <p:blipFill>
          <a:blip r:embed="rId2" cstate="email">
            <a:lum bright="70000" contrast="-70000"/>
            <a:alphaModFix/>
            <a:extLst>
              <a:ext uri="{BEBA8EAE-BF5A-486C-A8C5-ECC9F3942E4B}">
                <a14:imgProps xmlns:a14="http://schemas.microsoft.com/office/drawing/2010/main">
                  <a14:imgLayer r:embed="rId3">
                    <a14:imgEffect>
                      <a14:saturation sat="66000"/>
                    </a14:imgEffect>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3173791" y="4965564"/>
            <a:ext cx="1303942" cy="819805"/>
          </a:xfrm>
          <a:prstGeom prst="rect">
            <a:avLst/>
          </a:prstGeom>
        </p:spPr>
      </p:pic>
      <p:pic>
        <p:nvPicPr>
          <p:cNvPr id="12" name="Picture 11">
            <a:extLst>
              <a:ext uri="{FF2B5EF4-FFF2-40B4-BE49-F238E27FC236}">
                <a16:creationId xmlns:a16="http://schemas.microsoft.com/office/drawing/2014/main" id="{FB3B16FC-A858-0847-999C-EAF02CC7CC27}"/>
              </a:ext>
            </a:extLst>
          </p:cNvPr>
          <p:cNvPicPr>
            <a:picLocks noChangeAspect="1"/>
          </p:cNvPicPr>
          <p:nvPr userDrawn="1"/>
        </p:nvPicPr>
        <p:blipFill>
          <a:blip r:embed="rId4" cstate="email">
            <a:lum bright="70000" contrast="-70000"/>
            <a:alphaModFix amt="90000"/>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tretch>
            <a:fillRect/>
          </a:stretch>
        </p:blipFill>
        <p:spPr>
          <a:xfrm>
            <a:off x="5033694" y="5080435"/>
            <a:ext cx="4509760" cy="590062"/>
          </a:xfrm>
          <a:prstGeom prst="rect">
            <a:avLst/>
          </a:prstGeom>
        </p:spPr>
      </p:pic>
      <p:sp>
        <p:nvSpPr>
          <p:cNvPr id="13" name="Rectangle 12">
            <a:extLst>
              <a:ext uri="{FF2B5EF4-FFF2-40B4-BE49-F238E27FC236}">
                <a16:creationId xmlns:a16="http://schemas.microsoft.com/office/drawing/2014/main" id="{8ED52136-B88A-F740-AE12-5E176046E30B}"/>
              </a:ext>
            </a:extLst>
          </p:cNvPr>
          <p:cNvSpPr/>
          <p:nvPr userDrawn="1"/>
        </p:nvSpPr>
        <p:spPr>
          <a:xfrm flipH="1">
            <a:off x="4732038" y="4818166"/>
            <a:ext cx="47351" cy="1216925"/>
          </a:xfrm>
          <a:prstGeom prst="rect">
            <a:avLst/>
          </a:prstGeom>
          <a:solidFill>
            <a:schemeClr val="accent1">
              <a:lumMod val="75000"/>
              <a:alpha val="38000"/>
            </a:schemeClr>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2B49937B-EFF6-CC4D-AA6B-BD92887E8E71}"/>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2987547" y="2340864"/>
            <a:ext cx="6236865" cy="2048510"/>
          </a:xfrm>
          <a:prstGeom prst="rect">
            <a:avLst/>
          </a:prstGeom>
        </p:spPr>
      </p:pic>
    </p:spTree>
    <p:extLst>
      <p:ext uri="{BB962C8B-B14F-4D97-AF65-F5344CB8AC3E}">
        <p14:creationId xmlns:p14="http://schemas.microsoft.com/office/powerpoint/2010/main" val="282937223"/>
      </p:ext>
    </p:extLst>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obj">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252F45"/>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150" b="0" i="0">
                <a:solidFill>
                  <a:srgbClr val="003593"/>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4797573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9/16/2026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695223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29" Type="http://schemas.openxmlformats.org/officeDocument/2006/relationships/slideLayout" Target="../slideLayouts/slideLayout51.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slideLayout" Target="../slideLayouts/slideLayout50.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slideLayout" Target="../slideLayouts/slideLayout49.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67BED70F-71BB-C9EF-3144-D4C207934BD2}"/>
              </a:ext>
            </a:extLst>
          </p:cNvPr>
          <p:cNvSpPr>
            <a:spLocks noGrp="1"/>
          </p:cNvSpPr>
          <p:nvPr>
            <p:ph type="sldNum" sz="quarter" idx="4"/>
          </p:nvPr>
        </p:nvSpPr>
        <p:spPr>
          <a:xfrm>
            <a:off x="11460476" y="109304"/>
            <a:ext cx="609600" cy="365125"/>
          </a:xfrm>
          <a:prstGeom prst="rect">
            <a:avLst/>
          </a:prstGeom>
        </p:spPr>
        <p:txBody>
          <a:bodyPr/>
          <a:lstStyle>
            <a:lvl1pPr algn="r">
              <a:defRPr sz="1200">
                <a:solidFill>
                  <a:schemeClr val="accent4"/>
                </a:solidFill>
                <a:latin typeface="Calibri" panose="020F0502020204030204" pitchFamily="34" charset="0"/>
                <a:ea typeface="Calibri" panose="020F0502020204030204" pitchFamily="34" charset="0"/>
                <a:cs typeface="Calibri" panose="020F0502020204030204" pitchFamily="34" charset="0"/>
              </a:defRPr>
            </a:lvl1pPr>
          </a:lstStyle>
          <a:p>
            <a:fld id="{9C224E5A-3D3E-4D41-B801-89DD65E7A2DB}" type="slidenum">
              <a:rPr lang="en-US" smtClean="0"/>
              <a:pPr/>
              <a:t>‹#›</a:t>
            </a:fld>
            <a:endParaRPr lang="en-US"/>
          </a:p>
        </p:txBody>
      </p:sp>
      <p:sp>
        <p:nvSpPr>
          <p:cNvPr id="4" name="Footer Placeholder 4">
            <a:extLst>
              <a:ext uri="{FF2B5EF4-FFF2-40B4-BE49-F238E27FC236}">
                <a16:creationId xmlns:a16="http://schemas.microsoft.com/office/drawing/2014/main" id="{937C7E88-6BCE-0568-4980-BDE2089D9D6D}"/>
              </a:ext>
            </a:extLst>
          </p:cNvPr>
          <p:cNvSpPr>
            <a:spLocks noGrp="1"/>
          </p:cNvSpPr>
          <p:nvPr>
            <p:ph type="ftr" sz="quarter" idx="3"/>
          </p:nvPr>
        </p:nvSpPr>
        <p:spPr>
          <a:xfrm>
            <a:off x="838200" y="6311901"/>
            <a:ext cx="6096000" cy="426720"/>
          </a:xfrm>
          <a:prstGeom prst="rect">
            <a:avLst/>
          </a:prstGeom>
        </p:spPr>
        <p:txBody>
          <a:bodyPr anchor="b"/>
          <a:lstStyle>
            <a:lvl1pPr algn="l">
              <a:defRPr sz="1067">
                <a:solidFill>
                  <a:srgbClr val="003594"/>
                </a:solidFill>
                <a:latin typeface="Calibri" panose="020F0502020204030204" pitchFamily="34" charset="0"/>
                <a:ea typeface="Calibri" panose="020F0502020204030204" pitchFamily="34" charset="0"/>
                <a:cs typeface="Calibri" panose="020F0502020204030204" pitchFamily="34" charset="0"/>
              </a:defRPr>
            </a:lvl1pPr>
          </a:lstStyle>
          <a:p>
            <a:r>
              <a:rPr lang="en-US"/>
              <a:t>Citation</a:t>
            </a:r>
          </a:p>
        </p:txBody>
      </p:sp>
    </p:spTree>
    <p:extLst>
      <p:ext uri="{BB962C8B-B14F-4D97-AF65-F5344CB8AC3E}">
        <p14:creationId xmlns:p14="http://schemas.microsoft.com/office/powerpoint/2010/main" val="2243413226"/>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7" r:id="rId14"/>
    <p:sldLayoutId id="2147483718" r:id="rId15"/>
    <p:sldLayoutId id="2147483719" r:id="rId16"/>
    <p:sldLayoutId id="2147483720" r:id="rId17"/>
    <p:sldLayoutId id="2147483723" r:id="rId18"/>
    <p:sldLayoutId id="2147483725" r:id="rId19"/>
    <p:sldLayoutId id="2147483726" r:id="rId20"/>
    <p:sldLayoutId id="2147483727" r:id="rId21"/>
    <p:sldLayoutId id="2147483728" r:id="rId22"/>
  </p:sldLayoutIdLst>
  <p:hf sldNum="0" hdr="0" dt="0"/>
  <p:txStyles>
    <p:titleStyle>
      <a:lvl1pPr algn="l" defTabSz="914377" rtl="0" eaLnBrk="1" latinLnBrk="0" hangingPunct="1">
        <a:lnSpc>
          <a:spcPct val="90000"/>
        </a:lnSpc>
        <a:spcBef>
          <a:spcPct val="0"/>
        </a:spcBef>
        <a:buNone/>
        <a:defRPr sz="44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p:titleStyle>
    <p:bodyStyle>
      <a:lvl1pPr marL="243834" indent="-243834" algn="l" defTabSz="914377" rtl="0" eaLnBrk="1" latinLnBrk="0" hangingPunct="1">
        <a:lnSpc>
          <a:spcPct val="90000"/>
        </a:lnSpc>
        <a:spcBef>
          <a:spcPts val="800"/>
        </a:spcBef>
        <a:buFont typeface="Arial" panose="020B0604020202020204" pitchFamily="34" charset="0"/>
        <a:buChar char="•"/>
        <a:defRPr sz="3200" kern="1200">
          <a:solidFill>
            <a:srgbClr val="003594"/>
          </a:solidFill>
          <a:latin typeface="Calibri" panose="020F0502020204030204" pitchFamily="34" charset="0"/>
          <a:ea typeface="Calibri" panose="020F0502020204030204" pitchFamily="34" charset="0"/>
          <a:cs typeface="Calibri" panose="020F0502020204030204" pitchFamily="34" charset="0"/>
        </a:defRPr>
      </a:lvl1pPr>
      <a:lvl2pPr marL="487668" indent="-243834" algn="l" defTabSz="914377" rtl="0" eaLnBrk="1" latinLnBrk="0" hangingPunct="1">
        <a:lnSpc>
          <a:spcPct val="90000"/>
        </a:lnSpc>
        <a:spcBef>
          <a:spcPts val="800"/>
        </a:spcBef>
        <a:buFont typeface="Arial" panose="020B0604020202020204" pitchFamily="34" charset="0"/>
        <a:buChar char="•"/>
        <a:defRPr sz="2667"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731502" indent="-243834" algn="l" defTabSz="914377" rtl="0" eaLnBrk="1" latinLnBrk="0" hangingPunct="1">
        <a:lnSpc>
          <a:spcPct val="90000"/>
        </a:lnSpc>
        <a:spcBef>
          <a:spcPts val="800"/>
        </a:spcBef>
        <a:buFont typeface="Arial" panose="020B0604020202020204" pitchFamily="34" charset="0"/>
        <a:buChar char="•"/>
        <a:defRPr sz="2133"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5E10E-F7B4-9644-BFCC-D916ACA5ED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7514D02-75B6-6546-AE0E-66E67B770B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56788974"/>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 id="2147483758" r:id="rId16"/>
    <p:sldLayoutId id="2147483759" r:id="rId17"/>
    <p:sldLayoutId id="2147483760" r:id="rId18"/>
    <p:sldLayoutId id="2147483761" r:id="rId19"/>
    <p:sldLayoutId id="2147483762" r:id="rId20"/>
    <p:sldLayoutId id="2147483763" r:id="rId21"/>
    <p:sldLayoutId id="2147483764" r:id="rId22"/>
    <p:sldLayoutId id="2147483765" r:id="rId23"/>
    <p:sldLayoutId id="2147483766" r:id="rId24"/>
    <p:sldLayoutId id="2147483767" r:id="rId25"/>
    <p:sldLayoutId id="2147483768" r:id="rId26"/>
    <p:sldLayoutId id="2147483769" r:id="rId27"/>
    <p:sldLayoutId id="2147483770" r:id="rId28"/>
    <p:sldLayoutId id="2147483771" r:id="rId29"/>
  </p:sldLayoutIdLst>
  <p:txStyles>
    <p:titleStyle>
      <a:lvl1pPr algn="l" defTabSz="914400" rtl="0" eaLnBrk="1" latinLnBrk="0" hangingPunct="1">
        <a:lnSpc>
          <a:spcPct val="90000"/>
        </a:lnSpc>
        <a:spcBef>
          <a:spcPct val="0"/>
        </a:spcBef>
        <a:buNone/>
        <a:defRPr sz="4400" b="0" kern="1200">
          <a:solidFill>
            <a:schemeClr val="accent2">
              <a:lumMod val="75000"/>
            </a:schemeClr>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2">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accent3">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1.xml"/><Relationship Id="rId4" Type="http://schemas.openxmlformats.org/officeDocument/2006/relationships/image" Target="../media/image24.jpeg"/></Relationships>
</file>

<file path=ppt/slides/_rels/slide2.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notesSlide" Target="../notesSlides/notesSlide2.xml"/><Relationship Id="rId7" Type="http://schemas.openxmlformats.org/officeDocument/2006/relationships/image" Target="../media/image28.svg"/><Relationship Id="rId2" Type="http://schemas.openxmlformats.org/officeDocument/2006/relationships/slideLayout" Target="../slideLayouts/slideLayout4.xml"/><Relationship Id="rId1" Type="http://schemas.openxmlformats.org/officeDocument/2006/relationships/tags" Target="../tags/tag2.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0.xml"/><Relationship Id="rId1" Type="http://schemas.openxmlformats.org/officeDocument/2006/relationships/tags" Target="../tags/tag7.xml"/><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45.xml"/></Relationships>
</file>

<file path=ppt/slides/_rels/slide1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5.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8.xml"/></Relationships>
</file>

<file path=ppt/slides/_rels/slide2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5.xml"/></Relationships>
</file>

<file path=ppt/slides/_rels/slide2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5.xml"/></Relationships>
</file>

<file path=ppt/slides/_rels/slide3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4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4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2.xml"/></Relationships>
</file>

<file path=ppt/slides/_rels/slide4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microsoft.com/office/2018/10/relationships/comments" Target="../comments/modernComment_177A_69CF4C66.xml"/><Relationship Id="rId1" Type="http://schemas.openxmlformats.org/officeDocument/2006/relationships/slideLayout" Target="../slideLayouts/slideLayout4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5.xml"/><Relationship Id="rId1" Type="http://schemas.openxmlformats.org/officeDocument/2006/relationships/slideLayout" Target="../slideLayouts/slideLayout45.xml"/><Relationship Id="rId5" Type="http://schemas.openxmlformats.org/officeDocument/2006/relationships/image" Target="../media/image59.png"/><Relationship Id="rId4" Type="http://schemas.openxmlformats.org/officeDocument/2006/relationships/image" Target="../media/image5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4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6.xml"/><Relationship Id="rId1" Type="http://schemas.openxmlformats.org/officeDocument/2006/relationships/slideLayout" Target="../slideLayouts/slideLayout45.xml"/></Relationships>
</file>

<file path=ppt/slides/_rels/slide4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7.xml"/><Relationship Id="rId1" Type="http://schemas.openxmlformats.org/officeDocument/2006/relationships/slideLayout" Target="../slideLayouts/slideLayout45.xml"/></Relationships>
</file>

<file path=ppt/slides/_rels/slide5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8.xml"/><Relationship Id="rId1" Type="http://schemas.openxmlformats.org/officeDocument/2006/relationships/slideLayout" Target="../slideLayouts/slideLayout50.xml"/><Relationship Id="rId4" Type="http://schemas.openxmlformats.org/officeDocument/2006/relationships/image" Target="../media/image63.jpeg"/></Relationships>
</file>

<file path=ppt/slides/_rels/slide51.xml.rels><?xml version="1.0" encoding="UTF-8" standalone="yes"?>
<Relationships xmlns="http://schemas.openxmlformats.org/package/2006/relationships"><Relationship Id="rId3" Type="http://schemas.openxmlformats.org/officeDocument/2006/relationships/hyperlink" Target="https://www.tomorrowshealthcare.org/home/homes-alt-container/home-coe" TargetMode="External"/><Relationship Id="rId2" Type="http://schemas.openxmlformats.org/officeDocument/2006/relationships/notesSlide" Target="../notesSlides/notesSlide29.xml"/><Relationship Id="rId1" Type="http://schemas.openxmlformats.org/officeDocument/2006/relationships/slideLayout" Target="../slideLayouts/slideLayout22.xml"/><Relationship Id="rId4" Type="http://schemas.openxmlformats.org/officeDocument/2006/relationships/image" Target="../media/image64.png"/></Relationships>
</file>

<file path=ppt/slides/_rels/slide52.xml.rels><?xml version="1.0" encoding="UTF-8" standalone="yes"?>
<Relationships xmlns="http://schemas.openxmlformats.org/package/2006/relationships"><Relationship Id="rId3" Type="http://schemas.openxmlformats.org/officeDocument/2006/relationships/hyperlink" Target="https://www.samhsa.gov/sites/default/files/programs_campaigns/brss_tacs/peer-support-2017.pdf" TargetMode="External"/><Relationship Id="rId2" Type="http://schemas.openxmlformats.org/officeDocument/2006/relationships/image" Target="../media/image62.png"/><Relationship Id="rId1" Type="http://schemas.openxmlformats.org/officeDocument/2006/relationships/slideLayout" Target="../slideLayouts/slideLayout50.xml"/><Relationship Id="rId6" Type="http://schemas.openxmlformats.org/officeDocument/2006/relationships/hyperlink" Target="https://www.ncsbn.org/public-files/2016JNR_Decision-Making-Framework.pdf" TargetMode="External"/><Relationship Id="rId5" Type="http://schemas.openxmlformats.org/officeDocument/2006/relationships/hyperlink" Target="http://www.williamwhitepapers.com/pr/dlm_uploads/Peer-Supervision-Competencies-2017.pdf" TargetMode="External"/><Relationship Id="rId4" Type="http://schemas.openxmlformats.org/officeDocument/2006/relationships/hyperlink" Target="https://www.samhsa.gov/sites/default/files/guidelines_peer-supervision_ppt_withpresenternotes_cp2.pdf"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0.xml"/><Relationship Id="rId1" Type="http://schemas.openxmlformats.org/officeDocument/2006/relationships/slideLayout" Target="../slideLayouts/slideLayout51.xml"/><Relationship Id="rId5" Type="http://schemas.openxmlformats.org/officeDocument/2006/relationships/image" Target="../media/image67.png"/><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62C5E-D061-4CEA-B4F6-32C5FCF956C9}"/>
              </a:ext>
            </a:extLst>
          </p:cNvPr>
          <p:cNvSpPr>
            <a:spLocks noGrp="1"/>
          </p:cNvSpPr>
          <p:nvPr>
            <p:ph type="title"/>
          </p:nvPr>
        </p:nvSpPr>
        <p:spPr/>
        <p:txBody>
          <a:bodyPr/>
          <a:lstStyle/>
          <a:p>
            <a:pPr algn="ctr"/>
            <a:r>
              <a:rPr lang="en-US" sz="2400"/>
              <a:t>Welcome! </a:t>
            </a:r>
            <a:br>
              <a:rPr lang="en-US" sz="2400"/>
            </a:br>
            <a:r>
              <a:rPr lang="en-US" sz="2400"/>
              <a:t>While we wait to start, please review ways to </a:t>
            </a:r>
            <a:r>
              <a:rPr lang="en-US" sz="2400">
                <a:ea typeface="+mn-lt"/>
                <a:cs typeface="+mn-lt"/>
              </a:rPr>
              <a:t>navigate this webinar.</a:t>
            </a:r>
            <a:endParaRPr lang="en-US" sz="2400">
              <a:cs typeface="Calibri" panose="020F0502020204030204"/>
            </a:endParaRPr>
          </a:p>
        </p:txBody>
      </p:sp>
      <p:sp>
        <p:nvSpPr>
          <p:cNvPr id="5" name="TextBox 4">
            <a:extLst>
              <a:ext uri="{FF2B5EF4-FFF2-40B4-BE49-F238E27FC236}">
                <a16:creationId xmlns:a16="http://schemas.microsoft.com/office/drawing/2014/main" id="{9C4E7314-EA36-4B3B-8DAE-86E6B2392A5B}"/>
              </a:ext>
            </a:extLst>
          </p:cNvPr>
          <p:cNvSpPr txBox="1"/>
          <p:nvPr/>
        </p:nvSpPr>
        <p:spPr>
          <a:xfrm>
            <a:off x="1294093" y="1696839"/>
            <a:ext cx="9805811" cy="461537"/>
          </a:xfrm>
          <a:prstGeom prst="rect">
            <a:avLst/>
          </a:prstGeom>
          <a:noFill/>
        </p:spPr>
        <p:txBody>
          <a:bodyPr wrap="square" rtlCol="0">
            <a:spAutoFit/>
          </a:bodyPr>
          <a:lstStyle/>
          <a:p>
            <a:pPr defTabSz="456755">
              <a:defRPr/>
            </a:pPr>
            <a:r>
              <a:rPr lang="en-US" sz="2399">
                <a:solidFill>
                  <a:srgbClr val="003594"/>
                </a:solidFill>
                <a:latin typeface="Calibri" panose="020F0502020204030204" pitchFamily="34" charset="0"/>
              </a:rPr>
              <a:t>If you move your </a:t>
            </a:r>
            <a:r>
              <a:rPr lang="en-US" sz="2399" b="1">
                <a:solidFill>
                  <a:srgbClr val="003594"/>
                </a:solidFill>
                <a:latin typeface="Calibri" panose="020F0502020204030204" pitchFamily="34" charset="0"/>
              </a:rPr>
              <a:t>cursor</a:t>
            </a:r>
            <a:r>
              <a:rPr lang="en-US" sz="2399">
                <a:solidFill>
                  <a:srgbClr val="003594"/>
                </a:solidFill>
                <a:latin typeface="Calibri" panose="020F0502020204030204" pitchFamily="34" charset="0"/>
              </a:rPr>
              <a:t> to the </a:t>
            </a:r>
            <a:r>
              <a:rPr lang="en-US" sz="2399" b="1">
                <a:solidFill>
                  <a:srgbClr val="003594"/>
                </a:solidFill>
                <a:latin typeface="Calibri" panose="020F0502020204030204" pitchFamily="34" charset="0"/>
              </a:rPr>
              <a:t>bottom</a:t>
            </a:r>
            <a:r>
              <a:rPr lang="en-US" sz="2399">
                <a:solidFill>
                  <a:srgbClr val="003594"/>
                </a:solidFill>
                <a:latin typeface="Calibri" panose="020F0502020204030204" pitchFamily="34" charset="0"/>
              </a:rPr>
              <a:t> of </a:t>
            </a:r>
            <a:r>
              <a:rPr lang="en-US" sz="2399" b="1">
                <a:solidFill>
                  <a:srgbClr val="003594"/>
                </a:solidFill>
                <a:latin typeface="Calibri" panose="020F0502020204030204" pitchFamily="34" charset="0"/>
              </a:rPr>
              <a:t>your screen </a:t>
            </a:r>
            <a:r>
              <a:rPr lang="en-US" sz="2399">
                <a:solidFill>
                  <a:srgbClr val="003594"/>
                </a:solidFill>
                <a:latin typeface="Calibri" panose="020F0502020204030204" pitchFamily="34" charset="0"/>
              </a:rPr>
              <a:t>you will see a </a:t>
            </a:r>
            <a:r>
              <a:rPr lang="en-US" sz="2399" b="1">
                <a:solidFill>
                  <a:srgbClr val="003594"/>
                </a:solidFill>
                <a:latin typeface="Calibri" panose="020F0502020204030204" pitchFamily="34" charset="0"/>
              </a:rPr>
              <a:t>menu</a:t>
            </a:r>
            <a:r>
              <a:rPr lang="en-US" sz="2399">
                <a:solidFill>
                  <a:srgbClr val="003594"/>
                </a:solidFill>
                <a:latin typeface="Calibri" panose="020F0502020204030204" pitchFamily="34" charset="0"/>
              </a:rPr>
              <a:t>.</a:t>
            </a:r>
            <a:endParaRPr lang="en-US" sz="2399">
              <a:solidFill>
                <a:srgbClr val="57575A"/>
              </a:solidFill>
              <a:latin typeface="Calibri" panose="020F0502020204030204"/>
            </a:endParaRPr>
          </a:p>
        </p:txBody>
      </p:sp>
      <p:pic>
        <p:nvPicPr>
          <p:cNvPr id="1028" name="Picture 4">
            <a:extLst>
              <a:ext uri="{FF2B5EF4-FFF2-40B4-BE49-F238E27FC236}">
                <a16:creationId xmlns:a16="http://schemas.microsoft.com/office/drawing/2014/main" id="{E8B4789B-7A6C-5EE1-4A96-D8F5D22789DB}"/>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98603" y="2316348"/>
            <a:ext cx="10401300" cy="62750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39E7BAB8-7AF2-FE53-54CA-922A9D1FF3AE}"/>
              </a:ext>
            </a:extLst>
          </p:cNvPr>
          <p:cNvSpPr txBox="1"/>
          <p:nvPr/>
        </p:nvSpPr>
        <p:spPr>
          <a:xfrm>
            <a:off x="1155961" y="3273392"/>
            <a:ext cx="10082079" cy="2562285"/>
          </a:xfrm>
          <a:prstGeom prst="rect">
            <a:avLst/>
          </a:prstGeom>
          <a:noFill/>
        </p:spPr>
        <p:txBody>
          <a:bodyPr wrap="square" lIns="91359" tIns="45679" rIns="91359" bIns="45679" rtlCol="0" anchor="t">
            <a:spAutoFit/>
          </a:bodyPr>
          <a:lstStyle/>
          <a:p>
            <a:pPr defTabSz="456755" fontAlgn="base">
              <a:defRPr/>
            </a:pPr>
            <a:r>
              <a:rPr lang="en-US" sz="2351">
                <a:solidFill>
                  <a:srgbClr val="003594"/>
                </a:solidFill>
                <a:latin typeface="Calibri" panose="020F0502020204030204"/>
              </a:rPr>
              <a:t>This menu allows you to </a:t>
            </a:r>
            <a:r>
              <a:rPr lang="en-US" sz="2351" b="1">
                <a:solidFill>
                  <a:srgbClr val="003594"/>
                </a:solidFill>
                <a:latin typeface="Calibri" panose="020F0502020204030204"/>
              </a:rPr>
              <a:t>control</a:t>
            </a:r>
            <a:r>
              <a:rPr lang="en-US" sz="2351">
                <a:solidFill>
                  <a:srgbClr val="003594"/>
                </a:solidFill>
                <a:latin typeface="Calibri" panose="020F0502020204030204"/>
              </a:rPr>
              <a:t>:</a:t>
            </a:r>
            <a:r>
              <a:rPr lang="en-US" sz="2351">
                <a:solidFill>
                  <a:srgbClr val="57575A"/>
                </a:solidFill>
                <a:latin typeface="Calibri" panose="020F0502020204030204"/>
              </a:rPr>
              <a:t>​</a:t>
            </a:r>
          </a:p>
          <a:p>
            <a:pPr marL="456531" lvl="1" defTabSz="456755" fontAlgn="base">
              <a:buFont typeface="Arial" panose="020B0604020202020204" pitchFamily="34" charset="0"/>
              <a:buChar char="•"/>
              <a:defRPr/>
            </a:pPr>
            <a:r>
              <a:rPr lang="en-US" sz="2399">
                <a:solidFill>
                  <a:srgbClr val="003594"/>
                </a:solidFill>
                <a:latin typeface="Calibri" panose="020F0502020204030204"/>
              </a:rPr>
              <a:t>React (“</a:t>
            </a:r>
            <a:r>
              <a:rPr lang="en-US" sz="2399" b="1">
                <a:solidFill>
                  <a:srgbClr val="003594"/>
                </a:solidFill>
                <a:latin typeface="Calibri" panose="020F0502020204030204"/>
              </a:rPr>
              <a:t>Raise Hand</a:t>
            </a:r>
            <a:r>
              <a:rPr lang="en-US" sz="2399">
                <a:solidFill>
                  <a:srgbClr val="003594"/>
                </a:solidFill>
                <a:latin typeface="Calibri" panose="020F0502020204030204"/>
              </a:rPr>
              <a:t>” is under this option)</a:t>
            </a:r>
            <a:endParaRPr lang="en-US" sz="2399">
              <a:solidFill>
                <a:srgbClr val="57575A"/>
              </a:solidFill>
              <a:latin typeface="Calibri" panose="020F0502020204030204"/>
              <a:cs typeface="Calibri"/>
            </a:endParaRPr>
          </a:p>
          <a:p>
            <a:pPr marL="456531" lvl="1" defTabSz="456755" fontAlgn="base">
              <a:buFont typeface="Arial" panose="020B0604020202020204" pitchFamily="34" charset="0"/>
              <a:buChar char="•"/>
              <a:defRPr/>
            </a:pPr>
            <a:r>
              <a:rPr lang="en-US" sz="2351">
                <a:solidFill>
                  <a:srgbClr val="003594"/>
                </a:solidFill>
                <a:latin typeface="Calibri" panose="020F0502020204030204"/>
              </a:rPr>
              <a:t>Access to the</a:t>
            </a:r>
            <a:r>
              <a:rPr lang="en-US" sz="2351" b="1">
                <a:solidFill>
                  <a:srgbClr val="003594"/>
                </a:solidFill>
                <a:latin typeface="Calibri" panose="020F0502020204030204"/>
              </a:rPr>
              <a:t> Chat </a:t>
            </a:r>
            <a:r>
              <a:rPr lang="en-US" sz="2351">
                <a:solidFill>
                  <a:srgbClr val="003594"/>
                </a:solidFill>
                <a:latin typeface="Calibri" panose="020F0502020204030204"/>
              </a:rPr>
              <a:t>box</a:t>
            </a:r>
            <a:r>
              <a:rPr lang="en-US" sz="2351">
                <a:solidFill>
                  <a:srgbClr val="57575A"/>
                </a:solidFill>
                <a:latin typeface="Calibri" panose="020F0502020204030204"/>
              </a:rPr>
              <a:t>​</a:t>
            </a:r>
            <a:endParaRPr lang="en-US" sz="2351">
              <a:solidFill>
                <a:srgbClr val="57575A"/>
              </a:solidFill>
              <a:latin typeface="Calibri" panose="020F0502020204030204"/>
              <a:cs typeface="Calibri"/>
            </a:endParaRPr>
          </a:p>
          <a:p>
            <a:pPr defTabSz="456755">
              <a:defRPr/>
            </a:pPr>
            <a:endParaRPr lang="en-US" sz="2351">
              <a:solidFill>
                <a:srgbClr val="003594"/>
              </a:solidFill>
              <a:latin typeface="Calibri" panose="020F0502020204030204"/>
              <a:ea typeface="Calibri" panose="020F0502020204030204"/>
              <a:cs typeface="Calibri" panose="020F0502020204030204"/>
            </a:endParaRPr>
          </a:p>
          <a:p>
            <a:pPr defTabSz="456755">
              <a:defRPr/>
            </a:pPr>
            <a:r>
              <a:rPr lang="en-US" sz="2400">
                <a:solidFill>
                  <a:srgbClr val="003594"/>
                </a:solidFill>
                <a:latin typeface="Calibri" panose="020F0502020204030204"/>
                <a:ea typeface="Calibri" panose="020F0502020204030204"/>
                <a:cs typeface="Calibri" panose="020F0502020204030204"/>
              </a:rPr>
              <a:t>Camera options are not available for participants. Participants can be unmuted by raising their hand and being recognized by the presenter.</a:t>
            </a:r>
            <a:endParaRPr lang="en-US" sz="2400">
              <a:solidFill>
                <a:srgbClr val="003594"/>
              </a:solidFill>
              <a:latin typeface="Calibri" panose="020F0502020204030204"/>
              <a:cs typeface="Calibri" panose="020F0502020204030204"/>
            </a:endParaRPr>
          </a:p>
          <a:p>
            <a:pPr defTabSz="456755">
              <a:defRPr/>
            </a:pPr>
            <a:endParaRPr lang="en-US" sz="1799">
              <a:solidFill>
                <a:srgbClr val="57575A"/>
              </a:solidFill>
              <a:latin typeface="Calibri" panose="020F0502020204030204"/>
              <a:cs typeface="Calibri" panose="020F0502020204030204"/>
            </a:endParaRPr>
          </a:p>
        </p:txBody>
      </p:sp>
    </p:spTree>
    <p:custDataLst>
      <p:tags r:id="rId1"/>
    </p:custDataLst>
    <p:extLst>
      <p:ext uri="{BB962C8B-B14F-4D97-AF65-F5344CB8AC3E}">
        <p14:creationId xmlns:p14="http://schemas.microsoft.com/office/powerpoint/2010/main" val="1917740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B15185-FB6B-4413-9957-D599CC61DDFD}"/>
              </a:ext>
            </a:extLst>
          </p:cNvPr>
          <p:cNvSpPr>
            <a:spLocks noGrp="1"/>
          </p:cNvSpPr>
          <p:nvPr>
            <p:ph type="title"/>
          </p:nvPr>
        </p:nvSpPr>
        <p:spPr/>
        <p:txBody>
          <a:bodyPr/>
          <a:lstStyle/>
          <a:p>
            <a:r>
              <a:rPr lang="en-US" sz="3500"/>
              <a:t>Housekeeping</a:t>
            </a:r>
            <a:endParaRPr lang="en-US" sz="3500">
              <a:highlight>
                <a:srgbClr val="FFFF00"/>
              </a:highlight>
            </a:endParaRPr>
          </a:p>
        </p:txBody>
      </p:sp>
      <p:grpSp>
        <p:nvGrpSpPr>
          <p:cNvPr id="40" name="Group 39">
            <a:extLst>
              <a:ext uri="{FF2B5EF4-FFF2-40B4-BE49-F238E27FC236}">
                <a16:creationId xmlns:a16="http://schemas.microsoft.com/office/drawing/2014/main" id="{C4B7813B-59B3-20C0-E9FE-910EA09DB200}"/>
              </a:ext>
              <a:ext uri="{C183D7F6-B498-43B3-948B-1728B52AA6E4}">
                <adec:decorative xmlns:adec="http://schemas.microsoft.com/office/drawing/2017/decorative" val="1"/>
              </a:ext>
            </a:extLst>
          </p:cNvPr>
          <p:cNvGrpSpPr/>
          <p:nvPr/>
        </p:nvGrpSpPr>
        <p:grpSpPr>
          <a:xfrm>
            <a:off x="575134" y="1828476"/>
            <a:ext cx="2342279" cy="4007925"/>
            <a:chOff x="651933" y="1569275"/>
            <a:chExt cx="2342279" cy="4007925"/>
          </a:xfrm>
        </p:grpSpPr>
        <p:pic>
          <p:nvPicPr>
            <p:cNvPr id="31" name="Content Placeholder 6" descr="Video camera with solid fill">
              <a:extLst>
                <a:ext uri="{FF2B5EF4-FFF2-40B4-BE49-F238E27FC236}">
                  <a16:creationId xmlns:a16="http://schemas.microsoft.com/office/drawing/2014/main" id="{4310124B-86A5-AD54-39EE-EF1140CA52B4}"/>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05348" y="1569275"/>
              <a:ext cx="2035123" cy="2035122"/>
            </a:xfrm>
            <a:prstGeom prst="rect">
              <a:avLst/>
            </a:prstGeom>
          </p:spPr>
        </p:pic>
        <p:sp>
          <p:nvSpPr>
            <p:cNvPr id="10" name="TextBox 9">
              <a:extLst>
                <a:ext uri="{FF2B5EF4-FFF2-40B4-BE49-F238E27FC236}">
                  <a16:creationId xmlns:a16="http://schemas.microsoft.com/office/drawing/2014/main" id="{5393A0A6-8B48-4D53-8ADE-FD3813A4E9B9}"/>
                </a:ext>
              </a:extLst>
            </p:cNvPr>
            <p:cNvSpPr txBox="1"/>
            <p:nvPr/>
          </p:nvSpPr>
          <p:spPr>
            <a:xfrm>
              <a:off x="651933" y="4192205"/>
              <a:ext cx="2342279" cy="1384995"/>
            </a:xfrm>
            <a:prstGeom prst="rect">
              <a:avLst/>
            </a:prstGeom>
            <a:noFill/>
          </p:spPr>
          <p:txBody>
            <a:bodyPr wrap="square" lIns="91440" tIns="45720" rIns="91440" bIns="45720" rtlCol="0" anchor="t">
              <a:normAutofit fontScale="92500" lnSpcReduction="10000"/>
            </a:bodyPr>
            <a:lstStyle/>
            <a:p>
              <a:pPr algn="ctr" defTabSz="457189">
                <a:defRPr/>
              </a:pPr>
              <a:r>
                <a:rPr lang="en-US" sz="2400">
                  <a:solidFill>
                    <a:srgbClr val="003594"/>
                  </a:solidFill>
                  <a:latin typeface="Calibri" panose="020F0502020204030204"/>
                </a:rPr>
                <a:t>This session is being recorded to </a:t>
              </a:r>
              <a:r>
                <a:rPr lang="en-US" sz="2400" b="1">
                  <a:solidFill>
                    <a:srgbClr val="003594"/>
                  </a:solidFill>
                  <a:latin typeface="Calibri" panose="020F0502020204030204"/>
                </a:rPr>
                <a:t>Tomorrow’s Healthcare</a:t>
              </a:r>
              <a:r>
                <a:rPr lang="en-US" sz="2400">
                  <a:solidFill>
                    <a:srgbClr val="003594"/>
                  </a:solidFill>
                  <a:latin typeface="Calibri" panose="020F0502020204030204"/>
                </a:rPr>
                <a:t>.</a:t>
              </a:r>
            </a:p>
          </p:txBody>
        </p:sp>
      </p:grpSp>
      <p:grpSp>
        <p:nvGrpSpPr>
          <p:cNvPr id="41" name="Group 40">
            <a:extLst>
              <a:ext uri="{FF2B5EF4-FFF2-40B4-BE49-F238E27FC236}">
                <a16:creationId xmlns:a16="http://schemas.microsoft.com/office/drawing/2014/main" id="{B3475056-7B71-6276-82FD-64BDAA71D982}"/>
              </a:ext>
              <a:ext uri="{C183D7F6-B498-43B3-948B-1728B52AA6E4}">
                <adec:decorative xmlns:adec="http://schemas.microsoft.com/office/drawing/2017/decorative" val="1"/>
              </a:ext>
            </a:extLst>
          </p:cNvPr>
          <p:cNvGrpSpPr/>
          <p:nvPr/>
        </p:nvGrpSpPr>
        <p:grpSpPr>
          <a:xfrm>
            <a:off x="3268884" y="1894482"/>
            <a:ext cx="2468505" cy="4126585"/>
            <a:chOff x="3345682" y="1635280"/>
            <a:chExt cx="2468505" cy="4126586"/>
          </a:xfrm>
        </p:grpSpPr>
        <p:pic>
          <p:nvPicPr>
            <p:cNvPr id="12" name="Content Placeholder 6" descr="Employee badge with solid fill">
              <a:extLst>
                <a:ext uri="{FF2B5EF4-FFF2-40B4-BE49-F238E27FC236}">
                  <a16:creationId xmlns:a16="http://schemas.microsoft.com/office/drawing/2014/main" id="{44ED6444-2408-4C48-8EBF-AA7CC3B9BAD2}"/>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577834" y="1635280"/>
              <a:ext cx="1978759" cy="1978759"/>
            </a:xfrm>
            <a:prstGeom prst="rect">
              <a:avLst/>
            </a:prstGeom>
          </p:spPr>
        </p:pic>
        <p:sp>
          <p:nvSpPr>
            <p:cNvPr id="18" name="TextBox 17">
              <a:extLst>
                <a:ext uri="{FF2B5EF4-FFF2-40B4-BE49-F238E27FC236}">
                  <a16:creationId xmlns:a16="http://schemas.microsoft.com/office/drawing/2014/main" id="{68B5132E-EB8B-449B-ADCA-4FA2A193C858}"/>
                </a:ext>
              </a:extLst>
            </p:cNvPr>
            <p:cNvSpPr txBox="1"/>
            <p:nvPr/>
          </p:nvSpPr>
          <p:spPr>
            <a:xfrm>
              <a:off x="3345682" y="4192206"/>
              <a:ext cx="2468505" cy="1569660"/>
            </a:xfrm>
            <a:prstGeom prst="rect">
              <a:avLst/>
            </a:prstGeom>
            <a:noFill/>
          </p:spPr>
          <p:txBody>
            <a:bodyPr wrap="square" lIns="91440" tIns="45720" rIns="91440" bIns="45720" rtlCol="0" anchor="t">
              <a:spAutoFit/>
            </a:bodyPr>
            <a:lstStyle/>
            <a:p>
              <a:pPr algn="ctr" defTabSz="457189">
                <a:defRPr/>
              </a:pPr>
              <a:r>
                <a:rPr lang="en-US" sz="2400">
                  <a:solidFill>
                    <a:srgbClr val="003594"/>
                  </a:solidFill>
                  <a:latin typeface="Calibri" panose="020F0502020204030204"/>
                </a:rPr>
                <a:t>If you used a forwarded link, we need your </a:t>
              </a:r>
              <a:r>
                <a:rPr lang="en-US" sz="2400" b="1">
                  <a:solidFill>
                    <a:srgbClr val="003594"/>
                  </a:solidFill>
                  <a:latin typeface="Calibri" panose="020F0502020204030204"/>
                </a:rPr>
                <a:t>email address</a:t>
              </a:r>
              <a:r>
                <a:rPr lang="en-US" sz="2400">
                  <a:solidFill>
                    <a:srgbClr val="003594"/>
                  </a:solidFill>
                  <a:latin typeface="Calibri" panose="020F0502020204030204"/>
                </a:rPr>
                <a:t>.</a:t>
              </a:r>
            </a:p>
          </p:txBody>
        </p:sp>
      </p:grpSp>
      <p:grpSp>
        <p:nvGrpSpPr>
          <p:cNvPr id="42" name="Group 41">
            <a:extLst>
              <a:ext uri="{FF2B5EF4-FFF2-40B4-BE49-F238E27FC236}">
                <a16:creationId xmlns:a16="http://schemas.microsoft.com/office/drawing/2014/main" id="{434840D9-6FDF-7990-423E-8FFFB51154CE}"/>
              </a:ext>
              <a:ext uri="{C183D7F6-B498-43B3-948B-1728B52AA6E4}">
                <adec:decorative xmlns:adec="http://schemas.microsoft.com/office/drawing/2017/decorative" val="1"/>
              </a:ext>
            </a:extLst>
          </p:cNvPr>
          <p:cNvGrpSpPr/>
          <p:nvPr/>
        </p:nvGrpSpPr>
        <p:grpSpPr>
          <a:xfrm>
            <a:off x="6064111" y="1890074"/>
            <a:ext cx="2645079" cy="3761662"/>
            <a:chOff x="6140910" y="1630872"/>
            <a:chExt cx="2645079" cy="3761663"/>
          </a:xfrm>
        </p:grpSpPr>
        <p:sp>
          <p:nvSpPr>
            <p:cNvPr id="19" name="TextBox 18">
              <a:extLst>
                <a:ext uri="{FF2B5EF4-FFF2-40B4-BE49-F238E27FC236}">
                  <a16:creationId xmlns:a16="http://schemas.microsoft.com/office/drawing/2014/main" id="{E6C99B87-2966-4A4F-A272-EB1C2D7A7284}"/>
                </a:ext>
              </a:extLst>
            </p:cNvPr>
            <p:cNvSpPr txBox="1"/>
            <p:nvPr/>
          </p:nvSpPr>
          <p:spPr>
            <a:xfrm>
              <a:off x="6165657" y="4192206"/>
              <a:ext cx="2620332" cy="1200329"/>
            </a:xfrm>
            <a:prstGeom prst="rect">
              <a:avLst/>
            </a:prstGeom>
            <a:noFill/>
          </p:spPr>
          <p:txBody>
            <a:bodyPr wrap="square" lIns="91440" tIns="45720" rIns="91440" bIns="45720" rtlCol="0" anchor="t">
              <a:spAutoFit/>
            </a:bodyPr>
            <a:lstStyle/>
            <a:p>
              <a:pPr algn="ctr" defTabSz="457189">
                <a:defRPr/>
              </a:pPr>
              <a:r>
                <a:rPr lang="en-US" sz="2400">
                  <a:solidFill>
                    <a:srgbClr val="003594"/>
                  </a:solidFill>
                  <a:latin typeface="Calibri" panose="020F0502020204030204"/>
                </a:rPr>
                <a:t>Pose questions in the chat to</a:t>
              </a:r>
              <a:br>
                <a:rPr lang="en-US" sz="2400">
                  <a:solidFill>
                    <a:srgbClr val="003594"/>
                  </a:solidFill>
                  <a:latin typeface="Calibri" panose="020F0502020204030204"/>
                </a:rPr>
              </a:br>
              <a:r>
                <a:rPr lang="en-US" sz="2400" b="1">
                  <a:solidFill>
                    <a:srgbClr val="003594"/>
                  </a:solidFill>
                  <a:latin typeface="Calibri" panose="020F0502020204030204"/>
                </a:rPr>
                <a:t>all participants</a:t>
              </a:r>
              <a:r>
                <a:rPr lang="en-US" sz="2400">
                  <a:solidFill>
                    <a:srgbClr val="003594"/>
                  </a:solidFill>
                  <a:latin typeface="Calibri" panose="020F0502020204030204"/>
                </a:rPr>
                <a:t>.</a:t>
              </a:r>
            </a:p>
          </p:txBody>
        </p:sp>
        <p:pic>
          <p:nvPicPr>
            <p:cNvPr id="21" name="Content Placeholder 6">
              <a:extLst>
                <a:ext uri="{FF2B5EF4-FFF2-40B4-BE49-F238E27FC236}">
                  <a16:creationId xmlns:a16="http://schemas.microsoft.com/office/drawing/2014/main" id="{764A6290-02BB-41A6-8DC6-53BB289FC59D}"/>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6140910" y="1630872"/>
              <a:ext cx="2246600" cy="2246600"/>
            </a:xfrm>
            <a:prstGeom prst="rect">
              <a:avLst/>
            </a:prstGeom>
          </p:spPr>
        </p:pic>
      </p:grpSp>
      <p:sp>
        <p:nvSpPr>
          <p:cNvPr id="35" name="TextBox 34">
            <a:extLst>
              <a:ext uri="{FF2B5EF4-FFF2-40B4-BE49-F238E27FC236}">
                <a16:creationId xmlns:a16="http://schemas.microsoft.com/office/drawing/2014/main" id="{C419E2BE-6513-CF54-27AA-9B3B0DC6FDE5}"/>
              </a:ext>
            </a:extLst>
          </p:cNvPr>
          <p:cNvSpPr txBox="1"/>
          <p:nvPr/>
        </p:nvSpPr>
        <p:spPr>
          <a:xfrm>
            <a:off x="9137458" y="4192205"/>
            <a:ext cx="2396615" cy="1200329"/>
          </a:xfrm>
          <a:prstGeom prst="rect">
            <a:avLst/>
          </a:prstGeom>
          <a:noFill/>
        </p:spPr>
        <p:txBody>
          <a:bodyPr wrap="square" rtlCol="0">
            <a:spAutoFit/>
          </a:bodyPr>
          <a:lstStyle/>
          <a:p>
            <a:pPr algn="ctr" defTabSz="457189">
              <a:defRPr/>
            </a:pPr>
            <a:r>
              <a:rPr lang="en-US" sz="2400">
                <a:solidFill>
                  <a:srgbClr val="003594"/>
                </a:solidFill>
                <a:latin typeface="Calibri" panose="020F0502020204030204"/>
              </a:rPr>
              <a:t>Please complete the post-session </a:t>
            </a:r>
            <a:r>
              <a:rPr lang="en-US" sz="2400" b="1">
                <a:solidFill>
                  <a:srgbClr val="003594"/>
                </a:solidFill>
                <a:latin typeface="Calibri" panose="020F0502020204030204"/>
              </a:rPr>
              <a:t>evaluation</a:t>
            </a:r>
            <a:r>
              <a:rPr lang="en-US" sz="2400">
                <a:solidFill>
                  <a:srgbClr val="003594"/>
                </a:solidFill>
                <a:latin typeface="Calibri" panose="020F0502020204030204"/>
              </a:rPr>
              <a:t>.</a:t>
            </a:r>
          </a:p>
        </p:txBody>
      </p:sp>
      <p:grpSp>
        <p:nvGrpSpPr>
          <p:cNvPr id="39" name="Group 38">
            <a:extLst>
              <a:ext uri="{FF2B5EF4-FFF2-40B4-BE49-F238E27FC236}">
                <a16:creationId xmlns:a16="http://schemas.microsoft.com/office/drawing/2014/main" id="{C6FF0FB0-8B58-F589-18EE-A1D983DF060C}"/>
              </a:ext>
              <a:ext uri="{C183D7F6-B498-43B3-948B-1728B52AA6E4}">
                <adec:decorative xmlns:adec="http://schemas.microsoft.com/office/drawing/2017/decorative" val="1"/>
              </a:ext>
            </a:extLst>
          </p:cNvPr>
          <p:cNvGrpSpPr/>
          <p:nvPr/>
        </p:nvGrpSpPr>
        <p:grpSpPr>
          <a:xfrm>
            <a:off x="8933472" y="1890072"/>
            <a:ext cx="2246600" cy="7185024"/>
            <a:chOff x="9207502" y="1935673"/>
            <a:chExt cx="2246600" cy="7185024"/>
          </a:xfrm>
        </p:grpSpPr>
        <p:pic>
          <p:nvPicPr>
            <p:cNvPr id="37" name="Content Placeholder 6" descr="Clipboard Partially Checked with solid fill">
              <a:extLst>
                <a:ext uri="{FF2B5EF4-FFF2-40B4-BE49-F238E27FC236}">
                  <a16:creationId xmlns:a16="http://schemas.microsoft.com/office/drawing/2014/main" id="{05A72989-59C7-A5D3-A7AA-07DC0FC543F2}"/>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9207502" y="1935673"/>
              <a:ext cx="2246600" cy="2246600"/>
            </a:xfrm>
            <a:prstGeom prst="rect">
              <a:avLst/>
            </a:prstGeom>
          </p:spPr>
        </p:pic>
        <p:pic>
          <p:nvPicPr>
            <p:cNvPr id="38" name="Graphic 37" descr="Checkbox Checked with solid fill">
              <a:extLst>
                <a:ext uri="{FF2B5EF4-FFF2-40B4-BE49-F238E27FC236}">
                  <a16:creationId xmlns:a16="http://schemas.microsoft.com/office/drawing/2014/main" id="{E4FFEECB-3420-0342-34ED-3052EE157FBD}"/>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9772500" y="7599707"/>
              <a:ext cx="1520990" cy="1520990"/>
            </a:xfrm>
            <a:prstGeom prst="rect">
              <a:avLst/>
            </a:prstGeom>
            <a:effectLst>
              <a:outerShdw blurRad="50800" dist="38100" dir="2700000" algn="tl" rotWithShape="0">
                <a:prstClr val="black">
                  <a:alpha val="40000"/>
                </a:prstClr>
              </a:outerShdw>
            </a:effectLst>
          </p:spPr>
        </p:pic>
      </p:grpSp>
    </p:spTree>
    <p:custDataLst>
      <p:tags r:id="rId1"/>
    </p:custDataLst>
    <p:extLst>
      <p:ext uri="{BB962C8B-B14F-4D97-AF65-F5344CB8AC3E}">
        <p14:creationId xmlns:p14="http://schemas.microsoft.com/office/powerpoint/2010/main" val="2856887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DE478-C6AB-96DF-E813-F955CC78B85F}"/>
              </a:ext>
            </a:extLst>
          </p:cNvPr>
          <p:cNvSpPr>
            <a:spLocks noGrp="1"/>
          </p:cNvSpPr>
          <p:nvPr>
            <p:ph type="title"/>
          </p:nvPr>
        </p:nvSpPr>
        <p:spPr/>
        <p:txBody>
          <a:bodyPr/>
          <a:lstStyle/>
          <a:p>
            <a:r>
              <a:rPr lang="en-US"/>
              <a:t>Continuing Education Information</a:t>
            </a:r>
            <a:r>
              <a:rPr lang="en-US" b="0"/>
              <a:t>​</a:t>
            </a:r>
            <a:endParaRPr lang="en-US"/>
          </a:p>
        </p:txBody>
      </p:sp>
      <p:sp>
        <p:nvSpPr>
          <p:cNvPr id="3" name="Content Placeholder 2">
            <a:extLst>
              <a:ext uri="{FF2B5EF4-FFF2-40B4-BE49-F238E27FC236}">
                <a16:creationId xmlns:a16="http://schemas.microsoft.com/office/drawing/2014/main" id="{BE64B68D-7654-C4DA-4BBE-807E625E0D35}"/>
              </a:ext>
            </a:extLst>
          </p:cNvPr>
          <p:cNvSpPr>
            <a:spLocks noGrp="1"/>
          </p:cNvSpPr>
          <p:nvPr>
            <p:ph idx="1"/>
          </p:nvPr>
        </p:nvSpPr>
        <p:spPr>
          <a:xfrm>
            <a:off x="838200" y="1957755"/>
            <a:ext cx="10153408" cy="4156752"/>
          </a:xfrm>
        </p:spPr>
        <p:txBody>
          <a:bodyPr>
            <a:normAutofit fontScale="55000" lnSpcReduction="20000"/>
          </a:bodyPr>
          <a:lstStyle/>
          <a:p>
            <a:pPr fontAlgn="base"/>
            <a:r>
              <a:rPr lang="en-US" sz="4400"/>
              <a:t>In support of improving patient care, this activity has been planned and implemented by the University of Pittsburgh and The Jewish Healthcare Foundation. The University of Pittsburgh is jointly accredited by the Accreditation Council for Continuing Medical Education (ACCME) and the American Nurses Credentialing Center (ANCC), to provide continuing education for the healthcare team. </a:t>
            </a:r>
            <a:r>
              <a:rPr lang="en-US" sz="4400" b="1"/>
              <a:t>1.25 hours is approved for this course</a:t>
            </a:r>
            <a:r>
              <a:rPr lang="en-US" sz="4400"/>
              <a:t>. ​</a:t>
            </a:r>
          </a:p>
          <a:p>
            <a:pPr fontAlgn="base"/>
            <a:r>
              <a:rPr lang="en-US" sz="4400"/>
              <a:t>As a Jointly Accredited Organization, University of Pittsburgh is approved to offer social work continuing education by the Association of Social Work Boards (ASWB) Approved Continuing Education (ACE) program. Organizations, not individual courses, are approved under this program. State and provincial regulatory boards have the final authority to determine whether an individual course may be accepted for continuing education credit. University of Pittsburgh maintains responsibility for this course. Social workers completing this course receive </a:t>
            </a:r>
            <a:r>
              <a:rPr lang="en-US" sz="4400" b="1"/>
              <a:t>1.25 continuing education credits.</a:t>
            </a:r>
            <a:r>
              <a:rPr lang="en-US" sz="4400"/>
              <a:t>​</a:t>
            </a:r>
          </a:p>
          <a:p>
            <a:endParaRPr lang="en-US"/>
          </a:p>
        </p:txBody>
      </p:sp>
    </p:spTree>
    <p:extLst>
      <p:ext uri="{BB962C8B-B14F-4D97-AF65-F5344CB8AC3E}">
        <p14:creationId xmlns:p14="http://schemas.microsoft.com/office/powerpoint/2010/main" val="561799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57B64D-DF99-0163-2486-97F7FA34DA9D}"/>
              </a:ext>
            </a:extLst>
          </p:cNvPr>
          <p:cNvSpPr>
            <a:spLocks noGrp="1"/>
          </p:cNvSpPr>
          <p:nvPr>
            <p:ph type="title"/>
          </p:nvPr>
        </p:nvSpPr>
        <p:spPr>
          <a:xfrm>
            <a:off x="825500" y="273593"/>
            <a:ext cx="9631680" cy="914400"/>
          </a:xfrm>
        </p:spPr>
        <p:txBody>
          <a:bodyPr anchor="ctr">
            <a:normAutofit/>
          </a:bodyPr>
          <a:lstStyle/>
          <a:p>
            <a:r>
              <a:rPr lang="en-US" sz="3733"/>
              <a:t>Disclosures</a:t>
            </a:r>
            <a:endParaRPr lang="en-US" sz="4267"/>
          </a:p>
        </p:txBody>
      </p:sp>
      <p:sp>
        <p:nvSpPr>
          <p:cNvPr id="2" name="Content Placeholder 1">
            <a:extLst>
              <a:ext uri="{FF2B5EF4-FFF2-40B4-BE49-F238E27FC236}">
                <a16:creationId xmlns:a16="http://schemas.microsoft.com/office/drawing/2014/main" id="{433177B3-3ADE-72AD-E133-3B840E8AB0C3}"/>
              </a:ext>
            </a:extLst>
          </p:cNvPr>
          <p:cNvSpPr>
            <a:spLocks noGrp="1"/>
          </p:cNvSpPr>
          <p:nvPr>
            <p:ph idx="1"/>
          </p:nvPr>
        </p:nvSpPr>
        <p:spPr/>
        <p:txBody>
          <a:bodyPr vert="horz" lIns="91440" tIns="45720" rIns="91440" bIns="45720" rtlCol="0">
            <a:normAutofit/>
          </a:bodyPr>
          <a:lstStyle/>
          <a:p>
            <a:r>
              <a:rPr lang="en-US" sz="2667"/>
              <a:t>No members of the planning committee, speakers, presenters, authors, content reviewers, and/or anyone else in a position to control the content of this education activity have relevant financial relationships with any entity producing, marketing, re-selling, or distributing health care goods or services, used on, or consumed by, patients to disclose.</a:t>
            </a:r>
          </a:p>
          <a:p>
            <a:endParaRPr lang="en-US" sz="2667"/>
          </a:p>
        </p:txBody>
      </p:sp>
    </p:spTree>
    <p:custDataLst>
      <p:tags r:id="rId1"/>
    </p:custDataLst>
    <p:extLst>
      <p:ext uri="{BB962C8B-B14F-4D97-AF65-F5344CB8AC3E}">
        <p14:creationId xmlns:p14="http://schemas.microsoft.com/office/powerpoint/2010/main" val="2540513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57B64D-DF99-0163-2486-97F7FA34DA9D}"/>
              </a:ext>
            </a:extLst>
          </p:cNvPr>
          <p:cNvSpPr>
            <a:spLocks noGrp="1"/>
          </p:cNvSpPr>
          <p:nvPr>
            <p:ph type="title"/>
          </p:nvPr>
        </p:nvSpPr>
        <p:spPr>
          <a:xfrm>
            <a:off x="838200" y="123825"/>
            <a:ext cx="10515600" cy="1325563"/>
          </a:xfrm>
        </p:spPr>
        <p:txBody>
          <a:bodyPr>
            <a:normAutofit/>
          </a:bodyPr>
          <a:lstStyle/>
          <a:p>
            <a:r>
              <a:rPr lang="en-US" sz="3733"/>
              <a:t>Disclaimer</a:t>
            </a:r>
            <a:endParaRPr lang="en-US" sz="4267"/>
          </a:p>
        </p:txBody>
      </p:sp>
      <p:sp>
        <p:nvSpPr>
          <p:cNvPr id="2" name="Content Placeholder 1">
            <a:extLst>
              <a:ext uri="{FF2B5EF4-FFF2-40B4-BE49-F238E27FC236}">
                <a16:creationId xmlns:a16="http://schemas.microsoft.com/office/drawing/2014/main" id="{433177B3-3ADE-72AD-E133-3B840E8AB0C3}"/>
              </a:ext>
            </a:extLst>
          </p:cNvPr>
          <p:cNvSpPr>
            <a:spLocks noGrp="1"/>
          </p:cNvSpPr>
          <p:nvPr>
            <p:ph type="body" sz="quarter" idx="12"/>
          </p:nvPr>
        </p:nvSpPr>
        <p:spPr/>
        <p:txBody>
          <a:bodyPr vert="horz" lIns="91440" tIns="45720" rIns="91440" bIns="45720" rtlCol="0" anchor="t">
            <a:noAutofit/>
          </a:bodyPr>
          <a:lstStyle/>
          <a:p>
            <a:pPr marL="0" indent="0">
              <a:buNone/>
            </a:pPr>
            <a:r>
              <a:rPr lang="en-US" sz="2000"/>
              <a:t>The information presented at this Center for Continuing Education in Health Sciences program represents the views and opinions of the individual presenters, and does not constitute the opinion or endorsement of, or promotion by, the UPMC Center for Continuing Education in the Health Sciences, UPMC/University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their own personal and professional judgment when considering further application of this information, particularly as it may relate to patient diagnostic or treatment decisions including, without limitation, FDA-approved uses, and any off-label uses.</a:t>
            </a:r>
          </a:p>
          <a:p>
            <a:pPr marL="0" indent="0">
              <a:buNone/>
            </a:pPr>
            <a:endParaRPr lang="en-US"/>
          </a:p>
        </p:txBody>
      </p:sp>
    </p:spTree>
    <p:custDataLst>
      <p:tags r:id="rId1"/>
    </p:custDataLst>
    <p:extLst>
      <p:ext uri="{BB962C8B-B14F-4D97-AF65-F5344CB8AC3E}">
        <p14:creationId xmlns:p14="http://schemas.microsoft.com/office/powerpoint/2010/main" val="91446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528DE-7838-46C0-9C7E-0A748FBEBC2C}"/>
              </a:ext>
            </a:extLst>
          </p:cNvPr>
          <p:cNvSpPr>
            <a:spLocks noGrp="1"/>
          </p:cNvSpPr>
          <p:nvPr>
            <p:ph type="title"/>
          </p:nvPr>
        </p:nvSpPr>
        <p:spPr>
          <a:xfrm>
            <a:off x="838200" y="149225"/>
            <a:ext cx="10515600" cy="1325563"/>
          </a:xfrm>
        </p:spPr>
        <p:txBody>
          <a:bodyPr>
            <a:normAutofit/>
          </a:bodyPr>
          <a:lstStyle/>
          <a:p>
            <a:r>
              <a:rPr lang="en-US" sz="3733"/>
              <a:t>Mutual Agreement </a:t>
            </a:r>
            <a:endParaRPr lang="en-US" sz="3733">
              <a:cs typeface="Calibri"/>
            </a:endParaRPr>
          </a:p>
        </p:txBody>
      </p:sp>
      <p:sp>
        <p:nvSpPr>
          <p:cNvPr id="3" name="Content Placeholder 2">
            <a:extLst>
              <a:ext uri="{FF2B5EF4-FFF2-40B4-BE49-F238E27FC236}">
                <a16:creationId xmlns:a16="http://schemas.microsoft.com/office/drawing/2014/main" id="{A02A87C2-91F0-43F6-AE20-B7FB1B2AFE07}"/>
              </a:ext>
            </a:extLst>
          </p:cNvPr>
          <p:cNvSpPr>
            <a:spLocks noGrp="1"/>
          </p:cNvSpPr>
          <p:nvPr>
            <p:ph type="body" sz="quarter" idx="12"/>
          </p:nvPr>
        </p:nvSpPr>
        <p:spPr/>
        <p:txBody>
          <a:bodyPr vert="horz" lIns="91359" tIns="45679" rIns="91359" bIns="45679" rtlCol="0" anchor="t">
            <a:noAutofit/>
          </a:bodyPr>
          <a:lstStyle/>
          <a:p>
            <a:pPr marL="227960" indent="-227960"/>
            <a:r>
              <a:rPr lang="en-US" sz="2151"/>
              <a:t>Everyone on every Learning Network webinar is </a:t>
            </a:r>
            <a:r>
              <a:rPr lang="en-US" sz="2151" b="1"/>
              <a:t>valued</a:t>
            </a:r>
            <a:r>
              <a:rPr lang="en-US" sz="2151"/>
              <a:t>. Everyone has an expectation of </a:t>
            </a:r>
            <a:r>
              <a:rPr lang="en-US" sz="2151" b="1"/>
              <a:t>mutual, positive regard </a:t>
            </a:r>
            <a:r>
              <a:rPr lang="en-US" sz="2151"/>
              <a:t>for everyone else that respects the </a:t>
            </a:r>
            <a:r>
              <a:rPr lang="en-US" sz="2151" b="1"/>
              <a:t>diversity </a:t>
            </a:r>
            <a:r>
              <a:rPr lang="en-US" sz="2151"/>
              <a:t>of everyone on the webinar. </a:t>
            </a:r>
          </a:p>
          <a:p>
            <a:pPr marL="227960" indent="-227960"/>
            <a:r>
              <a:rPr lang="en-US" sz="2151"/>
              <a:t>We operate from a </a:t>
            </a:r>
            <a:r>
              <a:rPr lang="en-US" sz="2151" b="1"/>
              <a:t>strength-based, empathetic, and supportive</a:t>
            </a:r>
            <a:r>
              <a:rPr lang="en-US" sz="2151"/>
              <a:t> framework – with the people we serve, and with each other on these webinars.</a:t>
            </a:r>
            <a:endParaRPr lang="en-US" sz="2151">
              <a:cs typeface="Calibri"/>
            </a:endParaRPr>
          </a:p>
          <a:p>
            <a:pPr marL="227960" indent="-227960"/>
            <a:r>
              <a:rPr lang="en-US" sz="2151"/>
              <a:t>We encourage the use of </a:t>
            </a:r>
            <a:r>
              <a:rPr lang="en-US" sz="2151" b="1"/>
              <a:t>affirming language </a:t>
            </a:r>
            <a:r>
              <a:rPr lang="en-US" sz="2151"/>
              <a:t>that is not discriminatory or stigmatizing.</a:t>
            </a:r>
            <a:endParaRPr lang="en-US" sz="2151">
              <a:cs typeface="Calibri"/>
            </a:endParaRPr>
          </a:p>
          <a:p>
            <a:pPr marL="227960" indent="-227960"/>
            <a:r>
              <a:rPr lang="en-US" sz="2151"/>
              <a:t>We treat others as </a:t>
            </a:r>
            <a:r>
              <a:rPr lang="en-US" sz="2151" b="1"/>
              <a:t>they</a:t>
            </a:r>
            <a:r>
              <a:rPr lang="en-US" sz="2151"/>
              <a:t> would like to be treated and, therefore, avoid argumentative, disruptive, and/or aggressive language.</a:t>
            </a:r>
            <a:endParaRPr lang="en-US" sz="2151">
              <a:cs typeface="Calibri"/>
            </a:endParaRPr>
          </a:p>
          <a:p>
            <a:pPr marL="227960" indent="-227960"/>
            <a:endParaRPr lang="en-US" sz="2199">
              <a:cs typeface="Calibri"/>
            </a:endParaRPr>
          </a:p>
          <a:p>
            <a:pPr marL="227960" indent="-227960"/>
            <a:endParaRPr lang="en-US" sz="2199">
              <a:cs typeface="Calibri"/>
            </a:endParaRPr>
          </a:p>
        </p:txBody>
      </p:sp>
    </p:spTree>
    <p:custDataLst>
      <p:tags r:id="rId1"/>
    </p:custDataLst>
    <p:extLst>
      <p:ext uri="{BB962C8B-B14F-4D97-AF65-F5344CB8AC3E}">
        <p14:creationId xmlns:p14="http://schemas.microsoft.com/office/powerpoint/2010/main" val="1678374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9BCCD-D850-46D5-8055-27095C725A93}"/>
              </a:ext>
            </a:extLst>
          </p:cNvPr>
          <p:cNvSpPr>
            <a:spLocks noGrp="1"/>
          </p:cNvSpPr>
          <p:nvPr>
            <p:ph type="title"/>
          </p:nvPr>
        </p:nvSpPr>
        <p:spPr>
          <a:xfrm>
            <a:off x="838200" y="111125"/>
            <a:ext cx="10515600" cy="1325563"/>
          </a:xfrm>
        </p:spPr>
        <p:txBody>
          <a:bodyPr>
            <a:normAutofit/>
          </a:bodyPr>
          <a:lstStyle/>
          <a:p>
            <a:r>
              <a:rPr lang="en-US" sz="3733"/>
              <a:t>Mutual Agreement (continued)</a:t>
            </a:r>
            <a:endParaRPr lang="en-US" sz="3733">
              <a:cs typeface="Calibri"/>
            </a:endParaRPr>
          </a:p>
        </p:txBody>
      </p:sp>
      <p:sp>
        <p:nvSpPr>
          <p:cNvPr id="3" name="Content Placeholder 2">
            <a:extLst>
              <a:ext uri="{FF2B5EF4-FFF2-40B4-BE49-F238E27FC236}">
                <a16:creationId xmlns:a16="http://schemas.microsoft.com/office/drawing/2014/main" id="{16BF13AD-53B7-4C61-BFE5-6C093C73CA21}"/>
              </a:ext>
            </a:extLst>
          </p:cNvPr>
          <p:cNvSpPr>
            <a:spLocks noGrp="1"/>
          </p:cNvSpPr>
          <p:nvPr>
            <p:ph type="body" sz="quarter" idx="12"/>
          </p:nvPr>
        </p:nvSpPr>
        <p:spPr/>
        <p:txBody>
          <a:bodyPr vert="horz" lIns="91359" tIns="45679" rIns="91359" bIns="45679" rtlCol="0" anchor="t">
            <a:noAutofit/>
          </a:bodyPr>
          <a:lstStyle/>
          <a:p>
            <a:pPr marL="227960" indent="-227960"/>
            <a:r>
              <a:rPr lang="en-US" sz="2151"/>
              <a:t>We strive to </a:t>
            </a:r>
            <a:r>
              <a:rPr lang="en-US" sz="2151" b="1"/>
              <a:t>listen</a:t>
            </a:r>
            <a:r>
              <a:rPr lang="en-US" sz="2151"/>
              <a:t> to each person, avoid interrupting others, and seek to </a:t>
            </a:r>
            <a:r>
              <a:rPr lang="en-US" sz="2151" b="1"/>
              <a:t>understand</a:t>
            </a:r>
            <a:r>
              <a:rPr lang="en-US" sz="2151"/>
              <a:t> each other through the Learning Network as we work toward the highest quality services for Centers of Excellence (COE) clients.</a:t>
            </a:r>
          </a:p>
          <a:p>
            <a:pPr marL="227960" indent="-227960"/>
            <a:r>
              <a:rPr lang="en-US" sz="2151"/>
              <a:t>Information presented in Learning Network sessions has been vetted. We recognize that people have different opinions, and those </a:t>
            </a:r>
            <a:r>
              <a:rPr lang="en-US" sz="2151" b="1"/>
              <a:t>diverse perspectives </a:t>
            </a:r>
            <a:r>
              <a:rPr lang="en-US" sz="2151"/>
              <a:t>are welcomed and valued. Questions and comments should be framed as </a:t>
            </a:r>
            <a:r>
              <a:rPr lang="en-US" sz="2151" b="1"/>
              <a:t>constructive feedback</a:t>
            </a:r>
            <a:r>
              <a:rPr lang="en-US" sz="2151"/>
              <a:t>.</a:t>
            </a:r>
            <a:endParaRPr lang="en-US" sz="2151">
              <a:cs typeface="Calibri"/>
            </a:endParaRPr>
          </a:p>
          <a:p>
            <a:pPr marL="227960" indent="-227960"/>
            <a:r>
              <a:rPr lang="en-US" sz="2151"/>
              <a:t>The Learning Network format is </a:t>
            </a:r>
            <a:r>
              <a:rPr lang="en-US" sz="2151" b="1"/>
              <a:t>not conducive to debate</a:t>
            </a:r>
            <a:r>
              <a:rPr lang="en-US" sz="2151"/>
              <a:t>. If something happens that concerns you, </a:t>
            </a:r>
            <a:r>
              <a:rPr lang="en-US" sz="2151" b="1"/>
              <a:t>please send a chat during the session</a:t>
            </a:r>
            <a:r>
              <a:rPr lang="en-US" sz="2151"/>
              <a:t> to the panelists and we will attempt to make room to address it either during the session or by scheduling time outside of the session to process and understand it. </a:t>
            </a:r>
            <a:r>
              <a:rPr lang="en-US" sz="2151" b="1"/>
              <a:t>Alternatively, you can reach out offline to your University point of contact.</a:t>
            </a:r>
            <a:endParaRPr lang="en-US" sz="2151" b="1">
              <a:cs typeface="Calibri"/>
            </a:endParaRPr>
          </a:p>
          <a:p>
            <a:pPr marL="227960" indent="-227960"/>
            <a:endParaRPr lang="en-US" sz="2199">
              <a:cs typeface="Calibri"/>
            </a:endParaRPr>
          </a:p>
        </p:txBody>
      </p:sp>
    </p:spTree>
    <p:custDataLst>
      <p:tags r:id="rId1"/>
    </p:custDataLst>
    <p:extLst>
      <p:ext uri="{BB962C8B-B14F-4D97-AF65-F5344CB8AC3E}">
        <p14:creationId xmlns:p14="http://schemas.microsoft.com/office/powerpoint/2010/main" val="2535754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0A1D582-CE3A-4649-875D-172F7973E1E9}"/>
              </a:ext>
            </a:extLst>
          </p:cNvPr>
          <p:cNvSpPr>
            <a:spLocks noGrp="1"/>
          </p:cNvSpPr>
          <p:nvPr>
            <p:ph type="title"/>
          </p:nvPr>
        </p:nvSpPr>
        <p:spPr>
          <a:xfrm>
            <a:off x="838200" y="135300"/>
            <a:ext cx="10515600" cy="1325563"/>
          </a:xfrm>
        </p:spPr>
        <p:txBody>
          <a:bodyPr anchor="ctr">
            <a:normAutofit/>
          </a:bodyPr>
          <a:lstStyle/>
          <a:p>
            <a:r>
              <a:rPr lang="en-US" sz="3733"/>
              <a:t>Acknowledgements</a:t>
            </a:r>
            <a:endParaRPr lang="en-US"/>
          </a:p>
        </p:txBody>
      </p:sp>
      <p:sp>
        <p:nvSpPr>
          <p:cNvPr id="3" name="Content Placeholder 2">
            <a:extLst>
              <a:ext uri="{FF2B5EF4-FFF2-40B4-BE49-F238E27FC236}">
                <a16:creationId xmlns:a16="http://schemas.microsoft.com/office/drawing/2014/main" id="{62DED28A-E43F-624A-A984-7387AEF95DA1}"/>
              </a:ext>
            </a:extLst>
          </p:cNvPr>
          <p:cNvSpPr>
            <a:spLocks noGrp="1"/>
          </p:cNvSpPr>
          <p:nvPr>
            <p:ph sz="half" idx="1"/>
          </p:nvPr>
        </p:nvSpPr>
        <p:spPr>
          <a:xfrm>
            <a:off x="598200" y="1960880"/>
            <a:ext cx="5257800" cy="3901440"/>
          </a:xfrm>
        </p:spPr>
        <p:txBody>
          <a:bodyPr vert="horz" lIns="91416" tIns="45708" rIns="91416" bIns="45708" rtlCol="0">
            <a:normAutofit/>
          </a:bodyPr>
          <a:lstStyle/>
          <a:p>
            <a:pPr marL="227960" indent="-227960"/>
            <a:r>
              <a:rPr lang="en-US" sz="2000"/>
              <a:t>The COE project is a partnership of the University of </a:t>
            </a:r>
            <a:r>
              <a:rPr lang="en-US" sz="2000" dirty="0"/>
              <a:t>Pittsburgh</a:t>
            </a:r>
            <a:r>
              <a:rPr lang="en-US" sz="2000"/>
              <a:t> and the Pennsylvania Department of Human Services; and is funded by the Pennsylvania Department of Human Services, grant number 601747.</a:t>
            </a:r>
          </a:p>
        </p:txBody>
      </p:sp>
      <p:sp>
        <p:nvSpPr>
          <p:cNvPr id="9" name="Content Placeholder 2">
            <a:extLst>
              <a:ext uri="{FF2B5EF4-FFF2-40B4-BE49-F238E27FC236}">
                <a16:creationId xmlns:a16="http://schemas.microsoft.com/office/drawing/2014/main" id="{BF3E9FA8-CE23-B390-4BEB-2EF9330D2DC1}"/>
              </a:ext>
            </a:extLst>
          </p:cNvPr>
          <p:cNvSpPr txBox="1">
            <a:spLocks/>
          </p:cNvSpPr>
          <p:nvPr/>
        </p:nvSpPr>
        <p:spPr>
          <a:xfrm>
            <a:off x="6023800" y="1960881"/>
            <a:ext cx="5257800" cy="2033575"/>
          </a:xfrm>
          <a:prstGeom prst="rect">
            <a:avLst/>
          </a:prstGeom>
        </p:spPr>
        <p:txBody>
          <a:bodyPr vert="horz" lIns="91416" tIns="45708" rIns="91416" bIns="45708" rtlCol="0">
            <a:normAutofit/>
          </a:bodyPr>
          <a:lstStyle>
            <a:lvl1pPr marL="182880" indent="-182880" algn="l" defTabSz="68580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1pPr>
            <a:lvl2pPr marL="365760" indent="-182880" algn="l" defTabSz="685800" rtl="0" eaLnBrk="1" latinLnBrk="0" hangingPunct="1">
              <a:lnSpc>
                <a:spcPct val="90000"/>
              </a:lnSpc>
              <a:spcBef>
                <a:spcPts val="600"/>
              </a:spcBef>
              <a:buFont typeface="Arial" panose="020B0604020202020204" pitchFamily="34" charset="0"/>
              <a:buChar char="•"/>
              <a:defRPr sz="2000" kern="1200">
                <a:solidFill>
                  <a:schemeClr val="tx1"/>
                </a:solidFill>
                <a:latin typeface="+mn-lt"/>
                <a:ea typeface="+mn-ea"/>
                <a:cs typeface="+mn-cs"/>
              </a:defRPr>
            </a:lvl2pPr>
            <a:lvl3pPr marL="548640" indent="-182880" algn="l" defTabSz="6858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7960" indent="-227960" defTabSz="914377">
              <a:spcBef>
                <a:spcPts val="800"/>
              </a:spcBef>
            </a:pPr>
            <a:r>
              <a:rPr lang="en-US" sz="2000">
                <a:solidFill>
                  <a:srgbClr val="003594"/>
                </a:solidFill>
                <a:latin typeface="Roboto Medium"/>
              </a:rPr>
              <a:t>COE vision: The Centers of Excellence will ensure care coordination, increase access to medication-assisted treatment and integrate physical and behavioral health for individuals with opioid use disorder.</a:t>
            </a:r>
          </a:p>
        </p:txBody>
      </p:sp>
      <p:pic>
        <p:nvPicPr>
          <p:cNvPr id="1030" name="Picture 6" descr="Commonwealth of Pennsylvania">
            <a:extLst>
              <a:ext uri="{FF2B5EF4-FFF2-40B4-BE49-F238E27FC236}">
                <a16:creationId xmlns:a16="http://schemas.microsoft.com/office/drawing/2014/main" id="{C9C09241-DDCC-AFB4-ED0E-5CF0139F560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76500" y="4494472"/>
            <a:ext cx="5326800" cy="67472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93348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6938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204312F-A62B-804A-86F6-40028E990E60}"/>
              </a:ext>
            </a:extLst>
          </p:cNvPr>
          <p:cNvSpPr>
            <a:spLocks noGrp="1"/>
          </p:cNvSpPr>
          <p:nvPr>
            <p:ph type="body" sz="quarter" idx="10"/>
          </p:nvPr>
        </p:nvSpPr>
        <p:spPr>
          <a:xfrm>
            <a:off x="4041881" y="1080114"/>
            <a:ext cx="6845001" cy="1755140"/>
          </a:xfrm>
        </p:spPr>
        <p:txBody>
          <a:bodyPr>
            <a:normAutofit/>
          </a:bodyPr>
          <a:lstStyle/>
          <a:p>
            <a:pPr>
              <a:spcBef>
                <a:spcPts val="0"/>
              </a:spcBef>
              <a:spcAft>
                <a:spcPts val="600"/>
              </a:spcAft>
            </a:pPr>
            <a:r>
              <a:rPr lang="en-US" dirty="0"/>
              <a:t>The Scope and Practice of Providing Peer Support </a:t>
            </a:r>
          </a:p>
        </p:txBody>
      </p:sp>
      <p:pic>
        <p:nvPicPr>
          <p:cNvPr id="4" name="Picture 3">
            <a:extLst>
              <a:ext uri="{FF2B5EF4-FFF2-40B4-BE49-F238E27FC236}">
                <a16:creationId xmlns:a16="http://schemas.microsoft.com/office/drawing/2014/main" id="{273B4215-784A-4191-ACDE-B5CECC851474}"/>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0" y="10"/>
            <a:ext cx="3387556" cy="6857990"/>
          </a:xfrm>
          <a:prstGeom prst="rect">
            <a:avLst/>
          </a:prstGeom>
          <a:noFill/>
        </p:spPr>
      </p:pic>
      <p:sp>
        <p:nvSpPr>
          <p:cNvPr id="10" name="Text Placeholder 4">
            <a:extLst>
              <a:ext uri="{FF2B5EF4-FFF2-40B4-BE49-F238E27FC236}">
                <a16:creationId xmlns:a16="http://schemas.microsoft.com/office/drawing/2014/main" id="{6EF9EE1B-A8EA-CAFD-A9E4-FE96C8B28F3A}"/>
              </a:ext>
            </a:extLst>
          </p:cNvPr>
          <p:cNvSpPr>
            <a:spLocks noGrp="1"/>
          </p:cNvSpPr>
          <p:nvPr>
            <p:ph type="body" sz="quarter" idx="13"/>
          </p:nvPr>
        </p:nvSpPr>
        <p:spPr>
          <a:xfrm>
            <a:off x="4041882" y="4670458"/>
            <a:ext cx="6464513" cy="1220978"/>
          </a:xfrm>
        </p:spPr>
        <p:txBody>
          <a:bodyPr/>
          <a:lstStyle/>
          <a:p>
            <a:pPr>
              <a:lnSpc>
                <a:spcPct val="100000"/>
              </a:lnSpc>
              <a:spcBef>
                <a:spcPts val="0"/>
              </a:spcBef>
            </a:pPr>
            <a:r>
              <a:rPr lang="en-US" dirty="0"/>
              <a:t>William Stauffer, LSW, PMAC, PECS</a:t>
            </a:r>
          </a:p>
          <a:p>
            <a:pPr>
              <a:lnSpc>
                <a:spcPct val="100000"/>
              </a:lnSpc>
              <a:spcBef>
                <a:spcPts val="0"/>
              </a:spcBef>
            </a:pPr>
            <a:r>
              <a:rPr lang="en-US" dirty="0"/>
              <a:t>Executive Director </a:t>
            </a:r>
          </a:p>
          <a:p>
            <a:pPr>
              <a:lnSpc>
                <a:spcPct val="100000"/>
              </a:lnSpc>
              <a:spcBef>
                <a:spcPts val="0"/>
              </a:spcBef>
            </a:pPr>
            <a:r>
              <a:rPr lang="en-US" dirty="0"/>
              <a:t>The Pennsylvania Recovery Organizations Alliance</a:t>
            </a:r>
          </a:p>
          <a:p>
            <a:endParaRPr lang="en-US" dirty="0"/>
          </a:p>
        </p:txBody>
      </p:sp>
      <p:sp>
        <p:nvSpPr>
          <p:cNvPr id="6" name="TextBox 5">
            <a:extLst>
              <a:ext uri="{FF2B5EF4-FFF2-40B4-BE49-F238E27FC236}">
                <a16:creationId xmlns:a16="http://schemas.microsoft.com/office/drawing/2014/main" id="{7D717AEF-F1ED-86A0-B0B2-C188915901C0}"/>
              </a:ext>
            </a:extLst>
          </p:cNvPr>
          <p:cNvSpPr txBox="1"/>
          <p:nvPr/>
        </p:nvSpPr>
        <p:spPr>
          <a:xfrm>
            <a:off x="4125902" y="2905780"/>
            <a:ext cx="668733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000000"/>
                </a:solidFill>
                <a:effectLst/>
                <a:uLnTx/>
                <a:uFillTx/>
                <a:latin typeface="Calibri" panose="020F0502020204030204"/>
                <a:ea typeface="+mn-ea"/>
                <a:cs typeface="+mn-cs"/>
              </a:rPr>
              <a:t>2026 COE Training on Peer Role &amp; Function </a:t>
            </a:r>
          </a:p>
        </p:txBody>
      </p:sp>
    </p:spTree>
    <p:extLst>
      <p:ext uri="{BB962C8B-B14F-4D97-AF65-F5344CB8AC3E}">
        <p14:creationId xmlns:p14="http://schemas.microsoft.com/office/powerpoint/2010/main" val="3625208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D3D271-6053-494E-902F-29DD82653DAC}"/>
              </a:ext>
            </a:extLst>
          </p:cNvPr>
          <p:cNvSpPr>
            <a:spLocks noGrp="1"/>
          </p:cNvSpPr>
          <p:nvPr>
            <p:ph type="body" sz="quarter" idx="10"/>
          </p:nvPr>
        </p:nvSpPr>
        <p:spPr>
          <a:xfrm>
            <a:off x="683530" y="309116"/>
            <a:ext cx="8698213" cy="660478"/>
          </a:xfrm>
        </p:spPr>
        <p:txBody>
          <a:bodyPr>
            <a:normAutofit/>
          </a:bodyPr>
          <a:lstStyle/>
          <a:p>
            <a:r>
              <a:rPr lang="en-US" dirty="0"/>
              <a:t>Training Objectives </a:t>
            </a:r>
          </a:p>
        </p:txBody>
      </p:sp>
      <p:pic>
        <p:nvPicPr>
          <p:cNvPr id="2" name="Picture 1">
            <a:extLst>
              <a:ext uri="{FF2B5EF4-FFF2-40B4-BE49-F238E27FC236}">
                <a16:creationId xmlns:a16="http://schemas.microsoft.com/office/drawing/2014/main" id="{599D7414-BD48-4881-9374-08CFA99CF91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025843" y="309116"/>
            <a:ext cx="965253" cy="1405708"/>
          </a:xfrm>
          <a:prstGeom prst="rect">
            <a:avLst/>
          </a:prstGeom>
          <a:ln w="57150">
            <a:solidFill>
              <a:schemeClr val="tx1"/>
            </a:solidFill>
          </a:ln>
        </p:spPr>
      </p:pic>
      <p:sp>
        <p:nvSpPr>
          <p:cNvPr id="6" name="Rectangle 2">
            <a:extLst>
              <a:ext uri="{FF2B5EF4-FFF2-40B4-BE49-F238E27FC236}">
                <a16:creationId xmlns:a16="http://schemas.microsoft.com/office/drawing/2014/main" id="{0CC261C2-005A-A7CC-4212-36316345731A}"/>
              </a:ext>
            </a:extLst>
          </p:cNvPr>
          <p:cNvSpPr>
            <a:spLocks noGrp="1" noChangeArrowheads="1"/>
          </p:cNvSpPr>
          <p:nvPr>
            <p:ph type="body" sz="quarter" idx="11"/>
          </p:nvPr>
        </p:nvSpPr>
        <p:spPr bwMode="auto">
          <a:xfrm>
            <a:off x="683530" y="1682638"/>
            <a:ext cx="11268578" cy="4401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b="1" dirty="0"/>
              <a:t>Description </a:t>
            </a:r>
            <a:r>
              <a:rPr lang="en-US" dirty="0"/>
              <a:t>–  Attendees will explore the scope of practice of peer support in consideration of applicable, laws, regulations, certification standards, practice setting and practice experience. We will consider tools and supervisory processes to support the determination of scope and practice considerations in the provision of peer services.  </a:t>
            </a:r>
            <a:r>
              <a:rPr lang="en-US" b="1" dirty="0"/>
              <a:t> </a:t>
            </a:r>
            <a:endParaRPr lang="en-US" sz="2800" dirty="0"/>
          </a:p>
          <a:p>
            <a:r>
              <a:rPr lang="en-US" b="1" dirty="0"/>
              <a:t>Objectives:</a:t>
            </a:r>
            <a:endParaRPr lang="en-US" sz="2800" dirty="0"/>
          </a:p>
          <a:p>
            <a:pPr lvl="1"/>
            <a:r>
              <a:rPr lang="en-US" dirty="0"/>
              <a:t>Attendees will consider how the peer discipline functions within a scope of practice that differs from but augments clinical and other disciplinary orientations</a:t>
            </a:r>
            <a:endParaRPr lang="en-US" sz="2800" dirty="0"/>
          </a:p>
          <a:p>
            <a:pPr lvl="1"/>
            <a:r>
              <a:rPr lang="en-US" dirty="0"/>
              <a:t>Attendees will explore how to use the supervisory process for skill augmentation training plans as part of peer worker development </a:t>
            </a:r>
            <a:endParaRPr lang="en-US" sz="2800" dirty="0"/>
          </a:p>
          <a:p>
            <a:pPr lvl="1"/>
            <a:r>
              <a:rPr lang="en-US" dirty="0"/>
              <a:t>Attendees will gain insight into decision tree rubrics which can support the provision of peer services within its scope of practice as part of the COE interdisciplinary team framework</a:t>
            </a:r>
            <a:endParaRPr lang="en-US" sz="2800" dirty="0"/>
          </a:p>
        </p:txBody>
      </p:sp>
    </p:spTree>
    <p:extLst>
      <p:ext uri="{BB962C8B-B14F-4D97-AF65-F5344CB8AC3E}">
        <p14:creationId xmlns:p14="http://schemas.microsoft.com/office/powerpoint/2010/main" val="1364422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D7CD4-CCB6-18AA-CCD0-B30825643CC1}"/>
            </a:ext>
          </a:extLst>
        </p:cNvPr>
        <p:cNvGrpSpPr/>
        <p:nvPr/>
      </p:nvGrpSpPr>
      <p:grpSpPr>
        <a:xfrm>
          <a:off x="0" y="0"/>
          <a:ext cx="0" cy="0"/>
          <a:chOff x="0" y="0"/>
          <a:chExt cx="0" cy="0"/>
        </a:xfrm>
      </p:grpSpPr>
      <p:sp>
        <p:nvSpPr>
          <p:cNvPr id="8" name="Oval 7">
            <a:extLst>
              <a:ext uri="{FF2B5EF4-FFF2-40B4-BE49-F238E27FC236}">
                <a16:creationId xmlns:a16="http://schemas.microsoft.com/office/drawing/2014/main" id="{AFC0C9E0-F42B-237E-703F-D504A13E4B12}"/>
              </a:ext>
            </a:extLst>
          </p:cNvPr>
          <p:cNvSpPr/>
          <p:nvPr/>
        </p:nvSpPr>
        <p:spPr>
          <a:xfrm>
            <a:off x="2163189" y="1666782"/>
            <a:ext cx="7865615" cy="35244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B26DCAA-E23A-E35E-072F-1F9CBF5C4597}"/>
              </a:ext>
            </a:extLst>
          </p:cNvPr>
          <p:cNvSpPr txBox="1"/>
          <p:nvPr/>
        </p:nvSpPr>
        <p:spPr>
          <a:xfrm>
            <a:off x="1994512" y="2644169"/>
            <a:ext cx="8202967"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Calibri" panose="020F0502020204030204"/>
                <a:ea typeface="+mn-ea"/>
                <a:cs typeface="+mn-cs"/>
              </a:rPr>
              <a:t>Overview of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Calibri" panose="020F0502020204030204"/>
                <a:ea typeface="+mn-ea"/>
                <a:cs typeface="+mn-cs"/>
              </a:rPr>
              <a:t>Peer Recovery Services</a:t>
            </a:r>
          </a:p>
        </p:txBody>
      </p:sp>
    </p:spTree>
    <p:extLst>
      <p:ext uri="{BB962C8B-B14F-4D97-AF65-F5344CB8AC3E}">
        <p14:creationId xmlns:p14="http://schemas.microsoft.com/office/powerpoint/2010/main" val="148934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CD84E9F6-2922-8281-7137-B4F8719EEF87}"/>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a:fillRect/>
          </a:stretch>
        </p:blipFill>
        <p:spPr/>
      </p:pic>
      <p:sp>
        <p:nvSpPr>
          <p:cNvPr id="13316" name="Content Placeholder 2">
            <a:extLst>
              <a:ext uri="{FF2B5EF4-FFF2-40B4-BE49-F238E27FC236}">
                <a16:creationId xmlns:a16="http://schemas.microsoft.com/office/drawing/2014/main" id="{01E9CFA2-6AFF-4A6F-B294-8D412A03D130}"/>
              </a:ext>
            </a:extLst>
          </p:cNvPr>
          <p:cNvSpPr>
            <a:spLocks noGrp="1"/>
          </p:cNvSpPr>
          <p:nvPr>
            <p:ph type="body" sz="quarter" idx="10"/>
          </p:nvPr>
        </p:nvSpPr>
        <p:spPr>
          <a:xfrm>
            <a:off x="5256145" y="1771309"/>
            <a:ext cx="6051416" cy="2394858"/>
          </a:xfrm>
        </p:spPr>
        <p:txBody>
          <a:bodyPr rtlCol="0">
            <a:noAutofit/>
          </a:bodyPr>
          <a:lstStyle/>
          <a:p>
            <a:pPr marL="0" indent="0">
              <a:lnSpc>
                <a:spcPct val="100000"/>
              </a:lnSpc>
              <a:spcBef>
                <a:spcPts val="0"/>
              </a:spcBef>
              <a:buNone/>
              <a:defRPr/>
            </a:pPr>
            <a:r>
              <a:rPr lang="en-US" sz="2400" b="0" i="1" dirty="0">
                <a:latin typeface="Calibri" panose="020F0502020204030204" pitchFamily="34" charset="0"/>
                <a:cs typeface="Calibri" panose="020F0502020204030204" pitchFamily="34" charset="0"/>
              </a:rPr>
              <a:t>They are…</a:t>
            </a:r>
          </a:p>
          <a:p>
            <a:pPr marL="571500" indent="-571500">
              <a:lnSpc>
                <a:spcPct val="100000"/>
              </a:lnSpc>
              <a:spcBef>
                <a:spcPts val="0"/>
              </a:spcBef>
              <a:buFont typeface="Arial" panose="020B0604020202020204" pitchFamily="34" charset="0"/>
              <a:buChar char="•"/>
              <a:defRPr/>
            </a:pPr>
            <a:r>
              <a:rPr lang="en-US" sz="2400" b="0" dirty="0">
                <a:latin typeface="Calibri" panose="020F0502020204030204" pitchFamily="34" charset="0"/>
                <a:cs typeface="Calibri" panose="020F0502020204030204" pitchFamily="34" charset="0"/>
              </a:rPr>
              <a:t>Peer-based</a:t>
            </a:r>
          </a:p>
          <a:p>
            <a:pPr marL="571500" indent="-571500">
              <a:lnSpc>
                <a:spcPct val="100000"/>
              </a:lnSpc>
              <a:spcBef>
                <a:spcPts val="0"/>
              </a:spcBef>
              <a:buFont typeface="Arial" panose="020B0604020202020204" pitchFamily="34" charset="0"/>
              <a:buChar char="•"/>
              <a:defRPr/>
            </a:pPr>
            <a:r>
              <a:rPr lang="en-US" sz="2400" b="0" dirty="0">
                <a:latin typeface="Calibri" panose="020F0502020204030204" pitchFamily="34" charset="0"/>
                <a:cs typeface="Calibri" panose="020F0502020204030204" pitchFamily="34" charset="0"/>
              </a:rPr>
              <a:t>Non-clinical</a:t>
            </a:r>
          </a:p>
          <a:p>
            <a:pPr marL="571500" indent="-571500">
              <a:lnSpc>
                <a:spcPct val="100000"/>
              </a:lnSpc>
              <a:spcBef>
                <a:spcPts val="0"/>
              </a:spcBef>
              <a:buFont typeface="Arial" panose="020B0604020202020204" pitchFamily="34" charset="0"/>
              <a:buChar char="•"/>
              <a:defRPr/>
            </a:pPr>
            <a:r>
              <a:rPr lang="en-US" sz="2400" b="0" dirty="0">
                <a:latin typeface="Calibri" panose="020F0502020204030204" pitchFamily="34" charset="0"/>
                <a:cs typeface="Calibri" panose="020F0502020204030204" pitchFamily="34" charset="0"/>
              </a:rPr>
              <a:t>Community based services </a:t>
            </a:r>
          </a:p>
          <a:p>
            <a:pPr marL="571500" indent="-571500">
              <a:lnSpc>
                <a:spcPct val="100000"/>
              </a:lnSpc>
              <a:spcBef>
                <a:spcPts val="0"/>
              </a:spcBef>
              <a:buFont typeface="Arial" panose="020B0604020202020204" pitchFamily="34" charset="0"/>
              <a:buChar char="•"/>
              <a:defRPr/>
            </a:pPr>
            <a:r>
              <a:rPr lang="en-US" sz="2400" b="0" dirty="0">
                <a:latin typeface="Calibri" panose="020F0502020204030204" pitchFamily="34" charset="0"/>
                <a:cs typeface="Calibri" panose="020F0502020204030204" pitchFamily="34" charset="0"/>
              </a:rPr>
              <a:t>Provide support to individuals in or seeking recovery</a:t>
            </a:r>
          </a:p>
        </p:txBody>
      </p:sp>
      <p:sp>
        <p:nvSpPr>
          <p:cNvPr id="21506" name="Title 1">
            <a:extLst>
              <a:ext uri="{FF2B5EF4-FFF2-40B4-BE49-F238E27FC236}">
                <a16:creationId xmlns:a16="http://schemas.microsoft.com/office/drawing/2014/main" id="{CDF23CCF-BBE7-4D35-8DC5-A194E1C1D7A1}"/>
              </a:ext>
            </a:extLst>
          </p:cNvPr>
          <p:cNvSpPr>
            <a:spLocks noGrp="1"/>
          </p:cNvSpPr>
          <p:nvPr>
            <p:ph type="title" idx="4294967295"/>
          </p:nvPr>
        </p:nvSpPr>
        <p:spPr>
          <a:xfrm>
            <a:off x="4624253" y="373663"/>
            <a:ext cx="7315200" cy="660479"/>
          </a:xfrm>
        </p:spPr>
        <p:txBody>
          <a:bodyPr>
            <a:normAutofit/>
          </a:bodyPr>
          <a:lstStyle/>
          <a:p>
            <a:pPr eaLnBrk="1" hangingPunct="1"/>
            <a:r>
              <a:rPr lang="en-US" altLang="en-US" sz="4000" b="1" dirty="0">
                <a:solidFill>
                  <a:schemeClr val="tx1"/>
                </a:solidFill>
              </a:rPr>
              <a:t>Define Recovery Support Services</a:t>
            </a:r>
          </a:p>
        </p:txBody>
      </p:sp>
      <p:sp>
        <p:nvSpPr>
          <p:cNvPr id="2" name="Slide Number Placeholder 1">
            <a:extLst>
              <a:ext uri="{FF2B5EF4-FFF2-40B4-BE49-F238E27FC236}">
                <a16:creationId xmlns:a16="http://schemas.microsoft.com/office/drawing/2014/main" id="{F739AF3B-B50D-4B40-A488-8C855F9CD363}"/>
              </a:ext>
            </a:extLst>
          </p:cNvPr>
          <p:cNvSpPr>
            <a:spLocks noGrp="1"/>
          </p:cNvSpPr>
          <p:nvPr>
            <p:ph type="sldNum" sz="quarter" idx="4294967295"/>
          </p:nvPr>
        </p:nvSpPr>
        <p:spPr>
          <a:xfrm>
            <a:off x="0" y="0"/>
            <a:ext cx="0" cy="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CDB96FB-BA34-480F-8112-8FF199B2F117}" type="slidenum">
              <a:rPr kumimoji="0" lang="en-US" altLang="en-US" sz="18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alt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510" name="Rectangle 1">
            <a:extLst>
              <a:ext uri="{FF2B5EF4-FFF2-40B4-BE49-F238E27FC236}">
                <a16:creationId xmlns:a16="http://schemas.microsoft.com/office/drawing/2014/main" id="{7E642C12-7AF6-4A6E-8505-CE9C8C1DFA7A}"/>
              </a:ext>
            </a:extLst>
          </p:cNvPr>
          <p:cNvSpPr>
            <a:spLocks noChangeArrowheads="1"/>
          </p:cNvSpPr>
          <p:nvPr/>
        </p:nvSpPr>
        <p:spPr bwMode="auto">
          <a:xfrm>
            <a:off x="4564382" y="4903334"/>
            <a:ext cx="64008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50000"/>
              </a:lnSpc>
              <a:spcBef>
                <a:spcPct val="20000"/>
              </a:spcBef>
              <a:buFont typeface="Arial" panose="020B0604020202020204" pitchFamily="34" charset="0"/>
              <a:buChar char="•"/>
              <a:defRPr sz="3200">
                <a:solidFill>
                  <a:schemeClr val="tx1"/>
                </a:solidFill>
                <a:latin typeface="Corbel" panose="020B0503020204020204" pitchFamily="34" charset="0"/>
              </a:defRPr>
            </a:lvl1pPr>
            <a:lvl2pPr marL="742950" indent="-285750">
              <a:lnSpc>
                <a:spcPct val="150000"/>
              </a:lnSpc>
              <a:spcBef>
                <a:spcPct val="20000"/>
              </a:spcBef>
              <a:buFont typeface="Arial" panose="020B0604020202020204" pitchFamily="34" charset="0"/>
              <a:buChar char="–"/>
              <a:defRPr sz="2800">
                <a:solidFill>
                  <a:schemeClr val="tx1"/>
                </a:solidFill>
                <a:latin typeface="Corbel" panose="020B0503020204020204" pitchFamily="34" charset="0"/>
              </a:defRPr>
            </a:lvl2pPr>
            <a:lvl3pPr marL="1143000" indent="-228600">
              <a:lnSpc>
                <a:spcPct val="150000"/>
              </a:lnSpc>
              <a:spcBef>
                <a:spcPct val="20000"/>
              </a:spcBef>
              <a:buFont typeface="Arial" panose="020B0604020202020204" pitchFamily="34" charset="0"/>
              <a:buChar char="•"/>
              <a:defRPr sz="2400">
                <a:solidFill>
                  <a:schemeClr val="tx1"/>
                </a:solidFill>
                <a:latin typeface="Corbel" panose="020B0503020204020204" pitchFamily="34" charset="0"/>
              </a:defRPr>
            </a:lvl3pPr>
            <a:lvl4pPr marL="1600200" indent="-228600">
              <a:lnSpc>
                <a:spcPct val="150000"/>
              </a:lnSpc>
              <a:spcBef>
                <a:spcPct val="20000"/>
              </a:spcBef>
              <a:buFont typeface="Arial" panose="020B0604020202020204" pitchFamily="34" charset="0"/>
              <a:buChar char="–"/>
              <a:defRPr sz="2000">
                <a:solidFill>
                  <a:schemeClr val="tx1"/>
                </a:solidFill>
                <a:latin typeface="Corbel" panose="020B0503020204020204" pitchFamily="34" charset="0"/>
              </a:defRPr>
            </a:lvl4pPr>
            <a:lvl5pPr marL="2057400" indent="-228600">
              <a:lnSpc>
                <a:spcPct val="150000"/>
              </a:lnSpc>
              <a:spcBef>
                <a:spcPct val="20000"/>
              </a:spcBef>
              <a:buFont typeface="Arial" panose="020B0604020202020204" pitchFamily="34" charset="0"/>
              <a:buChar char="»"/>
              <a:defRPr sz="2000">
                <a:solidFill>
                  <a:schemeClr val="tx1"/>
                </a:solidFill>
                <a:latin typeface="Corbel" panose="020B0503020204020204" pitchFamily="34" charset="0"/>
              </a:defRPr>
            </a:lvl5pPr>
            <a:lvl6pPr marL="2514600" indent="-228600" eaLnBrk="0" fontAlgn="base" hangingPunct="0">
              <a:lnSpc>
                <a:spcPct val="150000"/>
              </a:lnSpc>
              <a:spcBef>
                <a:spcPct val="20000"/>
              </a:spcBef>
              <a:spcAft>
                <a:spcPct val="0"/>
              </a:spcAft>
              <a:buFont typeface="Arial" panose="020B0604020202020204" pitchFamily="34" charset="0"/>
              <a:buChar char="»"/>
              <a:defRPr sz="2000">
                <a:solidFill>
                  <a:schemeClr val="tx1"/>
                </a:solidFill>
                <a:latin typeface="Corbel" panose="020B0503020204020204" pitchFamily="34" charset="0"/>
              </a:defRPr>
            </a:lvl6pPr>
            <a:lvl7pPr marL="2971800" indent="-228600" eaLnBrk="0" fontAlgn="base" hangingPunct="0">
              <a:lnSpc>
                <a:spcPct val="150000"/>
              </a:lnSpc>
              <a:spcBef>
                <a:spcPct val="20000"/>
              </a:spcBef>
              <a:spcAft>
                <a:spcPct val="0"/>
              </a:spcAft>
              <a:buFont typeface="Arial" panose="020B0604020202020204" pitchFamily="34" charset="0"/>
              <a:buChar char="»"/>
              <a:defRPr sz="2000">
                <a:solidFill>
                  <a:schemeClr val="tx1"/>
                </a:solidFill>
                <a:latin typeface="Corbel" panose="020B0503020204020204" pitchFamily="34" charset="0"/>
              </a:defRPr>
            </a:lvl7pPr>
            <a:lvl8pPr marL="3429000" indent="-228600" eaLnBrk="0" fontAlgn="base" hangingPunct="0">
              <a:lnSpc>
                <a:spcPct val="150000"/>
              </a:lnSpc>
              <a:spcBef>
                <a:spcPct val="20000"/>
              </a:spcBef>
              <a:spcAft>
                <a:spcPct val="0"/>
              </a:spcAft>
              <a:buFont typeface="Arial" panose="020B0604020202020204" pitchFamily="34" charset="0"/>
              <a:buChar char="»"/>
              <a:defRPr sz="2000">
                <a:solidFill>
                  <a:schemeClr val="tx1"/>
                </a:solidFill>
                <a:latin typeface="Corbel" panose="020B0503020204020204" pitchFamily="34" charset="0"/>
              </a:defRPr>
            </a:lvl8pPr>
            <a:lvl9pPr marL="3886200" indent="-228600" eaLnBrk="0" fontAlgn="base" hangingPunct="0">
              <a:lnSpc>
                <a:spcPct val="150000"/>
              </a:lnSpc>
              <a:spcBef>
                <a:spcPct val="20000"/>
              </a:spcBef>
              <a:spcAft>
                <a:spcPct val="0"/>
              </a:spcAft>
              <a:buFont typeface="Arial" panose="020B0604020202020204" pitchFamily="34" charset="0"/>
              <a:buChar char="»"/>
              <a:defRPr sz="2000">
                <a:solidFill>
                  <a:schemeClr val="tx1"/>
                </a:solidFill>
                <a:latin typeface="Corbel" panose="020B0503020204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8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Services occur before, during and after formalized treatment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F23D50-5295-44FA-89FC-F98454BBA36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56160" y="1030863"/>
            <a:ext cx="8382727" cy="5499069"/>
          </a:xfrm>
          <a:prstGeom prst="rect">
            <a:avLst/>
          </a:prstGeom>
        </p:spPr>
      </p:pic>
      <p:sp>
        <p:nvSpPr>
          <p:cNvPr id="6146" name="Title 1"/>
          <p:cNvSpPr>
            <a:spLocks noGrp="1"/>
          </p:cNvSpPr>
          <p:nvPr>
            <p:ph type="title" idx="4294967295"/>
          </p:nvPr>
        </p:nvSpPr>
        <p:spPr>
          <a:xfrm>
            <a:off x="3605048" y="140275"/>
            <a:ext cx="4981903" cy="890588"/>
          </a:xfrm>
        </p:spPr>
        <p:txBody>
          <a:bodyPr>
            <a:normAutofit/>
          </a:bodyPr>
          <a:lstStyle/>
          <a:p>
            <a:pPr algn="ctr" eaLnBrk="1" hangingPunct="1"/>
            <a:r>
              <a:rPr lang="en-US" altLang="en-US" sz="4000" b="1" dirty="0">
                <a:solidFill>
                  <a:schemeClr val="tx1"/>
                </a:solidFill>
              </a:rPr>
              <a:t>Origins of PRSS</a:t>
            </a:r>
          </a:p>
        </p:txBody>
      </p:sp>
      <p:sp>
        <p:nvSpPr>
          <p:cNvPr id="6147" name="Content Placeholder 2"/>
          <p:cNvSpPr>
            <a:spLocks noGrp="1"/>
          </p:cNvSpPr>
          <p:nvPr>
            <p:ph idx="4294967295"/>
          </p:nvPr>
        </p:nvSpPr>
        <p:spPr>
          <a:xfrm>
            <a:off x="840828" y="1262607"/>
            <a:ext cx="10510344" cy="4794525"/>
          </a:xfrm>
        </p:spPr>
        <p:txBody>
          <a:bodyPr>
            <a:normAutofit fontScale="55000" lnSpcReduction="20000"/>
          </a:bodyPr>
          <a:lstStyle/>
          <a:p>
            <a:pPr marL="0" indent="0">
              <a:lnSpc>
                <a:spcPct val="120000"/>
              </a:lnSpc>
              <a:spcBef>
                <a:spcPts val="0"/>
              </a:spcBef>
              <a:buNone/>
              <a:defRPr/>
            </a:pPr>
            <a:r>
              <a:rPr lang="en-US" sz="5100" i="1" dirty="0">
                <a:solidFill>
                  <a:schemeClr val="tx1"/>
                </a:solidFill>
              </a:rPr>
              <a:t>Peer Recovery Support Services (PRSS) emerge from: </a:t>
            </a:r>
          </a:p>
          <a:p>
            <a:pPr marL="0" indent="0">
              <a:lnSpc>
                <a:spcPct val="120000"/>
              </a:lnSpc>
              <a:spcBef>
                <a:spcPts val="0"/>
              </a:spcBef>
              <a:buNone/>
              <a:defRPr/>
            </a:pPr>
            <a:endParaRPr lang="en-US" sz="2500" i="1" dirty="0">
              <a:solidFill>
                <a:schemeClr val="tx1"/>
              </a:solidFill>
            </a:endParaRPr>
          </a:p>
          <a:p>
            <a:pPr marL="571500" indent="-571500">
              <a:lnSpc>
                <a:spcPct val="120000"/>
              </a:lnSpc>
              <a:spcBef>
                <a:spcPts val="0"/>
              </a:spcBef>
              <a:defRPr/>
            </a:pPr>
            <a:r>
              <a:rPr lang="en-US" sz="5100" dirty="0">
                <a:solidFill>
                  <a:schemeClr val="tx1"/>
                </a:solidFill>
              </a:rPr>
              <a:t>Research on the limitations of treatment models</a:t>
            </a:r>
          </a:p>
          <a:p>
            <a:pPr marL="571500" indent="-571500">
              <a:lnSpc>
                <a:spcPct val="120000"/>
              </a:lnSpc>
              <a:spcBef>
                <a:spcPts val="0"/>
              </a:spcBef>
              <a:defRPr/>
            </a:pPr>
            <a:r>
              <a:rPr lang="en-US" sz="5100" dirty="0">
                <a:solidFill>
                  <a:schemeClr val="tx1"/>
                </a:solidFill>
              </a:rPr>
              <a:t>Calls to reconnect treatment to the more enduring process of addiction recovery</a:t>
            </a:r>
          </a:p>
          <a:p>
            <a:pPr marL="571500" indent="-571500">
              <a:lnSpc>
                <a:spcPct val="120000"/>
              </a:lnSpc>
              <a:spcBef>
                <a:spcPts val="0"/>
              </a:spcBef>
              <a:defRPr/>
            </a:pPr>
            <a:r>
              <a:rPr lang="en-US" sz="5100" dirty="0">
                <a:solidFill>
                  <a:schemeClr val="tx1"/>
                </a:solidFill>
              </a:rPr>
              <a:t>A shift from pathology and treatment paradigms to a recovery paradigm</a:t>
            </a:r>
          </a:p>
          <a:p>
            <a:pPr marL="571500" indent="-571500">
              <a:lnSpc>
                <a:spcPct val="120000"/>
              </a:lnSpc>
              <a:spcBef>
                <a:spcPts val="0"/>
              </a:spcBef>
              <a:defRPr/>
            </a:pPr>
            <a:r>
              <a:rPr lang="en-US" sz="5100" dirty="0">
                <a:solidFill>
                  <a:schemeClr val="tx1"/>
                </a:solidFill>
              </a:rPr>
              <a:t>A shift from acute care to models of sustained recovery management</a:t>
            </a:r>
          </a:p>
          <a:p>
            <a:pPr marL="571500" indent="-571500">
              <a:lnSpc>
                <a:spcPct val="120000"/>
              </a:lnSpc>
              <a:spcBef>
                <a:spcPts val="0"/>
              </a:spcBef>
              <a:defRPr/>
            </a:pPr>
            <a:r>
              <a:rPr lang="en-US" sz="5100" dirty="0">
                <a:solidFill>
                  <a:schemeClr val="tx1"/>
                </a:solidFill>
              </a:rPr>
              <a:t>The significant recent efforts that have been conducted that highlights the role of families in recovery</a:t>
            </a:r>
          </a:p>
          <a:p>
            <a:pPr marL="0" indent="0">
              <a:buNone/>
            </a:pPr>
            <a:endParaRPr lang="en-US" altLang="en-US" dirty="0"/>
          </a:p>
        </p:txBody>
      </p:sp>
      <p:sp>
        <p:nvSpPr>
          <p:cNvPr id="4" name="Footer Placeholder 3"/>
          <p:cNvSpPr>
            <a:spLocks noGrp="1"/>
          </p:cNvSpPr>
          <p:nvPr>
            <p:ph type="ftr" sz="quarter" idx="4294967295"/>
          </p:nvPr>
        </p:nvSpPr>
        <p:spPr>
          <a:xfrm>
            <a:off x="0" y="0"/>
            <a:ext cx="0" cy="0"/>
          </a:xfrm>
        </p:spPr>
        <p:txBody>
          <a:bodyP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E3F2FD7-9DBA-B314-8839-D34F1CCCF47F}"/>
              </a:ext>
            </a:extLst>
          </p:cNvPr>
          <p:cNvSpPr>
            <a:spLocks noGrp="1"/>
          </p:cNvSpPr>
          <p:nvPr>
            <p:ph type="body" sz="quarter" idx="10"/>
          </p:nvPr>
        </p:nvSpPr>
        <p:spPr>
          <a:xfrm>
            <a:off x="679267" y="314882"/>
            <a:ext cx="7794808" cy="660478"/>
          </a:xfrm>
        </p:spPr>
        <p:txBody>
          <a:bodyPr>
            <a:normAutofit fontScale="62500" lnSpcReduction="20000"/>
          </a:bodyPr>
          <a:lstStyle/>
          <a:p>
            <a:r>
              <a:rPr lang="en-US" sz="5700" dirty="0"/>
              <a:t>The Growth of Peer Recovery Services</a:t>
            </a:r>
          </a:p>
          <a:p>
            <a:endParaRPr lang="en-US" dirty="0"/>
          </a:p>
        </p:txBody>
      </p:sp>
      <p:sp>
        <p:nvSpPr>
          <p:cNvPr id="5" name="Text Placeholder 4">
            <a:extLst>
              <a:ext uri="{FF2B5EF4-FFF2-40B4-BE49-F238E27FC236}">
                <a16:creationId xmlns:a16="http://schemas.microsoft.com/office/drawing/2014/main" id="{7E27C676-A89E-AFA0-5741-04D902B19582}"/>
              </a:ext>
            </a:extLst>
          </p:cNvPr>
          <p:cNvSpPr>
            <a:spLocks noGrp="1"/>
          </p:cNvSpPr>
          <p:nvPr>
            <p:ph type="body" sz="quarter" idx="11"/>
          </p:nvPr>
        </p:nvSpPr>
        <p:spPr>
          <a:xfrm>
            <a:off x="679268" y="1794076"/>
            <a:ext cx="7363720" cy="4018896"/>
          </a:xfrm>
        </p:spPr>
        <p:txBody>
          <a:bodyPr/>
          <a:lstStyle/>
          <a:p>
            <a:r>
              <a:rPr lang="en-US" dirty="0"/>
              <a:t>The broad utilization of SUD Peer Services has only occurred within the last decade</a:t>
            </a:r>
          </a:p>
          <a:p>
            <a:r>
              <a:rPr lang="en-US" dirty="0"/>
              <a:t>The SUD epidemic has led to the more acceptance of these workers and the services offered</a:t>
            </a:r>
            <a:endParaRPr lang="en-US" b="1" dirty="0"/>
          </a:p>
          <a:p>
            <a:r>
              <a:rPr lang="en-US" dirty="0"/>
              <a:t>Funding and research efforts related to SUD peer support services has lagged those of MH peer services which were embraced a decade earlier</a:t>
            </a:r>
          </a:p>
          <a:p>
            <a:r>
              <a:rPr lang="en-US" dirty="0"/>
              <a:t>It is important to understand the relationship between SUD peer services, ROSC and the history of how these concepts have been conceived and implemented in order to effectively move them forward</a:t>
            </a:r>
          </a:p>
          <a:p>
            <a:endParaRPr lang="en-US" dirty="0"/>
          </a:p>
        </p:txBody>
      </p:sp>
      <p:sp>
        <p:nvSpPr>
          <p:cNvPr id="6" name="Text Placeholder 5">
            <a:extLst>
              <a:ext uri="{FF2B5EF4-FFF2-40B4-BE49-F238E27FC236}">
                <a16:creationId xmlns:a16="http://schemas.microsoft.com/office/drawing/2014/main" id="{14D7A8D3-D883-0E10-0425-1FA648523D12}"/>
              </a:ext>
            </a:extLst>
          </p:cNvPr>
          <p:cNvSpPr>
            <a:spLocks noGrp="1"/>
          </p:cNvSpPr>
          <p:nvPr>
            <p:ph type="body" sz="quarter" idx="12"/>
          </p:nvPr>
        </p:nvSpPr>
        <p:spPr>
          <a:xfrm>
            <a:off x="679267" y="975360"/>
            <a:ext cx="6051416" cy="454541"/>
          </a:xfrm>
        </p:spPr>
        <p:txBody>
          <a:bodyPr/>
          <a:lstStyle/>
          <a:p>
            <a:r>
              <a:rPr lang="en-US" sz="2400" i="1" dirty="0"/>
              <a:t>History Unfolding</a:t>
            </a:r>
          </a:p>
          <a:p>
            <a:endParaRPr lang="en-US" dirty="0"/>
          </a:p>
        </p:txBody>
      </p:sp>
      <p:pic>
        <p:nvPicPr>
          <p:cNvPr id="9" name="Picture Placeholder 8">
            <a:extLst>
              <a:ext uri="{FF2B5EF4-FFF2-40B4-BE49-F238E27FC236}">
                <a16:creationId xmlns:a16="http://schemas.microsoft.com/office/drawing/2014/main" id="{B0E9847B-50BB-421D-7F27-50D1785BC7FD}"/>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3567995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F2CE933-2525-120D-E934-CF769810E3B1}"/>
              </a:ext>
            </a:extLst>
          </p:cNvPr>
          <p:cNvSpPr>
            <a:spLocks noGrp="1"/>
          </p:cNvSpPr>
          <p:nvPr>
            <p:ph type="body" sz="quarter" idx="10"/>
          </p:nvPr>
        </p:nvSpPr>
        <p:spPr/>
        <p:txBody>
          <a:bodyPr>
            <a:normAutofit/>
          </a:bodyPr>
          <a:lstStyle/>
          <a:p>
            <a:r>
              <a:rPr lang="en-US" sz="3600" dirty="0"/>
              <a:t>Peer Worker Roles</a:t>
            </a:r>
          </a:p>
        </p:txBody>
      </p:sp>
      <p:sp>
        <p:nvSpPr>
          <p:cNvPr id="3" name="Text Placeholder 2">
            <a:extLst>
              <a:ext uri="{FF2B5EF4-FFF2-40B4-BE49-F238E27FC236}">
                <a16:creationId xmlns:a16="http://schemas.microsoft.com/office/drawing/2014/main" id="{F0A5097C-BEDD-9243-7629-25FCE16FEB88}"/>
              </a:ext>
            </a:extLst>
          </p:cNvPr>
          <p:cNvSpPr>
            <a:spLocks noGrp="1"/>
          </p:cNvSpPr>
          <p:nvPr>
            <p:ph type="body" sz="quarter" idx="11"/>
          </p:nvPr>
        </p:nvSpPr>
        <p:spPr>
          <a:xfrm>
            <a:off x="785176" y="2148547"/>
            <a:ext cx="2617998" cy="3108543"/>
          </a:xfrm>
        </p:spPr>
        <p:txBody>
          <a:bodyPr/>
          <a:lstStyle/>
          <a:p>
            <a:pPr>
              <a:lnSpc>
                <a:spcPct val="100000"/>
              </a:lnSpc>
              <a:spcBef>
                <a:spcPts val="0"/>
              </a:spcBef>
              <a:defRPr/>
            </a:pPr>
            <a:r>
              <a:rPr lang="en-US" altLang="en-US" sz="2800" dirty="0">
                <a:solidFill>
                  <a:schemeClr val="tx1"/>
                </a:solidFill>
                <a:latin typeface="Calibri" panose="020F0502020204030204" pitchFamily="34" charset="0"/>
                <a:cs typeface="Calibri" panose="020F0502020204030204" pitchFamily="34" charset="0"/>
              </a:rPr>
              <a:t>Outreach worker</a:t>
            </a:r>
          </a:p>
          <a:p>
            <a:pPr>
              <a:lnSpc>
                <a:spcPct val="100000"/>
              </a:lnSpc>
              <a:spcBef>
                <a:spcPts val="0"/>
              </a:spcBef>
              <a:defRPr/>
            </a:pPr>
            <a:r>
              <a:rPr lang="en-US" altLang="en-US" sz="2800" dirty="0">
                <a:solidFill>
                  <a:schemeClr val="tx1"/>
                </a:solidFill>
                <a:latin typeface="Calibri" panose="020F0502020204030204" pitchFamily="34" charset="0"/>
                <a:cs typeface="Calibri" panose="020F0502020204030204" pitchFamily="34" charset="0"/>
              </a:rPr>
              <a:t>Motivator</a:t>
            </a:r>
          </a:p>
          <a:p>
            <a:pPr>
              <a:lnSpc>
                <a:spcPct val="100000"/>
              </a:lnSpc>
              <a:spcBef>
                <a:spcPts val="0"/>
              </a:spcBef>
              <a:defRPr/>
            </a:pPr>
            <a:r>
              <a:rPr lang="en-US" altLang="en-US" sz="2800" dirty="0">
                <a:solidFill>
                  <a:schemeClr val="tx1"/>
                </a:solidFill>
                <a:latin typeface="Calibri" panose="020F0502020204030204" pitchFamily="34" charset="0"/>
                <a:cs typeface="Calibri" panose="020F0502020204030204" pitchFamily="34" charset="0"/>
              </a:rPr>
              <a:t>Confidant</a:t>
            </a:r>
          </a:p>
          <a:p>
            <a:pPr>
              <a:lnSpc>
                <a:spcPct val="100000"/>
              </a:lnSpc>
              <a:spcBef>
                <a:spcPts val="0"/>
              </a:spcBef>
              <a:defRPr/>
            </a:pPr>
            <a:r>
              <a:rPr lang="en-US" altLang="en-US" sz="2800" dirty="0">
                <a:solidFill>
                  <a:schemeClr val="tx1"/>
                </a:solidFill>
                <a:latin typeface="Calibri" panose="020F0502020204030204" pitchFamily="34" charset="0"/>
                <a:cs typeface="Calibri" panose="020F0502020204030204" pitchFamily="34" charset="0"/>
              </a:rPr>
              <a:t>Mentor</a:t>
            </a:r>
          </a:p>
          <a:p>
            <a:pPr>
              <a:lnSpc>
                <a:spcPct val="100000"/>
              </a:lnSpc>
              <a:spcBef>
                <a:spcPts val="0"/>
              </a:spcBef>
              <a:defRPr/>
            </a:pPr>
            <a:r>
              <a:rPr lang="en-US" altLang="en-US" sz="2800" dirty="0">
                <a:solidFill>
                  <a:schemeClr val="tx1"/>
                </a:solidFill>
                <a:latin typeface="Calibri" panose="020F0502020204030204" pitchFamily="34" charset="0"/>
                <a:cs typeface="Calibri" panose="020F0502020204030204" pitchFamily="34" charset="0"/>
              </a:rPr>
              <a:t>Resource broker</a:t>
            </a:r>
          </a:p>
        </p:txBody>
      </p:sp>
      <p:sp>
        <p:nvSpPr>
          <p:cNvPr id="4" name="Text Placeholder 3">
            <a:extLst>
              <a:ext uri="{FF2B5EF4-FFF2-40B4-BE49-F238E27FC236}">
                <a16:creationId xmlns:a16="http://schemas.microsoft.com/office/drawing/2014/main" id="{167C217D-CD8C-115E-4EE2-C8C0D9E8B10C}"/>
              </a:ext>
            </a:extLst>
          </p:cNvPr>
          <p:cNvSpPr>
            <a:spLocks noGrp="1"/>
          </p:cNvSpPr>
          <p:nvPr>
            <p:ph type="body" sz="quarter" idx="12"/>
          </p:nvPr>
        </p:nvSpPr>
        <p:spPr/>
        <p:txBody>
          <a:bodyPr>
            <a:normAutofit/>
          </a:bodyPr>
          <a:lstStyle/>
          <a:p>
            <a:r>
              <a:rPr lang="en-US" sz="2400" i="1" dirty="0"/>
              <a:t>Many and Evolving </a:t>
            </a:r>
          </a:p>
        </p:txBody>
      </p:sp>
      <p:pic>
        <p:nvPicPr>
          <p:cNvPr id="11" name="Picture Placeholder 10">
            <a:extLst>
              <a:ext uri="{FF2B5EF4-FFF2-40B4-BE49-F238E27FC236}">
                <a16:creationId xmlns:a16="http://schemas.microsoft.com/office/drawing/2014/main" id="{7480B2AE-0B85-CD21-0B4C-9C62B90DA700}"/>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a:xfrm rot="5400000">
            <a:off x="6904038" y="1570038"/>
            <a:ext cx="6858000" cy="3717925"/>
          </a:xfrm>
        </p:spPr>
      </p:pic>
      <p:sp>
        <p:nvSpPr>
          <p:cNvPr id="7" name="TextBox 6">
            <a:extLst>
              <a:ext uri="{FF2B5EF4-FFF2-40B4-BE49-F238E27FC236}">
                <a16:creationId xmlns:a16="http://schemas.microsoft.com/office/drawing/2014/main" id="{91331921-DB11-3035-871B-029A44A75F84}"/>
              </a:ext>
            </a:extLst>
          </p:cNvPr>
          <p:cNvSpPr txBox="1"/>
          <p:nvPr/>
        </p:nvSpPr>
        <p:spPr>
          <a:xfrm>
            <a:off x="4329744" y="2148547"/>
            <a:ext cx="2979320" cy="310854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Monitor</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Tour Guide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Advocate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Educator</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Community organizer</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Lifestyle Guide</a:t>
            </a:r>
          </a:p>
        </p:txBody>
      </p:sp>
    </p:spTree>
    <p:extLst>
      <p:ext uri="{BB962C8B-B14F-4D97-AF65-F5344CB8AC3E}">
        <p14:creationId xmlns:p14="http://schemas.microsoft.com/office/powerpoint/2010/main" val="623509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AE77DAF-F71D-CCCE-C682-439947260E14}"/>
              </a:ext>
            </a:extLst>
          </p:cNvPr>
          <p:cNvSpPr txBox="1"/>
          <p:nvPr/>
        </p:nvSpPr>
        <p:spPr>
          <a:xfrm>
            <a:off x="1521171" y="1987462"/>
            <a:ext cx="8899071" cy="2246769"/>
          </a:xfrm>
          <a:prstGeom prst="rect">
            <a:avLst/>
          </a:prstGeom>
          <a:noFill/>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Reflects a collaborative and strengths-based approach</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Assists individuals in achieving sustained recovery from a substance use disorder</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Gain access to community-based resources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Bridge gaps between needs and available resources</a:t>
            </a:r>
          </a:p>
        </p:txBody>
      </p:sp>
      <p:pic>
        <p:nvPicPr>
          <p:cNvPr id="8" name="Picture 7">
            <a:extLst>
              <a:ext uri="{FF2B5EF4-FFF2-40B4-BE49-F238E27FC236}">
                <a16:creationId xmlns:a16="http://schemas.microsoft.com/office/drawing/2014/main" id="{F51DD219-71C7-0014-0D7B-48D52F33CE6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33112" y="4436315"/>
            <a:ext cx="2475191" cy="2475191"/>
          </a:xfrm>
          <a:prstGeom prst="rect">
            <a:avLst/>
          </a:prstGeom>
        </p:spPr>
      </p:pic>
      <p:sp>
        <p:nvSpPr>
          <p:cNvPr id="9" name="TextBox 8">
            <a:extLst>
              <a:ext uri="{FF2B5EF4-FFF2-40B4-BE49-F238E27FC236}">
                <a16:creationId xmlns:a16="http://schemas.microsoft.com/office/drawing/2014/main" id="{0D58E0CD-18CE-FDB3-216F-1034E673907A}"/>
              </a:ext>
            </a:extLst>
          </p:cNvPr>
          <p:cNvSpPr txBox="1"/>
          <p:nvPr/>
        </p:nvSpPr>
        <p:spPr>
          <a:xfrm>
            <a:off x="3766740" y="802671"/>
            <a:ext cx="4918782" cy="590931"/>
          </a:xfrm>
          <a:prstGeom prst="rect">
            <a:avLst/>
          </a:prstGeom>
          <a:noFill/>
        </p:spPr>
        <p:txBody>
          <a:bodyPr wrap="none" rtlCol="0">
            <a:spAutoFit/>
          </a:bodyPr>
          <a:lstStyle/>
          <a:p>
            <a:pPr marR="0" lvl="0" fontAlgn="auto">
              <a:lnSpc>
                <a:spcPct val="90000"/>
              </a:lnSpc>
              <a:spcBef>
                <a:spcPts val="1000"/>
              </a:spcBef>
              <a:spcAft>
                <a:spcPts val="0"/>
              </a:spcAft>
              <a:buClrTx/>
              <a:buSzTx/>
              <a:tabLst/>
              <a:defRPr/>
            </a:pPr>
            <a:r>
              <a:rPr lang="en-US" sz="3600" b="1" dirty="0">
                <a:solidFill>
                  <a:schemeClr val="accent2">
                    <a:lumMod val="50000"/>
                  </a:schemeClr>
                </a:solidFill>
              </a:rPr>
              <a:t>Peer Recovery Specialist </a:t>
            </a:r>
          </a:p>
        </p:txBody>
      </p:sp>
    </p:spTree>
    <p:extLst>
      <p:ext uri="{BB962C8B-B14F-4D97-AF65-F5344CB8AC3E}">
        <p14:creationId xmlns:p14="http://schemas.microsoft.com/office/powerpoint/2010/main" val="11671497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8B7F79A-0E45-EEC0-F134-7EC3C498E93A}"/>
              </a:ext>
            </a:extLst>
          </p:cNvPr>
          <p:cNvSpPr>
            <a:spLocks noGrp="1"/>
          </p:cNvSpPr>
          <p:nvPr>
            <p:ph type="body" sz="quarter" idx="10"/>
          </p:nvPr>
        </p:nvSpPr>
        <p:spPr>
          <a:xfrm>
            <a:off x="679267" y="314882"/>
            <a:ext cx="6832313" cy="660478"/>
          </a:xfrm>
        </p:spPr>
        <p:txBody>
          <a:bodyPr>
            <a:normAutofit/>
          </a:bodyPr>
          <a:lstStyle/>
          <a:p>
            <a:r>
              <a:rPr lang="en-US" dirty="0">
                <a:solidFill>
                  <a:schemeClr val="tx1"/>
                </a:solidFill>
              </a:rPr>
              <a:t>Overview of Peer Worker Role</a:t>
            </a:r>
          </a:p>
        </p:txBody>
      </p:sp>
      <p:sp>
        <p:nvSpPr>
          <p:cNvPr id="7" name="Text Placeholder 6">
            <a:extLst>
              <a:ext uri="{FF2B5EF4-FFF2-40B4-BE49-F238E27FC236}">
                <a16:creationId xmlns:a16="http://schemas.microsoft.com/office/drawing/2014/main" id="{5D5949C9-2867-7C96-7810-3302A0152E2A}"/>
              </a:ext>
            </a:extLst>
          </p:cNvPr>
          <p:cNvSpPr>
            <a:spLocks noGrp="1"/>
          </p:cNvSpPr>
          <p:nvPr>
            <p:ph type="body" sz="quarter" idx="12"/>
          </p:nvPr>
        </p:nvSpPr>
        <p:spPr>
          <a:xfrm>
            <a:off x="679267" y="975360"/>
            <a:ext cx="7587154" cy="466814"/>
          </a:xfrm>
        </p:spPr>
        <p:txBody>
          <a:bodyPr>
            <a:noAutofit/>
          </a:bodyPr>
          <a:lstStyle/>
          <a:p>
            <a:r>
              <a:rPr lang="en-US" sz="2400" i="1" dirty="0"/>
              <a:t>Walking Along Side Through the Recovery Process</a:t>
            </a:r>
          </a:p>
        </p:txBody>
      </p:sp>
      <p:sp>
        <p:nvSpPr>
          <p:cNvPr id="8" name="Text Placeholder 7">
            <a:extLst>
              <a:ext uri="{FF2B5EF4-FFF2-40B4-BE49-F238E27FC236}">
                <a16:creationId xmlns:a16="http://schemas.microsoft.com/office/drawing/2014/main" id="{32442C1D-A925-091C-2818-F55513A9760D}"/>
              </a:ext>
            </a:extLst>
          </p:cNvPr>
          <p:cNvSpPr>
            <a:spLocks noGrp="1"/>
          </p:cNvSpPr>
          <p:nvPr>
            <p:ph type="body" sz="quarter" idx="13"/>
          </p:nvPr>
        </p:nvSpPr>
        <p:spPr>
          <a:xfrm>
            <a:off x="679267" y="1916619"/>
            <a:ext cx="6196095" cy="3966021"/>
          </a:xfrm>
        </p:spPr>
        <p:txBody>
          <a:bodyPr>
            <a:noAutofit/>
          </a:bodyPr>
          <a:lstStyle/>
          <a:p>
            <a:pPr marL="457200" indent="-457200">
              <a:lnSpc>
                <a:spcPct val="100000"/>
              </a:lnSpc>
              <a:spcBef>
                <a:spcPts val="0"/>
              </a:spcBef>
              <a:buFont typeface="Arial" panose="020B0604020202020204" pitchFamily="34" charset="0"/>
              <a:buChar char="•"/>
            </a:pPr>
            <a:r>
              <a:rPr lang="en-US" dirty="0"/>
              <a:t>Advocating for people in recovery</a:t>
            </a:r>
          </a:p>
          <a:p>
            <a:pPr marL="457200" indent="-457200">
              <a:lnSpc>
                <a:spcPct val="100000"/>
              </a:lnSpc>
              <a:spcBef>
                <a:spcPts val="0"/>
              </a:spcBef>
              <a:buFont typeface="Arial" panose="020B0604020202020204" pitchFamily="34" charset="0"/>
              <a:buChar char="•"/>
            </a:pPr>
            <a:r>
              <a:rPr lang="en-US" dirty="0"/>
              <a:t>Sharing resources and building recovery capital / skills</a:t>
            </a:r>
          </a:p>
          <a:p>
            <a:pPr marL="457200" indent="-457200">
              <a:lnSpc>
                <a:spcPct val="100000"/>
              </a:lnSpc>
              <a:spcBef>
                <a:spcPts val="0"/>
              </a:spcBef>
              <a:buFont typeface="Arial" panose="020B0604020202020204" pitchFamily="34" charset="0"/>
              <a:buChar char="•"/>
            </a:pPr>
            <a:r>
              <a:rPr lang="en-US" dirty="0"/>
              <a:t>Developing individualized recovery plans</a:t>
            </a:r>
          </a:p>
          <a:p>
            <a:pPr marL="457200" indent="-457200">
              <a:lnSpc>
                <a:spcPct val="100000"/>
              </a:lnSpc>
              <a:spcBef>
                <a:spcPts val="0"/>
              </a:spcBef>
              <a:buFont typeface="Arial" panose="020B0604020202020204" pitchFamily="34" charset="0"/>
              <a:buChar char="•"/>
            </a:pPr>
            <a:r>
              <a:rPr lang="en-US" dirty="0"/>
              <a:t>Building community network and supporting relationships</a:t>
            </a:r>
          </a:p>
          <a:p>
            <a:pPr marL="457200" indent="-457200">
              <a:lnSpc>
                <a:spcPct val="100000"/>
              </a:lnSpc>
              <a:spcBef>
                <a:spcPts val="0"/>
              </a:spcBef>
              <a:buFont typeface="Arial" panose="020B0604020202020204" pitchFamily="34" charset="0"/>
              <a:buChar char="•"/>
            </a:pPr>
            <a:r>
              <a:rPr lang="en-US" dirty="0"/>
              <a:t>Facilitating recovery groups</a:t>
            </a:r>
          </a:p>
          <a:p>
            <a:pPr marL="457200" indent="-457200">
              <a:lnSpc>
                <a:spcPct val="100000"/>
              </a:lnSpc>
              <a:spcBef>
                <a:spcPts val="0"/>
              </a:spcBef>
              <a:buFont typeface="Arial" panose="020B0604020202020204" pitchFamily="34" charset="0"/>
              <a:buChar char="•"/>
            </a:pPr>
            <a:r>
              <a:rPr lang="en-US" dirty="0"/>
              <a:t>Mentoring / setting individualized goals</a:t>
            </a:r>
          </a:p>
        </p:txBody>
      </p:sp>
      <p:pic>
        <p:nvPicPr>
          <p:cNvPr id="4" name="Picture 3">
            <a:extLst>
              <a:ext uri="{FF2B5EF4-FFF2-40B4-BE49-F238E27FC236}">
                <a16:creationId xmlns:a16="http://schemas.microsoft.com/office/drawing/2014/main" id="{410FDC0E-F0CA-5281-45DA-A2632C718E8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26765" y="2102652"/>
            <a:ext cx="4668146" cy="3501109"/>
          </a:xfrm>
          <a:prstGeom prst="rect">
            <a:avLst/>
          </a:prstGeom>
          <a:ln w="57150">
            <a:solidFill>
              <a:schemeClr val="tx1"/>
            </a:solidFill>
          </a:ln>
        </p:spPr>
      </p:pic>
    </p:spTree>
    <p:extLst>
      <p:ext uri="{BB962C8B-B14F-4D97-AF65-F5344CB8AC3E}">
        <p14:creationId xmlns:p14="http://schemas.microsoft.com/office/powerpoint/2010/main" val="28772451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4E62857-C854-05C1-3272-0CE8259AEF07}"/>
              </a:ext>
            </a:extLst>
          </p:cNvPr>
          <p:cNvSpPr txBox="1"/>
          <p:nvPr/>
        </p:nvSpPr>
        <p:spPr>
          <a:xfrm>
            <a:off x="7319743" y="2305614"/>
            <a:ext cx="4475110" cy="224676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The role and function of peer services from their inception has been community oriented and outwardly focused </a:t>
            </a:r>
          </a:p>
        </p:txBody>
      </p:sp>
      <p:sp>
        <p:nvSpPr>
          <p:cNvPr id="5" name="TextBox 4">
            <a:extLst>
              <a:ext uri="{FF2B5EF4-FFF2-40B4-BE49-F238E27FC236}">
                <a16:creationId xmlns:a16="http://schemas.microsoft.com/office/drawing/2014/main" id="{28A5C720-BF4D-9EED-D236-F14FB733F9C8}"/>
              </a:ext>
            </a:extLst>
          </p:cNvPr>
          <p:cNvSpPr txBox="1"/>
          <p:nvPr/>
        </p:nvSpPr>
        <p:spPr>
          <a:xfrm>
            <a:off x="7139588" y="5360043"/>
            <a:ext cx="4655265"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a:ea typeface="+mn-ea"/>
                <a:cs typeface="+mn-cs"/>
              </a:rPr>
              <a:t>Two Roles One Goal. [JPG Image]. Justin S Bell, 2025, Chestnut Health Systems. Reprinted with permission</a:t>
            </a:r>
          </a:p>
        </p:txBody>
      </p:sp>
      <p:pic>
        <p:nvPicPr>
          <p:cNvPr id="4" name="Picture 3">
            <a:extLst>
              <a:ext uri="{FF2B5EF4-FFF2-40B4-BE49-F238E27FC236}">
                <a16:creationId xmlns:a16="http://schemas.microsoft.com/office/drawing/2014/main" id="{F91DB8DD-454B-2489-35C6-B6BF07CA61C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7724" y="147101"/>
            <a:ext cx="6563797" cy="6563797"/>
          </a:xfrm>
          <a:prstGeom prst="rect">
            <a:avLst/>
          </a:prstGeom>
          <a:ln w="57150">
            <a:solidFill>
              <a:schemeClr val="tx1"/>
            </a:solidFill>
          </a:ln>
        </p:spPr>
      </p:pic>
    </p:spTree>
    <p:extLst>
      <p:ext uri="{BB962C8B-B14F-4D97-AF65-F5344CB8AC3E}">
        <p14:creationId xmlns:p14="http://schemas.microsoft.com/office/powerpoint/2010/main" val="4122139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57345-8E7F-2D68-7BE1-0B572D653C37}"/>
            </a:ext>
          </a:extLst>
        </p:cNvPr>
        <p:cNvGrpSpPr/>
        <p:nvPr/>
      </p:nvGrpSpPr>
      <p:grpSpPr>
        <a:xfrm>
          <a:off x="0" y="0"/>
          <a:ext cx="0" cy="0"/>
          <a:chOff x="0" y="0"/>
          <a:chExt cx="0" cy="0"/>
        </a:xfrm>
      </p:grpSpPr>
      <p:sp>
        <p:nvSpPr>
          <p:cNvPr id="8" name="Oval 7">
            <a:extLst>
              <a:ext uri="{FF2B5EF4-FFF2-40B4-BE49-F238E27FC236}">
                <a16:creationId xmlns:a16="http://schemas.microsoft.com/office/drawing/2014/main" id="{346D3B27-E74F-DC1C-5BAD-2D0534D1B2C3}"/>
              </a:ext>
            </a:extLst>
          </p:cNvPr>
          <p:cNvSpPr/>
          <p:nvPr/>
        </p:nvSpPr>
        <p:spPr>
          <a:xfrm>
            <a:off x="2163189" y="1666781"/>
            <a:ext cx="7865615" cy="35244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8AF95622-5CF6-49A0-18EE-D17ED572D6D8}"/>
              </a:ext>
            </a:extLst>
          </p:cNvPr>
          <p:cNvSpPr txBox="1"/>
          <p:nvPr/>
        </p:nvSpPr>
        <p:spPr>
          <a:xfrm>
            <a:off x="1994512" y="2644168"/>
            <a:ext cx="8202967"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Calibri" panose="020F0502020204030204"/>
                <a:ea typeface="+mn-ea"/>
                <a:cs typeface="+mn-cs"/>
              </a:rPr>
              <a:t>Facets of a Peer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Calibri" panose="020F0502020204030204"/>
                <a:ea typeface="+mn-ea"/>
                <a:cs typeface="+mn-cs"/>
              </a:rPr>
              <a:t>Scope of Practice</a:t>
            </a:r>
          </a:p>
        </p:txBody>
      </p:sp>
    </p:spTree>
    <p:extLst>
      <p:ext uri="{BB962C8B-B14F-4D97-AF65-F5344CB8AC3E}">
        <p14:creationId xmlns:p14="http://schemas.microsoft.com/office/powerpoint/2010/main" val="23143110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BBB4808-093A-4246-1CB0-7E05A3FB9450}"/>
              </a:ext>
            </a:extLst>
          </p:cNvPr>
          <p:cNvSpPr txBox="1"/>
          <p:nvPr/>
        </p:nvSpPr>
        <p:spPr>
          <a:xfrm>
            <a:off x="1965858" y="1884034"/>
            <a:ext cx="8260284" cy="35394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A peer service scope of practice defines the specific, non-clinical roles and responsibilities of peer support workers (PSWs), ensuring they operate within ethical and, when applicable, legal boundaries. It clarifies what peer workers are sanctioned to do—such as mentoring, advocacy, and resource navigation—while outlining the limits of their practice to prevent role drift into clinical territory</a:t>
            </a:r>
          </a:p>
        </p:txBody>
      </p:sp>
      <p:sp>
        <p:nvSpPr>
          <p:cNvPr id="2" name="TextBox 1">
            <a:extLst>
              <a:ext uri="{FF2B5EF4-FFF2-40B4-BE49-F238E27FC236}">
                <a16:creationId xmlns:a16="http://schemas.microsoft.com/office/drawing/2014/main" id="{7B76D1BB-3AA5-C221-3F9D-1EC25B108F11}"/>
              </a:ext>
            </a:extLst>
          </p:cNvPr>
          <p:cNvSpPr txBox="1"/>
          <p:nvPr/>
        </p:nvSpPr>
        <p:spPr>
          <a:xfrm>
            <a:off x="619828" y="760977"/>
            <a:ext cx="185807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What is it? </a:t>
            </a:r>
          </a:p>
        </p:txBody>
      </p:sp>
    </p:spTree>
    <p:extLst>
      <p:ext uri="{BB962C8B-B14F-4D97-AF65-F5344CB8AC3E}">
        <p14:creationId xmlns:p14="http://schemas.microsoft.com/office/powerpoint/2010/main" val="3312889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EC10E12-C1FD-152C-C395-C83C73628068}"/>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a:xfrm>
            <a:off x="20" y="10"/>
            <a:ext cx="6080269" cy="6857990"/>
          </a:xfrm>
          <a:prstGeom prst="rect">
            <a:avLst/>
          </a:prstGeom>
          <a:noFill/>
        </p:spPr>
      </p:pic>
      <p:sp>
        <p:nvSpPr>
          <p:cNvPr id="2" name="Text Placeholder 1">
            <a:extLst>
              <a:ext uri="{FF2B5EF4-FFF2-40B4-BE49-F238E27FC236}">
                <a16:creationId xmlns:a16="http://schemas.microsoft.com/office/drawing/2014/main" id="{F83EB803-FE3E-2DDC-8DB7-022062FD8EC7}"/>
              </a:ext>
            </a:extLst>
          </p:cNvPr>
          <p:cNvSpPr>
            <a:spLocks noGrp="1"/>
          </p:cNvSpPr>
          <p:nvPr>
            <p:ph type="body" sz="quarter" idx="10"/>
          </p:nvPr>
        </p:nvSpPr>
        <p:spPr>
          <a:xfrm>
            <a:off x="6768013" y="377828"/>
            <a:ext cx="4949073" cy="660478"/>
          </a:xfrm>
        </p:spPr>
        <p:txBody>
          <a:bodyPr>
            <a:normAutofit/>
          </a:bodyPr>
          <a:lstStyle/>
          <a:p>
            <a:r>
              <a:rPr lang="en-US" sz="3200" dirty="0"/>
              <a:t>Let’s Consider…</a:t>
            </a:r>
          </a:p>
        </p:txBody>
      </p:sp>
      <p:sp>
        <p:nvSpPr>
          <p:cNvPr id="3" name="Text Placeholder 2">
            <a:extLst>
              <a:ext uri="{FF2B5EF4-FFF2-40B4-BE49-F238E27FC236}">
                <a16:creationId xmlns:a16="http://schemas.microsoft.com/office/drawing/2014/main" id="{11F01290-0934-8590-01D4-7D56D9593547}"/>
              </a:ext>
            </a:extLst>
          </p:cNvPr>
          <p:cNvSpPr>
            <a:spLocks noGrp="1"/>
          </p:cNvSpPr>
          <p:nvPr>
            <p:ph type="body" sz="quarter" idx="11"/>
          </p:nvPr>
        </p:nvSpPr>
        <p:spPr>
          <a:xfrm>
            <a:off x="6768013" y="2041074"/>
            <a:ext cx="5333979" cy="3778620"/>
          </a:xfrm>
        </p:spPr>
        <p:txBody>
          <a:bodyPr>
            <a:noAutofit/>
          </a:bodyPr>
          <a:lstStyle/>
          <a:p>
            <a:r>
              <a:rPr lang="en-US" dirty="0"/>
              <a:t>They may be an MD, but do they have the specialized cardiac surgical training they need? </a:t>
            </a:r>
          </a:p>
          <a:p>
            <a:r>
              <a:rPr lang="en-US" dirty="0"/>
              <a:t>Are they operating with a license and hospital privileges? </a:t>
            </a:r>
          </a:p>
          <a:p>
            <a:r>
              <a:rPr lang="en-US" dirty="0"/>
              <a:t>Have other options to the procedure been considered with the patient? </a:t>
            </a:r>
          </a:p>
          <a:p>
            <a:r>
              <a:rPr lang="en-US" dirty="0"/>
              <a:t>Does the surgeon have the proper tools in the proper surgical setting?</a:t>
            </a:r>
          </a:p>
          <a:p>
            <a:r>
              <a:rPr lang="en-US" dirty="0"/>
              <a:t>Would other surgeons do the surgery in consideration of the diagnosis and health status of the patient? </a:t>
            </a:r>
          </a:p>
        </p:txBody>
      </p:sp>
      <p:sp>
        <p:nvSpPr>
          <p:cNvPr id="4" name="Text Placeholder 3">
            <a:extLst>
              <a:ext uri="{FF2B5EF4-FFF2-40B4-BE49-F238E27FC236}">
                <a16:creationId xmlns:a16="http://schemas.microsoft.com/office/drawing/2014/main" id="{28E1DE2F-4771-4ADF-FE32-1078EFD53913}"/>
              </a:ext>
            </a:extLst>
          </p:cNvPr>
          <p:cNvSpPr>
            <a:spLocks noGrp="1"/>
          </p:cNvSpPr>
          <p:nvPr>
            <p:ph type="body" sz="quarter" idx="12"/>
          </p:nvPr>
        </p:nvSpPr>
        <p:spPr>
          <a:xfrm>
            <a:off x="6768013" y="1038306"/>
            <a:ext cx="4949073" cy="660478"/>
          </a:xfrm>
        </p:spPr>
        <p:txBody>
          <a:bodyPr>
            <a:noAutofit/>
          </a:bodyPr>
          <a:lstStyle/>
          <a:p>
            <a:r>
              <a:rPr lang="en-US" sz="2400" i="1" dirty="0"/>
              <a:t>What goes into a heart surgeon scope of practice?</a:t>
            </a:r>
          </a:p>
        </p:txBody>
      </p:sp>
    </p:spTree>
    <p:extLst>
      <p:ext uri="{BB962C8B-B14F-4D97-AF65-F5344CB8AC3E}">
        <p14:creationId xmlns:p14="http://schemas.microsoft.com/office/powerpoint/2010/main" val="12494073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CC0CAEC-7C23-C9A8-C7F5-1935EE62EBF0}"/>
              </a:ext>
            </a:extLst>
          </p:cNvPr>
          <p:cNvSpPr txBox="1"/>
          <p:nvPr/>
        </p:nvSpPr>
        <p:spPr>
          <a:xfrm>
            <a:off x="1424267" y="608945"/>
            <a:ext cx="9343466"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srgbClr val="000000"/>
                </a:solidFill>
                <a:effectLst/>
                <a:uLnTx/>
                <a:uFillTx/>
                <a:latin typeface="Calibri" panose="020F0502020204030204"/>
                <a:ea typeface="+mn-ea"/>
                <a:cs typeface="+mn-cs"/>
              </a:rPr>
              <a:t>While Peer Services may not be heart surgery, all of the same considerations are applicable… </a:t>
            </a:r>
          </a:p>
        </p:txBody>
      </p:sp>
      <p:sp>
        <p:nvSpPr>
          <p:cNvPr id="7" name="TextBox 6">
            <a:extLst>
              <a:ext uri="{FF2B5EF4-FFF2-40B4-BE49-F238E27FC236}">
                <a16:creationId xmlns:a16="http://schemas.microsoft.com/office/drawing/2014/main" id="{632B2207-B471-E944-48EC-88C03F0F97D1}"/>
              </a:ext>
            </a:extLst>
          </p:cNvPr>
          <p:cNvSpPr txBox="1"/>
          <p:nvPr/>
        </p:nvSpPr>
        <p:spPr>
          <a:xfrm>
            <a:off x="306845" y="4908691"/>
            <a:ext cx="11465250"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Calibri" panose="020F0502020204030204"/>
                <a:ea typeface="+mn-ea"/>
                <a:cs typeface="+mn-cs"/>
              </a:rPr>
              <a:t>How often do we consider all facets of a peer service scope of practices before deploying a peer worker in any given practice environment?</a:t>
            </a:r>
          </a:p>
        </p:txBody>
      </p:sp>
      <p:pic>
        <p:nvPicPr>
          <p:cNvPr id="8" name="Picture 7">
            <a:extLst>
              <a:ext uri="{FF2B5EF4-FFF2-40B4-BE49-F238E27FC236}">
                <a16:creationId xmlns:a16="http://schemas.microsoft.com/office/drawing/2014/main" id="{81684FCF-03A6-3973-9070-60D7E9C8448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27940" y="2185897"/>
            <a:ext cx="2223060" cy="2223060"/>
          </a:xfrm>
          <a:prstGeom prst="rect">
            <a:avLst/>
          </a:prstGeom>
        </p:spPr>
      </p:pic>
    </p:spTree>
    <p:extLst>
      <p:ext uri="{BB962C8B-B14F-4D97-AF65-F5344CB8AC3E}">
        <p14:creationId xmlns:p14="http://schemas.microsoft.com/office/powerpoint/2010/main" val="30364621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A97FC5-199D-34DC-2ACC-CCA33A657C07}"/>
              </a:ext>
            </a:extLst>
          </p:cNvPr>
          <p:cNvSpPr>
            <a:spLocks noGrp="1"/>
          </p:cNvSpPr>
          <p:nvPr>
            <p:ph type="body" sz="quarter" idx="10"/>
          </p:nvPr>
        </p:nvSpPr>
        <p:spPr/>
        <p:txBody>
          <a:bodyPr/>
          <a:lstStyle/>
          <a:p>
            <a:r>
              <a:rPr lang="en-US" dirty="0"/>
              <a:t>Training </a:t>
            </a:r>
          </a:p>
        </p:txBody>
      </p:sp>
      <p:sp>
        <p:nvSpPr>
          <p:cNvPr id="3" name="Text Placeholder 2">
            <a:extLst>
              <a:ext uri="{FF2B5EF4-FFF2-40B4-BE49-F238E27FC236}">
                <a16:creationId xmlns:a16="http://schemas.microsoft.com/office/drawing/2014/main" id="{E7AB5A28-799B-3FB1-668F-001439C1C09E}"/>
              </a:ext>
            </a:extLst>
          </p:cNvPr>
          <p:cNvSpPr>
            <a:spLocks noGrp="1"/>
          </p:cNvSpPr>
          <p:nvPr>
            <p:ph type="body" sz="quarter" idx="12"/>
          </p:nvPr>
        </p:nvSpPr>
        <p:spPr/>
        <p:txBody>
          <a:bodyPr>
            <a:normAutofit/>
          </a:bodyPr>
          <a:lstStyle/>
          <a:p>
            <a:r>
              <a:rPr lang="en-US" sz="2400" i="1" dirty="0"/>
              <a:t>Peer training </a:t>
            </a:r>
          </a:p>
        </p:txBody>
      </p:sp>
      <p:sp>
        <p:nvSpPr>
          <p:cNvPr id="4" name="Text Placeholder 3">
            <a:extLst>
              <a:ext uri="{FF2B5EF4-FFF2-40B4-BE49-F238E27FC236}">
                <a16:creationId xmlns:a16="http://schemas.microsoft.com/office/drawing/2014/main" id="{01A7B962-B763-B485-073E-32D813DD7213}"/>
              </a:ext>
            </a:extLst>
          </p:cNvPr>
          <p:cNvSpPr>
            <a:spLocks noGrp="1"/>
          </p:cNvSpPr>
          <p:nvPr>
            <p:ph type="body" sz="quarter" idx="13"/>
          </p:nvPr>
        </p:nvSpPr>
        <p:spPr>
          <a:xfrm>
            <a:off x="3577819" y="2296316"/>
            <a:ext cx="7278379" cy="3773091"/>
          </a:xfrm>
        </p:spPr>
        <p:txBody>
          <a:bodyPr>
            <a:normAutofit/>
          </a:bodyPr>
          <a:lstStyle/>
          <a:p>
            <a:r>
              <a:rPr lang="en-US" dirty="0"/>
              <a:t>This includes “basic training” for certification as  well as additional training consistent with the practice setting</a:t>
            </a:r>
          </a:p>
          <a:p>
            <a:endParaRPr lang="en-US" sz="800" dirty="0"/>
          </a:p>
          <a:p>
            <a:r>
              <a:rPr lang="en-US" dirty="0"/>
              <a:t>Example of practice setting training: If we have a peer working in a medical care setting, they need to understand medical terminology and process to a degree in which they can support other members of the care team </a:t>
            </a:r>
          </a:p>
        </p:txBody>
      </p:sp>
      <p:pic>
        <p:nvPicPr>
          <p:cNvPr id="7" name="Picture 6">
            <a:extLst>
              <a:ext uri="{FF2B5EF4-FFF2-40B4-BE49-F238E27FC236}">
                <a16:creationId xmlns:a16="http://schemas.microsoft.com/office/drawing/2014/main" id="{CC109B71-D87E-3CCF-2296-8EF97B73A53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4279" y="1774678"/>
            <a:ext cx="2162502" cy="4561684"/>
          </a:xfrm>
          <a:prstGeom prst="rect">
            <a:avLst/>
          </a:prstGeom>
          <a:ln w="57150">
            <a:solidFill>
              <a:schemeClr val="tx1"/>
            </a:solidFill>
          </a:ln>
        </p:spPr>
      </p:pic>
    </p:spTree>
    <p:extLst>
      <p:ext uri="{BB962C8B-B14F-4D97-AF65-F5344CB8AC3E}">
        <p14:creationId xmlns:p14="http://schemas.microsoft.com/office/powerpoint/2010/main" val="6104088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35D1F01-6367-A983-BFE3-CAEB3DA497B5}"/>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5" name="Text Placeholder 4">
            <a:extLst>
              <a:ext uri="{FF2B5EF4-FFF2-40B4-BE49-F238E27FC236}">
                <a16:creationId xmlns:a16="http://schemas.microsoft.com/office/drawing/2014/main" id="{8E009C5D-69AE-5A22-6133-5AD6DB8A6BD6}"/>
              </a:ext>
            </a:extLst>
          </p:cNvPr>
          <p:cNvSpPr>
            <a:spLocks noGrp="1"/>
          </p:cNvSpPr>
          <p:nvPr>
            <p:ph type="body" sz="quarter" idx="10"/>
          </p:nvPr>
        </p:nvSpPr>
        <p:spPr/>
        <p:txBody>
          <a:bodyPr/>
          <a:lstStyle/>
          <a:p>
            <a:r>
              <a:rPr lang="en-US" dirty="0"/>
              <a:t>Experiential Learning </a:t>
            </a:r>
          </a:p>
        </p:txBody>
      </p:sp>
      <p:sp>
        <p:nvSpPr>
          <p:cNvPr id="6" name="Text Placeholder 5">
            <a:extLst>
              <a:ext uri="{FF2B5EF4-FFF2-40B4-BE49-F238E27FC236}">
                <a16:creationId xmlns:a16="http://schemas.microsoft.com/office/drawing/2014/main" id="{3C4FE3AB-5F2C-6959-F20D-B1BAFCB25C52}"/>
              </a:ext>
            </a:extLst>
          </p:cNvPr>
          <p:cNvSpPr>
            <a:spLocks noGrp="1"/>
          </p:cNvSpPr>
          <p:nvPr>
            <p:ph type="body" sz="quarter" idx="11"/>
          </p:nvPr>
        </p:nvSpPr>
        <p:spPr>
          <a:xfrm>
            <a:off x="4632959" y="2104580"/>
            <a:ext cx="7217420" cy="3608886"/>
          </a:xfrm>
        </p:spPr>
        <p:txBody>
          <a:bodyPr/>
          <a:lstStyle/>
          <a:p>
            <a:pPr>
              <a:lnSpc>
                <a:spcPct val="100000"/>
              </a:lnSpc>
              <a:spcBef>
                <a:spcPts val="0"/>
              </a:spcBef>
            </a:pPr>
            <a:r>
              <a:rPr lang="en-US" sz="2800" dirty="0"/>
              <a:t>Peer work has inherent life experiential facets but learning also occurs in the practice setting, which is true for most of our SUD workforce</a:t>
            </a:r>
          </a:p>
          <a:p>
            <a:pPr>
              <a:lnSpc>
                <a:spcPct val="100000"/>
              </a:lnSpc>
              <a:spcBef>
                <a:spcPts val="0"/>
              </a:spcBef>
            </a:pPr>
            <a:endParaRPr lang="en-US" sz="1600" dirty="0"/>
          </a:p>
          <a:p>
            <a:pPr>
              <a:lnSpc>
                <a:spcPct val="100000"/>
              </a:lnSpc>
              <a:spcBef>
                <a:spcPts val="0"/>
              </a:spcBef>
            </a:pPr>
            <a:r>
              <a:rPr lang="en-US" sz="2800" dirty="0"/>
              <a:t>Classroom training is important but not the only way any of us learn….</a:t>
            </a:r>
          </a:p>
          <a:p>
            <a:pPr>
              <a:lnSpc>
                <a:spcPct val="100000"/>
              </a:lnSpc>
              <a:spcBef>
                <a:spcPts val="0"/>
              </a:spcBef>
            </a:pPr>
            <a:endParaRPr lang="en-US" sz="1600" dirty="0"/>
          </a:p>
          <a:p>
            <a:pPr>
              <a:lnSpc>
                <a:spcPct val="100000"/>
              </a:lnSpc>
              <a:spcBef>
                <a:spcPts val="0"/>
              </a:spcBef>
            </a:pPr>
            <a:r>
              <a:rPr lang="en-US" sz="2800" dirty="0"/>
              <a:t>Do we progressively prepare workers for more intense work settings?</a:t>
            </a:r>
          </a:p>
          <a:p>
            <a:endParaRPr lang="en-US" dirty="0"/>
          </a:p>
          <a:p>
            <a:endParaRPr lang="en-US" dirty="0"/>
          </a:p>
        </p:txBody>
      </p:sp>
      <p:sp>
        <p:nvSpPr>
          <p:cNvPr id="7" name="Text Placeholder 6">
            <a:extLst>
              <a:ext uri="{FF2B5EF4-FFF2-40B4-BE49-F238E27FC236}">
                <a16:creationId xmlns:a16="http://schemas.microsoft.com/office/drawing/2014/main" id="{0E1EAD23-FD21-2D29-5A83-1F1D6990EB1D}"/>
              </a:ext>
            </a:extLst>
          </p:cNvPr>
          <p:cNvSpPr>
            <a:spLocks noGrp="1"/>
          </p:cNvSpPr>
          <p:nvPr>
            <p:ph type="body" sz="quarter" idx="12"/>
          </p:nvPr>
        </p:nvSpPr>
        <p:spPr>
          <a:xfrm>
            <a:off x="4632960" y="1034078"/>
            <a:ext cx="6051416" cy="395823"/>
          </a:xfrm>
        </p:spPr>
        <p:txBody>
          <a:bodyPr>
            <a:normAutofit lnSpcReduction="10000"/>
          </a:bodyPr>
          <a:lstStyle/>
          <a:p>
            <a:r>
              <a:rPr lang="en-US" sz="2400" i="1" dirty="0"/>
              <a:t>In life and on also on the job</a:t>
            </a:r>
          </a:p>
        </p:txBody>
      </p:sp>
    </p:spTree>
    <p:extLst>
      <p:ext uri="{BB962C8B-B14F-4D97-AF65-F5344CB8AC3E}">
        <p14:creationId xmlns:p14="http://schemas.microsoft.com/office/powerpoint/2010/main" val="22228645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6558082A-1F32-3410-5264-2C7AE93E28BD}"/>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a:fillRect/>
          </a:stretch>
        </p:blipFill>
        <p:spPr>
          <a:xfrm rot="5400000">
            <a:off x="6904037" y="1570037"/>
            <a:ext cx="6858000" cy="3717925"/>
          </a:xfrm>
          <a:prstGeom prst="rect">
            <a:avLst/>
          </a:prstGeom>
        </p:spPr>
      </p:pic>
      <p:sp>
        <p:nvSpPr>
          <p:cNvPr id="6" name="Text Placeholder 5">
            <a:extLst>
              <a:ext uri="{FF2B5EF4-FFF2-40B4-BE49-F238E27FC236}">
                <a16:creationId xmlns:a16="http://schemas.microsoft.com/office/drawing/2014/main" id="{AC331CAC-DBFA-D3C3-64A7-4D183213A826}"/>
              </a:ext>
            </a:extLst>
          </p:cNvPr>
          <p:cNvSpPr>
            <a:spLocks noGrp="1"/>
          </p:cNvSpPr>
          <p:nvPr>
            <p:ph type="body" sz="quarter" idx="10"/>
          </p:nvPr>
        </p:nvSpPr>
        <p:spPr/>
        <p:txBody>
          <a:bodyPr/>
          <a:lstStyle/>
          <a:p>
            <a:r>
              <a:rPr lang="en-US" dirty="0"/>
              <a:t>Codes of Ethics </a:t>
            </a:r>
          </a:p>
        </p:txBody>
      </p:sp>
      <p:sp>
        <p:nvSpPr>
          <p:cNvPr id="7" name="Text Placeholder 6">
            <a:extLst>
              <a:ext uri="{FF2B5EF4-FFF2-40B4-BE49-F238E27FC236}">
                <a16:creationId xmlns:a16="http://schemas.microsoft.com/office/drawing/2014/main" id="{27F8250C-0340-7C94-B7ED-28DF8328C587}"/>
              </a:ext>
            </a:extLst>
          </p:cNvPr>
          <p:cNvSpPr>
            <a:spLocks noGrp="1"/>
          </p:cNvSpPr>
          <p:nvPr>
            <p:ph type="body" sz="quarter" idx="11"/>
          </p:nvPr>
        </p:nvSpPr>
        <p:spPr>
          <a:xfrm>
            <a:off x="785524" y="1937341"/>
            <a:ext cx="7253831" cy="3595495"/>
          </a:xfrm>
        </p:spPr>
        <p:txBody>
          <a:bodyPr/>
          <a:lstStyle/>
          <a:p>
            <a:pPr marL="0" indent="0">
              <a:buNone/>
            </a:pPr>
            <a:r>
              <a:rPr lang="en-US" dirty="0"/>
              <a:t>Applicable codes of ethics are important</a:t>
            </a:r>
          </a:p>
          <a:p>
            <a:r>
              <a:rPr lang="en-US" dirty="0"/>
              <a:t>Does the peer understand the ethical considerations? </a:t>
            </a:r>
          </a:p>
          <a:p>
            <a:r>
              <a:rPr lang="en-US" dirty="0"/>
              <a:t>Is the supervisor fluent in the peer code if the supervisor comes from another discipline, such as social work? </a:t>
            </a:r>
          </a:p>
          <a:p>
            <a:r>
              <a:rPr lang="en-US" dirty="0"/>
              <a:t>Is there broad understanding across the interdisciplinary team of differences and common ground in respect to each respective role and function?  </a:t>
            </a:r>
          </a:p>
        </p:txBody>
      </p:sp>
      <p:sp>
        <p:nvSpPr>
          <p:cNvPr id="8" name="Text Placeholder 7">
            <a:extLst>
              <a:ext uri="{FF2B5EF4-FFF2-40B4-BE49-F238E27FC236}">
                <a16:creationId xmlns:a16="http://schemas.microsoft.com/office/drawing/2014/main" id="{C7C0B4F5-360B-A175-E49B-628A02BB678C}"/>
              </a:ext>
            </a:extLst>
          </p:cNvPr>
          <p:cNvSpPr>
            <a:spLocks noGrp="1"/>
          </p:cNvSpPr>
          <p:nvPr>
            <p:ph type="body" sz="quarter" idx="12"/>
          </p:nvPr>
        </p:nvSpPr>
        <p:spPr/>
        <p:txBody>
          <a:bodyPr>
            <a:normAutofit/>
          </a:bodyPr>
          <a:lstStyle/>
          <a:p>
            <a:r>
              <a:rPr lang="en-US" sz="2400" i="1" dirty="0"/>
              <a:t>Consider Peer Discipline Role and Function </a:t>
            </a:r>
          </a:p>
        </p:txBody>
      </p:sp>
    </p:spTree>
    <p:extLst>
      <p:ext uri="{BB962C8B-B14F-4D97-AF65-F5344CB8AC3E}">
        <p14:creationId xmlns:p14="http://schemas.microsoft.com/office/powerpoint/2010/main" val="7893022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DF218-D9C0-6D5B-7F08-D56E9C143FA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249C831-0C1A-59A1-5A1F-C51EDC794DFD}"/>
              </a:ext>
            </a:extLst>
          </p:cNvPr>
          <p:cNvSpPr txBox="1"/>
          <p:nvPr/>
        </p:nvSpPr>
        <p:spPr>
          <a:xfrm>
            <a:off x="1490201" y="4338324"/>
            <a:ext cx="9211597" cy="1200329"/>
          </a:xfrm>
          <a:prstGeom prst="rect">
            <a:avLst/>
          </a:prstGeom>
          <a:noFill/>
        </p:spPr>
        <p:txBody>
          <a:bodyPr wrap="square">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0000"/>
                </a:solidFill>
                <a:effectLst/>
                <a:uLnTx/>
                <a:uFillTx/>
                <a:latin typeface="Calibri"/>
                <a:ea typeface="+mn-ea"/>
                <a:cs typeface="Calibri"/>
              </a:rPr>
              <a:t>Only the credential that they hold </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0000"/>
                </a:solidFill>
                <a:effectLst/>
                <a:uLnTx/>
                <a:uFillTx/>
                <a:latin typeface="Calibri"/>
                <a:ea typeface="+mn-ea"/>
                <a:cs typeface="Calibri"/>
              </a:rPr>
              <a:t>Only their experience and practice knowledge</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0000"/>
                </a:solidFill>
                <a:effectLst/>
                <a:uLnTx/>
                <a:uFillTx/>
                <a:latin typeface="Calibri"/>
                <a:ea typeface="+mn-ea"/>
                <a:cs typeface="Calibri"/>
              </a:rPr>
              <a:t>Both A and B</a:t>
            </a:r>
            <a:endParaRPr kumimoji="0" lang="en-US" sz="2800" b="0" i="0" u="none" strike="noStrike" kern="1200" cap="none" spc="0" normalizeH="0" baseline="0" noProof="0" dirty="0">
              <a:ln>
                <a:noFill/>
              </a:ln>
              <a:solidFill>
                <a:srgbClr val="000000"/>
              </a:solidFill>
              <a:effectLst/>
              <a:uLnTx/>
              <a:uFillTx/>
              <a:latin typeface="Calibri"/>
              <a:ea typeface="+mn-ea"/>
              <a:cs typeface="Calibri"/>
            </a:endParaRPr>
          </a:p>
        </p:txBody>
      </p:sp>
      <p:pic>
        <p:nvPicPr>
          <p:cNvPr id="4" name="Picture 3">
            <a:extLst>
              <a:ext uri="{FF2B5EF4-FFF2-40B4-BE49-F238E27FC236}">
                <a16:creationId xmlns:a16="http://schemas.microsoft.com/office/drawing/2014/main" id="{66DDEDCE-2C61-E27A-9D0A-26275BD8BC0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84846" y="1610481"/>
            <a:ext cx="2216952" cy="2672268"/>
          </a:xfrm>
          <a:prstGeom prst="rect">
            <a:avLst/>
          </a:prstGeom>
        </p:spPr>
      </p:pic>
      <p:sp>
        <p:nvSpPr>
          <p:cNvPr id="2" name="TextBox 1">
            <a:extLst>
              <a:ext uri="{FF2B5EF4-FFF2-40B4-BE49-F238E27FC236}">
                <a16:creationId xmlns:a16="http://schemas.microsoft.com/office/drawing/2014/main" id="{07DDBEBF-6FFF-58BC-BD35-6248EC4DF314}"/>
              </a:ext>
            </a:extLst>
          </p:cNvPr>
          <p:cNvSpPr txBox="1"/>
          <p:nvPr/>
        </p:nvSpPr>
        <p:spPr>
          <a:xfrm>
            <a:off x="3693129" y="545088"/>
            <a:ext cx="480573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Readiness to Practice question: </a:t>
            </a:r>
          </a:p>
        </p:txBody>
      </p:sp>
      <p:sp>
        <p:nvSpPr>
          <p:cNvPr id="6" name="TextBox 5">
            <a:extLst>
              <a:ext uri="{FF2B5EF4-FFF2-40B4-BE49-F238E27FC236}">
                <a16:creationId xmlns:a16="http://schemas.microsoft.com/office/drawing/2014/main" id="{827DDF80-8866-CED5-6FA5-432635B71CC8}"/>
              </a:ext>
            </a:extLst>
          </p:cNvPr>
          <p:cNvSpPr txBox="1"/>
          <p:nvPr/>
        </p:nvSpPr>
        <p:spPr>
          <a:xfrm>
            <a:off x="1201766" y="1889610"/>
            <a:ext cx="6097022"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When we put someone into a position we should consider</a:t>
            </a: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32785252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7A395-D506-6460-0D92-3C66F7F1B1DF}"/>
            </a:ext>
          </a:extLst>
        </p:cNvPr>
        <p:cNvGrpSpPr/>
        <p:nvPr/>
      </p:nvGrpSpPr>
      <p:grpSpPr>
        <a:xfrm>
          <a:off x="0" y="0"/>
          <a:ext cx="0" cy="0"/>
          <a:chOff x="0" y="0"/>
          <a:chExt cx="0" cy="0"/>
        </a:xfrm>
      </p:grpSpPr>
      <p:sp>
        <p:nvSpPr>
          <p:cNvPr id="8" name="Oval 7">
            <a:extLst>
              <a:ext uri="{FF2B5EF4-FFF2-40B4-BE49-F238E27FC236}">
                <a16:creationId xmlns:a16="http://schemas.microsoft.com/office/drawing/2014/main" id="{1E79DB24-AFA6-24CE-D514-EA8DC1550327}"/>
              </a:ext>
            </a:extLst>
          </p:cNvPr>
          <p:cNvSpPr/>
          <p:nvPr/>
        </p:nvSpPr>
        <p:spPr>
          <a:xfrm>
            <a:off x="2163187" y="1666781"/>
            <a:ext cx="7865615" cy="35244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0BF3A80-DDCC-8AD8-9CC7-1B13750C8263}"/>
              </a:ext>
            </a:extLst>
          </p:cNvPr>
          <p:cNvSpPr txBox="1"/>
          <p:nvPr/>
        </p:nvSpPr>
        <p:spPr>
          <a:xfrm>
            <a:off x="1994510" y="2274836"/>
            <a:ext cx="8202967" cy="230832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Calibri" panose="020F0502020204030204"/>
                <a:ea typeface="+mn-ea"/>
                <a:cs typeface="+mn-cs"/>
              </a:rPr>
              <a:t>Role of Supervision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Calibri" panose="020F0502020204030204"/>
                <a:ea typeface="+mn-ea"/>
                <a:cs typeface="+mn-cs"/>
              </a:rPr>
              <a:t>Peer Services in Scope of </a:t>
            </a:r>
            <a:r>
              <a:rPr kumimoji="0" lang="en-US" sz="4800" b="1" i="0" u="none" strike="noStrike" kern="1200" cap="none" spc="0" normalizeH="0" baseline="0" noProof="0" dirty="0" err="1">
                <a:ln>
                  <a:noFill/>
                </a:ln>
                <a:solidFill>
                  <a:srgbClr val="FFFFFF"/>
                </a:solidFill>
                <a:effectLst/>
                <a:uLnTx/>
                <a:uFillTx/>
                <a:latin typeface="Calibri" panose="020F0502020204030204"/>
                <a:ea typeface="+mn-ea"/>
                <a:cs typeface="+mn-cs"/>
              </a:rPr>
              <a:t>Prac</a:t>
            </a:r>
            <a:r>
              <a:rPr kumimoji="0" lang="en-US" sz="4800" b="1" i="0" u="none" strike="noStrike" kern="1200" cap="none" spc="0" normalizeH="0" baseline="0" noProof="0" dirty="0">
                <a:ln>
                  <a:noFill/>
                </a:ln>
                <a:solidFill>
                  <a:srgbClr val="FFFFFF"/>
                </a:solidFill>
                <a:effectLst/>
                <a:uLnTx/>
                <a:uFillTx/>
                <a:latin typeface="Calibri" panose="020F0502020204030204"/>
                <a:ea typeface="+mn-ea"/>
                <a:cs typeface="+mn-cs"/>
              </a:rPr>
              <a:t>tice</a:t>
            </a:r>
          </a:p>
        </p:txBody>
      </p:sp>
    </p:spTree>
    <p:extLst>
      <p:ext uri="{BB962C8B-B14F-4D97-AF65-F5344CB8AC3E}">
        <p14:creationId xmlns:p14="http://schemas.microsoft.com/office/powerpoint/2010/main" val="28552521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F5FAEBB-9419-4643-A1A3-F6B9C25759ED}"/>
              </a:ext>
            </a:extLst>
          </p:cNvPr>
          <p:cNvSpPr/>
          <p:nvPr/>
        </p:nvSpPr>
        <p:spPr>
          <a:xfrm>
            <a:off x="594804" y="1056443"/>
            <a:ext cx="11097087" cy="4891596"/>
          </a:xfrm>
          <a:prstGeom prst="rect">
            <a:avLst/>
          </a:prstGeom>
          <a:ln w="762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F0D6C29C-D53A-45BD-A6BF-331230BB64C7}"/>
              </a:ext>
            </a:extLst>
          </p:cNvPr>
          <p:cNvSpPr txBox="1"/>
          <p:nvPr/>
        </p:nvSpPr>
        <p:spPr>
          <a:xfrm>
            <a:off x="1031289" y="1265170"/>
            <a:ext cx="10129422" cy="4327660"/>
          </a:xfrm>
          <a:prstGeom prst="rect">
            <a:avLst/>
          </a:prstGeom>
          <a:noFill/>
        </p:spPr>
        <p:txBody>
          <a:bodyPr wrap="square">
            <a:spAutoFit/>
          </a:bodyPr>
          <a:lstStyle/>
          <a:p>
            <a:pPr marL="0" marR="0" lvl="0" indent="0" algn="ctr" defTabSz="457200" rtl="0" eaLnBrk="1" fontAlgn="auto" latinLnBrk="0" hangingPunct="1">
              <a:lnSpc>
                <a:spcPct val="110000"/>
              </a:lnSpc>
              <a:spcBef>
                <a:spcPts val="0"/>
              </a:spcBef>
              <a:spcAft>
                <a:spcPts val="0"/>
              </a:spcAft>
              <a:buClrTx/>
              <a:buSzTx/>
              <a:buFontTx/>
              <a:buNone/>
              <a:tabLst/>
              <a:defRPr/>
            </a:pPr>
            <a:r>
              <a:rPr kumimoji="0" lang="en-US" sz="3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“A professional and collaborative activity between a supervisor and a worker in which the supervisor provides guidance and support to the worker to promote competent and ethical delivery of services and supports through the continuing development of the worker's application of accepted professional peer work knowledge, skills, and values”</a:t>
            </a:r>
          </a:p>
        </p:txBody>
      </p:sp>
      <p:sp>
        <p:nvSpPr>
          <p:cNvPr id="2" name="Rectangle 1">
            <a:extLst>
              <a:ext uri="{FF2B5EF4-FFF2-40B4-BE49-F238E27FC236}">
                <a16:creationId xmlns:a16="http://schemas.microsoft.com/office/drawing/2014/main" id="{969B64B5-9268-4438-B793-EBE49FDC2BC2}"/>
              </a:ext>
            </a:extLst>
          </p:cNvPr>
          <p:cNvSpPr/>
          <p:nvPr/>
        </p:nvSpPr>
        <p:spPr>
          <a:xfrm>
            <a:off x="594804" y="6257280"/>
            <a:ext cx="9097836"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rPr>
              <a:t>Guidelines for Peer Supervision. (2019). SAMHSA https://www.samhsa.gov/sites/default/files/guidelines_peer-supervision_ppt_withpresenternotes_cp2.pdf</a:t>
            </a:r>
          </a:p>
        </p:txBody>
      </p:sp>
      <p:sp>
        <p:nvSpPr>
          <p:cNvPr id="6" name="Text Placeholder 1">
            <a:extLst>
              <a:ext uri="{FF2B5EF4-FFF2-40B4-BE49-F238E27FC236}">
                <a16:creationId xmlns:a16="http://schemas.microsoft.com/office/drawing/2014/main" id="{5F047878-0865-4EDE-AE12-BAE960ECE220}"/>
              </a:ext>
            </a:extLst>
          </p:cNvPr>
          <p:cNvSpPr txBox="1">
            <a:spLocks/>
          </p:cNvSpPr>
          <p:nvPr/>
        </p:nvSpPr>
        <p:spPr>
          <a:xfrm>
            <a:off x="594804" y="291602"/>
            <a:ext cx="6051416" cy="66047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2">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accent3">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4D6089">
                    <a:lumMod val="75000"/>
                  </a:srgbClr>
                </a:solidFill>
                <a:effectLst/>
                <a:uLnTx/>
                <a:uFillTx/>
                <a:latin typeface="Calibri" panose="020F0502020204030204"/>
                <a:ea typeface="+mn-ea"/>
                <a:cs typeface="+mn-cs"/>
              </a:rPr>
              <a:t>Supervision</a:t>
            </a:r>
            <a:r>
              <a:rPr kumimoji="0" lang="en-US" sz="2800" b="0" i="0" u="none" strike="noStrike" kern="1200" cap="none" spc="0" normalizeH="0" baseline="0" noProof="0" dirty="0">
                <a:ln>
                  <a:noFill/>
                </a:ln>
                <a:solidFill>
                  <a:srgbClr val="4D6089">
                    <a:lumMod val="75000"/>
                  </a:srgbClr>
                </a:solidFill>
                <a:effectLst/>
                <a:uLnTx/>
                <a:uFillTx/>
                <a:latin typeface="Calibri" panose="020F0502020204030204"/>
                <a:ea typeface="+mn-ea"/>
                <a:cs typeface="+mn-cs"/>
              </a:rPr>
              <a:t>: </a:t>
            </a:r>
            <a:r>
              <a:rPr kumimoji="0" lang="en-US" sz="3200" b="1" i="0" u="none" strike="noStrike" kern="1200" cap="none" spc="0" normalizeH="0" baseline="0" noProof="0" dirty="0">
                <a:ln>
                  <a:noFill/>
                </a:ln>
                <a:solidFill>
                  <a:srgbClr val="4D6089">
                    <a:lumMod val="75000"/>
                  </a:srgbClr>
                </a:solidFill>
                <a:effectLst/>
                <a:uLnTx/>
                <a:uFillTx/>
                <a:latin typeface="Calibri" panose="020F0502020204030204"/>
                <a:ea typeface="+mn-ea"/>
                <a:cs typeface="+mn-cs"/>
              </a:rPr>
              <a:t>Definition</a:t>
            </a:r>
            <a:endParaRPr kumimoji="0" lang="en-US" sz="2800" b="1" i="0" u="none" strike="noStrike" kern="1200" cap="none" spc="0" normalizeH="0" baseline="0" noProof="0" dirty="0">
              <a:ln>
                <a:noFill/>
              </a:ln>
              <a:solidFill>
                <a:srgbClr val="4D6089">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38300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E82FA99-385E-43ED-A495-CB67161F2B75}"/>
              </a:ext>
            </a:extLst>
          </p:cNvPr>
          <p:cNvSpPr>
            <a:spLocks noGrp="1"/>
          </p:cNvSpPr>
          <p:nvPr>
            <p:ph type="body" sz="quarter" idx="10"/>
          </p:nvPr>
        </p:nvSpPr>
        <p:spPr>
          <a:xfrm>
            <a:off x="4702629" y="460775"/>
            <a:ext cx="6051416" cy="660478"/>
          </a:xfrm>
        </p:spPr>
        <p:txBody>
          <a:bodyPr>
            <a:normAutofit/>
          </a:bodyPr>
          <a:lstStyle/>
          <a:p>
            <a:r>
              <a:rPr lang="en-US" sz="3200" dirty="0"/>
              <a:t>SUD Peer Supervision</a:t>
            </a:r>
          </a:p>
        </p:txBody>
      </p:sp>
      <p:sp>
        <p:nvSpPr>
          <p:cNvPr id="3" name="Text Placeholder 2">
            <a:extLst>
              <a:ext uri="{FF2B5EF4-FFF2-40B4-BE49-F238E27FC236}">
                <a16:creationId xmlns:a16="http://schemas.microsoft.com/office/drawing/2014/main" id="{C6DE47EF-88FF-406F-890F-446F1ECBA936}"/>
              </a:ext>
            </a:extLst>
          </p:cNvPr>
          <p:cNvSpPr>
            <a:spLocks noGrp="1"/>
          </p:cNvSpPr>
          <p:nvPr>
            <p:ph type="body" sz="quarter" idx="11"/>
          </p:nvPr>
        </p:nvSpPr>
        <p:spPr>
          <a:xfrm>
            <a:off x="4632960" y="1735885"/>
            <a:ext cx="7440672" cy="4114500"/>
          </a:xfrm>
        </p:spPr>
        <p:txBody>
          <a:bodyPr vert="horz" lIns="91440" tIns="45720" rIns="91440" bIns="45720" rtlCol="0" anchor="t">
            <a:noAutofit/>
          </a:bodyPr>
          <a:lstStyle/>
          <a:p>
            <a:pPr>
              <a:lnSpc>
                <a:spcPct val="100000"/>
              </a:lnSpc>
              <a:spcBef>
                <a:spcPts val="0"/>
              </a:spcBef>
              <a:buFont typeface="Arial" panose="020B0604020202020204" pitchFamily="34" charset="0"/>
              <a:buChar char="•"/>
            </a:pPr>
            <a:r>
              <a:rPr lang="en-US" sz="3200" dirty="0">
                <a:latin typeface="Calibri" panose="020F0502020204030204" pitchFamily="34" charset="0"/>
                <a:cs typeface="Calibri" panose="020F0502020204030204" pitchFamily="34" charset="0"/>
              </a:rPr>
              <a:t>The most important thing about supervision is </a:t>
            </a:r>
            <a:r>
              <a:rPr lang="en-US" sz="3200" b="1" dirty="0">
                <a:latin typeface="Calibri" panose="020F0502020204030204" pitchFamily="34" charset="0"/>
                <a:cs typeface="Calibri" panose="020F0502020204030204" pitchFamily="34" charset="0"/>
              </a:rPr>
              <a:t>that it happens</a:t>
            </a:r>
          </a:p>
          <a:p>
            <a:pPr>
              <a:lnSpc>
                <a:spcPct val="100000"/>
              </a:lnSpc>
              <a:spcBef>
                <a:spcPts val="0"/>
              </a:spcBef>
            </a:pPr>
            <a:r>
              <a:rPr lang="en-US" sz="3200" dirty="0">
                <a:latin typeface="Calibri" panose="020F0502020204030204" pitchFamily="34" charset="0"/>
                <a:cs typeface="Calibri" panose="020F0502020204030204" pitchFamily="34" charset="0"/>
              </a:rPr>
              <a:t>All workers need </a:t>
            </a:r>
            <a:r>
              <a:rPr lang="en-US" sz="3200" b="1" dirty="0">
                <a:latin typeface="Calibri" panose="020F0502020204030204" pitchFamily="34" charset="0"/>
                <a:cs typeface="Calibri" panose="020F0502020204030204" pitchFamily="34" charset="0"/>
              </a:rPr>
              <a:t>access</a:t>
            </a:r>
            <a:r>
              <a:rPr lang="en-US" sz="3200" dirty="0">
                <a:latin typeface="Calibri" panose="020F0502020204030204" pitchFamily="34" charset="0"/>
                <a:cs typeface="Calibri" panose="020F0502020204030204" pitchFamily="34" charset="0"/>
              </a:rPr>
              <a:t> to supervision</a:t>
            </a:r>
          </a:p>
          <a:p>
            <a:pPr>
              <a:lnSpc>
                <a:spcPct val="100000"/>
              </a:lnSpc>
              <a:spcBef>
                <a:spcPts val="0"/>
              </a:spcBef>
              <a:buFont typeface="Arial" panose="020B0604020202020204" pitchFamily="34" charset="0"/>
              <a:buChar char="•"/>
            </a:pPr>
            <a:r>
              <a:rPr lang="en-US" sz="3200" dirty="0">
                <a:latin typeface="Calibri" panose="020F0502020204030204" pitchFamily="34" charset="0"/>
                <a:cs typeface="Calibri" panose="020F0502020204030204" pitchFamily="34" charset="0"/>
              </a:rPr>
              <a:t>Supervision is a priority for early-career peer workers</a:t>
            </a:r>
          </a:p>
          <a:p>
            <a:pPr>
              <a:lnSpc>
                <a:spcPct val="100000"/>
              </a:lnSpc>
              <a:spcBef>
                <a:spcPts val="0"/>
              </a:spcBef>
              <a:buFont typeface="Arial" panose="020B0604020202020204" pitchFamily="34" charset="0"/>
              <a:buChar char="•"/>
            </a:pPr>
            <a:r>
              <a:rPr lang="en-US" sz="3200" dirty="0">
                <a:latin typeface="Calibri" panose="020F0502020204030204" pitchFamily="34" charset="0"/>
                <a:cs typeface="Calibri" panose="020F0502020204030204" pitchFamily="34" charset="0"/>
              </a:rPr>
              <a:t>Supervision is an </a:t>
            </a:r>
            <a:r>
              <a:rPr lang="en-US" sz="3200" b="1" dirty="0">
                <a:latin typeface="Calibri" panose="020F0502020204030204" pitchFamily="34" charset="0"/>
                <a:cs typeface="Calibri" panose="020F0502020204030204" pitchFamily="34" charset="0"/>
              </a:rPr>
              <a:t>investment</a:t>
            </a:r>
            <a:r>
              <a:rPr lang="en-US" sz="3200" dirty="0">
                <a:latin typeface="Calibri" panose="020F0502020204030204" pitchFamily="34" charset="0"/>
                <a:cs typeface="Calibri" panose="020F0502020204030204" pitchFamily="34" charset="0"/>
              </a:rPr>
              <a:t> </a:t>
            </a:r>
          </a:p>
          <a:p>
            <a:pPr>
              <a:lnSpc>
                <a:spcPct val="100000"/>
              </a:lnSpc>
              <a:spcBef>
                <a:spcPts val="0"/>
              </a:spcBef>
              <a:buFont typeface="Arial" panose="020B0604020202020204" pitchFamily="34" charset="0"/>
              <a:buChar char="•"/>
            </a:pPr>
            <a:r>
              <a:rPr lang="en-US" sz="3200" dirty="0">
                <a:latin typeface="Calibri"/>
                <a:cs typeface="Calibri"/>
              </a:rPr>
              <a:t>Supervision benefits employees, employers, and service recipients</a:t>
            </a:r>
          </a:p>
          <a:p>
            <a:pPr marL="0" indent="0">
              <a:buNone/>
            </a:pPr>
            <a:endParaRPr lang="en-US" dirty="0"/>
          </a:p>
        </p:txBody>
      </p:sp>
      <p:pic>
        <p:nvPicPr>
          <p:cNvPr id="6" name="Picture Placeholder 5">
            <a:extLst>
              <a:ext uri="{FF2B5EF4-FFF2-40B4-BE49-F238E27FC236}">
                <a16:creationId xmlns:a16="http://schemas.microsoft.com/office/drawing/2014/main" id="{3CD273DD-B327-4983-8CE5-9B82DACDBCB7}"/>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18767995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6531DEC-2C72-49F0-86C6-4FF787688C4F}"/>
              </a:ext>
            </a:extLst>
          </p:cNvPr>
          <p:cNvSpPr>
            <a:spLocks noGrp="1"/>
          </p:cNvSpPr>
          <p:nvPr>
            <p:ph type="pic" sz="quarter" idx="13"/>
          </p:nvPr>
        </p:nvSpPr>
        <p:spPr/>
        <p:txBody>
          <a:bodyPr/>
          <a:lstStyle/>
          <a:p>
            <a:endParaRPr lang="en-US"/>
          </a:p>
        </p:txBody>
      </p:sp>
      <p:sp>
        <p:nvSpPr>
          <p:cNvPr id="6" name="Text Placeholder 5">
            <a:extLst>
              <a:ext uri="{FF2B5EF4-FFF2-40B4-BE49-F238E27FC236}">
                <a16:creationId xmlns:a16="http://schemas.microsoft.com/office/drawing/2014/main" id="{35279467-EB6F-473B-B2A8-338290A1C31F}"/>
              </a:ext>
            </a:extLst>
          </p:cNvPr>
          <p:cNvSpPr>
            <a:spLocks noGrp="1"/>
          </p:cNvSpPr>
          <p:nvPr>
            <p:ph type="body" sz="quarter" idx="10"/>
          </p:nvPr>
        </p:nvSpPr>
        <p:spPr>
          <a:xfrm>
            <a:off x="679267" y="314882"/>
            <a:ext cx="6497387" cy="660478"/>
          </a:xfrm>
        </p:spPr>
        <p:txBody>
          <a:bodyPr>
            <a:normAutofit fontScale="92500"/>
          </a:bodyPr>
          <a:lstStyle/>
          <a:p>
            <a:r>
              <a:rPr lang="en-US" dirty="0"/>
              <a:t>Why Focus on Peer Supervision?</a:t>
            </a:r>
          </a:p>
        </p:txBody>
      </p:sp>
      <p:sp>
        <p:nvSpPr>
          <p:cNvPr id="7" name="Text Placeholder 6">
            <a:extLst>
              <a:ext uri="{FF2B5EF4-FFF2-40B4-BE49-F238E27FC236}">
                <a16:creationId xmlns:a16="http://schemas.microsoft.com/office/drawing/2014/main" id="{3DEBD6C9-3AF9-4F78-B1D0-4419345F0EFD}"/>
              </a:ext>
            </a:extLst>
          </p:cNvPr>
          <p:cNvSpPr>
            <a:spLocks noGrp="1"/>
          </p:cNvSpPr>
          <p:nvPr>
            <p:ph type="body" sz="quarter" idx="11"/>
          </p:nvPr>
        </p:nvSpPr>
        <p:spPr>
          <a:xfrm>
            <a:off x="679268" y="1852139"/>
            <a:ext cx="7585844" cy="4566416"/>
          </a:xfrm>
        </p:spPr>
        <p:txBody>
          <a:bodyPr/>
          <a:lstStyle/>
          <a:p>
            <a:pPr>
              <a:lnSpc>
                <a:spcPct val="100000"/>
              </a:lnSpc>
              <a:spcBef>
                <a:spcPts val="0"/>
              </a:spcBef>
              <a:buFont typeface="Arial" panose="020B0604020202020204" pitchFamily="34" charset="0"/>
              <a:buChar char="•"/>
            </a:pPr>
            <a:r>
              <a:rPr lang="en-US" sz="2800" dirty="0">
                <a:latin typeface="Calibri" panose="020F0502020204030204" pitchFamily="34" charset="0"/>
                <a:cs typeface="Calibri" panose="020F0502020204030204" pitchFamily="34" charset="0"/>
              </a:rPr>
              <a:t>Relatively </a:t>
            </a:r>
            <a:r>
              <a:rPr lang="en-US" sz="2800" b="1" dirty="0">
                <a:latin typeface="Calibri" panose="020F0502020204030204" pitchFamily="34" charset="0"/>
                <a:cs typeface="Calibri" panose="020F0502020204030204" pitchFamily="34" charset="0"/>
              </a:rPr>
              <a:t>unique</a:t>
            </a:r>
            <a:r>
              <a:rPr lang="en-US" sz="2800" dirty="0">
                <a:latin typeface="Calibri" panose="020F0502020204030204" pitchFamily="34" charset="0"/>
                <a:cs typeface="Calibri" panose="020F0502020204030204" pitchFamily="34" charset="0"/>
              </a:rPr>
              <a:t> role in the SUD care system</a:t>
            </a:r>
          </a:p>
          <a:p>
            <a:pPr>
              <a:lnSpc>
                <a:spcPct val="100000"/>
              </a:lnSpc>
              <a:spcBef>
                <a:spcPts val="0"/>
              </a:spcBef>
              <a:buFont typeface="Arial" panose="020B0604020202020204" pitchFamily="34" charset="0"/>
              <a:buChar char="•"/>
            </a:pPr>
            <a:r>
              <a:rPr lang="en-US" sz="2800" dirty="0">
                <a:latin typeface="Calibri" panose="020F0502020204030204" pitchFamily="34" charset="0"/>
                <a:cs typeface="Calibri" panose="020F0502020204030204" pitchFamily="34" charset="0"/>
              </a:rPr>
              <a:t>Lack of understanding makes it difficult to </a:t>
            </a:r>
            <a:r>
              <a:rPr lang="en-US" sz="2800" b="1" dirty="0">
                <a:latin typeface="Calibri" panose="020F0502020204030204" pitchFamily="34" charset="0"/>
                <a:cs typeface="Calibri" panose="020F0502020204030204" pitchFamily="34" charset="0"/>
              </a:rPr>
              <a:t>integrate</a:t>
            </a:r>
          </a:p>
          <a:p>
            <a:pPr>
              <a:lnSpc>
                <a:spcPct val="100000"/>
              </a:lnSpc>
              <a:spcBef>
                <a:spcPts val="0"/>
              </a:spcBef>
              <a:buFont typeface="Arial" panose="020B0604020202020204" pitchFamily="34" charset="0"/>
              <a:buChar char="•"/>
            </a:pPr>
            <a:r>
              <a:rPr lang="en-US" sz="2800" dirty="0">
                <a:latin typeface="Calibri" panose="020F0502020204030204" pitchFamily="34" charset="0"/>
                <a:cs typeface="Calibri" panose="020F0502020204030204" pitchFamily="34" charset="0"/>
              </a:rPr>
              <a:t>Organizations may not be aligned with recovery-oriented values</a:t>
            </a:r>
          </a:p>
          <a:p>
            <a:pPr>
              <a:lnSpc>
                <a:spcPct val="100000"/>
              </a:lnSpc>
              <a:spcBef>
                <a:spcPts val="0"/>
              </a:spcBef>
              <a:buFont typeface="Arial" panose="020B0604020202020204" pitchFamily="34" charset="0"/>
              <a:buChar char="•"/>
            </a:pPr>
            <a:r>
              <a:rPr lang="en-US" sz="2800" dirty="0">
                <a:latin typeface="Calibri" panose="020F0502020204030204" pitchFamily="34" charset="0"/>
                <a:cs typeface="Calibri" panose="020F0502020204030204" pitchFamily="34" charset="0"/>
              </a:rPr>
              <a:t>Providing good quality supervision promotes </a:t>
            </a:r>
            <a:r>
              <a:rPr lang="en-US" sz="2800" b="1" dirty="0">
                <a:latin typeface="Calibri" panose="020F0502020204030204" pitchFamily="34" charset="0"/>
                <a:cs typeface="Calibri" panose="020F0502020204030204" pitchFamily="34" charset="0"/>
              </a:rPr>
              <a:t>good ethical practices</a:t>
            </a:r>
          </a:p>
          <a:p>
            <a:pPr>
              <a:lnSpc>
                <a:spcPct val="100000"/>
              </a:lnSpc>
              <a:spcBef>
                <a:spcPts val="0"/>
              </a:spcBef>
              <a:buFont typeface="Arial" panose="020B0604020202020204" pitchFamily="34" charset="0"/>
              <a:buChar char="•"/>
            </a:pPr>
            <a:r>
              <a:rPr lang="en-US" sz="2800" dirty="0">
                <a:latin typeface="Calibri" panose="020F0502020204030204" pitchFamily="34" charset="0"/>
                <a:cs typeface="Calibri" panose="020F0502020204030204" pitchFamily="34" charset="0"/>
              </a:rPr>
              <a:t>Supervisors play a </a:t>
            </a:r>
            <a:r>
              <a:rPr lang="en-US" sz="2800" b="1" dirty="0">
                <a:latin typeface="Calibri" panose="020F0502020204030204" pitchFamily="34" charset="0"/>
                <a:cs typeface="Calibri" panose="020F0502020204030204" pitchFamily="34" charset="0"/>
              </a:rPr>
              <a:t>key</a:t>
            </a:r>
            <a:r>
              <a:rPr lang="en-US" sz="2800" dirty="0">
                <a:latin typeface="Calibri" panose="020F0502020204030204" pitchFamily="34" charset="0"/>
                <a:cs typeface="Calibri" panose="020F0502020204030204" pitchFamily="34" charset="0"/>
              </a:rPr>
              <a:t> role in successfully integrating peer workers in the workplace</a:t>
            </a:r>
          </a:p>
          <a:p>
            <a:endParaRPr lang="en-US" dirty="0"/>
          </a:p>
        </p:txBody>
      </p:sp>
      <p:sp>
        <p:nvSpPr>
          <p:cNvPr id="8" name="Text Placeholder 7">
            <a:extLst>
              <a:ext uri="{FF2B5EF4-FFF2-40B4-BE49-F238E27FC236}">
                <a16:creationId xmlns:a16="http://schemas.microsoft.com/office/drawing/2014/main" id="{759B770A-D793-405E-89D1-124511922B5D}"/>
              </a:ext>
            </a:extLst>
          </p:cNvPr>
          <p:cNvSpPr>
            <a:spLocks noGrp="1"/>
          </p:cNvSpPr>
          <p:nvPr>
            <p:ph type="body" sz="quarter" idx="12"/>
          </p:nvPr>
        </p:nvSpPr>
        <p:spPr/>
        <p:txBody>
          <a:bodyPr>
            <a:normAutofit/>
          </a:bodyPr>
          <a:lstStyle/>
          <a:p>
            <a:r>
              <a:rPr lang="en-US" sz="2400" i="1" dirty="0"/>
              <a:t>Elemental to good care</a:t>
            </a:r>
          </a:p>
        </p:txBody>
      </p:sp>
      <p:pic>
        <p:nvPicPr>
          <p:cNvPr id="2" name="Picture 1">
            <a:extLst>
              <a:ext uri="{FF2B5EF4-FFF2-40B4-BE49-F238E27FC236}">
                <a16:creationId xmlns:a16="http://schemas.microsoft.com/office/drawing/2014/main" id="{6F2358E8-CE9F-48A9-867B-DDE6DB5C3B7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74074" y="0"/>
            <a:ext cx="3866447" cy="6858000"/>
          </a:xfrm>
          <a:prstGeom prst="rect">
            <a:avLst/>
          </a:prstGeom>
        </p:spPr>
      </p:pic>
    </p:spTree>
    <p:extLst>
      <p:ext uri="{BB962C8B-B14F-4D97-AF65-F5344CB8AC3E}">
        <p14:creationId xmlns:p14="http://schemas.microsoft.com/office/powerpoint/2010/main" val="4113281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CEB3529-0F3F-4C7C-A918-7F1F491BF4C6}"/>
              </a:ext>
            </a:extLst>
          </p:cNvPr>
          <p:cNvSpPr>
            <a:spLocks noGrp="1"/>
          </p:cNvSpPr>
          <p:nvPr>
            <p:ph type="pic" sz="quarter" idx="13"/>
          </p:nvPr>
        </p:nvSpPr>
        <p:spPr/>
        <p:txBody>
          <a:bodyPr/>
          <a:lstStyle/>
          <a:p>
            <a:endParaRPr lang="en-US"/>
          </a:p>
        </p:txBody>
      </p:sp>
      <p:sp>
        <p:nvSpPr>
          <p:cNvPr id="3" name="Text Placeholder 2">
            <a:extLst>
              <a:ext uri="{FF2B5EF4-FFF2-40B4-BE49-F238E27FC236}">
                <a16:creationId xmlns:a16="http://schemas.microsoft.com/office/drawing/2014/main" id="{9AD53FC8-E397-4469-852D-F139B773B2E2}"/>
              </a:ext>
            </a:extLst>
          </p:cNvPr>
          <p:cNvSpPr>
            <a:spLocks noGrp="1"/>
          </p:cNvSpPr>
          <p:nvPr>
            <p:ph type="body" sz="quarter" idx="10"/>
          </p:nvPr>
        </p:nvSpPr>
        <p:spPr>
          <a:xfrm>
            <a:off x="679268" y="314882"/>
            <a:ext cx="7177470" cy="660478"/>
          </a:xfrm>
        </p:spPr>
        <p:txBody>
          <a:bodyPr>
            <a:noAutofit/>
          </a:bodyPr>
          <a:lstStyle/>
          <a:p>
            <a:r>
              <a:rPr lang="en-US" sz="3600" dirty="0"/>
              <a:t>Challenges for Non-Peer Supervisors</a:t>
            </a:r>
          </a:p>
        </p:txBody>
      </p:sp>
      <p:sp>
        <p:nvSpPr>
          <p:cNvPr id="4" name="Text Placeholder 3">
            <a:extLst>
              <a:ext uri="{FF2B5EF4-FFF2-40B4-BE49-F238E27FC236}">
                <a16:creationId xmlns:a16="http://schemas.microsoft.com/office/drawing/2014/main" id="{72F26BFF-3273-46F2-B4A0-093477A98AAF}"/>
              </a:ext>
            </a:extLst>
          </p:cNvPr>
          <p:cNvSpPr>
            <a:spLocks noGrp="1"/>
          </p:cNvSpPr>
          <p:nvPr>
            <p:ph type="body" sz="quarter" idx="11"/>
          </p:nvPr>
        </p:nvSpPr>
        <p:spPr>
          <a:xfrm>
            <a:off x="679268" y="1635838"/>
            <a:ext cx="7581530" cy="4356922"/>
          </a:xfrm>
        </p:spPr>
        <p:txBody>
          <a:bodyPr/>
          <a:lstStyle/>
          <a:p>
            <a:pPr>
              <a:lnSpc>
                <a:spcPct val="100000"/>
              </a:lnSpc>
              <a:spcBef>
                <a:spcPts val="0"/>
              </a:spcBef>
              <a:buFont typeface="Arial" panose="020B0604020202020204" pitchFamily="34" charset="0"/>
              <a:buChar char="•"/>
            </a:pPr>
            <a:r>
              <a:rPr lang="en-US" sz="2800" dirty="0">
                <a:latin typeface="Calibri" panose="020F0502020204030204" pitchFamily="34" charset="0"/>
                <a:cs typeface="Calibri" panose="020F0502020204030204" pitchFamily="34" charset="0"/>
              </a:rPr>
              <a:t>Supervisors may lack </a:t>
            </a:r>
            <a:r>
              <a:rPr lang="en-US" sz="2800" b="1" dirty="0">
                <a:latin typeface="Calibri" panose="020F0502020204030204" pitchFamily="34" charset="0"/>
                <a:cs typeface="Calibri" panose="020F0502020204030204" pitchFamily="34" charset="0"/>
              </a:rPr>
              <a:t>experience</a:t>
            </a:r>
            <a:r>
              <a:rPr lang="en-US" sz="2800" dirty="0">
                <a:latin typeface="Calibri" panose="020F0502020204030204" pitchFamily="34" charset="0"/>
                <a:cs typeface="Calibri" panose="020F0502020204030204" pitchFamily="34" charset="0"/>
              </a:rPr>
              <a:t> and working knowledge of peer practice</a:t>
            </a:r>
          </a:p>
          <a:p>
            <a:pPr>
              <a:lnSpc>
                <a:spcPct val="100000"/>
              </a:lnSpc>
              <a:spcBef>
                <a:spcPts val="0"/>
              </a:spcBef>
              <a:buFont typeface="Arial" panose="020B0604020202020204" pitchFamily="34" charset="0"/>
              <a:buChar char="•"/>
            </a:pPr>
            <a:r>
              <a:rPr lang="en-US" sz="2800" dirty="0">
                <a:latin typeface="Calibri" panose="020F0502020204030204" pitchFamily="34" charset="0"/>
                <a:cs typeface="Calibri" panose="020F0502020204030204" pitchFamily="34" charset="0"/>
              </a:rPr>
              <a:t>Supervisor may have a </a:t>
            </a:r>
            <a:r>
              <a:rPr lang="en-US" sz="2800" b="1" dirty="0">
                <a:latin typeface="Calibri" panose="020F0502020204030204" pitchFamily="34" charset="0"/>
                <a:cs typeface="Calibri" panose="020F0502020204030204" pitchFamily="34" charset="0"/>
              </a:rPr>
              <a:t>clinical framework </a:t>
            </a:r>
            <a:r>
              <a:rPr lang="en-US" sz="2800" dirty="0">
                <a:latin typeface="Calibri" panose="020F0502020204030204" pitchFamily="34" charset="0"/>
                <a:cs typeface="Calibri" panose="020F0502020204030204" pitchFamily="34" charset="0"/>
              </a:rPr>
              <a:t>for service provision</a:t>
            </a:r>
          </a:p>
          <a:p>
            <a:pPr>
              <a:lnSpc>
                <a:spcPct val="100000"/>
              </a:lnSpc>
              <a:spcBef>
                <a:spcPts val="0"/>
              </a:spcBef>
              <a:buFont typeface="Arial" panose="020B0604020202020204" pitchFamily="34" charset="0"/>
              <a:buChar char="•"/>
            </a:pPr>
            <a:r>
              <a:rPr lang="en-US" sz="2800" dirty="0">
                <a:latin typeface="Calibri" panose="020F0502020204030204" pitchFamily="34" charset="0"/>
                <a:cs typeface="Calibri" panose="020F0502020204030204" pitchFamily="34" charset="0"/>
              </a:rPr>
              <a:t>Lack of knowledge among non-peer staff about peer roles and practice</a:t>
            </a:r>
          </a:p>
          <a:p>
            <a:pPr>
              <a:lnSpc>
                <a:spcPct val="100000"/>
              </a:lnSpc>
              <a:spcBef>
                <a:spcPts val="0"/>
              </a:spcBef>
              <a:buFont typeface="Arial" panose="020B0604020202020204" pitchFamily="34" charset="0"/>
              <a:buChar char="•"/>
            </a:pPr>
            <a:r>
              <a:rPr lang="en-US" sz="2800" dirty="0">
                <a:latin typeface="Calibri" panose="020F0502020204030204" pitchFamily="34" charset="0"/>
                <a:cs typeface="Calibri" panose="020F0502020204030204" pitchFamily="34" charset="0"/>
              </a:rPr>
              <a:t>Organizations may not be aligned with recovery-oriented values, practices, and culture</a:t>
            </a:r>
          </a:p>
          <a:p>
            <a:pPr>
              <a:lnSpc>
                <a:spcPct val="100000"/>
              </a:lnSpc>
              <a:spcBef>
                <a:spcPts val="0"/>
              </a:spcBef>
              <a:buFont typeface="Arial" panose="020B0604020202020204" pitchFamily="34" charset="0"/>
              <a:buChar char="•"/>
            </a:pPr>
            <a:r>
              <a:rPr lang="en-US" sz="2800" dirty="0">
                <a:latin typeface="Calibri" panose="020F0502020204030204" pitchFamily="34" charset="0"/>
                <a:cs typeface="Calibri" panose="020F0502020204030204" pitchFamily="34" charset="0"/>
              </a:rPr>
              <a:t>Challenges in </a:t>
            </a:r>
            <a:r>
              <a:rPr lang="en-US" sz="2800" b="1" dirty="0">
                <a:latin typeface="Calibri" panose="020F0502020204030204" pitchFamily="34" charset="0"/>
                <a:cs typeface="Calibri" panose="020F0502020204030204" pitchFamily="34" charset="0"/>
              </a:rPr>
              <a:t>integrating</a:t>
            </a:r>
            <a:r>
              <a:rPr lang="en-US" sz="2800" dirty="0">
                <a:latin typeface="Calibri" panose="020F0502020204030204" pitchFamily="34" charset="0"/>
                <a:cs typeface="Calibri" panose="020F0502020204030204" pitchFamily="34" charset="0"/>
              </a:rPr>
              <a:t> peer workers and recovery values in a treatment setting</a:t>
            </a:r>
          </a:p>
          <a:p>
            <a:endParaRPr lang="en-US" dirty="0"/>
          </a:p>
        </p:txBody>
      </p:sp>
      <p:sp>
        <p:nvSpPr>
          <p:cNvPr id="5" name="Text Placeholder 4">
            <a:extLst>
              <a:ext uri="{FF2B5EF4-FFF2-40B4-BE49-F238E27FC236}">
                <a16:creationId xmlns:a16="http://schemas.microsoft.com/office/drawing/2014/main" id="{6F48CC9B-53C7-4A3F-900E-15E639AA2715}"/>
              </a:ext>
            </a:extLst>
          </p:cNvPr>
          <p:cNvSpPr>
            <a:spLocks noGrp="1"/>
          </p:cNvSpPr>
          <p:nvPr>
            <p:ph type="body" sz="quarter" idx="12"/>
          </p:nvPr>
        </p:nvSpPr>
        <p:spPr/>
        <p:txBody>
          <a:bodyPr>
            <a:normAutofit/>
          </a:bodyPr>
          <a:lstStyle/>
          <a:p>
            <a:r>
              <a:rPr lang="en-US" sz="2400" i="1" dirty="0"/>
              <a:t>Understanding the culture of recovery </a:t>
            </a:r>
          </a:p>
        </p:txBody>
      </p:sp>
      <p:pic>
        <p:nvPicPr>
          <p:cNvPr id="6" name="Picture 5">
            <a:extLst>
              <a:ext uri="{FF2B5EF4-FFF2-40B4-BE49-F238E27FC236}">
                <a16:creationId xmlns:a16="http://schemas.microsoft.com/office/drawing/2014/main" id="{A1FAD985-7418-4378-8138-6820D1C0E3C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74075" y="0"/>
            <a:ext cx="3717925" cy="6858000"/>
          </a:xfrm>
          <a:prstGeom prst="rect">
            <a:avLst/>
          </a:prstGeom>
        </p:spPr>
      </p:pic>
    </p:spTree>
    <p:extLst>
      <p:ext uri="{BB962C8B-B14F-4D97-AF65-F5344CB8AC3E}">
        <p14:creationId xmlns:p14="http://schemas.microsoft.com/office/powerpoint/2010/main" val="33686260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0EA418F-0A0D-4140-A530-23074FF9EB4A}"/>
              </a:ext>
            </a:extLst>
          </p:cNvPr>
          <p:cNvSpPr txBox="1"/>
          <p:nvPr/>
        </p:nvSpPr>
        <p:spPr>
          <a:xfrm>
            <a:off x="809107" y="2296316"/>
            <a:ext cx="10591059" cy="230832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3B3960"/>
                </a:solidFill>
                <a:effectLst/>
                <a:uLnTx/>
                <a:uFillTx/>
                <a:latin typeface="Calibri" panose="020F0502020204030204"/>
                <a:ea typeface="+mn-ea"/>
                <a:cs typeface="+mn-cs"/>
              </a:rPr>
              <a:t>Supervisor fully comprehends the SUD peer recovery role and duties through core peer training, their lived recovery experience, and behavioral health occupational experience</a:t>
            </a:r>
          </a:p>
        </p:txBody>
      </p:sp>
      <p:sp>
        <p:nvSpPr>
          <p:cNvPr id="7" name="TextBox 6">
            <a:extLst>
              <a:ext uri="{FF2B5EF4-FFF2-40B4-BE49-F238E27FC236}">
                <a16:creationId xmlns:a16="http://schemas.microsoft.com/office/drawing/2014/main" id="{5864B0F4-AF29-4ACC-AE60-1E9933CFC967}"/>
              </a:ext>
            </a:extLst>
          </p:cNvPr>
          <p:cNvSpPr txBox="1"/>
          <p:nvPr/>
        </p:nvSpPr>
        <p:spPr>
          <a:xfrm>
            <a:off x="268548" y="6232637"/>
            <a:ext cx="9825363"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Martin, E.,  Jordan, A., </a:t>
            </a:r>
            <a:r>
              <a:rPr kumimoji="0" lang="en-US" sz="1400" b="0" i="0" u="none" strike="noStrike" kern="1200" cap="none" spc="0" normalizeH="0" baseline="0" noProof="0" err="1">
                <a:ln>
                  <a:noFill/>
                </a:ln>
                <a:solidFill>
                  <a:prstClr val="black"/>
                </a:solidFill>
                <a:effectLst/>
                <a:uLnTx/>
                <a:uFillTx/>
                <a:latin typeface="Calibri"/>
                <a:ea typeface="+mn-ea"/>
                <a:cs typeface="+mn-cs"/>
              </a:rPr>
              <a:t>Razavi</a:t>
            </a:r>
            <a:r>
              <a:rPr kumimoji="0" lang="en-US" sz="1400" b="0" i="0" u="none" strike="noStrike" kern="1200" cap="none" spc="0" normalizeH="0" baseline="0" noProof="0">
                <a:ln>
                  <a:noFill/>
                </a:ln>
                <a:solidFill>
                  <a:prstClr val="black"/>
                </a:solidFill>
                <a:effectLst/>
                <a:uLnTx/>
                <a:uFillTx/>
                <a:latin typeface="Calibri"/>
                <a:ea typeface="+mn-ea"/>
                <a:cs typeface="+mn-cs"/>
              </a:rPr>
              <a:t>, M., Burnham, IV, V., </a:t>
            </a:r>
            <a:r>
              <a:rPr kumimoji="0" lang="en-US" sz="1400" b="0" i="0" u="none" strike="noStrike" kern="1200" cap="none" spc="0" normalizeH="0" baseline="0" noProof="0" err="1">
                <a:ln>
                  <a:noFill/>
                </a:ln>
                <a:solidFill>
                  <a:prstClr val="black"/>
                </a:solidFill>
                <a:effectLst/>
                <a:uLnTx/>
                <a:uFillTx/>
                <a:latin typeface="Calibri"/>
                <a:ea typeface="+mn-ea"/>
                <a:cs typeface="+mn-cs"/>
              </a:rPr>
              <a:t>Linfoot</a:t>
            </a:r>
            <a:r>
              <a:rPr kumimoji="0" lang="en-US" sz="1400" b="0" i="0" u="none" strike="noStrike" kern="1200" cap="none" spc="0" normalizeH="0" baseline="0" noProof="0">
                <a:ln>
                  <a:noFill/>
                </a:ln>
                <a:solidFill>
                  <a:prstClr val="black"/>
                </a:solidFill>
                <a:effectLst/>
                <a:uLnTx/>
                <a:uFillTx/>
                <a:latin typeface="Calibri"/>
                <a:ea typeface="+mn-ea"/>
                <a:cs typeface="+mn-cs"/>
              </a:rPr>
              <a:t>, A., Knudson, E., </a:t>
            </a:r>
            <a:r>
              <a:rPr kumimoji="0" lang="en-US" sz="1400" b="0" i="0" u="none" strike="noStrike" kern="1200" cap="none" spc="0" normalizeH="0" baseline="0" noProof="0" err="1">
                <a:ln>
                  <a:noFill/>
                </a:ln>
                <a:solidFill>
                  <a:prstClr val="black"/>
                </a:solidFill>
                <a:effectLst/>
                <a:uLnTx/>
                <a:uFillTx/>
                <a:latin typeface="Calibri"/>
                <a:ea typeface="+mn-ea"/>
                <a:cs typeface="+mn-cs"/>
              </a:rPr>
              <a:t>DeVet</a:t>
            </a:r>
            <a:r>
              <a:rPr kumimoji="0" lang="en-US" sz="1400" b="0" i="0" u="none" strike="noStrike" kern="1200" cap="none" spc="0" normalizeH="0" baseline="0" noProof="0">
                <a:ln>
                  <a:noFill/>
                </a:ln>
                <a:solidFill>
                  <a:prstClr val="black"/>
                </a:solidFill>
                <a:effectLst/>
                <a:uLnTx/>
                <a:uFillTx/>
                <a:latin typeface="Calibri"/>
                <a:ea typeface="+mn-ea"/>
                <a:cs typeface="+mn-cs"/>
              </a:rPr>
              <a:t>, E., Hudson, L., &amp; Dumas, L. (2017). Substance use disorder peer supervision competencies. Portland, OR: The Regional Facilitation Center. </a:t>
            </a:r>
          </a:p>
        </p:txBody>
      </p:sp>
      <p:sp>
        <p:nvSpPr>
          <p:cNvPr id="2" name="Text Placeholder 1">
            <a:extLst>
              <a:ext uri="{FF2B5EF4-FFF2-40B4-BE49-F238E27FC236}">
                <a16:creationId xmlns:a16="http://schemas.microsoft.com/office/drawing/2014/main" id="{87383DB8-2BB9-6241-AE4E-4A0395B11120}"/>
              </a:ext>
            </a:extLst>
          </p:cNvPr>
          <p:cNvSpPr>
            <a:spLocks noGrp="1"/>
          </p:cNvSpPr>
          <p:nvPr>
            <p:ph type="body" sz="quarter" idx="10"/>
          </p:nvPr>
        </p:nvSpPr>
        <p:spPr>
          <a:xfrm>
            <a:off x="679268" y="314882"/>
            <a:ext cx="7829112" cy="660478"/>
          </a:xfrm>
        </p:spPr>
        <p:txBody>
          <a:bodyPr>
            <a:normAutofit/>
          </a:bodyPr>
          <a:lstStyle/>
          <a:p>
            <a:r>
              <a:rPr lang="en-US"/>
              <a:t>Foundational Competency One</a:t>
            </a:r>
          </a:p>
        </p:txBody>
      </p:sp>
      <p:sp>
        <p:nvSpPr>
          <p:cNvPr id="4" name="Text Placeholder 3">
            <a:extLst>
              <a:ext uri="{FF2B5EF4-FFF2-40B4-BE49-F238E27FC236}">
                <a16:creationId xmlns:a16="http://schemas.microsoft.com/office/drawing/2014/main" id="{47404D6B-B13C-3D4B-B3DD-0BA0F111064E}"/>
              </a:ext>
            </a:extLst>
          </p:cNvPr>
          <p:cNvSpPr>
            <a:spLocks noGrp="1"/>
          </p:cNvSpPr>
          <p:nvPr>
            <p:ph type="body" sz="quarter" idx="12"/>
          </p:nvPr>
        </p:nvSpPr>
        <p:spPr/>
        <p:txBody>
          <a:bodyPr>
            <a:normAutofit/>
          </a:bodyPr>
          <a:lstStyle/>
          <a:p>
            <a:r>
              <a:rPr lang="en-US" sz="2400" i="1" dirty="0"/>
              <a:t>Understands peer role</a:t>
            </a:r>
          </a:p>
        </p:txBody>
      </p:sp>
      <p:pic>
        <p:nvPicPr>
          <p:cNvPr id="3" name="Picture 2">
            <a:extLst>
              <a:ext uri="{FF2B5EF4-FFF2-40B4-BE49-F238E27FC236}">
                <a16:creationId xmlns:a16="http://schemas.microsoft.com/office/drawing/2014/main" id="{2AF1102B-69E7-4F51-3310-7C90D41BDF0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01834" y="154635"/>
            <a:ext cx="1970460" cy="1970460"/>
          </a:xfrm>
          <a:prstGeom prst="rect">
            <a:avLst/>
          </a:prstGeom>
        </p:spPr>
      </p:pic>
    </p:spTree>
    <p:extLst>
      <p:ext uri="{BB962C8B-B14F-4D97-AF65-F5344CB8AC3E}">
        <p14:creationId xmlns:p14="http://schemas.microsoft.com/office/powerpoint/2010/main" val="2133540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99D9AF-F5FE-4BC5-B896-AC097C6FC28A}"/>
              </a:ext>
            </a:extLst>
          </p:cNvPr>
          <p:cNvSpPr txBox="1"/>
          <p:nvPr/>
        </p:nvSpPr>
        <p:spPr>
          <a:xfrm>
            <a:off x="612558" y="1567185"/>
            <a:ext cx="11159231" cy="5016758"/>
          </a:xfrm>
          <a:prstGeom prst="rect">
            <a:avLst/>
          </a:prstGeom>
          <a:noFill/>
        </p:spPr>
        <p:txBody>
          <a:bodyPr wrap="square" numCol="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Supervisor understands and supports the philosophy of recovery management and recovery-oriented systems of care including: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Hope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Self-disclosure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Mutuality</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Person-first language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Self-determination</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Empowerment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Fostering independence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Utilizes strength-based approach</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Addressing stigma and oppression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Providing support appropriate to stage of change</a:t>
            </a:r>
          </a:p>
        </p:txBody>
      </p:sp>
      <p:sp>
        <p:nvSpPr>
          <p:cNvPr id="7" name="TextBox 6">
            <a:extLst>
              <a:ext uri="{FF2B5EF4-FFF2-40B4-BE49-F238E27FC236}">
                <a16:creationId xmlns:a16="http://schemas.microsoft.com/office/drawing/2014/main" id="{DF298994-3EC1-46F4-8870-779A11BAF3A1}"/>
              </a:ext>
            </a:extLst>
          </p:cNvPr>
          <p:cNvSpPr txBox="1"/>
          <p:nvPr/>
        </p:nvSpPr>
        <p:spPr>
          <a:xfrm>
            <a:off x="612558" y="6190882"/>
            <a:ext cx="9712171"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Martin, E.,  Jordan, A., </a:t>
            </a:r>
            <a:r>
              <a:rPr kumimoji="0" lang="en-US" sz="1400" b="0" i="0" u="none" strike="noStrike" kern="1200" cap="none" spc="0" normalizeH="0" baseline="0" noProof="0" err="1">
                <a:ln>
                  <a:noFill/>
                </a:ln>
                <a:solidFill>
                  <a:prstClr val="black"/>
                </a:solidFill>
                <a:effectLst/>
                <a:uLnTx/>
                <a:uFillTx/>
                <a:latin typeface="Calibri"/>
                <a:ea typeface="+mn-ea"/>
                <a:cs typeface="+mn-cs"/>
              </a:rPr>
              <a:t>Razavi</a:t>
            </a:r>
            <a:r>
              <a:rPr kumimoji="0" lang="en-US" sz="1400" b="0" i="0" u="none" strike="noStrike" kern="1200" cap="none" spc="0" normalizeH="0" baseline="0" noProof="0">
                <a:ln>
                  <a:noFill/>
                </a:ln>
                <a:solidFill>
                  <a:prstClr val="black"/>
                </a:solidFill>
                <a:effectLst/>
                <a:uLnTx/>
                <a:uFillTx/>
                <a:latin typeface="Calibri"/>
                <a:ea typeface="+mn-ea"/>
                <a:cs typeface="+mn-cs"/>
              </a:rPr>
              <a:t>, M., Burnham, IV, V., </a:t>
            </a:r>
            <a:r>
              <a:rPr kumimoji="0" lang="en-US" sz="1400" b="0" i="0" u="none" strike="noStrike" kern="1200" cap="none" spc="0" normalizeH="0" baseline="0" noProof="0" err="1">
                <a:ln>
                  <a:noFill/>
                </a:ln>
                <a:solidFill>
                  <a:prstClr val="black"/>
                </a:solidFill>
                <a:effectLst/>
                <a:uLnTx/>
                <a:uFillTx/>
                <a:latin typeface="Calibri"/>
                <a:ea typeface="+mn-ea"/>
                <a:cs typeface="+mn-cs"/>
              </a:rPr>
              <a:t>Linfoot</a:t>
            </a:r>
            <a:r>
              <a:rPr kumimoji="0" lang="en-US" sz="1400" b="0" i="0" u="none" strike="noStrike" kern="1200" cap="none" spc="0" normalizeH="0" baseline="0" noProof="0">
                <a:ln>
                  <a:noFill/>
                </a:ln>
                <a:solidFill>
                  <a:prstClr val="black"/>
                </a:solidFill>
                <a:effectLst/>
                <a:uLnTx/>
                <a:uFillTx/>
                <a:latin typeface="Calibri"/>
                <a:ea typeface="+mn-ea"/>
                <a:cs typeface="+mn-cs"/>
              </a:rPr>
              <a:t>, A., Knudson, E., </a:t>
            </a:r>
            <a:r>
              <a:rPr kumimoji="0" lang="en-US" sz="1400" b="0" i="0" u="none" strike="noStrike" kern="1200" cap="none" spc="0" normalizeH="0" baseline="0" noProof="0" err="1">
                <a:ln>
                  <a:noFill/>
                </a:ln>
                <a:solidFill>
                  <a:prstClr val="black"/>
                </a:solidFill>
                <a:effectLst/>
                <a:uLnTx/>
                <a:uFillTx/>
                <a:latin typeface="Calibri"/>
                <a:ea typeface="+mn-ea"/>
                <a:cs typeface="+mn-cs"/>
              </a:rPr>
              <a:t>DeVet</a:t>
            </a:r>
            <a:r>
              <a:rPr kumimoji="0" lang="en-US" sz="1400" b="0" i="0" u="none" strike="noStrike" kern="1200" cap="none" spc="0" normalizeH="0" baseline="0" noProof="0">
                <a:ln>
                  <a:noFill/>
                </a:ln>
                <a:solidFill>
                  <a:prstClr val="black"/>
                </a:solidFill>
                <a:effectLst/>
                <a:uLnTx/>
                <a:uFillTx/>
                <a:latin typeface="Calibri"/>
                <a:ea typeface="+mn-ea"/>
                <a:cs typeface="+mn-cs"/>
              </a:rPr>
              <a:t>, E., Hudson, L., &amp; Dumas, L. (2017). Substance use disorder peer supervision competencies. Portland, OR: The Regional Facilitation Center. </a:t>
            </a:r>
          </a:p>
        </p:txBody>
      </p:sp>
      <p:sp>
        <p:nvSpPr>
          <p:cNvPr id="2" name="Text Placeholder 1">
            <a:extLst>
              <a:ext uri="{FF2B5EF4-FFF2-40B4-BE49-F238E27FC236}">
                <a16:creationId xmlns:a16="http://schemas.microsoft.com/office/drawing/2014/main" id="{D26FAE7B-8600-4E48-979E-8811AC9977D2}"/>
              </a:ext>
            </a:extLst>
          </p:cNvPr>
          <p:cNvSpPr>
            <a:spLocks noGrp="1"/>
          </p:cNvSpPr>
          <p:nvPr>
            <p:ph type="body" sz="quarter" idx="10"/>
          </p:nvPr>
        </p:nvSpPr>
        <p:spPr>
          <a:xfrm>
            <a:off x="679268" y="314882"/>
            <a:ext cx="7806810" cy="660478"/>
          </a:xfrm>
        </p:spPr>
        <p:txBody>
          <a:bodyPr>
            <a:normAutofit/>
          </a:bodyPr>
          <a:lstStyle/>
          <a:p>
            <a:r>
              <a:rPr lang="en-US"/>
              <a:t>Foundational Competency Two</a:t>
            </a:r>
          </a:p>
        </p:txBody>
      </p:sp>
      <p:sp>
        <p:nvSpPr>
          <p:cNvPr id="4" name="Text Placeholder 3">
            <a:extLst>
              <a:ext uri="{FF2B5EF4-FFF2-40B4-BE49-F238E27FC236}">
                <a16:creationId xmlns:a16="http://schemas.microsoft.com/office/drawing/2014/main" id="{1DA54464-4377-444F-8010-743F74C50288}"/>
              </a:ext>
            </a:extLst>
          </p:cNvPr>
          <p:cNvSpPr>
            <a:spLocks noGrp="1"/>
          </p:cNvSpPr>
          <p:nvPr>
            <p:ph type="body" sz="quarter" idx="12"/>
          </p:nvPr>
        </p:nvSpPr>
        <p:spPr/>
        <p:txBody>
          <a:bodyPr/>
          <a:lstStyle/>
          <a:p>
            <a:r>
              <a:rPr lang="en-US" i="1" dirty="0"/>
              <a:t>Recovery orientation</a:t>
            </a:r>
          </a:p>
        </p:txBody>
      </p:sp>
      <p:pic>
        <p:nvPicPr>
          <p:cNvPr id="3" name="Picture 2">
            <a:extLst>
              <a:ext uri="{FF2B5EF4-FFF2-40B4-BE49-F238E27FC236}">
                <a16:creationId xmlns:a16="http://schemas.microsoft.com/office/drawing/2014/main" id="{05D321A6-1E7D-B0A0-5BC3-5555F073020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464902" y="314882"/>
            <a:ext cx="2047829" cy="2047829"/>
          </a:xfrm>
          <a:prstGeom prst="rect">
            <a:avLst/>
          </a:prstGeom>
        </p:spPr>
      </p:pic>
    </p:spTree>
    <p:extLst>
      <p:ext uri="{BB962C8B-B14F-4D97-AF65-F5344CB8AC3E}">
        <p14:creationId xmlns:p14="http://schemas.microsoft.com/office/powerpoint/2010/main" val="32921656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24A2763-1640-463D-8FC4-15115901741B}"/>
              </a:ext>
            </a:extLst>
          </p:cNvPr>
          <p:cNvSpPr txBox="1"/>
          <p:nvPr/>
        </p:nvSpPr>
        <p:spPr>
          <a:xfrm>
            <a:off x="1643849" y="2558773"/>
            <a:ext cx="8904302" cy="206210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Supervisor models </a:t>
            </a:r>
            <a:r>
              <a:rPr kumimoji="0" lang="en-US" sz="3200" b="1"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recovery philosophy </a:t>
            </a:r>
            <a:r>
              <a:rPr kumimoji="0" lang="en-US" sz="32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and incorporates those tenets in all peer occupational roles and duties, the supervisory experience, and the orientation of the greater organization</a:t>
            </a:r>
          </a:p>
        </p:txBody>
      </p:sp>
      <p:sp>
        <p:nvSpPr>
          <p:cNvPr id="7" name="TextBox 6">
            <a:extLst>
              <a:ext uri="{FF2B5EF4-FFF2-40B4-BE49-F238E27FC236}">
                <a16:creationId xmlns:a16="http://schemas.microsoft.com/office/drawing/2014/main" id="{45465AFE-5987-4584-A78E-EBF947D7E292}"/>
              </a:ext>
            </a:extLst>
          </p:cNvPr>
          <p:cNvSpPr txBox="1"/>
          <p:nvPr/>
        </p:nvSpPr>
        <p:spPr>
          <a:xfrm>
            <a:off x="339570" y="6204289"/>
            <a:ext cx="9718829"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mn-ea"/>
                <a:cs typeface="+mn-cs"/>
              </a:rPr>
              <a:t>Martin, E.,  Jordan, A., </a:t>
            </a:r>
            <a:r>
              <a:rPr kumimoji="0" lang="en-US" sz="1400" b="0" i="0" u="none" strike="noStrike" kern="1200" cap="none" spc="0" normalizeH="0" baseline="0" noProof="0" err="1">
                <a:ln>
                  <a:noFill/>
                </a:ln>
                <a:solidFill>
                  <a:prstClr val="black"/>
                </a:solidFill>
                <a:effectLst/>
                <a:uLnTx/>
                <a:uFillTx/>
                <a:latin typeface="Calibri"/>
                <a:ea typeface="+mn-ea"/>
                <a:cs typeface="+mn-cs"/>
              </a:rPr>
              <a:t>Razavi</a:t>
            </a:r>
            <a:r>
              <a:rPr kumimoji="0" lang="en-US" sz="1400" b="0" i="0" u="none" strike="noStrike" kern="1200" cap="none" spc="0" normalizeH="0" baseline="0" noProof="0">
                <a:ln>
                  <a:noFill/>
                </a:ln>
                <a:solidFill>
                  <a:prstClr val="black"/>
                </a:solidFill>
                <a:effectLst/>
                <a:uLnTx/>
                <a:uFillTx/>
                <a:latin typeface="Calibri"/>
                <a:ea typeface="+mn-ea"/>
                <a:cs typeface="+mn-cs"/>
              </a:rPr>
              <a:t>, M., Burnham, IV, V., </a:t>
            </a:r>
            <a:r>
              <a:rPr kumimoji="0" lang="en-US" sz="1400" b="0" i="0" u="none" strike="noStrike" kern="1200" cap="none" spc="0" normalizeH="0" baseline="0" noProof="0" err="1">
                <a:ln>
                  <a:noFill/>
                </a:ln>
                <a:solidFill>
                  <a:prstClr val="black"/>
                </a:solidFill>
                <a:effectLst/>
                <a:uLnTx/>
                <a:uFillTx/>
                <a:latin typeface="Calibri"/>
                <a:ea typeface="+mn-ea"/>
                <a:cs typeface="+mn-cs"/>
              </a:rPr>
              <a:t>Linfoot</a:t>
            </a:r>
            <a:r>
              <a:rPr kumimoji="0" lang="en-US" sz="1400" b="0" i="0" u="none" strike="noStrike" kern="1200" cap="none" spc="0" normalizeH="0" baseline="0" noProof="0">
                <a:ln>
                  <a:noFill/>
                </a:ln>
                <a:solidFill>
                  <a:prstClr val="black"/>
                </a:solidFill>
                <a:effectLst/>
                <a:uLnTx/>
                <a:uFillTx/>
                <a:latin typeface="Calibri"/>
                <a:ea typeface="+mn-ea"/>
                <a:cs typeface="+mn-cs"/>
              </a:rPr>
              <a:t>, A., Knudson, E., </a:t>
            </a:r>
            <a:r>
              <a:rPr kumimoji="0" lang="en-US" sz="1400" b="0" i="0" u="none" strike="noStrike" kern="1200" cap="none" spc="0" normalizeH="0" baseline="0" noProof="0" err="1">
                <a:ln>
                  <a:noFill/>
                </a:ln>
                <a:solidFill>
                  <a:prstClr val="black"/>
                </a:solidFill>
                <a:effectLst/>
                <a:uLnTx/>
                <a:uFillTx/>
                <a:latin typeface="Calibri"/>
                <a:ea typeface="+mn-ea"/>
                <a:cs typeface="+mn-cs"/>
              </a:rPr>
              <a:t>DeVet</a:t>
            </a:r>
            <a:r>
              <a:rPr kumimoji="0" lang="en-US" sz="1400" b="0" i="0" u="none" strike="noStrike" kern="1200" cap="none" spc="0" normalizeH="0" baseline="0" noProof="0">
                <a:ln>
                  <a:noFill/>
                </a:ln>
                <a:solidFill>
                  <a:prstClr val="black"/>
                </a:solidFill>
                <a:effectLst/>
                <a:uLnTx/>
                <a:uFillTx/>
                <a:latin typeface="Calibri"/>
                <a:ea typeface="+mn-ea"/>
                <a:cs typeface="+mn-cs"/>
              </a:rPr>
              <a:t>, E., Hudson, L., &amp; Dumas, L. (2017). Substance use disorder peer supervision competencies. Portland, OR: The Regional Facilitation Center. </a:t>
            </a:r>
          </a:p>
        </p:txBody>
      </p:sp>
      <p:sp>
        <p:nvSpPr>
          <p:cNvPr id="2" name="Text Placeholder 1">
            <a:extLst>
              <a:ext uri="{FF2B5EF4-FFF2-40B4-BE49-F238E27FC236}">
                <a16:creationId xmlns:a16="http://schemas.microsoft.com/office/drawing/2014/main" id="{A61AB2AC-CBBE-6143-B01C-68A51188210C}"/>
              </a:ext>
            </a:extLst>
          </p:cNvPr>
          <p:cNvSpPr>
            <a:spLocks noGrp="1"/>
          </p:cNvSpPr>
          <p:nvPr>
            <p:ph type="body" sz="quarter" idx="10"/>
          </p:nvPr>
        </p:nvSpPr>
        <p:spPr>
          <a:xfrm>
            <a:off x="679268" y="314882"/>
            <a:ext cx="8264010" cy="660478"/>
          </a:xfrm>
        </p:spPr>
        <p:txBody>
          <a:bodyPr>
            <a:normAutofit/>
          </a:bodyPr>
          <a:lstStyle/>
          <a:p>
            <a:r>
              <a:rPr lang="en-US"/>
              <a:t>Foundational Competency Three</a:t>
            </a:r>
          </a:p>
        </p:txBody>
      </p:sp>
      <p:sp>
        <p:nvSpPr>
          <p:cNvPr id="4" name="Text Placeholder 3">
            <a:extLst>
              <a:ext uri="{FF2B5EF4-FFF2-40B4-BE49-F238E27FC236}">
                <a16:creationId xmlns:a16="http://schemas.microsoft.com/office/drawing/2014/main" id="{184AA65A-D98A-CA4F-A988-85A89A312F17}"/>
              </a:ext>
            </a:extLst>
          </p:cNvPr>
          <p:cNvSpPr>
            <a:spLocks noGrp="1"/>
          </p:cNvSpPr>
          <p:nvPr>
            <p:ph type="body" sz="quarter" idx="12"/>
          </p:nvPr>
        </p:nvSpPr>
        <p:spPr/>
        <p:txBody>
          <a:bodyPr>
            <a:normAutofit/>
          </a:bodyPr>
          <a:lstStyle/>
          <a:p>
            <a:r>
              <a:rPr lang="en-US" sz="2400" i="1" dirty="0"/>
              <a:t>Models principles of recovery</a:t>
            </a:r>
          </a:p>
        </p:txBody>
      </p:sp>
      <p:pic>
        <p:nvPicPr>
          <p:cNvPr id="3" name="Picture 2">
            <a:extLst>
              <a:ext uri="{FF2B5EF4-FFF2-40B4-BE49-F238E27FC236}">
                <a16:creationId xmlns:a16="http://schemas.microsoft.com/office/drawing/2014/main" id="{CA520B86-7FD2-354B-057B-B0F5805C77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08584" y="314882"/>
            <a:ext cx="1868689" cy="1868689"/>
          </a:xfrm>
          <a:prstGeom prst="rect">
            <a:avLst/>
          </a:prstGeom>
        </p:spPr>
      </p:pic>
    </p:spTree>
    <p:extLst>
      <p:ext uri="{BB962C8B-B14F-4D97-AF65-F5344CB8AC3E}">
        <p14:creationId xmlns:p14="http://schemas.microsoft.com/office/powerpoint/2010/main" val="38870180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2EBB22F-807B-4B88-BF7C-ADB9270F36D5}"/>
              </a:ext>
            </a:extLst>
          </p:cNvPr>
          <p:cNvSpPr txBox="1"/>
          <p:nvPr/>
        </p:nvSpPr>
        <p:spPr>
          <a:xfrm>
            <a:off x="781150" y="2281324"/>
            <a:ext cx="10591060"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Supervisor supports meaningful peer roles, including outreach and engagement, empathetic support, instilling hope, enhancing motivation, client advocacy, and system navigation</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Advocates to maintain </a:t>
            </a:r>
            <a:r>
              <a:rPr kumimoji="0" lang="en-US" sz="2800" b="1"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meaningful</a:t>
            </a:r>
            <a:r>
              <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 roles and discourages use of peers in other roles that diminish the value of their work or create ambiguity in their occupational roles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Embraces the value of </a:t>
            </a:r>
            <a:r>
              <a:rPr kumimoji="0" lang="en-US" sz="2800" b="1"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lived experience </a:t>
            </a:r>
            <a:r>
              <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and uses peers based on their lived experience (e.g., SUD treatment peers, forensic peers, mental health peers, and family peers)</a:t>
            </a:r>
          </a:p>
        </p:txBody>
      </p:sp>
      <p:sp>
        <p:nvSpPr>
          <p:cNvPr id="2" name="Text Placeholder 1">
            <a:extLst>
              <a:ext uri="{FF2B5EF4-FFF2-40B4-BE49-F238E27FC236}">
                <a16:creationId xmlns:a16="http://schemas.microsoft.com/office/drawing/2014/main" id="{1600934B-5478-5845-B528-6C3E46A9306F}"/>
              </a:ext>
            </a:extLst>
          </p:cNvPr>
          <p:cNvSpPr>
            <a:spLocks noGrp="1"/>
          </p:cNvSpPr>
          <p:nvPr>
            <p:ph type="body" sz="quarter" idx="10"/>
          </p:nvPr>
        </p:nvSpPr>
        <p:spPr>
          <a:xfrm>
            <a:off x="679268" y="314882"/>
            <a:ext cx="8029834" cy="660478"/>
          </a:xfrm>
        </p:spPr>
        <p:txBody>
          <a:bodyPr>
            <a:normAutofit/>
          </a:bodyPr>
          <a:lstStyle/>
          <a:p>
            <a:r>
              <a:rPr lang="en-US"/>
              <a:t>Foundational Competency Four</a:t>
            </a:r>
          </a:p>
        </p:txBody>
      </p:sp>
      <p:sp>
        <p:nvSpPr>
          <p:cNvPr id="4" name="Text Placeholder 3">
            <a:extLst>
              <a:ext uri="{FF2B5EF4-FFF2-40B4-BE49-F238E27FC236}">
                <a16:creationId xmlns:a16="http://schemas.microsoft.com/office/drawing/2014/main" id="{DCCC1862-8CA5-F444-A240-B31CFC83B405}"/>
              </a:ext>
            </a:extLst>
          </p:cNvPr>
          <p:cNvSpPr>
            <a:spLocks noGrp="1"/>
          </p:cNvSpPr>
          <p:nvPr>
            <p:ph type="body" sz="quarter" idx="12"/>
          </p:nvPr>
        </p:nvSpPr>
        <p:spPr/>
        <p:txBody>
          <a:bodyPr>
            <a:normAutofit/>
          </a:bodyPr>
          <a:lstStyle/>
          <a:p>
            <a:r>
              <a:rPr lang="en-US" sz="2400" i="1" dirty="0">
                <a:latin typeface="Calibri" panose="020F0502020204030204" pitchFamily="34" charset="0"/>
                <a:cs typeface="Calibri" panose="020F0502020204030204" pitchFamily="34" charset="0"/>
              </a:rPr>
              <a:t>Supports meaningful roles</a:t>
            </a:r>
            <a:endParaRPr lang="en-US" sz="2400" i="1" dirty="0"/>
          </a:p>
        </p:txBody>
      </p:sp>
      <p:pic>
        <p:nvPicPr>
          <p:cNvPr id="3" name="Picture 2">
            <a:extLst>
              <a:ext uri="{FF2B5EF4-FFF2-40B4-BE49-F238E27FC236}">
                <a16:creationId xmlns:a16="http://schemas.microsoft.com/office/drawing/2014/main" id="{14DFC6C2-D82A-2A84-455A-0DF28613E2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61411" y="314882"/>
            <a:ext cx="1751321" cy="1751321"/>
          </a:xfrm>
          <a:prstGeom prst="rect">
            <a:avLst/>
          </a:prstGeom>
        </p:spPr>
      </p:pic>
    </p:spTree>
    <p:extLst>
      <p:ext uri="{BB962C8B-B14F-4D97-AF65-F5344CB8AC3E}">
        <p14:creationId xmlns:p14="http://schemas.microsoft.com/office/powerpoint/2010/main" val="1323043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9A589D1-814E-40F6-A24C-989652CEDC47}"/>
              </a:ext>
            </a:extLst>
          </p:cNvPr>
          <p:cNvSpPr txBox="1"/>
          <p:nvPr/>
        </p:nvSpPr>
        <p:spPr>
          <a:xfrm>
            <a:off x="832145" y="2943410"/>
            <a:ext cx="10527709" cy="2246769"/>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Understands </a:t>
            </a:r>
            <a:r>
              <a:rPr kumimoji="0" lang="en-US" sz="2800" b="1"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trauma‐informed care</a:t>
            </a:r>
            <a:r>
              <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 and social and health care equity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Incorporates that </a:t>
            </a:r>
            <a:r>
              <a:rPr kumimoji="0" lang="en-US" sz="2800" b="1"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understanding</a:t>
            </a:r>
            <a:r>
              <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 into their supervision practices, peer programming, and administration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Acknowledges trauma experienced by </a:t>
            </a:r>
            <a:r>
              <a:rPr kumimoji="0" lang="en-US" sz="2800" b="1"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historically oppressed </a:t>
            </a:r>
            <a:r>
              <a:rPr kumimoji="0" lang="en-US" sz="2800" b="0" i="0" u="none" strike="noStrike" kern="1200" cap="none" spc="0" normalizeH="0" baseline="0" noProof="0" dirty="0">
                <a:ln>
                  <a:noFill/>
                </a:ln>
                <a:solidFill>
                  <a:srgbClr val="3B3960"/>
                </a:solidFill>
                <a:effectLst/>
                <a:uLnTx/>
                <a:uFillTx/>
                <a:latin typeface="Calibri" panose="020F0502020204030204" pitchFamily="34" charset="0"/>
                <a:ea typeface="+mn-ea"/>
                <a:cs typeface="Calibri" panose="020F0502020204030204" pitchFamily="34" charset="0"/>
              </a:rPr>
              <a:t>and/or underserved populations</a:t>
            </a:r>
          </a:p>
        </p:txBody>
      </p:sp>
      <p:sp>
        <p:nvSpPr>
          <p:cNvPr id="2" name="Text Placeholder 1">
            <a:extLst>
              <a:ext uri="{FF2B5EF4-FFF2-40B4-BE49-F238E27FC236}">
                <a16:creationId xmlns:a16="http://schemas.microsoft.com/office/drawing/2014/main" id="{7A10EF78-8F61-E845-B633-8D8E1E3443B4}"/>
              </a:ext>
            </a:extLst>
          </p:cNvPr>
          <p:cNvSpPr>
            <a:spLocks noGrp="1"/>
          </p:cNvSpPr>
          <p:nvPr>
            <p:ph type="body" sz="quarter" idx="10"/>
          </p:nvPr>
        </p:nvSpPr>
        <p:spPr>
          <a:xfrm>
            <a:off x="679267" y="314882"/>
            <a:ext cx="8074439" cy="660478"/>
          </a:xfrm>
        </p:spPr>
        <p:txBody>
          <a:bodyPr>
            <a:normAutofit/>
          </a:bodyPr>
          <a:lstStyle/>
          <a:p>
            <a:r>
              <a:rPr lang="en-US"/>
              <a:t>Foundational Competency Five</a:t>
            </a:r>
          </a:p>
        </p:txBody>
      </p:sp>
      <p:sp>
        <p:nvSpPr>
          <p:cNvPr id="4" name="Text Placeholder 3">
            <a:extLst>
              <a:ext uri="{FF2B5EF4-FFF2-40B4-BE49-F238E27FC236}">
                <a16:creationId xmlns:a16="http://schemas.microsoft.com/office/drawing/2014/main" id="{34DB9BEF-F111-EC4A-AD5B-9429F049E7E9}"/>
              </a:ext>
            </a:extLst>
          </p:cNvPr>
          <p:cNvSpPr>
            <a:spLocks noGrp="1"/>
          </p:cNvSpPr>
          <p:nvPr>
            <p:ph type="body" sz="quarter" idx="12"/>
          </p:nvPr>
        </p:nvSpPr>
        <p:spPr>
          <a:xfrm>
            <a:off x="679268" y="975360"/>
            <a:ext cx="6390455" cy="957768"/>
          </a:xfrm>
        </p:spPr>
        <p:txBody>
          <a:bodyPr>
            <a:noAutofit/>
          </a:bodyPr>
          <a:lstStyle/>
          <a:p>
            <a:r>
              <a:rPr lang="en-US" sz="2400" i="1" dirty="0">
                <a:latin typeface="Calibri" panose="020F0502020204030204" pitchFamily="34" charset="0"/>
                <a:cs typeface="Calibri" panose="020F0502020204030204" pitchFamily="34" charset="0"/>
              </a:rPr>
              <a:t>Importance of addressing trauma, social inequity </a:t>
            </a:r>
          </a:p>
          <a:p>
            <a:r>
              <a:rPr lang="en-US" sz="2400" i="1" dirty="0">
                <a:latin typeface="Calibri" panose="020F0502020204030204" pitchFamily="34" charset="0"/>
                <a:cs typeface="Calibri" panose="020F0502020204030204" pitchFamily="34" charset="0"/>
              </a:rPr>
              <a:t>&amp; health care disparity</a:t>
            </a:r>
            <a:endParaRPr lang="en-US" sz="2400" i="1" dirty="0"/>
          </a:p>
        </p:txBody>
      </p:sp>
      <p:pic>
        <p:nvPicPr>
          <p:cNvPr id="3" name="Picture 2">
            <a:extLst>
              <a:ext uri="{FF2B5EF4-FFF2-40B4-BE49-F238E27FC236}">
                <a16:creationId xmlns:a16="http://schemas.microsoft.com/office/drawing/2014/main" id="{D30C4B06-41ED-5825-DA95-7E19B3D9C23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44682" y="314882"/>
            <a:ext cx="1968050" cy="1968050"/>
          </a:xfrm>
          <a:prstGeom prst="rect">
            <a:avLst/>
          </a:prstGeom>
        </p:spPr>
      </p:pic>
    </p:spTree>
    <p:extLst>
      <p:ext uri="{BB962C8B-B14F-4D97-AF65-F5344CB8AC3E}">
        <p14:creationId xmlns:p14="http://schemas.microsoft.com/office/powerpoint/2010/main" val="817906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DF218-D9C0-6D5B-7F08-D56E9C143FA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249C831-0C1A-59A1-5A1F-C51EDC794DFD}"/>
              </a:ext>
            </a:extLst>
          </p:cNvPr>
          <p:cNvSpPr txBox="1"/>
          <p:nvPr/>
        </p:nvSpPr>
        <p:spPr>
          <a:xfrm>
            <a:off x="780899" y="3581882"/>
            <a:ext cx="10630201" cy="2308324"/>
          </a:xfrm>
          <a:prstGeom prst="rect">
            <a:avLst/>
          </a:prstGeom>
          <a:noFill/>
        </p:spPr>
        <p:txBody>
          <a:bodyPr wrap="square">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Calibri"/>
              </a:rPr>
              <a:t>The Supervisor is familiar with the rest of interdisciplinary team  operations but not peer service practices. </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Calibri"/>
              </a:rPr>
              <a:t>The Supervisor has clear insight into how all disciplines, including the peers they supervise work together in consideration to respective scope of practice considerations. </a:t>
            </a:r>
          </a:p>
          <a:p>
            <a:pPr marL="514350" marR="0" lvl="0" indent="-51435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Calibri"/>
              </a:rPr>
              <a:t>The Supervisor understands the peer role but not other disciplines on the team.</a:t>
            </a:r>
            <a:endParaRPr kumimoji="0" lang="en-US" sz="2800" b="0" i="0" u="none" strike="noStrike" kern="1200" cap="none" spc="0" normalizeH="0" baseline="0" noProof="0" dirty="0">
              <a:ln>
                <a:noFill/>
              </a:ln>
              <a:solidFill>
                <a:srgbClr val="000000"/>
              </a:solidFill>
              <a:effectLst/>
              <a:uLnTx/>
              <a:uFillTx/>
              <a:latin typeface="Calibri"/>
              <a:ea typeface="+mn-ea"/>
              <a:cs typeface="Calibri"/>
            </a:endParaRPr>
          </a:p>
        </p:txBody>
      </p:sp>
      <p:pic>
        <p:nvPicPr>
          <p:cNvPr id="4" name="Picture 3">
            <a:extLst>
              <a:ext uri="{FF2B5EF4-FFF2-40B4-BE49-F238E27FC236}">
                <a16:creationId xmlns:a16="http://schemas.microsoft.com/office/drawing/2014/main" id="{66DDEDCE-2C61-E27A-9D0A-26275BD8BC0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501490" y="836063"/>
            <a:ext cx="2216952" cy="2672268"/>
          </a:xfrm>
          <a:prstGeom prst="rect">
            <a:avLst/>
          </a:prstGeom>
        </p:spPr>
      </p:pic>
      <p:sp>
        <p:nvSpPr>
          <p:cNvPr id="2" name="TextBox 1">
            <a:extLst>
              <a:ext uri="{FF2B5EF4-FFF2-40B4-BE49-F238E27FC236}">
                <a16:creationId xmlns:a16="http://schemas.microsoft.com/office/drawing/2014/main" id="{07DDBEBF-6FFF-58BC-BD35-6248EC4DF314}"/>
              </a:ext>
            </a:extLst>
          </p:cNvPr>
          <p:cNvSpPr txBox="1"/>
          <p:nvPr/>
        </p:nvSpPr>
        <p:spPr>
          <a:xfrm>
            <a:off x="4411435" y="574453"/>
            <a:ext cx="336912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Supervision Question </a:t>
            </a:r>
          </a:p>
        </p:txBody>
      </p:sp>
      <p:sp>
        <p:nvSpPr>
          <p:cNvPr id="6" name="TextBox 5">
            <a:extLst>
              <a:ext uri="{FF2B5EF4-FFF2-40B4-BE49-F238E27FC236}">
                <a16:creationId xmlns:a16="http://schemas.microsoft.com/office/drawing/2014/main" id="{D2251C29-D735-D125-CB66-F35EBE18337D}"/>
              </a:ext>
            </a:extLst>
          </p:cNvPr>
          <p:cNvSpPr txBox="1"/>
          <p:nvPr/>
        </p:nvSpPr>
        <p:spPr>
          <a:xfrm>
            <a:off x="722620" y="1862724"/>
            <a:ext cx="6543483"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Supervision is most effective in respect to  peer scope of practice considerations when: </a:t>
            </a:r>
          </a:p>
        </p:txBody>
      </p:sp>
    </p:spTree>
    <p:extLst>
      <p:ext uri="{BB962C8B-B14F-4D97-AF65-F5344CB8AC3E}">
        <p14:creationId xmlns:p14="http://schemas.microsoft.com/office/powerpoint/2010/main" val="292914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55320-4BBB-804D-8A46-CFE6ADC86CD0}"/>
            </a:ext>
          </a:extLst>
        </p:cNvPr>
        <p:cNvGrpSpPr/>
        <p:nvPr/>
      </p:nvGrpSpPr>
      <p:grpSpPr>
        <a:xfrm>
          <a:off x="0" y="0"/>
          <a:ext cx="0" cy="0"/>
          <a:chOff x="0" y="0"/>
          <a:chExt cx="0" cy="0"/>
        </a:xfrm>
      </p:grpSpPr>
      <p:sp>
        <p:nvSpPr>
          <p:cNvPr id="8" name="Oval 7">
            <a:extLst>
              <a:ext uri="{FF2B5EF4-FFF2-40B4-BE49-F238E27FC236}">
                <a16:creationId xmlns:a16="http://schemas.microsoft.com/office/drawing/2014/main" id="{8CA2E1BF-CDF7-4A04-3FC4-17872795DA87}"/>
              </a:ext>
            </a:extLst>
          </p:cNvPr>
          <p:cNvSpPr/>
          <p:nvPr/>
        </p:nvSpPr>
        <p:spPr>
          <a:xfrm>
            <a:off x="2163189" y="1666782"/>
            <a:ext cx="7865615" cy="35244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23122BF4-2860-64E4-15A3-A926CF42F75A}"/>
              </a:ext>
            </a:extLst>
          </p:cNvPr>
          <p:cNvSpPr txBox="1"/>
          <p:nvPr/>
        </p:nvSpPr>
        <p:spPr>
          <a:xfrm>
            <a:off x="1994514" y="2644169"/>
            <a:ext cx="8202967"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Calibri" panose="020F0502020204030204"/>
                <a:ea typeface="+mn-ea"/>
                <a:cs typeface="+mn-cs"/>
              </a:rPr>
              <a:t>Scope of Practice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Calibri" panose="020F0502020204030204"/>
                <a:ea typeface="+mn-ea"/>
                <a:cs typeface="+mn-cs"/>
              </a:rPr>
              <a:t>Considerations</a:t>
            </a:r>
          </a:p>
        </p:txBody>
      </p:sp>
    </p:spTree>
    <p:extLst>
      <p:ext uri="{BB962C8B-B14F-4D97-AF65-F5344CB8AC3E}">
        <p14:creationId xmlns:p14="http://schemas.microsoft.com/office/powerpoint/2010/main" val="36629567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5E1D873-76CA-7A1D-2BD2-67E129E9A2E7}"/>
              </a:ext>
            </a:extLst>
          </p:cNvPr>
          <p:cNvSpPr>
            <a:spLocks noGrp="1"/>
          </p:cNvSpPr>
          <p:nvPr>
            <p:ph type="body" sz="quarter" idx="10"/>
          </p:nvPr>
        </p:nvSpPr>
        <p:spPr/>
        <p:txBody>
          <a:bodyPr>
            <a:normAutofit fontScale="85000" lnSpcReduction="10000"/>
          </a:bodyPr>
          <a:lstStyle/>
          <a:p>
            <a:r>
              <a:rPr lang="en-US" dirty="0">
                <a:solidFill>
                  <a:schemeClr val="tx1"/>
                </a:solidFill>
              </a:rPr>
              <a:t>What do SUD Peer workers do</a:t>
            </a:r>
            <a:r>
              <a:rPr lang="en-US" dirty="0"/>
              <a:t>?</a:t>
            </a:r>
          </a:p>
          <a:p>
            <a:endParaRPr lang="en-US" dirty="0"/>
          </a:p>
        </p:txBody>
      </p:sp>
      <p:sp>
        <p:nvSpPr>
          <p:cNvPr id="3" name="Text Placeholder 2">
            <a:extLst>
              <a:ext uri="{FF2B5EF4-FFF2-40B4-BE49-F238E27FC236}">
                <a16:creationId xmlns:a16="http://schemas.microsoft.com/office/drawing/2014/main" id="{C0834C85-0F73-CAC2-F9D0-FEA129BBDD7F}"/>
              </a:ext>
            </a:extLst>
          </p:cNvPr>
          <p:cNvSpPr>
            <a:spLocks noGrp="1"/>
          </p:cNvSpPr>
          <p:nvPr>
            <p:ph type="body" sz="quarter" idx="11"/>
          </p:nvPr>
        </p:nvSpPr>
        <p:spPr>
          <a:xfrm>
            <a:off x="647434" y="1767431"/>
            <a:ext cx="7195040" cy="3847844"/>
          </a:xfrm>
        </p:spPr>
        <p:txBody>
          <a:bodyPr/>
          <a:lstStyle/>
          <a:p>
            <a:pPr>
              <a:spcBef>
                <a:spcPts val="0"/>
              </a:spcBef>
            </a:pPr>
            <a:r>
              <a:rPr lang="en-US" sz="2800" dirty="0">
                <a:solidFill>
                  <a:schemeClr val="tx1"/>
                </a:solidFill>
                <a:latin typeface="Calibri" panose="020F0502020204030204" pitchFamily="34" charset="0"/>
                <a:ea typeface="Calibri" panose="020F0502020204030204" pitchFamily="34" charset="0"/>
                <a:cs typeface="Calibri" panose="020F0502020204030204" pitchFamily="34" charset="0"/>
              </a:rPr>
              <a:t>Provide non-clinical, person-centered, strengths based, wellness focused support</a:t>
            </a:r>
          </a:p>
          <a:p>
            <a:pPr marL="0" indent="0">
              <a:spcBef>
                <a:spcPts val="0"/>
              </a:spcBef>
              <a:buNone/>
            </a:pPr>
            <a:endPar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spcBef>
                <a:spcPts val="0"/>
              </a:spcBef>
            </a:pPr>
            <a:r>
              <a:rPr lang="en-US" sz="2800" dirty="0">
                <a:solidFill>
                  <a:schemeClr val="tx1"/>
                </a:solidFill>
                <a:latin typeface="Calibri" panose="020F0502020204030204" pitchFamily="34" charset="0"/>
                <a:ea typeface="Calibri" panose="020F0502020204030204" pitchFamily="34" charset="0"/>
                <a:cs typeface="Calibri" panose="020F0502020204030204" pitchFamily="34" charset="0"/>
              </a:rPr>
              <a:t>Connect people to mutual aid consistent with multiple pathways of recovery</a:t>
            </a:r>
          </a:p>
          <a:p>
            <a:pPr marL="0" indent="0">
              <a:spcBef>
                <a:spcPts val="0"/>
              </a:spcBef>
              <a:buNone/>
            </a:pPr>
            <a:endPar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spcBef>
                <a:spcPts val="0"/>
              </a:spcBef>
            </a:pPr>
            <a:r>
              <a:rPr lang="en-US" sz="2800" dirty="0">
                <a:solidFill>
                  <a:schemeClr val="tx1"/>
                </a:solidFill>
                <a:latin typeface="Calibri" panose="020F0502020204030204" pitchFamily="34" charset="0"/>
                <a:ea typeface="Calibri" panose="020F0502020204030204" pitchFamily="34" charset="0"/>
                <a:cs typeface="Calibri" panose="020F0502020204030204" pitchFamily="34" charset="0"/>
              </a:rPr>
              <a:t>Assist in the expansion of recovery capital with the person or families that they are providing care to prior to, during and following engagement with formal treatment services</a:t>
            </a:r>
            <a:endParaRPr lang="en-US" sz="2800" dirty="0"/>
          </a:p>
        </p:txBody>
      </p:sp>
      <p:sp>
        <p:nvSpPr>
          <p:cNvPr id="4" name="Text Placeholder 3">
            <a:extLst>
              <a:ext uri="{FF2B5EF4-FFF2-40B4-BE49-F238E27FC236}">
                <a16:creationId xmlns:a16="http://schemas.microsoft.com/office/drawing/2014/main" id="{586C9325-CC90-3CE4-73EF-08A8A6B38ACF}"/>
              </a:ext>
            </a:extLst>
          </p:cNvPr>
          <p:cNvSpPr>
            <a:spLocks noGrp="1"/>
          </p:cNvSpPr>
          <p:nvPr>
            <p:ph type="body" sz="quarter" idx="12"/>
          </p:nvPr>
        </p:nvSpPr>
        <p:spPr>
          <a:xfrm>
            <a:off x="679268" y="975360"/>
            <a:ext cx="6531604" cy="660478"/>
          </a:xfrm>
        </p:spPr>
        <p:txBody>
          <a:bodyPr>
            <a:normAutofit/>
          </a:bodyPr>
          <a:lstStyle/>
          <a:p>
            <a:r>
              <a:rPr lang="en-US" sz="2400" i="1" dirty="0">
                <a:solidFill>
                  <a:schemeClr val="tx1"/>
                </a:solidFill>
              </a:rPr>
              <a:t>Think of it like a discipline contributive to the team</a:t>
            </a:r>
            <a:endParaRPr lang="en-US" sz="2400" i="1" dirty="0"/>
          </a:p>
          <a:p>
            <a:endParaRPr lang="en-US" dirty="0"/>
          </a:p>
        </p:txBody>
      </p:sp>
      <p:pic>
        <p:nvPicPr>
          <p:cNvPr id="6" name="Picture Placeholder 5">
            <a:extLst>
              <a:ext uri="{FF2B5EF4-FFF2-40B4-BE49-F238E27FC236}">
                <a16:creationId xmlns:a16="http://schemas.microsoft.com/office/drawing/2014/main" id="{398AF3C1-8DD5-3A5D-AD20-6C4E733A273C}"/>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19802700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A6DA52E-2340-4F2E-5D95-FBC781499A33}"/>
              </a:ext>
            </a:extLst>
          </p:cNvPr>
          <p:cNvSpPr>
            <a:spLocks noGrp="1"/>
          </p:cNvSpPr>
          <p:nvPr>
            <p:ph type="body" sz="quarter" idx="10"/>
          </p:nvPr>
        </p:nvSpPr>
        <p:spPr>
          <a:xfrm>
            <a:off x="679268" y="265787"/>
            <a:ext cx="6746396" cy="660478"/>
          </a:xfrm>
        </p:spPr>
        <p:txBody>
          <a:bodyPr>
            <a:normAutofit fontScale="77500" lnSpcReduction="20000"/>
          </a:bodyPr>
          <a:lstStyle/>
          <a:p>
            <a:r>
              <a:rPr lang="en-US" sz="6500" dirty="0"/>
              <a:t>Role Boundaries </a:t>
            </a:r>
            <a:endParaRPr lang="en-US" dirty="0"/>
          </a:p>
        </p:txBody>
      </p:sp>
      <p:sp>
        <p:nvSpPr>
          <p:cNvPr id="7" name="Text Placeholder 6">
            <a:extLst>
              <a:ext uri="{FF2B5EF4-FFF2-40B4-BE49-F238E27FC236}">
                <a16:creationId xmlns:a16="http://schemas.microsoft.com/office/drawing/2014/main" id="{D4CE4AB0-923A-7F7D-83E1-A1422636E720}"/>
              </a:ext>
            </a:extLst>
          </p:cNvPr>
          <p:cNvSpPr>
            <a:spLocks noGrp="1"/>
          </p:cNvSpPr>
          <p:nvPr>
            <p:ph type="body" sz="quarter" idx="12"/>
          </p:nvPr>
        </p:nvSpPr>
        <p:spPr/>
        <p:txBody>
          <a:bodyPr/>
          <a:lstStyle/>
          <a:p>
            <a:r>
              <a:rPr lang="en-US" sz="2400" i="1" dirty="0"/>
              <a:t>Boundaries can be fuzzy </a:t>
            </a:r>
          </a:p>
          <a:p>
            <a:endParaRPr lang="en-US" dirty="0"/>
          </a:p>
        </p:txBody>
      </p:sp>
      <p:sp>
        <p:nvSpPr>
          <p:cNvPr id="8" name="Text Placeholder 7">
            <a:extLst>
              <a:ext uri="{FF2B5EF4-FFF2-40B4-BE49-F238E27FC236}">
                <a16:creationId xmlns:a16="http://schemas.microsoft.com/office/drawing/2014/main" id="{6C95B472-5AAB-3815-59F0-3803C424CBED}"/>
              </a:ext>
            </a:extLst>
          </p:cNvPr>
          <p:cNvSpPr>
            <a:spLocks noGrp="1"/>
          </p:cNvSpPr>
          <p:nvPr>
            <p:ph type="body" sz="quarter" idx="13"/>
          </p:nvPr>
        </p:nvSpPr>
        <p:spPr>
          <a:xfrm>
            <a:off x="1636510" y="2237079"/>
            <a:ext cx="8918979" cy="3169541"/>
          </a:xfrm>
        </p:spPr>
        <p:txBody>
          <a:bodyPr>
            <a:normAutofit/>
          </a:bodyPr>
          <a:lstStyle/>
          <a:p>
            <a:pPr marL="461963" marR="0" lvl="0" indent="-461963" algn="l" defTabSz="457200" rtl="0" eaLnBrk="1" fontAlgn="auto" latinLnBrk="0" hangingPunct="1">
              <a:lnSpc>
                <a:spcPct val="100000"/>
              </a:lnSpc>
              <a:spcBef>
                <a:spcPts val="0"/>
              </a:spcBef>
              <a:spcAft>
                <a:spcPts val="0"/>
              </a:spcAft>
              <a:buClr>
                <a:srgbClr val="B25226"/>
              </a:buClr>
              <a:buSzPct val="90000"/>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a:ea typeface="+mn-ea"/>
              </a:rPr>
              <a:t>There are slippery slopes of need and service gaps</a:t>
            </a:r>
          </a:p>
          <a:p>
            <a:pPr marL="461963" marR="0" lvl="0" indent="-461963" algn="l" defTabSz="457200" rtl="0" eaLnBrk="1" fontAlgn="auto" latinLnBrk="0" hangingPunct="1">
              <a:lnSpc>
                <a:spcPct val="100000"/>
              </a:lnSpc>
              <a:spcBef>
                <a:spcPts val="0"/>
              </a:spcBef>
              <a:spcAft>
                <a:spcPts val="0"/>
              </a:spcAft>
              <a:buClr>
                <a:srgbClr val="B25226"/>
              </a:buClr>
              <a:buSzPct val="90000"/>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a:ea typeface="+mn-ea"/>
              </a:rPr>
              <a:t>Programs may not understand the role enough to register where the boundaries are</a:t>
            </a:r>
          </a:p>
          <a:p>
            <a:pPr marL="461963" marR="0" lvl="0" indent="-461963" algn="l" defTabSz="457200" rtl="0" eaLnBrk="1" fontAlgn="auto" latinLnBrk="0" hangingPunct="1">
              <a:lnSpc>
                <a:spcPct val="100000"/>
              </a:lnSpc>
              <a:spcBef>
                <a:spcPts val="0"/>
              </a:spcBef>
              <a:spcAft>
                <a:spcPts val="0"/>
              </a:spcAft>
              <a:buClr>
                <a:srgbClr val="B25226"/>
              </a:buClr>
              <a:buSzPct val="90000"/>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a:ea typeface="+mn-ea"/>
              </a:rPr>
              <a:t>There can be conflicting rules and policies </a:t>
            </a:r>
          </a:p>
          <a:p>
            <a:pPr marL="461963" marR="0" lvl="0" indent="-461963" algn="l" defTabSz="457200" rtl="0" eaLnBrk="1" fontAlgn="auto" latinLnBrk="0" hangingPunct="1">
              <a:lnSpc>
                <a:spcPct val="100000"/>
              </a:lnSpc>
              <a:spcBef>
                <a:spcPts val="0"/>
              </a:spcBef>
              <a:spcAft>
                <a:spcPts val="0"/>
              </a:spcAft>
              <a:buClr>
                <a:srgbClr val="B25226"/>
              </a:buClr>
              <a:buSzPct val="90000"/>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a:ea typeface="+mn-ea"/>
              </a:rPr>
              <a:t>The training and experience of the peer can be a factor</a:t>
            </a:r>
          </a:p>
          <a:p>
            <a:pPr marL="461963" marR="0" lvl="0" indent="-461963" algn="l" defTabSz="457200" rtl="0" eaLnBrk="1" fontAlgn="auto" latinLnBrk="0" hangingPunct="1">
              <a:lnSpc>
                <a:spcPct val="100000"/>
              </a:lnSpc>
              <a:spcBef>
                <a:spcPts val="0"/>
              </a:spcBef>
              <a:spcAft>
                <a:spcPts val="0"/>
              </a:spcAft>
              <a:buClr>
                <a:srgbClr val="B25226"/>
              </a:buClr>
              <a:buSzPct val="90000"/>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a:ea typeface="+mn-ea"/>
              </a:rPr>
              <a:t>What is done in an emergency may differ from routine practice, yet emergencies can become routine</a:t>
            </a:r>
          </a:p>
          <a:p>
            <a:endParaRPr lang="en-US" dirty="0"/>
          </a:p>
        </p:txBody>
      </p:sp>
      <p:pic>
        <p:nvPicPr>
          <p:cNvPr id="9" name="Picture 8">
            <a:extLst>
              <a:ext uri="{FF2B5EF4-FFF2-40B4-BE49-F238E27FC236}">
                <a16:creationId xmlns:a16="http://schemas.microsoft.com/office/drawing/2014/main" id="{1E99296C-F277-448C-F770-B942B49901F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81293" y="85079"/>
            <a:ext cx="3059329" cy="1780561"/>
          </a:xfrm>
          <a:prstGeom prst="rect">
            <a:avLst/>
          </a:prstGeom>
        </p:spPr>
      </p:pic>
    </p:spTree>
    <p:extLst>
      <p:ext uri="{BB962C8B-B14F-4D97-AF65-F5344CB8AC3E}">
        <p14:creationId xmlns:p14="http://schemas.microsoft.com/office/powerpoint/2010/main" val="34978018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830D8B-14D3-D630-1D2B-8EC0DBAE57B0}"/>
              </a:ext>
            </a:extLst>
          </p:cNvPr>
          <p:cNvSpPr>
            <a:spLocks noGrp="1"/>
          </p:cNvSpPr>
          <p:nvPr>
            <p:ph type="body" sz="quarter" idx="10"/>
          </p:nvPr>
        </p:nvSpPr>
        <p:spPr>
          <a:xfrm>
            <a:off x="679268" y="314882"/>
            <a:ext cx="8170160" cy="660478"/>
          </a:xfrm>
        </p:spPr>
        <p:txBody>
          <a:bodyPr>
            <a:normAutofit/>
          </a:bodyPr>
          <a:lstStyle/>
          <a:p>
            <a:r>
              <a:rPr lang="en-US" sz="3600" dirty="0"/>
              <a:t>What goes into a Scope of Practice? </a:t>
            </a:r>
          </a:p>
        </p:txBody>
      </p:sp>
      <p:sp>
        <p:nvSpPr>
          <p:cNvPr id="4" name="Text Placeholder 3">
            <a:extLst>
              <a:ext uri="{FF2B5EF4-FFF2-40B4-BE49-F238E27FC236}">
                <a16:creationId xmlns:a16="http://schemas.microsoft.com/office/drawing/2014/main" id="{9ADFBB6E-2CF6-7FB6-1986-9448181B7B65}"/>
              </a:ext>
            </a:extLst>
          </p:cNvPr>
          <p:cNvSpPr>
            <a:spLocks noGrp="1"/>
          </p:cNvSpPr>
          <p:nvPr>
            <p:ph type="body" sz="quarter" idx="13"/>
          </p:nvPr>
        </p:nvSpPr>
        <p:spPr>
          <a:xfrm>
            <a:off x="2264478" y="2189899"/>
            <a:ext cx="6584950" cy="2478202"/>
          </a:xfrm>
        </p:spPr>
        <p:txBody>
          <a:bodyPr/>
          <a:lstStyle/>
          <a:p>
            <a:pPr marL="457200" indent="-457200" defTabSz="457200">
              <a:lnSpc>
                <a:spcPct val="100000"/>
              </a:lnSpc>
              <a:spcBef>
                <a:spcPts val="0"/>
              </a:spcBef>
              <a:buFont typeface="Arial" panose="020B0604020202020204" pitchFamily="34" charset="0"/>
              <a:buChar char="•"/>
              <a:defRPr/>
            </a:pPr>
            <a:r>
              <a:rPr lang="en-US" dirty="0">
                <a:solidFill>
                  <a:prstClr val="black"/>
                </a:solidFill>
              </a:rPr>
              <a:t>Regulatory or funding stipulations </a:t>
            </a:r>
          </a:p>
          <a:p>
            <a:pPr marL="457200" indent="-457200" defTabSz="457200">
              <a:lnSpc>
                <a:spcPct val="100000"/>
              </a:lnSpc>
              <a:spcBef>
                <a:spcPts val="0"/>
              </a:spcBef>
              <a:buFont typeface="Arial" panose="020B0604020202020204" pitchFamily="34" charset="0"/>
              <a:buChar char="•"/>
              <a:defRPr/>
            </a:pPr>
            <a:r>
              <a:rPr lang="en-US" dirty="0">
                <a:solidFill>
                  <a:prstClr val="black"/>
                </a:solidFill>
              </a:rPr>
              <a:t>Licensing or certification standards </a:t>
            </a:r>
          </a:p>
          <a:p>
            <a:pPr marL="457200" indent="-457200" defTabSz="457200">
              <a:lnSpc>
                <a:spcPct val="100000"/>
              </a:lnSpc>
              <a:spcBef>
                <a:spcPts val="0"/>
              </a:spcBef>
              <a:buFont typeface="Arial" panose="020B0604020202020204" pitchFamily="34" charset="0"/>
              <a:buChar char="•"/>
              <a:defRPr/>
            </a:pPr>
            <a:r>
              <a:rPr lang="en-US" dirty="0">
                <a:solidFill>
                  <a:prstClr val="black"/>
                </a:solidFill>
              </a:rPr>
              <a:t>Individual competence / experience</a:t>
            </a:r>
          </a:p>
          <a:p>
            <a:pPr marL="457200" indent="-457200" defTabSz="457200">
              <a:lnSpc>
                <a:spcPct val="100000"/>
              </a:lnSpc>
              <a:spcBef>
                <a:spcPts val="0"/>
              </a:spcBef>
              <a:buFont typeface="Arial" panose="020B0604020202020204" pitchFamily="34" charset="0"/>
              <a:buChar char="•"/>
              <a:defRPr/>
            </a:pPr>
            <a:r>
              <a:rPr lang="en-US" dirty="0">
                <a:solidFill>
                  <a:prstClr val="black"/>
                </a:solidFill>
              </a:rPr>
              <a:t>Practice level determination</a:t>
            </a:r>
          </a:p>
          <a:p>
            <a:pPr marL="457200" indent="-457200" defTabSz="457200">
              <a:lnSpc>
                <a:spcPct val="100000"/>
              </a:lnSpc>
              <a:spcBef>
                <a:spcPts val="0"/>
              </a:spcBef>
              <a:buFont typeface="Arial" panose="020B0604020202020204" pitchFamily="34" charset="0"/>
              <a:buChar char="•"/>
              <a:defRPr/>
            </a:pPr>
            <a:r>
              <a:rPr lang="en-US" dirty="0">
                <a:solidFill>
                  <a:prstClr val="black"/>
                </a:solidFill>
              </a:rPr>
              <a:t>Institutional policies</a:t>
            </a:r>
            <a:endParaRPr lang="en-US" dirty="0"/>
          </a:p>
        </p:txBody>
      </p:sp>
      <p:pic>
        <p:nvPicPr>
          <p:cNvPr id="5" name="Picture 4">
            <a:extLst>
              <a:ext uri="{FF2B5EF4-FFF2-40B4-BE49-F238E27FC236}">
                <a16:creationId xmlns:a16="http://schemas.microsoft.com/office/drawing/2014/main" id="{36A94B7F-26C0-62BA-7196-61907FAF07C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81903" y="2869131"/>
            <a:ext cx="3938357" cy="3279932"/>
          </a:xfrm>
          <a:prstGeom prst="rect">
            <a:avLst/>
          </a:prstGeom>
        </p:spPr>
      </p:pic>
    </p:spTree>
    <p:extLst>
      <p:ext uri="{BB962C8B-B14F-4D97-AF65-F5344CB8AC3E}">
        <p14:creationId xmlns:p14="http://schemas.microsoft.com/office/powerpoint/2010/main" val="36958100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36EEA60-1BA4-53E9-E0CE-4C6D87FEFB07}"/>
              </a:ext>
            </a:extLst>
          </p:cNvPr>
          <p:cNvSpPr txBox="1"/>
          <p:nvPr/>
        </p:nvSpPr>
        <p:spPr>
          <a:xfrm>
            <a:off x="1524739" y="2294903"/>
            <a:ext cx="10043341" cy="3835874"/>
          </a:xfrm>
          <a:prstGeom prst="rect">
            <a:avLst/>
          </a:prstGeom>
        </p:spPr>
        <p:txBody>
          <a:bodyPr vert="horz" lIns="91440" tIns="45720" rIns="91440" bIns="45720" rtlCol="0">
            <a:normAutofit fontScale="92500" lnSpcReduction="20000"/>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FFFFFF">
                    <a:lumMod val="95000"/>
                  </a:srgbClr>
                </a:solidFill>
                <a:effectLst/>
                <a:uLnTx/>
                <a:uFillTx/>
                <a:latin typeface="Calibri" panose="020F0502020204030204"/>
                <a:ea typeface="+mn-ea"/>
                <a:cs typeface="+mn-cs"/>
              </a:rPr>
              <a:t>In 2015, several groups: </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FFFFFF">
                    <a:lumMod val="95000"/>
                  </a:srgbClr>
                </a:solidFill>
                <a:effectLst/>
                <a:uLnTx/>
                <a:uFillTx/>
                <a:latin typeface="Calibri" panose="020F0502020204030204"/>
                <a:ea typeface="+mn-ea"/>
                <a:cs typeface="+mn-cs"/>
              </a:rPr>
              <a:t>The American Association of Colleges of Nursing (AACN)</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FFFFFF">
                    <a:lumMod val="95000"/>
                  </a:srgbClr>
                </a:solidFill>
                <a:effectLst/>
                <a:uLnTx/>
                <a:uFillTx/>
                <a:latin typeface="Calibri" panose="020F0502020204030204"/>
                <a:ea typeface="+mn-ea"/>
                <a:cs typeface="+mn-cs"/>
              </a:rPr>
              <a:t>The American Nurses Association (ANA)</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FFFFFF">
                    <a:lumMod val="95000"/>
                  </a:srgbClr>
                </a:solidFill>
                <a:effectLst/>
                <a:uLnTx/>
                <a:uFillTx/>
                <a:latin typeface="Calibri" panose="020F0502020204030204"/>
                <a:ea typeface="+mn-ea"/>
                <a:cs typeface="+mn-cs"/>
              </a:rPr>
              <a:t>The American Organization for Nursing Leadership (AONL)</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FFFFFF">
                    <a:lumMod val="95000"/>
                  </a:srgbClr>
                </a:solidFill>
                <a:effectLst/>
                <a:uLnTx/>
                <a:uFillTx/>
                <a:latin typeface="Calibri" panose="020F0502020204030204"/>
                <a:ea typeface="+mn-ea"/>
                <a:cs typeface="+mn-cs"/>
              </a:rPr>
              <a:t>The National League for Nursing (NLN)</a:t>
            </a:r>
          </a:p>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en-US" sz="1500" b="1" i="0" u="none" strike="noStrike" kern="1200" cap="none" spc="0" normalizeH="0" baseline="0" noProof="0" dirty="0">
              <a:ln>
                <a:noFill/>
              </a:ln>
              <a:solidFill>
                <a:srgbClr val="FFFFFF">
                  <a:lumMod val="95000"/>
                </a:srgbClr>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FFFFFF">
                    <a:lumMod val="95000"/>
                  </a:srgbClr>
                </a:solidFill>
                <a:effectLst/>
                <a:uLnTx/>
                <a:uFillTx/>
                <a:latin typeface="Calibri" panose="020F0502020204030204"/>
                <a:ea typeface="+mn-ea"/>
                <a:cs typeface="+mn-cs"/>
              </a:rPr>
              <a:t>Collaborated with the National Council of State Boards of Nursing to develop a scope of practice decision tree. They methodically reviewed the literature and existing decision-making algorithms to develop a tool to assist nurses and their employers in determining the responsibilities a nurse can safely perform. </a:t>
            </a:r>
          </a:p>
        </p:txBody>
      </p:sp>
      <p:sp>
        <p:nvSpPr>
          <p:cNvPr id="2" name="Title 1">
            <a:extLst>
              <a:ext uri="{FF2B5EF4-FFF2-40B4-BE49-F238E27FC236}">
                <a16:creationId xmlns:a16="http://schemas.microsoft.com/office/drawing/2014/main" id="{CB6DB84D-9406-3DDC-05E3-79E0DA50589D}"/>
              </a:ext>
            </a:extLst>
          </p:cNvPr>
          <p:cNvSpPr>
            <a:spLocks noGrp="1"/>
          </p:cNvSpPr>
          <p:nvPr>
            <p:ph type="body" sz="quarter" idx="14"/>
          </p:nvPr>
        </p:nvSpPr>
        <p:spPr>
          <a:xfrm>
            <a:off x="1524740" y="1010975"/>
            <a:ext cx="7379898" cy="1001932"/>
          </a:xfrm>
        </p:spPr>
        <p:txBody>
          <a:bodyPr vert="horz" lIns="91440" tIns="45720" rIns="91440" bIns="45720" rtlCol="0">
            <a:noAutofit/>
          </a:bodyPr>
          <a:lstStyle/>
          <a:p>
            <a:r>
              <a:rPr lang="en-US" sz="3600" b="1" kern="1200" dirty="0">
                <a:latin typeface="+mn-lt"/>
                <a:ea typeface="+mn-ea"/>
                <a:cs typeface="+mn-cs"/>
              </a:rPr>
              <a:t>Scope of Nursing Practice  </a:t>
            </a:r>
            <a:br>
              <a:rPr lang="en-US" sz="3600" b="1" kern="1200" dirty="0">
                <a:latin typeface="+mn-lt"/>
                <a:ea typeface="+mn-ea"/>
                <a:cs typeface="+mn-cs"/>
              </a:rPr>
            </a:br>
            <a:r>
              <a:rPr lang="en-US" sz="3600" b="1" kern="1200" dirty="0">
                <a:latin typeface="+mn-lt"/>
                <a:ea typeface="+mn-ea"/>
                <a:cs typeface="+mn-cs"/>
              </a:rPr>
              <a:t>Decision-Making Framework</a:t>
            </a:r>
          </a:p>
        </p:txBody>
      </p:sp>
      <p:sp>
        <p:nvSpPr>
          <p:cNvPr id="3" name="Slide Number Placeholder 2" hidden="1">
            <a:extLst>
              <a:ext uri="{FF2B5EF4-FFF2-40B4-BE49-F238E27FC236}">
                <a16:creationId xmlns:a16="http://schemas.microsoft.com/office/drawing/2014/main" id="{E301EF09-DD30-A026-EF4B-C6DCDDDAAB55}"/>
              </a:ext>
            </a:extLst>
          </p:cNvPr>
          <p:cNvSpPr>
            <a:spLocks noGrp="1"/>
          </p:cNvSpPr>
          <p:nvPr>
            <p:ph type="sldNum" sz="quarter" idx="4294967295"/>
          </p:nvPr>
        </p:nvSpPr>
        <p:spPr>
          <a:xfrm>
            <a:off x="9347200" y="6356350"/>
            <a:ext cx="2844800" cy="365125"/>
          </a:xfrm>
          <a:prstGeom prst="rect">
            <a:avLst/>
          </a:prstGeom>
        </p:spPr>
        <p: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fld id="{1271A09D-B238-CC49-8083-E93D66A072E7}" type="slidenum">
              <a:rPr kumimoji="0" lang="en-US" sz="18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600"/>
                </a:spcAft>
                <a:buClrTx/>
                <a:buSzTx/>
                <a:buFontTx/>
                <a:buNone/>
                <a:tabLst/>
                <a:defRPr/>
              </a:pPr>
              <a:t>43</a:t>
            </a:fld>
            <a:endParaRPr kumimoji="0" lang="en-US" sz="18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87612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53DAA02D-F760-71FA-5FEF-2B4A7626C053}"/>
              </a:ext>
            </a:extLst>
          </p:cNvPr>
          <p:cNvGraphicFramePr/>
          <p:nvPr>
            <p:extLst>
              <p:ext uri="{D42A27DB-BD31-4B8C-83A1-F6EECF244321}">
                <p14:modId xmlns:p14="http://schemas.microsoft.com/office/powerpoint/2010/main" val="3532013633"/>
              </p:ext>
            </p:extLst>
          </p:nvPr>
        </p:nvGraphicFramePr>
        <p:xfrm>
          <a:off x="777631" y="222741"/>
          <a:ext cx="7217508" cy="64359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637754CF-D4A4-2F1C-F52F-2023DDC2274E}"/>
              </a:ext>
            </a:extLst>
          </p:cNvPr>
          <p:cNvSpPr txBox="1"/>
          <p:nvPr/>
        </p:nvSpPr>
        <p:spPr>
          <a:xfrm>
            <a:off x="8418127" y="1111240"/>
            <a:ext cx="2996242" cy="34163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While there are a myriad of differences between a nursing scope of competency, such a framework can be helpful in considering if peers are performing in their role. </a:t>
            </a:r>
          </a:p>
        </p:txBody>
      </p:sp>
    </p:spTree>
    <p:extLst>
      <p:ext uri="{BB962C8B-B14F-4D97-AF65-F5344CB8AC3E}">
        <p14:creationId xmlns:p14="http://schemas.microsoft.com/office/powerpoint/2010/main" val="35347100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29BFA619-552E-3FF1-2E0B-D354CDBCBDBD}"/>
              </a:ext>
            </a:extLst>
          </p:cNvPr>
          <p:cNvGraphicFramePr/>
          <p:nvPr>
            <p:extLst>
              <p:ext uri="{D42A27DB-BD31-4B8C-83A1-F6EECF244321}">
                <p14:modId xmlns:p14="http://schemas.microsoft.com/office/powerpoint/2010/main" val="4224366699"/>
              </p:ext>
            </p:extLst>
          </p:nvPr>
        </p:nvGraphicFramePr>
        <p:xfrm>
          <a:off x="777630" y="222740"/>
          <a:ext cx="8378094" cy="56036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9633A64A-7C6D-4C39-1525-0DC11454D578}"/>
              </a:ext>
            </a:extLst>
          </p:cNvPr>
          <p:cNvSpPr txBox="1"/>
          <p:nvPr/>
        </p:nvSpPr>
        <p:spPr>
          <a:xfrm>
            <a:off x="621322" y="5909772"/>
            <a:ext cx="9612924" cy="83099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Peer Worker Scope of Practice Rubric  - Adapted from the Scope of Nursing Practice Decision-Making Framework (2016)</a:t>
            </a:r>
          </a:p>
        </p:txBody>
      </p:sp>
      <p:sp>
        <p:nvSpPr>
          <p:cNvPr id="7" name="Hexagon 6">
            <a:extLst>
              <a:ext uri="{FF2B5EF4-FFF2-40B4-BE49-F238E27FC236}">
                <a16:creationId xmlns:a16="http://schemas.microsoft.com/office/drawing/2014/main" id="{02A3773B-5C31-A845-2E67-3FCC5D1A77DC}"/>
              </a:ext>
            </a:extLst>
          </p:cNvPr>
          <p:cNvSpPr/>
          <p:nvPr/>
        </p:nvSpPr>
        <p:spPr>
          <a:xfrm>
            <a:off x="9577754" y="1828800"/>
            <a:ext cx="2379785" cy="2074985"/>
          </a:xfrm>
          <a:prstGeom prst="hexagon">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If the answer to </a:t>
            </a:r>
            <a:r>
              <a:rPr lang="en-US" b="1" dirty="0"/>
              <a:t>any question </a:t>
            </a:r>
            <a:r>
              <a:rPr lang="en-US" dirty="0"/>
              <a:t>is “NO”  </a:t>
            </a:r>
          </a:p>
          <a:p>
            <a:pPr algn="ctr"/>
            <a:r>
              <a:rPr lang="en-US" sz="3600" b="1" dirty="0"/>
              <a:t>STOP</a:t>
            </a:r>
          </a:p>
        </p:txBody>
      </p:sp>
    </p:spTree>
    <p:extLst>
      <p:ext uri="{BB962C8B-B14F-4D97-AF65-F5344CB8AC3E}">
        <p14:creationId xmlns:p14="http://schemas.microsoft.com/office/powerpoint/2010/main" val="1775193190"/>
      </p:ext>
    </p:extLst>
  </p:cSld>
  <p:clrMapOvr>
    <a:masterClrMapping/>
  </p:clrMapOvr>
  <p:extLst>
    <p:ext uri="{6950BFC3-D8DA-4A85-94F7-54DA5524770B}">
      <p188:commentRel xmlns:p188="http://schemas.microsoft.com/office/powerpoint/2018/8/main" r:id="rId2"/>
    </p:ext>
  </p:extLs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5422B-001E-EC06-D36D-75586DF33BC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57F531A-7415-73BD-3468-E208251CE3CD}"/>
              </a:ext>
            </a:extLst>
          </p:cNvPr>
          <p:cNvSpPr txBox="1"/>
          <p:nvPr/>
        </p:nvSpPr>
        <p:spPr>
          <a:xfrm>
            <a:off x="1935507" y="228186"/>
            <a:ext cx="8319274" cy="584775"/>
          </a:xfrm>
          <a:prstGeom prst="rect">
            <a:avLst/>
          </a:prstGeom>
          <a:noFill/>
        </p:spPr>
        <p:txBody>
          <a:bodyPr wrap="square">
            <a:spAutoFit/>
          </a:bodyPr>
          <a:lstStyle/>
          <a:p>
            <a:pPr marL="17463"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32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Group Discussion</a:t>
            </a:r>
          </a:p>
        </p:txBody>
      </p:sp>
      <p:pic>
        <p:nvPicPr>
          <p:cNvPr id="4" name="Picture 3">
            <a:extLst>
              <a:ext uri="{FF2B5EF4-FFF2-40B4-BE49-F238E27FC236}">
                <a16:creationId xmlns:a16="http://schemas.microsoft.com/office/drawing/2014/main" id="{2312D2C0-7695-7755-52B9-F02217A440C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4604" y="3639932"/>
            <a:ext cx="2094449" cy="2524604"/>
          </a:xfrm>
          <a:prstGeom prst="rect">
            <a:avLst/>
          </a:prstGeom>
        </p:spPr>
      </p:pic>
      <p:sp>
        <p:nvSpPr>
          <p:cNvPr id="7" name="TextBox 6">
            <a:extLst>
              <a:ext uri="{FF2B5EF4-FFF2-40B4-BE49-F238E27FC236}">
                <a16:creationId xmlns:a16="http://schemas.microsoft.com/office/drawing/2014/main" id="{A3177B05-D857-0721-C058-88DDA40A26E8}"/>
              </a:ext>
            </a:extLst>
          </p:cNvPr>
          <p:cNvSpPr txBox="1"/>
          <p:nvPr/>
        </p:nvSpPr>
        <p:spPr>
          <a:xfrm>
            <a:off x="1593719" y="971592"/>
            <a:ext cx="9002850" cy="757130"/>
          </a:xfrm>
          <a:prstGeom prst="rect">
            <a:avLst/>
          </a:prstGeom>
          <a:noFill/>
        </p:spPr>
        <p:txBody>
          <a:bodyPr wrap="square">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Let’s consider the scope of competency rubric for a peer worker encountering a recent overdose reversal survivor who needs formal TX</a:t>
            </a:r>
          </a:p>
        </p:txBody>
      </p:sp>
      <p:sp>
        <p:nvSpPr>
          <p:cNvPr id="6" name="TextBox 5">
            <a:extLst>
              <a:ext uri="{FF2B5EF4-FFF2-40B4-BE49-F238E27FC236}">
                <a16:creationId xmlns:a16="http://schemas.microsoft.com/office/drawing/2014/main" id="{25D7DAF7-20AC-8118-D671-7509403A36D7}"/>
              </a:ext>
            </a:extLst>
          </p:cNvPr>
          <p:cNvSpPr txBox="1"/>
          <p:nvPr/>
        </p:nvSpPr>
        <p:spPr>
          <a:xfrm>
            <a:off x="129643" y="2047946"/>
            <a:ext cx="731059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Move through the rubric and consider different facets? </a:t>
            </a:r>
          </a:p>
        </p:txBody>
      </p:sp>
      <p:sp>
        <p:nvSpPr>
          <p:cNvPr id="9" name="TextBox 8">
            <a:extLst>
              <a:ext uri="{FF2B5EF4-FFF2-40B4-BE49-F238E27FC236}">
                <a16:creationId xmlns:a16="http://schemas.microsoft.com/office/drawing/2014/main" id="{7E538E7A-723A-1696-63AD-C0D1FABA662C}"/>
              </a:ext>
            </a:extLst>
          </p:cNvPr>
          <p:cNvSpPr txBox="1"/>
          <p:nvPr/>
        </p:nvSpPr>
        <p:spPr>
          <a:xfrm>
            <a:off x="3784942" y="2828835"/>
            <a:ext cx="7752454" cy="120032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Is the worker new or seasoned? Are they certified? Have they training in this area? Do they relevant experience? Are they getting routine supervision, </a:t>
            </a:r>
            <a:r>
              <a:rPr kumimoji="0" lang="en-US" sz="2400" b="0" i="0" u="none" strike="noStrike" kern="1200" cap="none" spc="0" normalizeH="0" baseline="0" noProof="0" dirty="0" err="1">
                <a:ln>
                  <a:noFill/>
                </a:ln>
                <a:solidFill>
                  <a:prstClr val="black"/>
                </a:solidFill>
                <a:effectLst/>
                <a:uLnTx/>
                <a:uFillTx/>
                <a:latin typeface="Calibri"/>
                <a:ea typeface="+mn-ea"/>
                <a:cs typeface="+mn-cs"/>
              </a:rPr>
              <a:t>etc</a:t>
            </a:r>
            <a:r>
              <a:rPr lang="en-US" sz="2400" dirty="0">
                <a:solidFill>
                  <a:prstClr val="black"/>
                </a:solidFill>
                <a:latin typeface="Calibri"/>
              </a:rPr>
              <a:t>. . . </a:t>
            </a: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87793BA0-23BB-5AD7-71F0-E8CFC208EC0B}"/>
              </a:ext>
            </a:extLst>
          </p:cNvPr>
          <p:cNvSpPr txBox="1"/>
          <p:nvPr/>
        </p:nvSpPr>
        <p:spPr>
          <a:xfrm>
            <a:off x="129643" y="6207495"/>
            <a:ext cx="3205001"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What do we think? </a:t>
            </a:r>
          </a:p>
        </p:txBody>
      </p:sp>
      <p:sp>
        <p:nvSpPr>
          <p:cNvPr id="13" name="TextBox 12">
            <a:extLst>
              <a:ext uri="{FF2B5EF4-FFF2-40B4-BE49-F238E27FC236}">
                <a16:creationId xmlns:a16="http://schemas.microsoft.com/office/drawing/2014/main" id="{47DFB89C-CACC-D5D4-7D39-07E5A76B901C}"/>
              </a:ext>
            </a:extLst>
          </p:cNvPr>
          <p:cNvSpPr txBox="1"/>
          <p:nvPr/>
        </p:nvSpPr>
        <p:spPr>
          <a:xfrm>
            <a:off x="3030100" y="4667612"/>
            <a:ext cx="4364879"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PDF of Scope of Practice Handout</a:t>
            </a:r>
          </a:p>
        </p:txBody>
      </p:sp>
      <p:pic>
        <p:nvPicPr>
          <p:cNvPr id="14" name="Picture 13">
            <a:extLst>
              <a:ext uri="{FF2B5EF4-FFF2-40B4-BE49-F238E27FC236}">
                <a16:creationId xmlns:a16="http://schemas.microsoft.com/office/drawing/2014/main" id="{211EC45F-29BF-30DB-AED5-A0DACBB355C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7841725" y="4648486"/>
            <a:ext cx="627942" cy="499915"/>
          </a:xfrm>
          <a:prstGeom prst="rect">
            <a:avLst/>
          </a:prstGeom>
        </p:spPr>
      </p:pic>
      <p:pic>
        <p:nvPicPr>
          <p:cNvPr id="2" name="Picture 1">
            <a:extLst>
              <a:ext uri="{FF2B5EF4-FFF2-40B4-BE49-F238E27FC236}">
                <a16:creationId xmlns:a16="http://schemas.microsoft.com/office/drawing/2014/main" id="{B14706EB-8CA6-477A-CA19-AE744336E12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916413" y="4244027"/>
            <a:ext cx="1377385" cy="1377385"/>
          </a:xfrm>
          <a:prstGeom prst="rect">
            <a:avLst/>
          </a:prstGeom>
          <a:ln w="57150">
            <a:solidFill>
              <a:schemeClr val="tx1"/>
            </a:solidFill>
          </a:ln>
        </p:spPr>
      </p:pic>
    </p:spTree>
    <p:extLst>
      <p:ext uri="{BB962C8B-B14F-4D97-AF65-F5344CB8AC3E}">
        <p14:creationId xmlns:p14="http://schemas.microsoft.com/office/powerpoint/2010/main" val="33588714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A3AB1-21D4-B791-FDE8-CEBB11505EC1}"/>
            </a:ext>
          </a:extLst>
        </p:cNvPr>
        <p:cNvGrpSpPr/>
        <p:nvPr/>
      </p:nvGrpSpPr>
      <p:grpSpPr>
        <a:xfrm>
          <a:off x="0" y="0"/>
          <a:ext cx="0" cy="0"/>
          <a:chOff x="0" y="0"/>
          <a:chExt cx="0" cy="0"/>
        </a:xfrm>
      </p:grpSpPr>
      <p:sp>
        <p:nvSpPr>
          <p:cNvPr id="8" name="Oval 7">
            <a:extLst>
              <a:ext uri="{FF2B5EF4-FFF2-40B4-BE49-F238E27FC236}">
                <a16:creationId xmlns:a16="http://schemas.microsoft.com/office/drawing/2014/main" id="{137D40D4-E0E1-D3C2-8C34-6406D35EB99C}"/>
              </a:ext>
            </a:extLst>
          </p:cNvPr>
          <p:cNvSpPr/>
          <p:nvPr/>
        </p:nvSpPr>
        <p:spPr>
          <a:xfrm>
            <a:off x="2163187" y="1666781"/>
            <a:ext cx="7865615" cy="35244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EA77691-4DBF-1AB3-168C-0CF4EDD3A6E3}"/>
              </a:ext>
            </a:extLst>
          </p:cNvPr>
          <p:cNvSpPr txBox="1"/>
          <p:nvPr/>
        </p:nvSpPr>
        <p:spPr>
          <a:xfrm>
            <a:off x="1994510" y="2274836"/>
            <a:ext cx="8202967" cy="230832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Calibri" panose="020F0502020204030204"/>
                <a:ea typeface="+mn-ea"/>
                <a:cs typeface="+mn-cs"/>
              </a:rPr>
              <a:t>Scope of Practice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Calibri" panose="020F0502020204030204"/>
                <a:ea typeface="+mn-ea"/>
                <a:cs typeface="+mn-cs"/>
              </a:rPr>
              <a:t>and Staff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Calibri" panose="020F0502020204030204"/>
                <a:ea typeface="+mn-ea"/>
                <a:cs typeface="+mn-cs"/>
              </a:rPr>
              <a:t>Retention</a:t>
            </a:r>
          </a:p>
        </p:txBody>
      </p:sp>
    </p:spTree>
    <p:extLst>
      <p:ext uri="{BB962C8B-B14F-4D97-AF65-F5344CB8AC3E}">
        <p14:creationId xmlns:p14="http://schemas.microsoft.com/office/powerpoint/2010/main" val="737594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CBE2BC-00DE-48BE-9CE5-4EF42EB2716A}"/>
              </a:ext>
            </a:extLst>
          </p:cNvPr>
          <p:cNvSpPr txBox="1"/>
          <p:nvPr/>
        </p:nvSpPr>
        <p:spPr>
          <a:xfrm>
            <a:off x="335484" y="1551562"/>
            <a:ext cx="7482943" cy="37548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A well delineated scope of practice allows staff to: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Exercise professional judgment and decision-making authority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Have higher perceived autonomy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Experience job satisfaction and psychological well-being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Lower burnout leads to reduced turnover intention</a:t>
            </a:r>
          </a:p>
        </p:txBody>
      </p:sp>
      <p:sp>
        <p:nvSpPr>
          <p:cNvPr id="5" name="TextBox 4">
            <a:extLst>
              <a:ext uri="{FF2B5EF4-FFF2-40B4-BE49-F238E27FC236}">
                <a16:creationId xmlns:a16="http://schemas.microsoft.com/office/drawing/2014/main" id="{18C555C6-BD72-BDF5-26E0-2B7D8CE7EC20}"/>
              </a:ext>
            </a:extLst>
          </p:cNvPr>
          <p:cNvSpPr txBox="1"/>
          <p:nvPr/>
        </p:nvSpPr>
        <p:spPr>
          <a:xfrm>
            <a:off x="2955845" y="382013"/>
            <a:ext cx="628030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a:ea typeface="+mn-ea"/>
                <a:cs typeface="+mn-cs"/>
              </a:rPr>
              <a:t>Scope of Practice – Improved Roll Clarity </a:t>
            </a:r>
          </a:p>
        </p:txBody>
      </p:sp>
      <p:pic>
        <p:nvPicPr>
          <p:cNvPr id="6" name="Picture 5">
            <a:extLst>
              <a:ext uri="{FF2B5EF4-FFF2-40B4-BE49-F238E27FC236}">
                <a16:creationId xmlns:a16="http://schemas.microsoft.com/office/drawing/2014/main" id="{CF3530BD-EAD7-AF7D-9219-CBF616B5914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57766" y="2120630"/>
            <a:ext cx="3798750" cy="2616739"/>
          </a:xfrm>
          <a:prstGeom prst="rect">
            <a:avLst/>
          </a:prstGeom>
          <a:ln w="57150">
            <a:solidFill>
              <a:schemeClr val="tx1"/>
            </a:solidFill>
          </a:ln>
        </p:spPr>
      </p:pic>
    </p:spTree>
    <p:extLst>
      <p:ext uri="{BB962C8B-B14F-4D97-AF65-F5344CB8AC3E}">
        <p14:creationId xmlns:p14="http://schemas.microsoft.com/office/powerpoint/2010/main" val="29682527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717693-483A-0A5E-AAAF-64E3CD1F208D}"/>
              </a:ext>
            </a:extLst>
          </p:cNvPr>
          <p:cNvSpPr txBox="1"/>
          <p:nvPr/>
        </p:nvSpPr>
        <p:spPr>
          <a:xfrm>
            <a:off x="2718652" y="1702708"/>
            <a:ext cx="9328108" cy="32316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Improved understanding of Scope of Practice Considerations can reduce staff friction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A  Scope of practice that is ambiguous or poorly operationalized causes friction across the team:</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Staff cannot delegate effectively.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Tasks are duplicated or pushed onto higher-licensed clinicians.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Interprofessional conflict increases. Research on nursing assistive personnel shows that unclear or inconsistent practice increases conflict</a:t>
            </a:r>
          </a:p>
        </p:txBody>
      </p:sp>
      <p:sp>
        <p:nvSpPr>
          <p:cNvPr id="7" name="TextBox 6">
            <a:extLst>
              <a:ext uri="{FF2B5EF4-FFF2-40B4-BE49-F238E27FC236}">
                <a16:creationId xmlns:a16="http://schemas.microsoft.com/office/drawing/2014/main" id="{34B00A88-3911-D24C-8EA2-B6A22599413E}"/>
              </a:ext>
            </a:extLst>
          </p:cNvPr>
          <p:cNvSpPr txBox="1"/>
          <p:nvPr/>
        </p:nvSpPr>
        <p:spPr>
          <a:xfrm>
            <a:off x="2443770" y="670876"/>
            <a:ext cx="730446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a:ea typeface="+mn-ea"/>
                <a:cs typeface="+mn-cs"/>
              </a:rPr>
              <a:t>Scope of Practice – Reduced Team Friction </a:t>
            </a:r>
          </a:p>
        </p:txBody>
      </p:sp>
      <p:sp>
        <p:nvSpPr>
          <p:cNvPr id="9" name="TextBox 8">
            <a:extLst>
              <a:ext uri="{FF2B5EF4-FFF2-40B4-BE49-F238E27FC236}">
                <a16:creationId xmlns:a16="http://schemas.microsoft.com/office/drawing/2014/main" id="{83443F67-8BBF-F5BE-2395-A0B960096067}"/>
              </a:ext>
            </a:extLst>
          </p:cNvPr>
          <p:cNvSpPr txBox="1"/>
          <p:nvPr/>
        </p:nvSpPr>
        <p:spPr>
          <a:xfrm>
            <a:off x="656650" y="5356127"/>
            <a:ext cx="10089083"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Calibri" panose="020F0502020204030204"/>
                <a:ea typeface="+mn-ea"/>
                <a:cs typeface="+mn-cs"/>
              </a:rPr>
              <a:t>When scopes of practice are well defined programs can operate more efficiently as workload becomes predictable and manageable across the team </a:t>
            </a:r>
          </a:p>
        </p:txBody>
      </p:sp>
      <p:pic>
        <p:nvPicPr>
          <p:cNvPr id="11" name="Picture 10">
            <a:extLst>
              <a:ext uri="{FF2B5EF4-FFF2-40B4-BE49-F238E27FC236}">
                <a16:creationId xmlns:a16="http://schemas.microsoft.com/office/drawing/2014/main" id="{1FFC62A8-A23B-9415-84D4-2E8A842AB58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5988" y="1809923"/>
            <a:ext cx="2197782" cy="2930376"/>
          </a:xfrm>
          <a:prstGeom prst="rect">
            <a:avLst/>
          </a:prstGeom>
          <a:ln w="57150">
            <a:solidFill>
              <a:schemeClr val="tx1"/>
            </a:solidFill>
          </a:ln>
        </p:spPr>
      </p:pic>
    </p:spTree>
    <p:extLst>
      <p:ext uri="{BB962C8B-B14F-4D97-AF65-F5344CB8AC3E}">
        <p14:creationId xmlns:p14="http://schemas.microsoft.com/office/powerpoint/2010/main" val="38839622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70" cy="6858000"/>
          </a:xfrm>
          <a:custGeom>
            <a:avLst/>
            <a:gdLst/>
            <a:ahLst/>
            <a:cxnLst/>
            <a:rect l="l" t="t" r="r" b="b"/>
            <a:pathLst>
              <a:path w="1270" h="6858000">
                <a:moveTo>
                  <a:pt x="0" y="6858000"/>
                </a:moveTo>
                <a:lnTo>
                  <a:pt x="1257" y="6858000"/>
                </a:lnTo>
                <a:lnTo>
                  <a:pt x="1257" y="0"/>
                </a:lnTo>
                <a:lnTo>
                  <a:pt x="0" y="0"/>
                </a:lnTo>
                <a:lnTo>
                  <a:pt x="0" y="6858000"/>
                </a:lnTo>
                <a:close/>
              </a:path>
            </a:pathLst>
          </a:custGeom>
          <a:solidFill>
            <a:srgbClr val="DCDED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3" name="object 3"/>
          <p:cNvGrpSpPr/>
          <p:nvPr/>
        </p:nvGrpSpPr>
        <p:grpSpPr>
          <a:xfrm>
            <a:off x="0" y="0"/>
            <a:ext cx="12188071" cy="6858000"/>
            <a:chOff x="1257" y="0"/>
            <a:chExt cx="12191200" cy="6858000"/>
          </a:xfrm>
        </p:grpSpPr>
        <p:sp>
          <p:nvSpPr>
            <p:cNvPr id="4" name="object 4"/>
            <p:cNvSpPr/>
            <p:nvPr/>
          </p:nvSpPr>
          <p:spPr>
            <a:xfrm>
              <a:off x="5959069" y="0"/>
              <a:ext cx="6233388" cy="6858000"/>
            </a:xfrm>
            <a:custGeom>
              <a:avLst/>
              <a:gdLst/>
              <a:ahLst/>
              <a:cxnLst/>
              <a:rect l="l" t="t" r="r" b="b"/>
              <a:pathLst>
                <a:path w="6079490" h="6858000">
                  <a:moveTo>
                    <a:pt x="0" y="6858000"/>
                  </a:moveTo>
                  <a:lnTo>
                    <a:pt x="6079032" y="6858000"/>
                  </a:lnTo>
                  <a:lnTo>
                    <a:pt x="6079032" y="0"/>
                  </a:lnTo>
                  <a:lnTo>
                    <a:pt x="0" y="0"/>
                  </a:lnTo>
                  <a:lnTo>
                    <a:pt x="0" y="6858000"/>
                  </a:lnTo>
                  <a:close/>
                </a:path>
              </a:pathLst>
            </a:custGeom>
            <a:solidFill>
              <a:srgbClr val="DCDED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object 5"/>
            <p:cNvSpPr/>
            <p:nvPr/>
          </p:nvSpPr>
          <p:spPr>
            <a:xfrm>
              <a:off x="1257" y="0"/>
              <a:ext cx="6093634" cy="6858000"/>
            </a:xfrm>
            <a:custGeom>
              <a:avLst/>
              <a:gdLst/>
              <a:ahLst/>
              <a:cxnLst/>
              <a:rect l="l" t="t" r="r" b="b"/>
              <a:pathLst>
                <a:path w="6111875" h="6858000">
                  <a:moveTo>
                    <a:pt x="6111709" y="0"/>
                  </a:moveTo>
                  <a:lnTo>
                    <a:pt x="0" y="0"/>
                  </a:lnTo>
                  <a:lnTo>
                    <a:pt x="0" y="6858000"/>
                  </a:lnTo>
                  <a:lnTo>
                    <a:pt x="6111709" y="6858000"/>
                  </a:lnTo>
                  <a:lnTo>
                    <a:pt x="6111709" y="0"/>
                  </a:lnTo>
                  <a:close/>
                </a:path>
              </a:pathLst>
            </a:custGeom>
            <a:solidFill>
              <a:srgbClr val="949AA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 name="object 6"/>
            <p:cNvSpPr/>
            <p:nvPr/>
          </p:nvSpPr>
          <p:spPr>
            <a:xfrm>
              <a:off x="1257" y="0"/>
              <a:ext cx="6111875" cy="6858000"/>
            </a:xfrm>
            <a:custGeom>
              <a:avLst/>
              <a:gdLst/>
              <a:ahLst/>
              <a:cxnLst/>
              <a:rect l="l" t="t" r="r" b="b"/>
              <a:pathLst>
                <a:path w="6111875" h="6858000">
                  <a:moveTo>
                    <a:pt x="0" y="0"/>
                  </a:moveTo>
                  <a:lnTo>
                    <a:pt x="6111709" y="0"/>
                  </a:lnTo>
                  <a:lnTo>
                    <a:pt x="6111709" y="6858000"/>
                  </a:lnTo>
                  <a:lnTo>
                    <a:pt x="0" y="6858000"/>
                  </a:lnTo>
                  <a:lnTo>
                    <a:pt x="0" y="0"/>
                  </a:lnTo>
                  <a:close/>
                </a:path>
              </a:pathLst>
            </a:custGeom>
            <a:ln w="12700">
              <a:solidFill>
                <a:srgbClr val="292F7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8" name="object 8"/>
            <p:cNvPicPr/>
            <p:nvPr/>
          </p:nvPicPr>
          <p:blipFill>
            <a:blip r:embed="rId3" cstate="email">
              <a:extLst>
                <a:ext uri="{28A0092B-C50C-407E-A947-70E740481C1C}">
                  <a14:useLocalDpi xmlns:a14="http://schemas.microsoft.com/office/drawing/2010/main"/>
                </a:ext>
              </a:extLst>
            </a:blip>
            <a:stretch>
              <a:fillRect/>
            </a:stretch>
          </p:blipFill>
          <p:spPr>
            <a:xfrm>
              <a:off x="10285996" y="6162637"/>
              <a:ext cx="1828795" cy="596892"/>
            </a:xfrm>
            <a:prstGeom prst="rect">
              <a:avLst/>
            </a:prstGeom>
          </p:spPr>
        </p:pic>
        <p:pic>
          <p:nvPicPr>
            <p:cNvPr id="9" name="object 9"/>
            <p:cNvPicPr/>
            <p:nvPr/>
          </p:nvPicPr>
          <p:blipFill>
            <a:blip r:embed="rId4" cstate="email">
              <a:extLst>
                <a:ext uri="{28A0092B-C50C-407E-A947-70E740481C1C}">
                  <a14:useLocalDpi xmlns:a14="http://schemas.microsoft.com/office/drawing/2010/main"/>
                </a:ext>
              </a:extLst>
            </a:blip>
            <a:stretch>
              <a:fillRect/>
            </a:stretch>
          </p:blipFill>
          <p:spPr>
            <a:xfrm>
              <a:off x="1798549" y="2562240"/>
              <a:ext cx="2909709" cy="2420515"/>
            </a:xfrm>
            <a:prstGeom prst="rect">
              <a:avLst/>
            </a:prstGeom>
          </p:spPr>
        </p:pic>
        <p:sp>
          <p:nvSpPr>
            <p:cNvPr id="10" name="object 10"/>
            <p:cNvSpPr/>
            <p:nvPr/>
          </p:nvSpPr>
          <p:spPr>
            <a:xfrm>
              <a:off x="1760201" y="2500286"/>
              <a:ext cx="2986405" cy="2496820"/>
            </a:xfrm>
            <a:custGeom>
              <a:avLst/>
              <a:gdLst/>
              <a:ahLst/>
              <a:cxnLst/>
              <a:rect l="l" t="t" r="r" b="b"/>
              <a:pathLst>
                <a:path w="2986404" h="2496820">
                  <a:moveTo>
                    <a:pt x="0" y="0"/>
                  </a:moveTo>
                  <a:lnTo>
                    <a:pt x="2985909" y="0"/>
                  </a:lnTo>
                  <a:lnTo>
                    <a:pt x="2985909" y="2496718"/>
                  </a:lnTo>
                  <a:lnTo>
                    <a:pt x="0" y="2496718"/>
                  </a:lnTo>
                  <a:lnTo>
                    <a:pt x="0" y="0"/>
                  </a:lnTo>
                  <a:close/>
                </a:path>
              </a:pathLst>
            </a:custGeom>
            <a:ln w="76200">
              <a:solidFill>
                <a:srgbClr val="4D5F8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11" name="object 11"/>
          <p:cNvSpPr txBox="1"/>
          <p:nvPr/>
        </p:nvSpPr>
        <p:spPr>
          <a:xfrm>
            <a:off x="6277996" y="172185"/>
            <a:ext cx="5910075" cy="4839786"/>
          </a:xfrm>
          <a:prstGeom prst="rect">
            <a:avLst/>
          </a:prstGeom>
        </p:spPr>
        <p:txBody>
          <a:bodyPr vert="horz" wrap="square" lIns="0" tIns="12700" rIns="0" bIns="0" rtlCol="0">
            <a:spAutoFit/>
          </a:bodyPr>
          <a:lstStyle/>
          <a:p>
            <a:pPr marL="353060" marR="467995" lvl="0" indent="-340360" algn="l" defTabSz="914400" rtl="0" eaLnBrk="1" fontAlgn="auto" latinLnBrk="0" hangingPunct="1">
              <a:lnSpc>
                <a:spcPct val="100000"/>
              </a:lnSpc>
              <a:spcBef>
                <a:spcPts val="100"/>
              </a:spcBef>
              <a:spcAft>
                <a:spcPts val="0"/>
              </a:spcAft>
              <a:buClrTx/>
              <a:buSzTx/>
              <a:buFont typeface="Calibri"/>
              <a:buAutoNum type="arabicPeriod"/>
              <a:tabLst>
                <a:tab pos="355600" algn="l"/>
              </a:tabLst>
              <a:defRPr/>
            </a:pPr>
            <a:r>
              <a:rPr kumimoji="0" lang="en-US" sz="2400" b="1" i="0" u="none" strike="noStrike" kern="1200" cap="none" spc="0" normalizeH="0" baseline="0" noProof="0" dirty="0">
                <a:ln>
                  <a:noFill/>
                </a:ln>
                <a:solidFill>
                  <a:srgbClr val="000000"/>
                </a:solidFill>
                <a:effectLst/>
                <a:uLnTx/>
                <a:uFillTx/>
                <a:latin typeface="Calibri"/>
                <a:ea typeface="+mn-ea"/>
                <a:cs typeface="Calibri"/>
              </a:rPr>
              <a:t>A clearly defined</a:t>
            </a:r>
            <a:r>
              <a:rPr kumimoji="0" lang="en-US" sz="2400" b="0" i="0" u="none" strike="noStrike" kern="1200" cap="none" spc="0" normalizeH="0" baseline="0" noProof="0" dirty="0">
                <a:ln>
                  <a:noFill/>
                </a:ln>
                <a:solidFill>
                  <a:srgbClr val="000000"/>
                </a:solidFill>
                <a:effectLst/>
                <a:uLnTx/>
                <a:uFillTx/>
                <a:latin typeface="Calibri"/>
                <a:ea typeface="+mn-ea"/>
                <a:cs typeface="Calibri"/>
              </a:rPr>
              <a:t> peer support scope of practice helps </a:t>
            </a:r>
            <a:r>
              <a:rPr kumimoji="0" lang="en-US" sz="2400" b="1" i="0" u="none" strike="noStrike" kern="1200" cap="none" spc="0" normalizeH="0" baseline="0" noProof="0" dirty="0">
                <a:ln>
                  <a:noFill/>
                </a:ln>
                <a:solidFill>
                  <a:srgbClr val="000000"/>
                </a:solidFill>
                <a:effectLst/>
                <a:uLnTx/>
                <a:uFillTx/>
                <a:latin typeface="Calibri"/>
                <a:ea typeface="+mn-ea"/>
                <a:cs typeface="Calibri"/>
              </a:rPr>
              <a:t>ensure services remain ethical, effective, and aligned </a:t>
            </a:r>
            <a:r>
              <a:rPr kumimoji="0" lang="en-US" sz="2400" b="0" i="0" u="none" strike="noStrike" kern="1200" cap="none" spc="0" normalizeH="0" baseline="0" noProof="0" dirty="0">
                <a:ln>
                  <a:noFill/>
                </a:ln>
                <a:solidFill>
                  <a:srgbClr val="000000"/>
                </a:solidFill>
                <a:effectLst/>
                <a:uLnTx/>
                <a:uFillTx/>
                <a:latin typeface="Calibri"/>
                <a:ea typeface="+mn-ea"/>
                <a:cs typeface="Calibri"/>
              </a:rPr>
              <a:t>with recovery-oriented principles</a:t>
            </a:r>
          </a:p>
          <a:p>
            <a:pPr marL="353060" marR="467995" lvl="0" indent="-340360" algn="l" defTabSz="914400" rtl="0" eaLnBrk="1" fontAlgn="auto" latinLnBrk="0" hangingPunct="1">
              <a:lnSpc>
                <a:spcPct val="100000"/>
              </a:lnSpc>
              <a:spcBef>
                <a:spcPts val="100"/>
              </a:spcBef>
              <a:spcAft>
                <a:spcPts val="0"/>
              </a:spcAft>
              <a:buClrTx/>
              <a:buSzTx/>
              <a:buFont typeface="Calibri"/>
              <a:buAutoNum type="arabicPeriod"/>
              <a:tabLst>
                <a:tab pos="355600" algn="l"/>
              </a:tabLst>
              <a:defRPr/>
            </a:pPr>
            <a:r>
              <a:rPr kumimoji="0" lang="en-US" sz="2400" b="0" i="0" u="none" strike="noStrike" kern="1200" cap="none" spc="0" normalizeH="0" baseline="0" noProof="0" dirty="0">
                <a:ln>
                  <a:noFill/>
                </a:ln>
                <a:solidFill>
                  <a:srgbClr val="000000"/>
                </a:solidFill>
                <a:effectLst/>
                <a:uLnTx/>
                <a:uFillTx/>
                <a:latin typeface="Calibri"/>
                <a:ea typeface="+mn-ea"/>
                <a:cs typeface="Calibri"/>
              </a:rPr>
              <a:t>When </a:t>
            </a:r>
            <a:r>
              <a:rPr kumimoji="0" lang="en-US" sz="2400" b="1" i="0" u="none" strike="noStrike" kern="1200" cap="none" spc="0" normalizeH="0" baseline="0" noProof="0" dirty="0">
                <a:ln>
                  <a:noFill/>
                </a:ln>
                <a:solidFill>
                  <a:srgbClr val="000000"/>
                </a:solidFill>
                <a:effectLst/>
                <a:uLnTx/>
                <a:uFillTx/>
                <a:latin typeface="Calibri"/>
                <a:ea typeface="+mn-ea"/>
                <a:cs typeface="Calibri"/>
              </a:rPr>
              <a:t>organizations understand peer roles</a:t>
            </a:r>
            <a:r>
              <a:rPr kumimoji="0" lang="en-US" sz="2400" b="0" i="0" u="none" strike="noStrike" kern="1200" cap="none" spc="0" normalizeH="0" baseline="0" noProof="0" dirty="0">
                <a:ln>
                  <a:noFill/>
                </a:ln>
                <a:solidFill>
                  <a:srgbClr val="000000"/>
                </a:solidFill>
                <a:effectLst/>
                <a:uLnTx/>
                <a:uFillTx/>
                <a:latin typeface="Calibri"/>
                <a:ea typeface="+mn-ea"/>
                <a:cs typeface="Calibri"/>
              </a:rPr>
              <a:t> and provide appropriate training and supervision, </a:t>
            </a:r>
            <a:r>
              <a:rPr kumimoji="0" lang="en-US" sz="2400" b="1" i="0" u="none" strike="noStrike" kern="1200" cap="none" spc="0" normalizeH="0" baseline="0" noProof="0" dirty="0">
                <a:ln>
                  <a:noFill/>
                </a:ln>
                <a:solidFill>
                  <a:srgbClr val="000000"/>
                </a:solidFill>
                <a:effectLst/>
                <a:uLnTx/>
                <a:uFillTx/>
                <a:latin typeface="Calibri"/>
                <a:ea typeface="+mn-ea"/>
                <a:cs typeface="Calibri"/>
              </a:rPr>
              <a:t>peer workers can contribute fully to interdisciplinary care </a:t>
            </a:r>
            <a:r>
              <a:rPr kumimoji="0" lang="en-US" sz="2400" b="0" i="0" u="none" strike="noStrike" kern="1200" cap="none" spc="0" normalizeH="0" baseline="0" noProof="0" dirty="0">
                <a:ln>
                  <a:noFill/>
                </a:ln>
                <a:solidFill>
                  <a:srgbClr val="000000"/>
                </a:solidFill>
                <a:effectLst/>
                <a:uLnTx/>
                <a:uFillTx/>
                <a:latin typeface="Calibri"/>
                <a:ea typeface="+mn-ea"/>
                <a:cs typeface="Calibri"/>
              </a:rPr>
              <a:t>teams without role confusion or drift</a:t>
            </a:r>
          </a:p>
          <a:p>
            <a:pPr marL="353060" marR="467995" lvl="0" indent="-340360" algn="l" defTabSz="914400" rtl="0" eaLnBrk="1" fontAlgn="auto" latinLnBrk="0" hangingPunct="1">
              <a:lnSpc>
                <a:spcPct val="100000"/>
              </a:lnSpc>
              <a:spcBef>
                <a:spcPts val="100"/>
              </a:spcBef>
              <a:spcAft>
                <a:spcPts val="0"/>
              </a:spcAft>
              <a:buClrTx/>
              <a:buSzTx/>
              <a:buFont typeface="Calibri"/>
              <a:buAutoNum type="arabicPeriod"/>
              <a:tabLst>
                <a:tab pos="355600" algn="l"/>
              </a:tabLst>
              <a:defRPr/>
            </a:pPr>
            <a:r>
              <a:rPr kumimoji="0" lang="en-US" sz="2400" b="1" i="0" u="none" strike="noStrike" kern="1200" cap="none" spc="0" normalizeH="0" baseline="0" noProof="0" dirty="0">
                <a:ln>
                  <a:noFill/>
                </a:ln>
                <a:solidFill>
                  <a:srgbClr val="000000"/>
                </a:solidFill>
                <a:effectLst/>
                <a:uLnTx/>
                <a:uFillTx/>
                <a:latin typeface="Calibri"/>
                <a:ea typeface="+mn-ea"/>
                <a:cs typeface="Calibri"/>
              </a:rPr>
              <a:t>Strong scope-of-practice frameworks </a:t>
            </a:r>
            <a:r>
              <a:rPr kumimoji="0" lang="en-US" sz="2400" b="0" i="0" u="none" strike="noStrike" kern="1200" cap="none" spc="0" normalizeH="0" baseline="0" noProof="0" dirty="0">
                <a:ln>
                  <a:noFill/>
                </a:ln>
                <a:solidFill>
                  <a:srgbClr val="000000"/>
                </a:solidFill>
                <a:effectLst/>
                <a:uLnTx/>
                <a:uFillTx/>
                <a:latin typeface="Calibri"/>
                <a:ea typeface="+mn-ea"/>
                <a:cs typeface="Calibri"/>
              </a:rPr>
              <a:t>ultimately </a:t>
            </a:r>
            <a:r>
              <a:rPr kumimoji="0" lang="en-US" sz="2400" b="1" i="0" u="none" strike="noStrike" kern="1200" cap="none" spc="0" normalizeH="0" baseline="0" noProof="0" dirty="0">
                <a:ln>
                  <a:noFill/>
                </a:ln>
                <a:solidFill>
                  <a:srgbClr val="000000"/>
                </a:solidFill>
                <a:effectLst/>
                <a:uLnTx/>
                <a:uFillTx/>
                <a:latin typeface="Calibri"/>
                <a:ea typeface="+mn-ea"/>
                <a:cs typeface="Calibri"/>
              </a:rPr>
              <a:t>support better outcomes </a:t>
            </a:r>
            <a:r>
              <a:rPr kumimoji="0" lang="en-US" sz="2400" b="0" i="0" u="none" strike="noStrike" kern="1200" cap="none" spc="0" normalizeH="0" baseline="0" noProof="0" dirty="0">
                <a:ln>
                  <a:noFill/>
                </a:ln>
                <a:solidFill>
                  <a:srgbClr val="000000"/>
                </a:solidFill>
                <a:effectLst/>
                <a:uLnTx/>
                <a:uFillTx/>
                <a:latin typeface="Calibri"/>
                <a:ea typeface="+mn-ea"/>
                <a:cs typeface="Calibri"/>
              </a:rPr>
              <a:t>for the people served </a:t>
            </a:r>
            <a:r>
              <a:rPr kumimoji="0" lang="en-US" sz="2400" b="1" i="0" u="none" strike="noStrike" kern="1200" cap="none" spc="0" normalizeH="0" baseline="0" noProof="0" dirty="0">
                <a:ln>
                  <a:noFill/>
                </a:ln>
                <a:solidFill>
                  <a:srgbClr val="000000"/>
                </a:solidFill>
                <a:effectLst/>
                <a:uLnTx/>
                <a:uFillTx/>
                <a:latin typeface="Calibri"/>
                <a:ea typeface="+mn-ea"/>
                <a:cs typeface="Calibri"/>
              </a:rPr>
              <a:t>while improving workforce stability and staff retention  </a:t>
            </a:r>
            <a:endParaRPr kumimoji="0" sz="2400" b="1" i="0" u="none" strike="noStrike" kern="1200" cap="none" spc="0" normalizeH="0" baseline="0" noProof="0" dirty="0">
              <a:ln>
                <a:noFill/>
              </a:ln>
              <a:solidFill>
                <a:srgbClr val="000000"/>
              </a:solidFill>
              <a:effectLst/>
              <a:uLnTx/>
              <a:uFillTx/>
              <a:latin typeface="Calibri"/>
              <a:ea typeface="+mn-ea"/>
              <a:cs typeface="Calibri"/>
            </a:endParaRPr>
          </a:p>
        </p:txBody>
      </p:sp>
      <p:sp>
        <p:nvSpPr>
          <p:cNvPr id="12" name="object 12"/>
          <p:cNvSpPr txBox="1">
            <a:spLocks noGrp="1"/>
          </p:cNvSpPr>
          <p:nvPr>
            <p:ph type="title"/>
          </p:nvPr>
        </p:nvSpPr>
        <p:spPr>
          <a:xfrm>
            <a:off x="1551675" y="1120315"/>
            <a:ext cx="3378835" cy="623632"/>
          </a:xfrm>
          <a:prstGeom prst="rect">
            <a:avLst/>
          </a:prstGeom>
        </p:spPr>
        <p:txBody>
          <a:bodyPr vert="horz" wrap="square" lIns="0" tIns="85725" rIns="0" bIns="0" rtlCol="0">
            <a:spAutoFit/>
          </a:bodyPr>
          <a:lstStyle/>
          <a:p>
            <a:pPr marL="12065" marR="5080" algn="ctr">
              <a:lnSpc>
                <a:spcPct val="86600"/>
              </a:lnSpc>
              <a:spcBef>
                <a:spcPts val="675"/>
              </a:spcBef>
            </a:pPr>
            <a:r>
              <a:rPr lang="en-US" dirty="0">
                <a:solidFill>
                  <a:srgbClr val="FFFFFF"/>
                </a:solidFill>
              </a:rPr>
              <a:t>To Summarize: </a:t>
            </a:r>
            <a:endParaRPr dirty="0">
              <a:latin typeface="Calibri"/>
              <a:cs typeface="Calibri"/>
            </a:endParaRPr>
          </a:p>
        </p:txBody>
      </p:sp>
      <p:grpSp>
        <p:nvGrpSpPr>
          <p:cNvPr id="13" name="object 13"/>
          <p:cNvGrpSpPr/>
          <p:nvPr/>
        </p:nvGrpSpPr>
        <p:grpSpPr>
          <a:xfrm>
            <a:off x="381000" y="5240412"/>
            <a:ext cx="9573895" cy="1374976"/>
            <a:chOff x="392582" y="4811966"/>
            <a:chExt cx="9573895" cy="1645285"/>
          </a:xfrm>
        </p:grpSpPr>
        <p:sp>
          <p:nvSpPr>
            <p:cNvPr id="14" name="object 14"/>
            <p:cNvSpPr/>
            <p:nvPr/>
          </p:nvSpPr>
          <p:spPr>
            <a:xfrm>
              <a:off x="398932" y="4818316"/>
              <a:ext cx="9561195" cy="1632585"/>
            </a:xfrm>
            <a:custGeom>
              <a:avLst/>
              <a:gdLst/>
              <a:ahLst/>
              <a:cxnLst/>
              <a:rect l="l" t="t" r="r" b="b"/>
              <a:pathLst>
                <a:path w="9561195" h="1632585">
                  <a:moveTo>
                    <a:pt x="9560864" y="0"/>
                  </a:moveTo>
                  <a:lnTo>
                    <a:pt x="0" y="0"/>
                  </a:lnTo>
                  <a:lnTo>
                    <a:pt x="0" y="1632458"/>
                  </a:lnTo>
                  <a:lnTo>
                    <a:pt x="9560864" y="1632458"/>
                  </a:lnTo>
                  <a:lnTo>
                    <a:pt x="9560864" y="0"/>
                  </a:lnTo>
                  <a:close/>
                </a:path>
              </a:pathLst>
            </a:custGeom>
            <a:solidFill>
              <a:srgbClr val="3B459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5" name="object 15"/>
            <p:cNvSpPr/>
            <p:nvPr/>
          </p:nvSpPr>
          <p:spPr>
            <a:xfrm>
              <a:off x="398932" y="4818316"/>
              <a:ext cx="9561195" cy="1632585"/>
            </a:xfrm>
            <a:custGeom>
              <a:avLst/>
              <a:gdLst/>
              <a:ahLst/>
              <a:cxnLst/>
              <a:rect l="l" t="t" r="r" b="b"/>
              <a:pathLst>
                <a:path w="9561195" h="1632585">
                  <a:moveTo>
                    <a:pt x="0" y="0"/>
                  </a:moveTo>
                  <a:lnTo>
                    <a:pt x="9560864" y="0"/>
                  </a:lnTo>
                  <a:lnTo>
                    <a:pt x="9560864" y="1632458"/>
                  </a:lnTo>
                  <a:lnTo>
                    <a:pt x="0" y="1632458"/>
                  </a:lnTo>
                  <a:lnTo>
                    <a:pt x="0" y="0"/>
                  </a:lnTo>
                  <a:close/>
                </a:path>
              </a:pathLst>
            </a:custGeom>
            <a:ln w="12700">
              <a:solidFill>
                <a:srgbClr val="292F7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16" name="object 16"/>
          <p:cNvSpPr txBox="1"/>
          <p:nvPr/>
        </p:nvSpPr>
        <p:spPr>
          <a:xfrm>
            <a:off x="441858" y="5501736"/>
            <a:ext cx="9438572" cy="874598"/>
          </a:xfrm>
          <a:prstGeom prst="rect">
            <a:avLst/>
          </a:prstGeom>
        </p:spPr>
        <p:txBody>
          <a:bodyPr vert="horz" wrap="square" lIns="0" tIns="12700" rIns="0" bIns="0" rtlCol="0">
            <a:spAutoFit/>
          </a:bodyPr>
          <a:lstStyle/>
          <a:p>
            <a:pPr marL="12700" marR="5080" lvl="0" indent="0" algn="ctr" defTabSz="914400" rtl="0" eaLnBrk="1" fontAlgn="auto" latinLnBrk="0" hangingPunct="1">
              <a:lnSpc>
                <a:spcPct val="100000"/>
              </a:lnSpc>
              <a:spcBef>
                <a:spcPts val="100"/>
              </a:spcBef>
              <a:spcAft>
                <a:spcPts val="0"/>
              </a:spcAft>
              <a:buClrTx/>
              <a:buSzTx/>
              <a:buFontTx/>
              <a:buNone/>
              <a:tabLst/>
              <a:defRPr/>
            </a:pPr>
            <a:r>
              <a:rPr kumimoji="0" lang="en-US" sz="2400" b="0" i="1" u="none" strike="noStrike" kern="1200" cap="none" spc="0" normalizeH="0" baseline="0" noProof="0" dirty="0">
                <a:ln>
                  <a:noFill/>
                </a:ln>
                <a:solidFill>
                  <a:srgbClr val="FFFFFF"/>
                </a:solidFill>
                <a:effectLst/>
                <a:uLnTx/>
                <a:uFillTx/>
                <a:latin typeface="Calibri"/>
                <a:ea typeface="+mn-ea"/>
                <a:cs typeface="Calibri"/>
              </a:rPr>
              <a:t>“</a:t>
            </a:r>
            <a:r>
              <a:rPr kumimoji="0" lang="en-US" sz="2800" b="0" i="1" u="none" strike="noStrike" kern="1200" cap="none" spc="0" normalizeH="0" baseline="0" noProof="0" dirty="0">
                <a:ln>
                  <a:noFill/>
                </a:ln>
                <a:solidFill>
                  <a:srgbClr val="FFFFFF"/>
                </a:solidFill>
                <a:effectLst/>
                <a:uLnTx/>
                <a:uFillTx/>
                <a:latin typeface="Calibri"/>
                <a:ea typeface="+mn-ea"/>
                <a:cs typeface="Calibri"/>
              </a:rPr>
              <a:t>The secret of the care of the patient is in caring for the patient.” -  Francis Peabody</a:t>
            </a:r>
            <a:endParaRPr kumimoji="0" sz="2800" b="0" i="0" u="none" strike="noStrike" kern="1200" cap="none" spc="0" normalizeH="0" baseline="0" noProof="0" dirty="0">
              <a:ln>
                <a:noFill/>
              </a:ln>
              <a:solidFill>
                <a:srgbClr val="000000"/>
              </a:solidFill>
              <a:effectLst/>
              <a:uLnTx/>
              <a:uFillTx/>
              <a:latin typeface="Calibri"/>
              <a:ea typeface="+mn-ea"/>
              <a:cs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A5D3FD-53B3-B609-5B7F-38986BE19120}"/>
              </a:ext>
            </a:extLst>
          </p:cNvPr>
          <p:cNvSpPr>
            <a:spLocks noGrp="1"/>
          </p:cNvSpPr>
          <p:nvPr>
            <p:ph type="body" sz="quarter" idx="15"/>
          </p:nvPr>
        </p:nvSpPr>
        <p:spPr/>
        <p:txBody>
          <a:bodyPr/>
          <a:lstStyle/>
          <a:p>
            <a:r>
              <a:rPr lang="en-US"/>
              <a:t>Wrap up and Next Session </a:t>
            </a:r>
          </a:p>
        </p:txBody>
      </p:sp>
      <p:sp>
        <p:nvSpPr>
          <p:cNvPr id="3" name="Text Placeholder 2">
            <a:extLst>
              <a:ext uri="{FF2B5EF4-FFF2-40B4-BE49-F238E27FC236}">
                <a16:creationId xmlns:a16="http://schemas.microsoft.com/office/drawing/2014/main" id="{B0C904E1-D57F-7BC7-F419-92D62C92EF41}"/>
              </a:ext>
            </a:extLst>
          </p:cNvPr>
          <p:cNvSpPr>
            <a:spLocks noGrp="1"/>
          </p:cNvSpPr>
          <p:nvPr>
            <p:ph type="body" sz="quarter" idx="14"/>
          </p:nvPr>
        </p:nvSpPr>
        <p:spPr/>
        <p:txBody>
          <a:bodyPr/>
          <a:lstStyle/>
          <a:p>
            <a:endParaRPr lang="en-US"/>
          </a:p>
        </p:txBody>
      </p:sp>
      <p:sp>
        <p:nvSpPr>
          <p:cNvPr id="4" name="Text Placeholder 3">
            <a:extLst>
              <a:ext uri="{FF2B5EF4-FFF2-40B4-BE49-F238E27FC236}">
                <a16:creationId xmlns:a16="http://schemas.microsoft.com/office/drawing/2014/main" id="{C4F16AC0-74A4-9C46-F800-2A6DE702B2A4}"/>
              </a:ext>
            </a:extLst>
          </p:cNvPr>
          <p:cNvSpPr>
            <a:spLocks noGrp="1"/>
          </p:cNvSpPr>
          <p:nvPr>
            <p:ph type="body" sz="quarter" idx="10"/>
          </p:nvPr>
        </p:nvSpPr>
        <p:spPr/>
        <p:txBody>
          <a:bodyPr/>
          <a:lstStyle/>
          <a:p>
            <a:pPr marL="457189" indent="-457189">
              <a:lnSpc>
                <a:spcPct val="100000"/>
              </a:lnSpc>
              <a:spcBef>
                <a:spcPts val="0"/>
              </a:spcBef>
              <a:spcAft>
                <a:spcPts val="600"/>
              </a:spcAft>
              <a:buClr>
                <a:srgbClr val="003594"/>
              </a:buClr>
              <a:buFont typeface="Wingdings" pitchFamily="2" charset="2"/>
              <a:buChar char="§"/>
              <a:defRPr/>
            </a:pPr>
            <a:r>
              <a:rPr lang="en-US" sz="3000" dirty="0">
                <a:latin typeface="Arial" panose="020B0604020202020204" pitchFamily="34" charset="0"/>
                <a:cs typeface="Arial" panose="020B0604020202020204" pitchFamily="34" charset="0"/>
              </a:rPr>
              <a:t>Please complete the </a:t>
            </a:r>
            <a:r>
              <a:rPr lang="en-US" sz="3000" b="1" dirty="0">
                <a:latin typeface="Arial" panose="020B0604020202020204" pitchFamily="34" charset="0"/>
                <a:cs typeface="Arial" panose="020B0604020202020204" pitchFamily="34" charset="0"/>
              </a:rPr>
              <a:t>session evaluation</a:t>
            </a:r>
            <a:endParaRPr lang="en-US" sz="3000" dirty="0">
              <a:latin typeface="Arial" panose="020B0604020202020204" pitchFamily="34" charset="0"/>
              <a:cs typeface="Arial" panose="020B0604020202020204" pitchFamily="34" charset="0"/>
            </a:endParaRPr>
          </a:p>
          <a:p>
            <a:pPr marL="457189" indent="-457189">
              <a:lnSpc>
                <a:spcPct val="100000"/>
              </a:lnSpc>
              <a:spcBef>
                <a:spcPts val="0"/>
              </a:spcBef>
              <a:spcAft>
                <a:spcPts val="600"/>
              </a:spcAft>
              <a:buClr>
                <a:srgbClr val="003594"/>
              </a:buClr>
              <a:buFont typeface="Wingdings" pitchFamily="2" charset="2"/>
              <a:buChar char="§"/>
              <a:defRPr/>
            </a:pPr>
            <a:r>
              <a:rPr lang="en-US" sz="3000" dirty="0">
                <a:latin typeface="Arial" panose="020B0604020202020204" pitchFamily="34" charset="0"/>
                <a:cs typeface="Arial" panose="020B0604020202020204" pitchFamily="34" charset="0"/>
              </a:rPr>
              <a:t>Slides and recording available on </a:t>
            </a:r>
            <a:r>
              <a:rPr lang="en-US" sz="3000" dirty="0">
                <a:latin typeface="Arial" panose="020B0604020202020204" pitchFamily="34" charset="0"/>
                <a:cs typeface="Arial" panose="020B0604020202020204" pitchFamily="34" charset="0"/>
                <a:hlinkClick r:id="rId3"/>
              </a:rPr>
              <a:t>Tomorrow’s Healthcare </a:t>
            </a:r>
            <a:endParaRPr lang="en-US" sz="2800" dirty="0">
              <a:latin typeface="Arial" panose="020B0604020202020204" pitchFamily="34" charset="0"/>
              <a:cs typeface="Arial" panose="020B0604020202020204" pitchFamily="34" charset="0"/>
            </a:endParaRPr>
          </a:p>
          <a:p>
            <a:pPr marL="457189" indent="-457189">
              <a:lnSpc>
                <a:spcPct val="100000"/>
              </a:lnSpc>
              <a:spcBef>
                <a:spcPts val="0"/>
              </a:spcBef>
              <a:spcAft>
                <a:spcPts val="600"/>
              </a:spcAft>
              <a:buClr>
                <a:srgbClr val="003594"/>
              </a:buClr>
              <a:buFont typeface="Wingdings" pitchFamily="2" charset="2"/>
              <a:buChar char="§"/>
              <a:defRPr/>
            </a:pPr>
            <a:r>
              <a:rPr lang="en-US" sz="3000" b="1" dirty="0">
                <a:latin typeface="Arial" panose="020B0604020202020204" pitchFamily="34" charset="0"/>
                <a:cs typeface="Arial" panose="020B0604020202020204" pitchFamily="34" charset="0"/>
              </a:rPr>
              <a:t>Next Session: </a:t>
            </a:r>
            <a:r>
              <a:rPr lang="en-US" sz="3000" dirty="0">
                <a:latin typeface="Arial" panose="020B0604020202020204" pitchFamily="34" charset="0"/>
                <a:cs typeface="Arial" panose="020B0604020202020204" pitchFamily="34" charset="0"/>
              </a:rPr>
              <a:t>October 7</a:t>
            </a:r>
            <a:r>
              <a:rPr lang="en-US" sz="3000" baseline="30000" dirty="0">
                <a:latin typeface="Arial" panose="020B0604020202020204" pitchFamily="34" charset="0"/>
                <a:cs typeface="Arial" panose="020B0604020202020204" pitchFamily="34" charset="0"/>
              </a:rPr>
              <a:t>th</a:t>
            </a:r>
            <a:r>
              <a:rPr lang="en-US" sz="3000" dirty="0">
                <a:latin typeface="Arial" panose="020B0604020202020204" pitchFamily="34" charset="0"/>
                <a:cs typeface="Arial" panose="020B0604020202020204" pitchFamily="34" charset="0"/>
              </a:rPr>
              <a:t>- </a:t>
            </a:r>
            <a:r>
              <a:rPr lang="en-US" sz="3000" b="1" dirty="0">
                <a:latin typeface="Arial" panose="020B0604020202020204" pitchFamily="34" charset="0"/>
                <a:cs typeface="Arial" panose="020B0604020202020204" pitchFamily="34" charset="0"/>
              </a:rPr>
              <a:t>Empowered Pathway:-Supporting Personal Choices in Recovery</a:t>
            </a:r>
          </a:p>
          <a:p>
            <a:pPr marL="0" indent="0">
              <a:buNone/>
            </a:pPr>
            <a:endParaRPr lang="en-US" dirty="0"/>
          </a:p>
        </p:txBody>
      </p:sp>
      <p:pic>
        <p:nvPicPr>
          <p:cNvPr id="6" name="Picture 5">
            <a:extLst>
              <a:ext uri="{FF2B5EF4-FFF2-40B4-BE49-F238E27FC236}">
                <a16:creationId xmlns:a16="http://schemas.microsoft.com/office/drawing/2014/main" id="{E61CB20E-152A-5C41-A267-D425899741B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57142" y="4041325"/>
            <a:ext cx="6477719" cy="1910927"/>
          </a:xfrm>
          <a:prstGeom prst="rect">
            <a:avLst/>
          </a:prstGeom>
          <a:noFill/>
        </p:spPr>
      </p:pic>
    </p:spTree>
    <p:extLst>
      <p:ext uri="{BB962C8B-B14F-4D97-AF65-F5344CB8AC3E}">
        <p14:creationId xmlns:p14="http://schemas.microsoft.com/office/powerpoint/2010/main" val="41602014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3543" y="0"/>
            <a:ext cx="12312752"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DCDED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3" name="object 3"/>
          <p:cNvPicPr/>
          <p:nvPr/>
        </p:nvPicPr>
        <p:blipFill>
          <a:blip r:embed="rId2" cstate="email">
            <a:extLst>
              <a:ext uri="{28A0092B-C50C-407E-A947-70E740481C1C}">
                <a14:useLocalDpi xmlns:a14="http://schemas.microsoft.com/office/drawing/2010/main"/>
              </a:ext>
            </a:extLst>
          </a:blip>
          <a:stretch>
            <a:fillRect/>
          </a:stretch>
        </p:blipFill>
        <p:spPr>
          <a:xfrm>
            <a:off x="10285996" y="6162637"/>
            <a:ext cx="1828795" cy="596892"/>
          </a:xfrm>
          <a:prstGeom prst="rect">
            <a:avLst/>
          </a:prstGeom>
        </p:spPr>
      </p:pic>
      <p:sp>
        <p:nvSpPr>
          <p:cNvPr id="4" name="object 4"/>
          <p:cNvSpPr txBox="1">
            <a:spLocks noGrp="1"/>
          </p:cNvSpPr>
          <p:nvPr>
            <p:ph type="title"/>
          </p:nvPr>
        </p:nvSpPr>
        <p:spPr>
          <a:xfrm>
            <a:off x="5690875" y="366465"/>
            <a:ext cx="843915" cy="330835"/>
          </a:xfrm>
          <a:prstGeom prst="rect">
            <a:avLst/>
          </a:prstGeom>
        </p:spPr>
        <p:txBody>
          <a:bodyPr vert="horz" wrap="square" lIns="0" tIns="12700" rIns="0" bIns="0" rtlCol="0">
            <a:spAutoFit/>
          </a:bodyPr>
          <a:lstStyle/>
          <a:p>
            <a:pPr marL="12700">
              <a:lnSpc>
                <a:spcPct val="100000"/>
              </a:lnSpc>
              <a:spcBef>
                <a:spcPts val="100"/>
              </a:spcBef>
            </a:pPr>
            <a:r>
              <a:rPr sz="2000" spc="-10" dirty="0">
                <a:solidFill>
                  <a:srgbClr val="000000"/>
                </a:solidFill>
              </a:rPr>
              <a:t>Sources</a:t>
            </a:r>
            <a:endParaRPr sz="2000" dirty="0"/>
          </a:p>
        </p:txBody>
      </p:sp>
      <p:sp>
        <p:nvSpPr>
          <p:cNvPr id="5" name="object 5"/>
          <p:cNvSpPr txBox="1"/>
          <p:nvPr/>
        </p:nvSpPr>
        <p:spPr>
          <a:xfrm>
            <a:off x="77210" y="967450"/>
            <a:ext cx="12191999" cy="5096716"/>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dirty="0">
                <a:ln>
                  <a:noFill/>
                </a:ln>
                <a:solidFill>
                  <a:srgbClr val="000000"/>
                </a:solidFill>
                <a:effectLst/>
                <a:uLnTx/>
                <a:uFillTx/>
                <a:latin typeface="Calibri" panose="020F0502020204030204"/>
                <a:ea typeface="+mn-ea"/>
                <a:cs typeface="Calibri"/>
              </a:rPr>
              <a:t>Slide</a:t>
            </a:r>
            <a:r>
              <a:rPr kumimoji="0" sz="1400" b="1" i="0" u="none" strike="noStrike" kern="1200" cap="none" spc="-60" normalizeH="0" baseline="0" noProof="0" dirty="0">
                <a:ln>
                  <a:noFill/>
                </a:ln>
                <a:solidFill>
                  <a:srgbClr val="000000"/>
                </a:solidFill>
                <a:effectLst/>
                <a:uLnTx/>
                <a:uFillTx/>
                <a:latin typeface="Calibri" panose="020F0502020204030204"/>
                <a:ea typeface="+mn-ea"/>
                <a:cs typeface="Calibri"/>
              </a:rPr>
              <a:t> </a:t>
            </a: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Calibri"/>
              </a:rPr>
              <a:t>18</a:t>
            </a:r>
            <a:r>
              <a:rPr kumimoji="0" sz="1400" b="0" i="0" u="none" strike="noStrike" kern="1200" cap="none" spc="0" normalizeH="0" baseline="0" noProof="0" dirty="0">
                <a:ln>
                  <a:noFill/>
                </a:ln>
                <a:solidFill>
                  <a:srgbClr val="000000"/>
                </a:solidFill>
                <a:effectLst/>
                <a:uLnTx/>
                <a:uFillTx/>
                <a:latin typeface="Calibri" panose="020F0502020204030204"/>
                <a:ea typeface="+mn-ea"/>
                <a:cs typeface="Calibri"/>
              </a:rPr>
              <a:t>-</a:t>
            </a:r>
            <a:r>
              <a:rPr kumimoji="0" sz="1400" b="0" i="0" u="none" strike="noStrike" kern="1200" cap="none" spc="-25" normalizeH="0" baseline="0" noProof="0" dirty="0">
                <a:ln>
                  <a:noFill/>
                </a:ln>
                <a:solidFill>
                  <a:srgbClr val="000000"/>
                </a:solidFill>
                <a:effectLst/>
                <a:uLnTx/>
                <a:uFillTx/>
                <a:latin typeface="Calibri" panose="020F0502020204030204"/>
                <a:ea typeface="+mn-ea"/>
                <a:cs typeface="Calibri"/>
              </a:rPr>
              <a:t> </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Calibri"/>
              </a:rPr>
              <a:t>Two Roles One Goal. [JPG Image]. Justin S Bell, 2025, Chestnut Health Systems. Reprinted with permission</a:t>
            </a:r>
          </a:p>
          <a:p>
            <a:pPr marL="1270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000000"/>
              </a:solidFill>
              <a:effectLst/>
              <a:uLnTx/>
              <a:uFillTx/>
              <a:latin typeface="Calibri" panose="020F0502020204030204"/>
              <a:ea typeface="+mn-ea"/>
              <a:cs typeface="Calibri"/>
            </a:endParaRPr>
          </a:p>
          <a:p>
            <a:pPr marL="12700" marR="46990" lvl="0" indent="0" algn="l"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dirty="0">
                <a:ln>
                  <a:noFill/>
                </a:ln>
                <a:solidFill>
                  <a:srgbClr val="000000"/>
                </a:solidFill>
                <a:effectLst/>
                <a:uLnTx/>
                <a:uFillTx/>
                <a:latin typeface="Calibri" panose="020F0502020204030204"/>
                <a:ea typeface="+mn-ea"/>
                <a:cs typeface="Calibri"/>
              </a:rPr>
              <a:t>Slide</a:t>
            </a:r>
            <a:r>
              <a:rPr kumimoji="0" sz="1400" b="1" i="0" u="none" strike="noStrike" kern="1200" cap="none" spc="-45" normalizeH="0" baseline="0" noProof="0" dirty="0">
                <a:ln>
                  <a:noFill/>
                </a:ln>
                <a:solidFill>
                  <a:srgbClr val="000000"/>
                </a:solidFill>
                <a:effectLst/>
                <a:uLnTx/>
                <a:uFillTx/>
                <a:latin typeface="Calibri" panose="020F0502020204030204"/>
                <a:ea typeface="+mn-ea"/>
                <a:cs typeface="Calibri"/>
              </a:rPr>
              <a:t> </a:t>
            </a: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Calibri"/>
              </a:rPr>
              <a:t>20 </a:t>
            </a:r>
            <a:r>
              <a:rPr kumimoji="0" sz="1400" b="0" i="0" u="none" strike="noStrike" kern="1200" cap="none" spc="0" normalizeH="0" baseline="0" noProof="0" dirty="0">
                <a:ln>
                  <a:noFill/>
                </a:ln>
                <a:solidFill>
                  <a:srgbClr val="000000"/>
                </a:solidFill>
                <a:effectLst/>
                <a:uLnTx/>
                <a:uFillTx/>
                <a:latin typeface="Calibri" panose="020F0502020204030204"/>
                <a:ea typeface="+mn-ea"/>
                <a:cs typeface="Calibri"/>
              </a:rPr>
              <a:t>-</a:t>
            </a:r>
            <a:r>
              <a:rPr kumimoji="0" sz="1400" b="0" i="0" u="none" strike="noStrike" kern="1200" cap="none" spc="-35" normalizeH="0" baseline="0" noProof="0" dirty="0">
                <a:ln>
                  <a:noFill/>
                </a:ln>
                <a:solidFill>
                  <a:srgbClr val="000000"/>
                </a:solidFill>
                <a:effectLst/>
                <a:uLnTx/>
                <a:uFillTx/>
                <a:latin typeface="Calibri" panose="020F0502020204030204"/>
                <a:ea typeface="+mn-ea"/>
                <a:cs typeface="Calibri"/>
              </a:rPr>
              <a:t> </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Calibri"/>
              </a:rPr>
              <a:t>Substance Abuse and Mental Health Services Administration. (2017). Core competencies for peer workers in behavioral health services. 	</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Calibri"/>
                <a:hlinkClick r:id="rId3"/>
              </a:rPr>
              <a:t>https://www.samhsa.gov/sites/default/files/programs_campaigns/brss_tacs/peer-support-2017.pdf</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Calibri"/>
              </a:rPr>
              <a:t> </a:t>
            </a:r>
          </a:p>
          <a:p>
            <a:pPr marL="12700" marR="128270" lvl="0" indent="0" algn="l" defTabSz="914400" rtl="0" eaLnBrk="1" fontAlgn="auto" latinLnBrk="0" hangingPunct="1">
              <a:lnSpc>
                <a:spcPct val="100000"/>
              </a:lnSpc>
              <a:spcBef>
                <a:spcPts val="0"/>
              </a:spcBef>
              <a:spcAft>
                <a:spcPts val="0"/>
              </a:spcAft>
              <a:buClrTx/>
              <a:buSzTx/>
              <a:buFontTx/>
              <a:buNone/>
              <a:tabLst/>
              <a:defRPr/>
            </a:pPr>
            <a:endParaRPr kumimoji="0" lang="en-US" sz="600" b="1" i="0" u="none" strike="noStrike" kern="1200" cap="none" spc="0" normalizeH="0" baseline="0" noProof="0" dirty="0">
              <a:ln>
                <a:noFill/>
              </a:ln>
              <a:solidFill>
                <a:srgbClr val="000000"/>
              </a:solidFill>
              <a:effectLst/>
              <a:uLnTx/>
              <a:uFillTx/>
              <a:latin typeface="Calibri" panose="020F0502020204030204"/>
              <a:ea typeface="+mn-ea"/>
              <a:cs typeface="Calibri"/>
            </a:endParaRPr>
          </a:p>
          <a:p>
            <a:pPr marL="12700" marR="128270" lvl="0" indent="0" algn="l"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dirty="0">
                <a:ln>
                  <a:noFill/>
                </a:ln>
                <a:solidFill>
                  <a:srgbClr val="000000"/>
                </a:solidFill>
                <a:effectLst/>
                <a:uLnTx/>
                <a:uFillTx/>
                <a:latin typeface="Calibri" panose="020F0502020204030204"/>
                <a:ea typeface="+mn-ea"/>
                <a:cs typeface="Calibri"/>
              </a:rPr>
              <a:t>Slide</a:t>
            </a:r>
            <a:r>
              <a:rPr kumimoji="0" sz="1400" b="1" i="0" u="none" strike="noStrike" kern="1200" cap="none" spc="-5" normalizeH="0" baseline="0" noProof="0" dirty="0">
                <a:ln>
                  <a:noFill/>
                </a:ln>
                <a:solidFill>
                  <a:srgbClr val="000000"/>
                </a:solidFill>
                <a:effectLst/>
                <a:uLnTx/>
                <a:uFillTx/>
                <a:latin typeface="Calibri" panose="020F0502020204030204"/>
                <a:ea typeface="+mn-ea"/>
                <a:cs typeface="Calibri"/>
              </a:rPr>
              <a:t> </a:t>
            </a: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Calibri"/>
              </a:rPr>
              <a:t>28 &amp; 29</a:t>
            </a:r>
            <a:r>
              <a:rPr kumimoji="0" sz="1400" b="1" i="0" u="none" strike="noStrike" kern="1200" cap="none" spc="15" normalizeH="0" baseline="0" noProof="0" dirty="0">
                <a:ln>
                  <a:noFill/>
                </a:ln>
                <a:solidFill>
                  <a:srgbClr val="000000"/>
                </a:solidFill>
                <a:effectLst/>
                <a:uLnTx/>
                <a:uFillTx/>
                <a:latin typeface="Calibri" panose="020F0502020204030204"/>
                <a:ea typeface="+mn-ea"/>
                <a:cs typeface="Calibri"/>
              </a:rPr>
              <a:t> </a:t>
            </a:r>
            <a:r>
              <a:rPr kumimoji="0" sz="1400" b="0" i="0" u="none" strike="noStrike" kern="1200" cap="none" spc="0" normalizeH="0" baseline="0" noProof="0" dirty="0">
                <a:ln>
                  <a:noFill/>
                </a:ln>
                <a:solidFill>
                  <a:srgbClr val="000000"/>
                </a:solidFill>
                <a:effectLst/>
                <a:uLnTx/>
                <a:uFillTx/>
                <a:latin typeface="Calibri" panose="020F0502020204030204"/>
                <a:ea typeface="+mn-ea"/>
                <a:cs typeface="Calibri"/>
              </a:rPr>
              <a:t>-</a:t>
            </a:r>
            <a:r>
              <a:rPr kumimoji="0" sz="1400" b="0" i="0" u="none" strike="noStrike" kern="1200" cap="none" spc="5" normalizeH="0" baseline="0" noProof="0" dirty="0">
                <a:ln>
                  <a:noFill/>
                </a:ln>
                <a:solidFill>
                  <a:srgbClr val="000000"/>
                </a:solidFill>
                <a:effectLst/>
                <a:uLnTx/>
                <a:uFillTx/>
                <a:latin typeface="Calibri" panose="020F0502020204030204"/>
                <a:ea typeface="+mn-ea"/>
                <a:cs typeface="Calibri"/>
              </a:rPr>
              <a:t> </a:t>
            </a:r>
            <a:r>
              <a:rPr kumimoji="0" lang="en-US" sz="1400" b="0" i="0" u="none" strike="noStrike" kern="1200" cap="none" spc="-10" normalizeH="0" baseline="0" noProof="0" dirty="0">
                <a:ln>
                  <a:noFill/>
                </a:ln>
                <a:solidFill>
                  <a:srgbClr val="000000"/>
                </a:solidFill>
                <a:effectLst/>
                <a:uLnTx/>
                <a:uFillTx/>
                <a:latin typeface="Calibri" panose="020F0502020204030204"/>
                <a:ea typeface="+mn-ea"/>
                <a:cs typeface="Calibri"/>
              </a:rPr>
              <a:t>Guidelines for Peer Supervision. (2019). SAMHSA </a:t>
            </a:r>
            <a:r>
              <a:rPr kumimoji="0" lang="en-US" sz="1400" b="0" i="0" u="none" strike="noStrike" kern="1200" cap="none" spc="-10" normalizeH="0" baseline="0" noProof="0" dirty="0">
                <a:ln>
                  <a:noFill/>
                </a:ln>
                <a:solidFill>
                  <a:srgbClr val="000000"/>
                </a:solidFill>
                <a:effectLst/>
                <a:uLnTx/>
                <a:uFillTx/>
                <a:latin typeface="Calibri" panose="020F0502020204030204"/>
                <a:ea typeface="+mn-ea"/>
                <a:cs typeface="Calibri"/>
                <a:hlinkClick r:id="rId4"/>
              </a:rPr>
              <a:t>https://www.samhsa.gov/sites/default/files/guidelines_peer-s</a:t>
            </a:r>
            <a:r>
              <a:rPr kumimoji="0" lang="en-US" sz="1400" b="0" i="0" u="none" strike="noStrike" kern="1200" cap="none" spc="-10" normalizeH="0" baseline="0" noProof="0" dirty="0">
                <a:ln>
                  <a:noFill/>
                </a:ln>
                <a:solidFill>
                  <a:srgbClr val="000000"/>
                </a:solidFill>
                <a:effectLst/>
                <a:uLnTx/>
                <a:uFillTx/>
                <a:latin typeface="Calibri" panose="020F0502020204030204"/>
                <a:ea typeface="+mn-ea"/>
                <a:cs typeface="Calibri"/>
              </a:rPr>
              <a:t>	</a:t>
            </a:r>
            <a:r>
              <a:rPr kumimoji="0" lang="en-US" sz="1400" b="0" i="0" u="none" strike="noStrike" kern="1200" cap="none" spc="-10" normalizeH="0" baseline="0" noProof="0" dirty="0">
                <a:ln>
                  <a:noFill/>
                </a:ln>
                <a:solidFill>
                  <a:srgbClr val="000000"/>
                </a:solidFill>
                <a:effectLst/>
                <a:uLnTx/>
                <a:uFillTx/>
                <a:latin typeface="Calibri" panose="020F0502020204030204"/>
                <a:ea typeface="+mn-ea"/>
                <a:cs typeface="Calibri"/>
                <a:hlinkClick r:id="rId4"/>
              </a:rPr>
              <a:t>upervision_ppt_withpresenternotes_cp2.pdf</a:t>
            </a:r>
            <a:r>
              <a:rPr kumimoji="0" lang="en-US" sz="1400" b="0" i="0" u="none" strike="noStrike" kern="1200" cap="none" spc="-10" normalizeH="0" baseline="0" noProof="0" dirty="0">
                <a:ln>
                  <a:noFill/>
                </a:ln>
                <a:solidFill>
                  <a:srgbClr val="000000"/>
                </a:solidFill>
                <a:effectLst/>
                <a:uLnTx/>
                <a:uFillTx/>
                <a:latin typeface="Calibri" panose="020F0502020204030204"/>
                <a:ea typeface="+mn-ea"/>
                <a:cs typeface="Calibri"/>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sng" strike="noStrike" kern="1200" cap="none" spc="-10" normalizeH="0" baseline="0" noProof="0" dirty="0">
              <a:ln>
                <a:noFill/>
              </a:ln>
              <a:solidFill>
                <a:srgbClr val="0000FF"/>
              </a:solidFill>
              <a:effectLst/>
              <a:uLnTx/>
              <a:uFill>
                <a:solidFill>
                  <a:srgbClr val="0000FF"/>
                </a:solidFill>
              </a:uFill>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dirty="0">
                <a:ln>
                  <a:noFill/>
                </a:ln>
                <a:solidFill>
                  <a:srgbClr val="000000"/>
                </a:solidFill>
                <a:effectLst/>
                <a:uLnTx/>
                <a:uFillTx/>
                <a:latin typeface="Calibri" panose="020F0502020204030204"/>
                <a:ea typeface="+mn-ea"/>
                <a:cs typeface="Calibri"/>
              </a:rPr>
              <a:t>Slide</a:t>
            </a:r>
            <a:r>
              <a:rPr kumimoji="0" sz="1400" b="1" i="0" u="none" strike="noStrike" kern="1200" cap="none" spc="-75" normalizeH="0" baseline="0" noProof="0" dirty="0">
                <a:ln>
                  <a:noFill/>
                </a:ln>
                <a:solidFill>
                  <a:srgbClr val="000000"/>
                </a:solidFill>
                <a:effectLst/>
                <a:uLnTx/>
                <a:uFillTx/>
                <a:latin typeface="Calibri" panose="020F0502020204030204"/>
                <a:ea typeface="+mn-ea"/>
                <a:cs typeface="Calibri"/>
              </a:rPr>
              <a:t> </a:t>
            </a:r>
            <a:r>
              <a:rPr kumimoji="0" lang="en-US" sz="1400" b="1" i="0" u="none" strike="noStrike" kern="1200" cap="none" spc="-75" normalizeH="0" baseline="0" noProof="0" dirty="0">
                <a:ln>
                  <a:noFill/>
                </a:ln>
                <a:solidFill>
                  <a:srgbClr val="000000"/>
                </a:solidFill>
                <a:effectLst/>
                <a:uLnTx/>
                <a:uFillTx/>
                <a:latin typeface="Calibri" panose="020F0502020204030204"/>
                <a:ea typeface="+mn-ea"/>
                <a:cs typeface="Calibri"/>
              </a:rPr>
              <a:t>32 – 35 </a:t>
            </a:r>
            <a:r>
              <a:rPr kumimoji="0" sz="1400" b="0" i="0" u="none" strike="noStrike" kern="1200" cap="none" spc="0" normalizeH="0" baseline="0" noProof="0" dirty="0">
                <a:ln>
                  <a:noFill/>
                </a:ln>
                <a:solidFill>
                  <a:srgbClr val="000000"/>
                </a:solidFill>
                <a:effectLst/>
                <a:uLnTx/>
                <a:uFillTx/>
                <a:latin typeface="Calibri" panose="020F0502020204030204"/>
                <a:ea typeface="+mn-ea"/>
                <a:cs typeface="Calibri"/>
              </a:rPr>
              <a:t>–</a:t>
            </a:r>
            <a:r>
              <a:rPr kumimoji="0" sz="1400" b="0" i="0" u="none" strike="noStrike" kern="1200" cap="none" spc="-30" normalizeH="0" baseline="0" noProof="0" dirty="0">
                <a:ln>
                  <a:noFill/>
                </a:ln>
                <a:solidFill>
                  <a:srgbClr val="000000"/>
                </a:solidFill>
                <a:effectLst/>
                <a:uLnTx/>
                <a:uFillTx/>
                <a:latin typeface="Calibri" panose="020F0502020204030204"/>
                <a:ea typeface="+mn-ea"/>
                <a:cs typeface="Calibri"/>
              </a:rPr>
              <a:t> </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Calibri"/>
              </a:rPr>
              <a: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Martin, E., Jordan, A., M (2017). Substance Use Disorder Peer Supervision Competencies.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http://www.williamwhitepapers.com/pr/dlm_uploads/Peer-Supervision-Competencies-2017.pdf</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Slide 42 -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Ballard, K., Haagenson, D., Christiansen, L., Damgaard, G., Halstead, J., Jason, R., Joyner, J., </a:t>
            </a: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O'sullivan</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 Ne-</a:t>
            </a: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Bc</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 Silvestre, J., Cahill, M., Radtke, B., &amp; 	Alexander, M. (n.d.). Scope of Nursing Practice Decision-Making Framework of Nurse Executives (AONE), and the National League for Nursing (NLN), in 	collaboration with the National Council of State Boards of Nursing (NCSBN) determined that a uniform tool (scope of.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hlinkClick r:id="rId6"/>
              </a:rPr>
              <a:t>https://www.ncsbn.org/public-f</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hlinkClick r:id="rId6"/>
              </a:rPr>
              <a:t>iles</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hlinkClick r:id="rId6"/>
              </a:rPr>
              <a:t>/2016JNR_Decision-Making-Framework.pdf</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dirty="0">
                <a:ln>
                  <a:noFill/>
                </a:ln>
                <a:solidFill>
                  <a:srgbClr val="000000"/>
                </a:solidFill>
                <a:effectLst/>
                <a:uLnTx/>
                <a:uFillTx/>
                <a:latin typeface="Calibri" panose="020F0502020204030204"/>
                <a:ea typeface="+mn-ea"/>
                <a:cs typeface="Calibri"/>
              </a:rPr>
              <a:t>Slide</a:t>
            </a:r>
            <a:r>
              <a:rPr kumimoji="0" sz="1400" b="1" i="0" u="none" strike="noStrike" kern="1200" cap="none" spc="-45" normalizeH="0" baseline="0" noProof="0" dirty="0">
                <a:ln>
                  <a:noFill/>
                </a:ln>
                <a:solidFill>
                  <a:srgbClr val="000000"/>
                </a:solidFill>
                <a:effectLst/>
                <a:uLnTx/>
                <a:uFillTx/>
                <a:latin typeface="Calibri" panose="020F0502020204030204"/>
                <a:ea typeface="+mn-ea"/>
                <a:cs typeface="Calibri"/>
              </a:rPr>
              <a:t> </a:t>
            </a:r>
            <a:r>
              <a:rPr kumimoji="0" lang="en-US" sz="1400" b="1" i="0" u="none" strike="noStrike" kern="1200" cap="none" spc="-45" normalizeH="0" baseline="0" noProof="0" dirty="0">
                <a:ln>
                  <a:noFill/>
                </a:ln>
                <a:solidFill>
                  <a:srgbClr val="000000"/>
                </a:solidFill>
                <a:effectLst/>
                <a:uLnTx/>
                <a:uFillTx/>
                <a:latin typeface="Calibri" panose="020F0502020204030204"/>
                <a:ea typeface="+mn-ea"/>
                <a:cs typeface="Calibri"/>
              </a:rPr>
              <a:t>44</a:t>
            </a:r>
            <a:r>
              <a:rPr kumimoji="0" sz="1400" b="1" i="0" u="none" strike="noStrike" kern="1200" cap="none" spc="-25" normalizeH="0" baseline="0" noProof="0" dirty="0">
                <a:ln>
                  <a:noFill/>
                </a:ln>
                <a:solidFill>
                  <a:srgbClr val="000000"/>
                </a:solidFill>
                <a:effectLst/>
                <a:uLnTx/>
                <a:uFillTx/>
                <a:latin typeface="Calibri" panose="020F0502020204030204"/>
                <a:ea typeface="+mn-ea"/>
                <a:cs typeface="Calibri"/>
              </a:rPr>
              <a:t> </a:t>
            </a:r>
            <a:r>
              <a:rPr kumimoji="0" lang="en-US" sz="1400" b="1" i="0" u="none" strike="noStrike" kern="1200" cap="none" spc="-25" normalizeH="0" baseline="0" noProof="0" dirty="0">
                <a:ln>
                  <a:noFill/>
                </a:ln>
                <a:solidFill>
                  <a:srgbClr val="000000"/>
                </a:solidFill>
                <a:effectLst/>
                <a:uLnTx/>
                <a:uFillTx/>
                <a:latin typeface="Calibri" panose="020F0502020204030204"/>
                <a:ea typeface="+mn-ea"/>
                <a:cs typeface="Calibri"/>
              </a:rPr>
              <a:t>&amp; 43 </a:t>
            </a:r>
            <a:r>
              <a:rPr kumimoji="0" sz="1400" b="0" i="0" u="none" strike="noStrike" kern="1200" cap="none" spc="0" normalizeH="0" baseline="0" noProof="0" dirty="0">
                <a:ln>
                  <a:noFill/>
                </a:ln>
                <a:solidFill>
                  <a:srgbClr val="000000"/>
                </a:solidFill>
                <a:effectLst/>
                <a:uLnTx/>
                <a:uFillTx/>
                <a:latin typeface="Calibri" panose="020F0502020204030204"/>
                <a:ea typeface="+mn-ea"/>
                <a:cs typeface="Calibri"/>
              </a:rPr>
              <a:t>-</a:t>
            </a:r>
            <a:r>
              <a:rPr kumimoji="0" sz="1400" b="0" i="0" u="none" strike="noStrike" kern="1200" cap="none" spc="-30" normalizeH="0" baseline="0" noProof="0" dirty="0">
                <a:ln>
                  <a:noFill/>
                </a:ln>
                <a:solidFill>
                  <a:srgbClr val="000000"/>
                </a:solidFill>
                <a:effectLst/>
                <a:uLnTx/>
                <a:uFillTx/>
                <a:latin typeface="Calibri" panose="020F0502020204030204"/>
                <a:ea typeface="+mn-ea"/>
                <a:cs typeface="Calibri"/>
              </a:rPr>
              <a:t>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Ballard, K., Haagenson, D., Christiansen, L., Damgaard, G., Halstead, J., Jason, R., Joyner, J., </a:t>
            </a: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O'sullivan</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 Ne-</a:t>
            </a: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Bc</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 Silvestre, J., Cahill, M., Radtke, B., &amp; A	</a:t>
            </a: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lexander</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M. (2016). Scope of Nursing Practice Decision-Making Framework of Nurse Executives (AONE), and the National League for Nursing (NLN), in 		collaboration with the National Council of State Boards of Nursing (NCSBN).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hlinkClick r:id="rId6"/>
              </a:rPr>
              <a:t>https://www.ncsbn.org/public-files/2016JNR_Decision-Making-Framework.pdf</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000000"/>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dirty="0">
                <a:ln>
                  <a:noFill/>
                </a:ln>
                <a:solidFill>
                  <a:srgbClr val="000000"/>
                </a:solidFill>
                <a:effectLst/>
                <a:uLnTx/>
                <a:uFillTx/>
                <a:latin typeface="Calibri" panose="020F0502020204030204"/>
                <a:ea typeface="+mn-ea"/>
                <a:cs typeface="Calibri"/>
              </a:rPr>
              <a:t>Slide</a:t>
            </a:r>
            <a:r>
              <a:rPr kumimoji="0" sz="1400" b="1" i="0" u="none" strike="noStrike" kern="1200" cap="none" spc="-50" normalizeH="0" baseline="0" noProof="0" dirty="0">
                <a:ln>
                  <a:noFill/>
                </a:ln>
                <a:solidFill>
                  <a:srgbClr val="000000"/>
                </a:solidFill>
                <a:effectLst/>
                <a:uLnTx/>
                <a:uFillTx/>
                <a:latin typeface="Calibri" panose="020F0502020204030204"/>
                <a:ea typeface="+mn-ea"/>
                <a:cs typeface="Calibri"/>
              </a:rPr>
              <a:t> </a:t>
            </a: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Calibri"/>
              </a:rPr>
              <a:t>47</a:t>
            </a:r>
            <a:r>
              <a:rPr kumimoji="0" sz="1400" b="0" i="0" u="none" strike="noStrike" kern="1200" cap="none" spc="0" normalizeH="0" baseline="0" noProof="0" dirty="0">
                <a:ln>
                  <a:noFill/>
                </a:ln>
                <a:solidFill>
                  <a:srgbClr val="000000"/>
                </a:solidFill>
                <a:effectLst/>
                <a:uLnTx/>
                <a:uFillTx/>
                <a:latin typeface="Calibri" panose="020F0502020204030204"/>
                <a:ea typeface="+mn-ea"/>
                <a:cs typeface="Calibri"/>
              </a:rPr>
              <a:t>-</a:t>
            </a:r>
            <a:r>
              <a:rPr kumimoji="0" sz="1400" b="0" i="0" u="none" strike="noStrike" kern="1200" cap="none" spc="-40" normalizeH="0" baseline="0" noProof="0" dirty="0">
                <a:ln>
                  <a:noFill/>
                </a:ln>
                <a:solidFill>
                  <a:srgbClr val="000000"/>
                </a:solidFill>
                <a:effectLst/>
                <a:uLnTx/>
                <a:uFillTx/>
                <a:latin typeface="Calibri" panose="020F0502020204030204"/>
                <a:ea typeface="+mn-ea"/>
                <a:cs typeface="Calibri"/>
              </a:rPr>
              <a:t>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Falatah R, Alfi E. Perceived Autonomy and Anticipated Turnover: The Mediation Role of Burnout Among Critical Care Nurses. Healthcare 	(Basel). 2025 Mar 17;13(6):652. </a:t>
            </a:r>
            <a:r>
              <a:rPr kumimoji="0" 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doi</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10.3390/healthcare13060652. PMID: 40150502; PMCID: PMC11942011.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sz="1400" b="1" i="0" u="none" strike="noStrike" kern="1200" cap="none" spc="0" normalizeH="0" baseline="0" noProof="0" dirty="0">
                <a:ln>
                  <a:noFill/>
                </a:ln>
                <a:solidFill>
                  <a:srgbClr val="000000"/>
                </a:solidFill>
                <a:effectLst/>
                <a:uLnTx/>
                <a:uFillTx/>
                <a:latin typeface="Calibri" panose="020F0502020204030204"/>
                <a:ea typeface="+mn-ea"/>
                <a:cs typeface="Calibri"/>
              </a:rPr>
              <a:t>Slide</a:t>
            </a:r>
            <a:r>
              <a:rPr kumimoji="0" sz="1400" b="1" i="0" u="none" strike="noStrike" kern="1200" cap="none" spc="-30" normalizeH="0" baseline="0" noProof="0" dirty="0">
                <a:ln>
                  <a:noFill/>
                </a:ln>
                <a:solidFill>
                  <a:srgbClr val="000000"/>
                </a:solidFill>
                <a:effectLst/>
                <a:uLnTx/>
                <a:uFillTx/>
                <a:latin typeface="Calibri" panose="020F0502020204030204"/>
                <a:ea typeface="+mn-ea"/>
                <a:cs typeface="Calibri"/>
              </a:rPr>
              <a:t> </a:t>
            </a:r>
            <a:r>
              <a:rPr kumimoji="0" lang="en-US" sz="1400" b="1" i="0" u="none" strike="noStrike" kern="1200" cap="none" spc="-30" normalizeH="0" baseline="0" noProof="0" dirty="0">
                <a:ln>
                  <a:noFill/>
                </a:ln>
                <a:solidFill>
                  <a:srgbClr val="000000"/>
                </a:solidFill>
                <a:effectLst/>
                <a:uLnTx/>
                <a:uFillTx/>
                <a:latin typeface="Calibri" panose="020F0502020204030204"/>
                <a:ea typeface="+mn-ea"/>
                <a:cs typeface="Calibri"/>
              </a:rPr>
              <a:t>4</a:t>
            </a: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Calibri"/>
              </a:rPr>
              <a:t>8</a:t>
            </a:r>
            <a:r>
              <a:rPr kumimoji="0" sz="1400" b="1" i="0" u="none" strike="noStrike" kern="1200" cap="none" spc="-10" normalizeH="0" baseline="0" noProof="0" dirty="0">
                <a:ln>
                  <a:noFill/>
                </a:ln>
                <a:solidFill>
                  <a:srgbClr val="000000"/>
                </a:solidFill>
                <a:effectLst/>
                <a:uLnTx/>
                <a:uFillTx/>
                <a:latin typeface="Calibri" panose="020F0502020204030204"/>
                <a:ea typeface="+mn-ea"/>
                <a:cs typeface="Calibri"/>
              </a:rPr>
              <a:t> </a:t>
            </a:r>
            <a:r>
              <a:rPr kumimoji="0" sz="1400" b="0" i="0" u="none" strike="noStrike" kern="1200" cap="none" spc="0" normalizeH="0" baseline="0" noProof="0" dirty="0">
                <a:ln>
                  <a:noFill/>
                </a:ln>
                <a:solidFill>
                  <a:srgbClr val="000000"/>
                </a:solidFill>
                <a:effectLst/>
                <a:uLnTx/>
                <a:uFillTx/>
                <a:latin typeface="Calibri" panose="020F0502020204030204"/>
                <a:ea typeface="+mn-ea"/>
                <a:cs typeface="Calibri"/>
              </a:rPr>
              <a:t>-</a:t>
            </a:r>
            <a:r>
              <a:rPr kumimoji="0" sz="1400" b="0" i="0" u="none" strike="noStrike" kern="1200" cap="none" spc="-15" normalizeH="0" baseline="0" noProof="0" dirty="0">
                <a:ln>
                  <a:noFill/>
                </a:ln>
                <a:solidFill>
                  <a:srgbClr val="000000"/>
                </a:solidFill>
                <a:effectLst/>
                <a:uLnTx/>
                <a:uFillTx/>
                <a:latin typeface="Calibri" panose="020F0502020204030204"/>
                <a:ea typeface="+mn-ea"/>
                <a:cs typeface="Calibri"/>
              </a:rPr>
              <a:t>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Zimmerman A, Johnas J, Determan AC, Cambern K, Gerlach D. Reducing Team Burnout Through Enhanced Scope of Practice for Nursing Assistive 	Personnel. J Nurses Prof Dev. 2023 Nov-Dec 01;39(6):E217-E221. </a:t>
            </a: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doi</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10.1097/NND.0000000000000954. </a:t>
            </a: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Epub</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2023 Apr 4. PMID: 37015032.</a:t>
            </a:r>
          </a:p>
          <a:p>
            <a:pPr marL="12700" marR="5080" lvl="0" indent="0" algn="l" defTabSz="914400" rtl="0" eaLnBrk="1" fontAlgn="auto" latinLnBrk="0" hangingPunct="1">
              <a:lnSpc>
                <a:spcPct val="114999"/>
              </a:lnSpc>
              <a:spcBef>
                <a:spcPts val="1105"/>
              </a:spcBef>
              <a:spcAft>
                <a:spcPts val="0"/>
              </a:spcAft>
              <a:buClrTx/>
              <a:buSzTx/>
              <a:buFontTx/>
              <a:buNone/>
              <a:tabLst/>
              <a:defRPr/>
            </a:pPr>
            <a:endParaRPr kumimoji="0" sz="1400" b="0" i="0" u="none" strike="noStrike" kern="1200" cap="none" spc="0" normalizeH="0" baseline="0" noProof="0" dirty="0">
              <a:ln>
                <a:noFill/>
              </a:ln>
              <a:solidFill>
                <a:srgbClr val="000000"/>
              </a:solidFill>
              <a:effectLst/>
              <a:uLnTx/>
              <a:uFillTx/>
              <a:latin typeface="Calibri" panose="020F0502020204030204"/>
              <a:ea typeface="+mn-ea"/>
              <a:cs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949AA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3" name="object 3"/>
          <p:cNvPicPr/>
          <p:nvPr/>
        </p:nvPicPr>
        <p:blipFill>
          <a:blip r:embed="rId3" cstate="email">
            <a:extLst>
              <a:ext uri="{28A0092B-C50C-407E-A947-70E740481C1C}">
                <a14:useLocalDpi xmlns:a14="http://schemas.microsoft.com/office/drawing/2010/main"/>
              </a:ext>
            </a:extLst>
          </a:blip>
          <a:stretch>
            <a:fillRect/>
          </a:stretch>
        </p:blipFill>
        <p:spPr>
          <a:xfrm>
            <a:off x="3173793" y="4965572"/>
            <a:ext cx="1303939" cy="819795"/>
          </a:xfrm>
          <a:prstGeom prst="rect">
            <a:avLst/>
          </a:prstGeom>
        </p:spPr>
      </p:pic>
      <p:pic>
        <p:nvPicPr>
          <p:cNvPr id="4" name="object 4"/>
          <p:cNvPicPr/>
          <p:nvPr/>
        </p:nvPicPr>
        <p:blipFill>
          <a:blip r:embed="rId4" cstate="email">
            <a:extLst>
              <a:ext uri="{28A0092B-C50C-407E-A947-70E740481C1C}">
                <a14:useLocalDpi xmlns:a14="http://schemas.microsoft.com/office/drawing/2010/main"/>
              </a:ext>
            </a:extLst>
          </a:blip>
          <a:stretch>
            <a:fillRect/>
          </a:stretch>
        </p:blipFill>
        <p:spPr>
          <a:xfrm>
            <a:off x="5033695" y="5080434"/>
            <a:ext cx="4509757" cy="590051"/>
          </a:xfrm>
          <a:prstGeom prst="rect">
            <a:avLst/>
          </a:prstGeom>
        </p:spPr>
      </p:pic>
      <p:sp>
        <p:nvSpPr>
          <p:cNvPr id="5" name="object 5"/>
          <p:cNvSpPr/>
          <p:nvPr/>
        </p:nvSpPr>
        <p:spPr>
          <a:xfrm>
            <a:off x="4732045" y="4818164"/>
            <a:ext cx="47625" cy="1217295"/>
          </a:xfrm>
          <a:custGeom>
            <a:avLst/>
            <a:gdLst/>
            <a:ahLst/>
            <a:cxnLst/>
            <a:rect l="l" t="t" r="r" b="b"/>
            <a:pathLst>
              <a:path w="47625" h="1217295">
                <a:moveTo>
                  <a:pt x="47345" y="0"/>
                </a:moveTo>
                <a:lnTo>
                  <a:pt x="0" y="0"/>
                </a:lnTo>
                <a:lnTo>
                  <a:pt x="0" y="1216926"/>
                </a:lnTo>
                <a:lnTo>
                  <a:pt x="47345" y="1216926"/>
                </a:lnTo>
                <a:lnTo>
                  <a:pt x="47345" y="0"/>
                </a:lnTo>
                <a:close/>
              </a:path>
            </a:pathLst>
          </a:custGeom>
          <a:solidFill>
            <a:srgbClr val="2C3478">
              <a:alpha val="38037"/>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object 6"/>
          <p:cNvPicPr/>
          <p:nvPr/>
        </p:nvPicPr>
        <p:blipFill>
          <a:blip r:embed="rId5" cstate="email">
            <a:extLst>
              <a:ext uri="{28A0092B-C50C-407E-A947-70E740481C1C}">
                <a14:useLocalDpi xmlns:a14="http://schemas.microsoft.com/office/drawing/2010/main"/>
              </a:ext>
            </a:extLst>
          </a:blip>
          <a:stretch>
            <a:fillRect/>
          </a:stretch>
        </p:blipFill>
        <p:spPr>
          <a:xfrm>
            <a:off x="2987548" y="2340864"/>
            <a:ext cx="6236855" cy="2048509"/>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Pitt Colors">
      <a:dk1>
        <a:srgbClr val="003594"/>
      </a:dk1>
      <a:lt1>
        <a:srgbClr val="FFFFFF"/>
      </a:lt1>
      <a:dk2>
        <a:srgbClr val="FFB81C"/>
      </a:dk2>
      <a:lt2>
        <a:srgbClr val="E7E6E6"/>
      </a:lt2>
      <a:accent1>
        <a:srgbClr val="003594"/>
      </a:accent1>
      <a:accent2>
        <a:srgbClr val="FFB81C"/>
      </a:accent2>
      <a:accent3>
        <a:srgbClr val="B87333"/>
      </a:accent3>
      <a:accent4>
        <a:srgbClr val="C8C9C7"/>
      </a:accent4>
      <a:accent5>
        <a:srgbClr val="66B2E3"/>
      </a:accent5>
      <a:accent6>
        <a:srgbClr val="770538"/>
      </a:accent6>
      <a:hlink>
        <a:srgbClr val="000000"/>
      </a:hlink>
      <a:folHlink>
        <a:srgbClr val="000000"/>
      </a:folHlink>
    </a:clrScheme>
    <a:fontScheme name="Roboto">
      <a:majorFont>
        <a:latin typeface="Roboto Black"/>
        <a:ea typeface=""/>
        <a:cs typeface=""/>
      </a:majorFont>
      <a:minorFont>
        <a:latin typeface="Roboto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Custom 5">
      <a:dk1>
        <a:srgbClr val="000000"/>
      </a:dk1>
      <a:lt1>
        <a:srgbClr val="FFFFFF"/>
      </a:lt1>
      <a:dk2>
        <a:srgbClr val="53585F"/>
      </a:dk2>
      <a:lt2>
        <a:srgbClr val="DCDEE0"/>
      </a:lt2>
      <a:accent1>
        <a:srgbClr val="3C45A0"/>
      </a:accent1>
      <a:accent2>
        <a:srgbClr val="4D6089"/>
      </a:accent2>
      <a:accent3>
        <a:srgbClr val="959FCF"/>
      </a:accent3>
      <a:accent4>
        <a:srgbClr val="CB7D73"/>
      </a:accent4>
      <a:accent5>
        <a:srgbClr val="D0514D"/>
      </a:accent5>
      <a:accent6>
        <a:srgbClr val="ED2F31"/>
      </a:accent6>
      <a:hlink>
        <a:srgbClr val="0000FF"/>
      </a:hlink>
      <a:folHlink>
        <a:srgbClr val="8D00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15E1B9AE4639B14BBF883D08B2823EAB" ma:contentTypeVersion="25" ma:contentTypeDescription="Create a new document." ma:contentTypeScope="" ma:versionID="1128e1f3fe45fa585ed5ae7cc5f6de45">
  <xsd:schema xmlns:xsd="http://www.w3.org/2001/XMLSchema" xmlns:xs="http://www.w3.org/2001/XMLSchema" xmlns:p="http://schemas.microsoft.com/office/2006/metadata/properties" xmlns:ns1="http://schemas.microsoft.com/sharepoint/v3" xmlns:ns2="ba516c2e-2337-4fd1-b351-3b2416ecab68" xmlns:ns3="e2a3c3e7-7426-4151-8c50-1673f5abcf0a" targetNamespace="http://schemas.microsoft.com/office/2006/metadata/properties" ma:root="true" ma:fieldsID="6c6cc95a6fbcae2d3e19a1eb62a96033" ns1:_="" ns2:_="" ns3:_="">
    <xsd:import namespace="http://schemas.microsoft.com/sharepoint/v3"/>
    <xsd:import namespace="ba516c2e-2337-4fd1-b351-3b2416ecab68"/>
    <xsd:import namespace="e2a3c3e7-7426-4151-8c50-1673f5abcf0a"/>
    <xsd:element name="properties">
      <xsd:complexType>
        <xsd:sequence>
          <xsd:element name="documentManagement">
            <xsd:complexType>
              <xsd:all>
                <xsd:element ref="ns2:MediaServiceMetadata" minOccurs="0"/>
                <xsd:element ref="ns2:MediaServiceFastMetadata" minOccurs="0"/>
                <xsd:element ref="ns2:Stakeholder" minOccurs="0"/>
                <xsd:element ref="ns2:DocumentType" minOccurs="0"/>
                <xsd:element ref="ns2:BriefSummary" minOccurs="0"/>
                <xsd:element ref="ns2:Sign_x002d_OffStatu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DateTaken" minOccurs="0"/>
                <xsd:element ref="ns2:MediaLengthInSeconds" minOccurs="0"/>
                <xsd:element ref="ns2:lcf76f155ced4ddcb4097134ff3c332f" minOccurs="0"/>
                <xsd:element ref="ns3:TaxCatchAll" minOccurs="0"/>
                <xsd:element ref="ns3:_dlc_DocId" minOccurs="0"/>
                <xsd:element ref="ns3:_dlc_DocIdUrl" minOccurs="0"/>
                <xsd:element ref="ns3:_dlc_DocIdPersistId" minOccurs="0"/>
                <xsd:element ref="ns2:MediaServiceObjectDetectorVersions" minOccurs="0"/>
                <xsd:element ref="ns2:MediaServiceSearchProperti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33" nillable="true" ma:displayName="Unified Compliance Policy Properties" ma:hidden="true" ma:internalName="_ip_UnifiedCompliancePolicyProperties">
      <xsd:simpleType>
        <xsd:restriction base="dms:Note"/>
      </xsd:simpleType>
    </xsd:element>
    <xsd:element name="_ip_UnifiedCompliancePolicyUIAction" ma:index="3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a516c2e-2337-4fd1-b351-3b2416ecab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Stakeholder" ma:index="10" nillable="true" ma:displayName="Stakeholder" ma:format="Dropdown" ma:internalName="Stakeholder">
      <xsd:complexType>
        <xsd:complexContent>
          <xsd:extension base="dms:MultiChoice">
            <xsd:sequence>
              <xsd:element name="Value" maxOccurs="unbounded" minOccurs="0" nillable="true">
                <xsd:simpleType>
                  <xsd:restriction base="dms:Choice">
                    <xsd:enumeration value="Funder - DHS"/>
                    <xsd:enumeration value="MCO"/>
                    <xsd:enumeration value="Alliance Medical Services"/>
                    <xsd:enumeration value="AIDS Care Group"/>
                    <xsd:enumeration value="Butler Memorial Hospital"/>
                    <xsd:enumeration value="CASA Trinity"/>
                    <xsd:enumeration value="Clearfield-Jefferson Drug and Alcohol Commission"/>
                    <xsd:enumeration value="Clinical Outcomes Group"/>
                    <xsd:enumeration value="CleanSlate Centers"/>
                    <xsd:enumeration value="Community Health and Dental Care"/>
                    <xsd:enumeration value="Crossroads Counseling"/>
                    <xsd:enumeration value="Crozer-Chester"/>
                    <xsd:enumeration value="Dunmore Comprehensive"/>
                    <xsd:enumeration value="ESPER Treatment Center"/>
                    <xsd:enumeration value="Family First Health"/>
                    <xsd:enumeration value="Family Service Association"/>
                    <xsd:enumeration value="Gateway Rehabilitation"/>
                    <xsd:enumeration value="Geisinger"/>
                    <xsd:enumeration value="Hamilton Health Center"/>
                    <xsd:enumeration value="Highlands Hospital"/>
                    <xsd:enumeration value="Lancaster General Hospital"/>
                    <xsd:enumeration value="Magee Women's Hospital of UPMC"/>
                    <xsd:enumeration value="Miners Medical Center"/>
                    <xsd:enumeration value="Mt. Pocono Medical Center"/>
                    <xsd:enumeration value="Neighborhood Health Centers of the Lehigh Valley"/>
                    <xsd:enumeration value="New Directions Treatment Services"/>
                    <xsd:enumeration value="Pathways to Housing PA"/>
                    <xsd:enumeration value="Penn Foundation"/>
                    <xsd:enumeration value="Penn Presbyterian Medical Center (Mothers Matter Program is BH)"/>
                    <xsd:enumeration value="PA Counseling-Dauphin"/>
                    <xsd:enumeration value="PA Counseling-York"/>
                    <xsd:enumeration value="Public Health Management Corporation"/>
                    <xsd:enumeration value="Pyramid Healthcare, Inc"/>
                    <xsd:enumeration value="Reading Hospital"/>
                    <xsd:enumeration value="Resources for Human Development"/>
                    <xsd:enumeration value="SPHS- Care Center"/>
                    <xsd:enumeration value="SPHS-Mon Valley"/>
                    <xsd:enumeration value="Tadiso"/>
                    <xsd:enumeration value="Temple University"/>
                    <xsd:enumeration value="The Wright Center"/>
                    <xsd:enumeration value="Thomas Jefferson- MATER"/>
                    <xsd:enumeration value="Thomas Jefferson- NARP"/>
                    <xsd:enumeration value="Treatment Trends"/>
                    <xsd:enumeration value="TW Ponessa and Associates"/>
                    <xsd:enumeration value="University of PGH Physicians"/>
                    <xsd:enumeration value="Wedge Medical"/>
                    <xsd:enumeration value="West Penn Allegheny"/>
                    <xsd:enumeration value="WPIC of UPMC"/>
                    <xsd:enumeration value="Internal"/>
                  </xsd:restriction>
                </xsd:simpleType>
              </xsd:element>
            </xsd:sequence>
          </xsd:extension>
        </xsd:complexContent>
      </xsd:complexType>
    </xsd:element>
    <xsd:element name="DocumentType" ma:index="11" nillable="true" ma:displayName="Document Type" ma:default="None" ma:format="Dropdown" ma:internalName="DocumentType">
      <xsd:simpleType>
        <xsd:restriction base="dms:Choice">
          <xsd:enumeration value="Data"/>
          <xsd:enumeration value="Implementation Plan/Guide"/>
          <xsd:enumeration value="Special Project"/>
          <xsd:enumeration value="Strategic Plan"/>
          <xsd:enumeration value="Presentation"/>
          <xsd:enumeration value="Meeting Material"/>
          <xsd:enumeration value="None"/>
        </xsd:restriction>
      </xsd:simpleType>
    </xsd:element>
    <xsd:element name="BriefSummary" ma:index="12" nillable="true" ma:displayName="Brief Summary" ma:format="Dropdown" ma:internalName="BriefSummary">
      <xsd:simpleType>
        <xsd:restriction base="dms:Text">
          <xsd:maxLength value="255"/>
        </xsd:restriction>
      </xsd:simpleType>
    </xsd:element>
    <xsd:element name="Sign_x002d_OffStatus" ma:index="13" nillable="true" ma:displayName="Sign-Off Status" ma:format="Dropdown" ma:internalName="Sign_x002d_OffStatus">
      <xsd:simpleType>
        <xsd:restriction base="dms:Choice">
          <xsd:enumeration value="Draft"/>
          <xsd:enumeration value="Final"/>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DateTaken" ma:index="22" nillable="true" ma:displayName="MediaServiceDateTaken" ma:hidden="true" ma:internalName="MediaServiceDateTaken"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7b90debd-ee09-4e04-a4c4-812a7ed26de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0" nillable="true" ma:displayName="MediaServiceObjectDetectorVersions" ma:hidden="true" ma:indexed="true" ma:internalName="MediaServiceObjectDetectorVersions" ma:readOnly="true">
      <xsd:simpleType>
        <xsd:restriction base="dms:Text"/>
      </xsd:simpleType>
    </xsd:element>
    <xsd:element name="MediaServiceSearchProperties" ma:index="31" nillable="true" ma:displayName="MediaServiceSearchProperties" ma:hidden="true" ma:internalName="MediaServiceSearchProperties" ma:readOnly="true">
      <xsd:simpleType>
        <xsd:restriction base="dms:Note"/>
      </xsd:simpleType>
    </xsd:element>
    <xsd:element name="MediaServiceBillingMetadata" ma:index="3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a3c3e7-7426-4151-8c50-1673f5abcf0a"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afa9bf98-66fd-4dd5-9a1b-2628c94cfb20}" ma:internalName="TaxCatchAll" ma:showField="CatchAllData" ma:web="e2a3c3e7-7426-4151-8c50-1673f5abcf0a">
      <xsd:complexType>
        <xsd:complexContent>
          <xsd:extension base="dms:MultiChoiceLookup">
            <xsd:sequence>
              <xsd:element name="Value" type="dms:Lookup" maxOccurs="unbounded" minOccurs="0" nillable="true"/>
            </xsd:sequence>
          </xsd:extension>
        </xsd:complexContent>
      </xsd:complexType>
    </xsd:element>
    <xsd:element name="_dlc_DocId" ma:index="27" nillable="true" ma:displayName="Document ID Value" ma:description="The value of the document ID assigned to this item." ma:indexed="true" ma:internalName="_dlc_DocId" ma:readOnly="true">
      <xsd:simpleType>
        <xsd:restriction base="dms:Text"/>
      </xsd:simpleType>
    </xsd:element>
    <xsd:element name="_dlc_DocIdUrl" ma:index="2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9"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e2a3c3e7-7426-4151-8c50-1673f5abcf0a">P2A3NJ5CMAVY-993345139-52837</_dlc_DocId>
    <DocumentType xmlns="ba516c2e-2337-4fd1-b351-3b2416ecab68">None</DocumentType>
    <_dlc_DocIdUrl xmlns="e2a3c3e7-7426-4151-8c50-1673f5abcf0a">
      <Url>https://pitt.sharepoint.com/sites/PERU.CHI/_layouts/15/DocIdRedir.aspx?ID=P2A3NJ5CMAVY-993345139-52837</Url>
      <Description>P2A3NJ5CMAVY-993345139-52837</Description>
    </_dlc_DocIdUrl>
    <Sign_x002d_OffStatus xmlns="ba516c2e-2337-4fd1-b351-3b2416ecab68" xsi:nil="true"/>
    <_ip_UnifiedCompliancePolicyUIAction xmlns="http://schemas.microsoft.com/sharepoint/v3" xsi:nil="true"/>
    <Stakeholder xmlns="ba516c2e-2337-4fd1-b351-3b2416ecab68" xsi:nil="true"/>
    <lcf76f155ced4ddcb4097134ff3c332f xmlns="ba516c2e-2337-4fd1-b351-3b2416ecab68">
      <Terms xmlns="http://schemas.microsoft.com/office/infopath/2007/PartnerControls"/>
    </lcf76f155ced4ddcb4097134ff3c332f>
    <_ip_UnifiedCompliancePolicyProperties xmlns="http://schemas.microsoft.com/sharepoint/v3" xsi:nil="true"/>
    <BriefSummary xmlns="ba516c2e-2337-4fd1-b351-3b2416ecab68" xsi:nil="true"/>
    <TaxCatchAll xmlns="e2a3c3e7-7426-4151-8c50-1673f5abcf0a" xsi:nil="true"/>
  </documentManagement>
</p:properties>
</file>

<file path=customXml/itemProps1.xml><?xml version="1.0" encoding="utf-8"?>
<ds:datastoreItem xmlns:ds="http://schemas.openxmlformats.org/officeDocument/2006/customXml" ds:itemID="{F3B8E53D-4D28-42AA-96B7-5FC63D41D328}">
  <ds:schemaRefs>
    <ds:schemaRef ds:uri="http://schemas.microsoft.com/sharepoint/v3/contenttype/forms"/>
  </ds:schemaRefs>
</ds:datastoreItem>
</file>

<file path=customXml/itemProps2.xml><?xml version="1.0" encoding="utf-8"?>
<ds:datastoreItem xmlns:ds="http://schemas.openxmlformats.org/officeDocument/2006/customXml" ds:itemID="{A15AD605-1D0F-4751-9063-13D611A28603}">
  <ds:schemaRefs>
    <ds:schemaRef ds:uri="http://schemas.microsoft.com/sharepoint/events"/>
  </ds:schemaRefs>
</ds:datastoreItem>
</file>

<file path=customXml/itemProps3.xml><?xml version="1.0" encoding="utf-8"?>
<ds:datastoreItem xmlns:ds="http://schemas.openxmlformats.org/officeDocument/2006/customXml" ds:itemID="{87D36B12-1B77-4DA6-9633-0D8E98854F24}">
  <ds:schemaRefs>
    <ds:schemaRef ds:uri="ba516c2e-2337-4fd1-b351-3b2416ecab68"/>
    <ds:schemaRef ds:uri="e2a3c3e7-7426-4151-8c50-1673f5abcf0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0E0D67CA-976D-440E-88A0-7559BC8C0F83}">
  <ds:schemaRefs>
    <ds:schemaRef ds:uri="http://purl.org/dc/elements/1.1/"/>
    <ds:schemaRef ds:uri="http://purl.org/dc/dcmitype/"/>
    <ds:schemaRef ds:uri="http://www.w3.org/XML/1998/namespace"/>
    <ds:schemaRef ds:uri="http://schemas.microsoft.com/office/2006/metadata/properties"/>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e2a3c3e7-7426-4151-8c50-1673f5abcf0a"/>
    <ds:schemaRef ds:uri="ba516c2e-2337-4fd1-b351-3b2416ecab68"/>
    <ds:schemaRef ds:uri="http://schemas.microsoft.com/sharepoint/v3"/>
  </ds:schemaRefs>
</ds:datastoreItem>
</file>

<file path=docMetadata/LabelInfo.xml><?xml version="1.0" encoding="utf-8"?>
<clbl:labelList xmlns:clbl="http://schemas.microsoft.com/office/2020/mipLabelMetadata">
  <clbl:label id="{9ef9f489-e0a0-4eeb-87cc-3a526112fd0d}" enabled="0" method="" siteId="{9ef9f489-e0a0-4eeb-87cc-3a526112fd0d}" removed="1"/>
</clbl:labelList>
</file>

<file path=docProps/app.xml><?xml version="1.0" encoding="utf-8"?>
<Properties xmlns="http://schemas.openxmlformats.org/officeDocument/2006/extended-properties" xmlns:vt="http://schemas.openxmlformats.org/officeDocument/2006/docPropsVTypes">
  <Template>office theme</Template>
  <TotalTime>1658</TotalTime>
  <Words>5145</Words>
  <Application>Microsoft Office PowerPoint</Application>
  <PresentationFormat>Widescreen</PresentationFormat>
  <Paragraphs>402</Paragraphs>
  <Slides>53</Slides>
  <Notes>30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53</vt:i4>
      </vt:variant>
    </vt:vector>
  </HeadingPairs>
  <TitlesOfParts>
    <vt:vector size="61" baseType="lpstr">
      <vt:lpstr>Aptos</vt:lpstr>
      <vt:lpstr>Arial</vt:lpstr>
      <vt:lpstr>Calibri</vt:lpstr>
      <vt:lpstr>Cambria</vt:lpstr>
      <vt:lpstr>Roboto Medium</vt:lpstr>
      <vt:lpstr>Wingdings</vt:lpstr>
      <vt:lpstr>Office Theme</vt:lpstr>
      <vt:lpstr>1_Office Theme</vt:lpstr>
      <vt:lpstr>Welcome!  While we wait to start, please review ways to navigate this webinar.</vt:lpstr>
      <vt:lpstr>Housekeeping</vt:lpstr>
      <vt:lpstr>Continuing Education Information​</vt:lpstr>
      <vt:lpstr>Disclosures</vt:lpstr>
      <vt:lpstr>Disclaimer</vt:lpstr>
      <vt:lpstr>Mutual Agreement </vt:lpstr>
      <vt:lpstr>Mutual Agreement (continued)</vt:lpstr>
      <vt:lpstr>Acknowledgements</vt:lpstr>
      <vt:lpstr>PowerPoint Presentation</vt:lpstr>
      <vt:lpstr>PowerPoint Presentation</vt:lpstr>
      <vt:lpstr>PowerPoint Presentation</vt:lpstr>
      <vt:lpstr>PowerPoint Presentation</vt:lpstr>
      <vt:lpstr>Define Recovery Support Services</vt:lpstr>
      <vt:lpstr>Origins of PRSS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 Summarize: </vt:lpstr>
      <vt:lpstr>PowerPoint Presentation</vt:lpstr>
      <vt:lpstr>Sources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Baisden, Francesca</dc:creator>
  <cp:lastModifiedBy>J Ashenayi</cp:lastModifiedBy>
  <cp:revision>8</cp:revision>
  <dcterms:created xsi:type="dcterms:W3CDTF">2026-01-26T18:24:24Z</dcterms:created>
  <dcterms:modified xsi:type="dcterms:W3CDTF">2026-09-16T13:34:54Z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0x01010015E1B9AE4639B14BBF883D08B2823EAB</vt:lpwstr>
  </property>
  <property fmtid="{D5CDD505-2E9C-101B-9397-08002B2CF9AE}" pid="3" name="_dlc_DocIdItemGuid">
    <vt:lpwstr>496183ae-da9d-45ab-8c5f-d66dc82e1607</vt:lpwstr>
  </property>
  <property fmtid="{D5CDD505-2E9C-101B-9397-08002B2CF9AE}" pid="4" name="MediaServiceImageTags">
    <vt:lpwstr/>
  </property>
</Properties>
</file>