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0"/>
  </p:notesMasterIdLst>
  <p:handoutMasterIdLst>
    <p:handoutMasterId r:id="rId11"/>
  </p:handoutMasterIdLst>
  <p:sldIdLst>
    <p:sldId id="302" r:id="rId5"/>
    <p:sldId id="304" r:id="rId6"/>
    <p:sldId id="305" r:id="rId7"/>
    <p:sldId id="306" r:id="rId8"/>
    <p:sldId id="307" r:id="rId9"/>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56">
          <p15:clr>
            <a:srgbClr val="A4A3A4"/>
          </p15:clr>
        </p15:guide>
        <p15:guide id="2" pos="286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104A"/>
    <a:srgbClr val="FFFFFF"/>
    <a:srgbClr val="904199"/>
    <a:srgbClr val="1B104A"/>
    <a:srgbClr val="8B2E74"/>
    <a:srgbClr val="79808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817C196-25AD-4C49-AF3C-EA7564F50F1F}" v="1" dt="2026-09-18T13:57:21.6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8" d="100"/>
          <a:sy n="138" d="100"/>
        </p:scale>
        <p:origin x="834" y="120"/>
      </p:cViewPr>
      <p:guideLst>
        <p:guide orient="horz" pos="1656"/>
        <p:guide pos="286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ullen, Marissa" userId="7491489e-2331-42ca-94c8-2cd32d4a9818" providerId="ADAL" clId="{44DB37A7-11BD-4ED5-ADE3-4F6B5C3B4F84}"/>
    <pc:docChg chg="custSel modSld">
      <pc:chgData name="Cullen, Marissa" userId="7491489e-2331-42ca-94c8-2cd32d4a9818" providerId="ADAL" clId="{44DB37A7-11BD-4ED5-ADE3-4F6B5C3B4F84}" dt="2026-09-18T13:58:25.149" v="270" actId="207"/>
      <pc:docMkLst>
        <pc:docMk/>
      </pc:docMkLst>
      <pc:sldChg chg="modSp mod">
        <pc:chgData name="Cullen, Marissa" userId="7491489e-2331-42ca-94c8-2cd32d4a9818" providerId="ADAL" clId="{44DB37A7-11BD-4ED5-ADE3-4F6B5C3B4F84}" dt="2026-09-18T13:58:25.149" v="270" actId="207"/>
        <pc:sldMkLst>
          <pc:docMk/>
          <pc:sldMk cId="426407986" sldId="305"/>
        </pc:sldMkLst>
        <pc:spChg chg="mod">
          <ac:chgData name="Cullen, Marissa" userId="7491489e-2331-42ca-94c8-2cd32d4a9818" providerId="ADAL" clId="{44DB37A7-11BD-4ED5-ADE3-4F6B5C3B4F84}" dt="2026-09-18T13:58:25.149" v="270" actId="207"/>
          <ac:spMkLst>
            <pc:docMk/>
            <pc:sldMk cId="426407986" sldId="305"/>
            <ac:spMk id="3" creationId="{7DFDBE45-D466-714D-F951-D5049BE06DD3}"/>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51FE40E-0EB6-4E48-899D-2D88198D4ED2}" type="datetimeFigureOut">
              <a:rPr lang="en-US" smtClean="0"/>
              <a:t>9/18/2026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EE488BB-9BED-8544-A677-20570A7DCFDC}" type="slidenum">
              <a:rPr lang="en-US" smtClean="0"/>
              <a:t>‹#›</a:t>
            </a:fld>
            <a:endParaRPr lang="en-US"/>
          </a:p>
        </p:txBody>
      </p:sp>
    </p:spTree>
    <p:extLst>
      <p:ext uri="{BB962C8B-B14F-4D97-AF65-F5344CB8AC3E}">
        <p14:creationId xmlns:p14="http://schemas.microsoft.com/office/powerpoint/2010/main" val="382092019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51BF6C1-D610-C14F-97C6-C121B7E5A4AA}" type="datetimeFigureOut">
              <a:rPr lang="en-US" smtClean="0"/>
              <a:t>9/18/2026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9557F8D-41A5-3C4A-A462-FE7C10BECEC1}" type="slidenum">
              <a:rPr lang="en-US" smtClean="0"/>
              <a:t>‹#›</a:t>
            </a:fld>
            <a:endParaRPr lang="en-US"/>
          </a:p>
        </p:txBody>
      </p:sp>
    </p:spTree>
    <p:extLst>
      <p:ext uri="{BB962C8B-B14F-4D97-AF65-F5344CB8AC3E}">
        <p14:creationId xmlns:p14="http://schemas.microsoft.com/office/powerpoint/2010/main" val="378785452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Content One Colum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lvl1pPr algn="l">
              <a:defRPr sz="3600" b="0" i="0">
                <a:solidFill>
                  <a:schemeClr val="tx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457200" y="1200151"/>
            <a:ext cx="8229600" cy="3394472"/>
          </a:xfrm>
          <a:prstGeom prst="rect">
            <a:avLst/>
          </a:prstGeom>
        </p:spPr>
        <p:txBody>
          <a:bodyPr/>
          <a:lstStyle>
            <a:lvl1pPr marL="0" indent="0">
              <a:buNone/>
              <a:defRPr sz="1600" b="0" i="0">
                <a:solidFill>
                  <a:schemeClr val="bg2">
                    <a:lumMod val="10000"/>
                  </a:schemeClr>
                </a:solidFill>
                <a:latin typeface="+mn-lt"/>
                <a:cs typeface="Arial" panose="020B0604020202020204" pitchFamily="34" charset="0"/>
              </a:defRPr>
            </a:lvl1pPr>
            <a:lvl2pPr marL="457200" indent="0">
              <a:buNone/>
              <a:defRPr sz="1600">
                <a:solidFill>
                  <a:schemeClr val="bg2">
                    <a:lumMod val="10000"/>
                  </a:schemeClr>
                </a:solidFill>
                <a:latin typeface="+mn-lt"/>
              </a:defRPr>
            </a:lvl2pPr>
            <a:lvl3pPr marL="914400" indent="0">
              <a:buNone/>
              <a:defRPr sz="1600">
                <a:solidFill>
                  <a:schemeClr val="bg2">
                    <a:lumMod val="10000"/>
                  </a:schemeClr>
                </a:solidFill>
                <a:latin typeface="+mn-lt"/>
              </a:defRPr>
            </a:lvl3pPr>
            <a:lvl4pPr marL="1371600" indent="0">
              <a:buNone/>
              <a:defRPr sz="1600">
                <a:solidFill>
                  <a:schemeClr val="bg2">
                    <a:lumMod val="10000"/>
                  </a:schemeClr>
                </a:solidFill>
                <a:latin typeface="+mn-lt"/>
              </a:defRPr>
            </a:lvl4pPr>
            <a:lvl5pPr marL="1828800" indent="0">
              <a:buNone/>
              <a:defRPr sz="1600">
                <a:solidFill>
                  <a:schemeClr val="bg2">
                    <a:lumMod val="10000"/>
                  </a:schemeClr>
                </a:solidFill>
                <a:latin typeface="+mn-lt"/>
              </a:defRPr>
            </a:lvl5pPr>
          </a:lstStyle>
          <a:p>
            <a:pPr lvl="0"/>
            <a:r>
              <a:rPr lang="en-US"/>
              <a:t>Click to edit Master text style</a:t>
            </a:r>
          </a:p>
        </p:txBody>
      </p:sp>
      <p:sp>
        <p:nvSpPr>
          <p:cNvPr id="4" name="Slide Number Placeholder 6"/>
          <p:cNvSpPr>
            <a:spLocks noGrp="1"/>
          </p:cNvSpPr>
          <p:nvPr>
            <p:ph type="sldNum" sz="quarter" idx="12"/>
          </p:nvPr>
        </p:nvSpPr>
        <p:spPr>
          <a:xfrm>
            <a:off x="251125" y="4767263"/>
            <a:ext cx="2133600" cy="273844"/>
          </a:xfrm>
          <a:prstGeom prst="rect">
            <a:avLst/>
          </a:prstGeom>
        </p:spPr>
        <p:txBody>
          <a:bodyPr/>
          <a:lstStyle/>
          <a:p>
            <a:fld id="{8A38FAF8-786F-7C4F-9F1B-B820815ED72A}" type="slidenum">
              <a:rPr lang="en-US" smtClean="0"/>
              <a:t>‹#›</a:t>
            </a:fld>
            <a:endParaRPr lang="en-US"/>
          </a:p>
        </p:txBody>
      </p:sp>
    </p:spTree>
    <p:extLst>
      <p:ext uri="{BB962C8B-B14F-4D97-AF65-F5344CB8AC3E}">
        <p14:creationId xmlns:p14="http://schemas.microsoft.com/office/powerpoint/2010/main" val="31608256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Two Colum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lvl1pPr algn="l">
              <a:defRPr sz="3600" b="0" i="0">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idx="1" hasCustomPrompt="1"/>
          </p:nvPr>
        </p:nvSpPr>
        <p:spPr>
          <a:xfrm>
            <a:off x="457200" y="1200151"/>
            <a:ext cx="8229600" cy="3073269"/>
          </a:xfrm>
          <a:prstGeom prst="rect">
            <a:avLst/>
          </a:prstGeom>
        </p:spPr>
        <p:txBody>
          <a:bodyPr numCol="2"/>
          <a:lstStyle>
            <a:lvl1pPr marL="0" indent="0">
              <a:buNone/>
              <a:defRPr sz="1600" b="0" i="0">
                <a:solidFill>
                  <a:schemeClr val="bg2">
                    <a:lumMod val="10000"/>
                  </a:schemeClr>
                </a:solidFill>
                <a:latin typeface="Arial" panose="020B0604020202020204" pitchFamily="34" charset="0"/>
                <a:cs typeface="Arial" panose="020B0604020202020204" pitchFamily="34" charset="0"/>
              </a:defRPr>
            </a:lvl1pPr>
            <a:lvl2pPr marL="457200" indent="0">
              <a:buNone/>
              <a:defRPr sz="1400">
                <a:solidFill>
                  <a:schemeClr val="bg2">
                    <a:lumMod val="10000"/>
                  </a:schemeClr>
                </a:solidFill>
              </a:defRPr>
            </a:lvl2pPr>
            <a:lvl3pPr marL="914400" indent="0">
              <a:buNone/>
              <a:defRPr sz="1400">
                <a:solidFill>
                  <a:schemeClr val="bg2">
                    <a:lumMod val="10000"/>
                  </a:schemeClr>
                </a:solidFill>
              </a:defRPr>
            </a:lvl3pPr>
            <a:lvl4pPr marL="1371600" indent="0">
              <a:buNone/>
              <a:defRPr sz="1400">
                <a:solidFill>
                  <a:schemeClr val="bg2">
                    <a:lumMod val="10000"/>
                  </a:schemeClr>
                </a:solidFill>
              </a:defRPr>
            </a:lvl4pPr>
            <a:lvl5pPr marL="1828800" indent="0">
              <a:buNone/>
              <a:defRPr sz="1600">
                <a:solidFill>
                  <a:schemeClr val="bg2">
                    <a:lumMod val="10000"/>
                  </a:schemeClr>
                </a:solidFill>
              </a:defRPr>
            </a:lvl5pPr>
          </a:lstStyle>
          <a:p>
            <a:pPr lvl="0"/>
            <a:r>
              <a:rPr lang="en-US"/>
              <a:t>Column one</a:t>
            </a:r>
          </a:p>
          <a:p>
            <a:pPr lvl="0"/>
            <a:br>
              <a:rPr lang="en-US"/>
            </a:br>
            <a:endParaRPr lang="en-US"/>
          </a:p>
          <a:p>
            <a:pPr lvl="0"/>
            <a:endParaRPr lang="en-US"/>
          </a:p>
          <a:p>
            <a:pPr lvl="0"/>
            <a:endParaRPr lang="en-US"/>
          </a:p>
          <a:p>
            <a:pPr lvl="0"/>
            <a:endParaRPr lang="en-US"/>
          </a:p>
          <a:p>
            <a:pPr lvl="0"/>
            <a:endParaRPr lang="en-US"/>
          </a:p>
          <a:p>
            <a:pPr lvl="0"/>
            <a:endParaRPr lang="en-US"/>
          </a:p>
          <a:p>
            <a:pPr lvl="0"/>
            <a:endParaRPr lang="en-US"/>
          </a:p>
          <a:p>
            <a:pPr lvl="0"/>
            <a:endParaRPr lang="en-US"/>
          </a:p>
          <a:p>
            <a:pPr lvl="0"/>
            <a:r>
              <a:rPr lang="en-US"/>
              <a:t>Column Two</a:t>
            </a:r>
          </a:p>
          <a:p>
            <a:pPr lvl="4"/>
            <a:endParaRPr lang="en-US"/>
          </a:p>
        </p:txBody>
      </p:sp>
      <p:sp>
        <p:nvSpPr>
          <p:cNvPr id="4" name="Slide Number Placeholder 6"/>
          <p:cNvSpPr>
            <a:spLocks noGrp="1"/>
          </p:cNvSpPr>
          <p:nvPr>
            <p:ph type="sldNum" sz="quarter" idx="12"/>
          </p:nvPr>
        </p:nvSpPr>
        <p:spPr>
          <a:xfrm>
            <a:off x="251125" y="4767263"/>
            <a:ext cx="2133600" cy="273844"/>
          </a:xfrm>
          <a:prstGeom prst="rect">
            <a:avLst/>
          </a:prstGeom>
        </p:spPr>
        <p:txBody>
          <a:bodyPr/>
          <a:lstStyle/>
          <a:p>
            <a:fld id="{8A38FAF8-786F-7C4F-9F1B-B820815ED72A}" type="slidenum">
              <a:rPr lang="en-US" smtClean="0"/>
              <a:t>‹#›</a:t>
            </a:fld>
            <a:endParaRPr lang="en-US"/>
          </a:p>
        </p:txBody>
      </p:sp>
    </p:spTree>
    <p:extLst>
      <p:ext uri="{BB962C8B-B14F-4D97-AF65-F5344CB8AC3E}">
        <p14:creationId xmlns:p14="http://schemas.microsoft.com/office/powerpoint/2010/main" val="24234240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Slide Number Placeholder 6"/>
          <p:cNvSpPr>
            <a:spLocks noGrp="1"/>
          </p:cNvSpPr>
          <p:nvPr>
            <p:ph type="sldNum" sz="quarter" idx="4"/>
          </p:nvPr>
        </p:nvSpPr>
        <p:spPr>
          <a:xfrm>
            <a:off x="251125" y="4767263"/>
            <a:ext cx="2133600" cy="273844"/>
          </a:xfrm>
          <a:prstGeom prst="rect">
            <a:avLst/>
          </a:prstGeom>
        </p:spPr>
        <p:txBody>
          <a:bodyPr/>
          <a:lstStyle/>
          <a:p>
            <a:fld id="{8A38FAF8-786F-7C4F-9F1B-B820815ED72A}" type="slidenum">
              <a:rPr lang="en-US" smtClean="0"/>
              <a:t>‹#›</a:t>
            </a:fld>
            <a:endParaRPr lang="en-US"/>
          </a:p>
        </p:txBody>
      </p:sp>
    </p:spTree>
    <p:extLst>
      <p:ext uri="{BB962C8B-B14F-4D97-AF65-F5344CB8AC3E}">
        <p14:creationId xmlns:p14="http://schemas.microsoft.com/office/powerpoint/2010/main" val="19111546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0">
            <a:extLst>
              <a:ext uri="{FF2B5EF4-FFF2-40B4-BE49-F238E27FC236}">
                <a16:creationId xmlns:a16="http://schemas.microsoft.com/office/drawing/2014/main" id="{64B37CB2-B3B7-A441-A8D0-FA38AADBDF0B}"/>
              </a:ext>
            </a:extLst>
          </p:cNvPr>
          <p:cNvSpPr>
            <a:spLocks noGrp="1"/>
          </p:cNvSpPr>
          <p:nvPr>
            <p:ph type="title" hasCustomPrompt="1"/>
          </p:nvPr>
        </p:nvSpPr>
        <p:spPr>
          <a:xfrm>
            <a:off x="3909526" y="1530220"/>
            <a:ext cx="4665306" cy="1567543"/>
          </a:xfrm>
          <a:prstGeom prst="rect">
            <a:avLst/>
          </a:prstGeom>
        </p:spPr>
        <p:txBody>
          <a:bodyPr vert="horz" anchor="ctr" anchorCtr="0"/>
          <a:lstStyle>
            <a:lvl1pPr algn="l">
              <a:defRPr sz="3200" b="0" i="0">
                <a:solidFill>
                  <a:srgbClr val="FFFFFF"/>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5C3EFCC1-8DF3-4645-8FBB-43C7F6DB7687}"/>
              </a:ext>
            </a:extLst>
          </p:cNvPr>
          <p:cNvSpPr>
            <a:spLocks noGrp="1"/>
          </p:cNvSpPr>
          <p:nvPr>
            <p:ph type="subTitle" idx="1"/>
          </p:nvPr>
        </p:nvSpPr>
        <p:spPr>
          <a:xfrm>
            <a:off x="3909526" y="3097763"/>
            <a:ext cx="4758612" cy="768609"/>
          </a:xfrm>
          <a:prstGeom prst="rect">
            <a:avLst/>
          </a:prstGeom>
        </p:spPr>
        <p:txBody>
          <a:bodyPr/>
          <a:lstStyle>
            <a:lvl1pPr marL="0" indent="0" algn="l">
              <a:buNone/>
              <a:defRPr sz="2400" b="0" i="0">
                <a:solidFill>
                  <a:srgbClr val="FFFFFF"/>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24050357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Title 10"/>
          <p:cNvSpPr>
            <a:spLocks noGrp="1"/>
          </p:cNvSpPr>
          <p:nvPr>
            <p:ph type="title" hasCustomPrompt="1"/>
          </p:nvPr>
        </p:nvSpPr>
        <p:spPr>
          <a:xfrm>
            <a:off x="3909526" y="1530220"/>
            <a:ext cx="4665306" cy="1567543"/>
          </a:xfrm>
          <a:prstGeom prst="rect">
            <a:avLst/>
          </a:prstGeom>
        </p:spPr>
        <p:txBody>
          <a:bodyPr vert="horz" anchor="ctr" anchorCtr="0"/>
          <a:lstStyle>
            <a:lvl1pPr algn="l">
              <a:defRPr sz="3200" b="0" i="0">
                <a:latin typeface="Arial" panose="020B0604020202020204" pitchFamily="34" charset="0"/>
                <a:cs typeface="Arial" panose="020B0604020202020204" pitchFamily="34" charset="0"/>
              </a:defRPr>
            </a:lvl1pPr>
          </a:lstStyle>
          <a:p>
            <a:r>
              <a:rPr lang="en-US"/>
              <a:t>CLICK TO EDIT MASTER TITLE STYLE</a:t>
            </a:r>
          </a:p>
        </p:txBody>
      </p:sp>
      <p:sp>
        <p:nvSpPr>
          <p:cNvPr id="16" name="Subtitle 2"/>
          <p:cNvSpPr>
            <a:spLocks noGrp="1"/>
          </p:cNvSpPr>
          <p:nvPr>
            <p:ph type="subTitle" idx="1"/>
          </p:nvPr>
        </p:nvSpPr>
        <p:spPr>
          <a:xfrm>
            <a:off x="3909526" y="3097763"/>
            <a:ext cx="4758612" cy="768609"/>
          </a:xfrm>
          <a:prstGeom prst="rect">
            <a:avLst/>
          </a:prstGeom>
        </p:spPr>
        <p:txBody>
          <a:bodyPr/>
          <a:lstStyle>
            <a:lvl1pPr marL="0" indent="0" algn="l">
              <a:buNone/>
              <a:defRPr sz="2400" b="0" i="0">
                <a:solidFill>
                  <a:schemeClr val="tx2"/>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7405745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Title 10"/>
          <p:cNvSpPr>
            <a:spLocks noGrp="1"/>
          </p:cNvSpPr>
          <p:nvPr>
            <p:ph type="title" hasCustomPrompt="1"/>
          </p:nvPr>
        </p:nvSpPr>
        <p:spPr>
          <a:xfrm>
            <a:off x="3909526" y="1530220"/>
            <a:ext cx="4665306" cy="1567543"/>
          </a:xfrm>
          <a:prstGeom prst="rect">
            <a:avLst/>
          </a:prstGeom>
        </p:spPr>
        <p:txBody>
          <a:bodyPr vert="horz" anchor="ctr" anchorCtr="0"/>
          <a:lstStyle>
            <a:lvl1pPr algn="l">
              <a:defRPr sz="3200" b="0" i="0">
                <a:latin typeface="Arial" panose="020B0604020202020204" pitchFamily="34" charset="0"/>
                <a:cs typeface="Arial" panose="020B0604020202020204" pitchFamily="34" charset="0"/>
              </a:defRPr>
            </a:lvl1pPr>
          </a:lstStyle>
          <a:p>
            <a:r>
              <a:rPr lang="en-US"/>
              <a:t>CLICK TO EDIT MASTER TITLE STYLE</a:t>
            </a:r>
          </a:p>
        </p:txBody>
      </p:sp>
      <p:sp>
        <p:nvSpPr>
          <p:cNvPr id="16" name="Subtitle 2"/>
          <p:cNvSpPr>
            <a:spLocks noGrp="1"/>
          </p:cNvSpPr>
          <p:nvPr>
            <p:ph type="subTitle" idx="1"/>
          </p:nvPr>
        </p:nvSpPr>
        <p:spPr>
          <a:xfrm>
            <a:off x="3909526" y="3097763"/>
            <a:ext cx="4758612" cy="768609"/>
          </a:xfrm>
          <a:prstGeom prst="rect">
            <a:avLst/>
          </a:prstGeom>
        </p:spPr>
        <p:txBody>
          <a:bodyPr/>
          <a:lstStyle>
            <a:lvl1pPr marL="0" indent="0" algn="l">
              <a:buNone/>
              <a:defRPr sz="2400" b="0" i="0">
                <a:solidFill>
                  <a:schemeClr val="tx2"/>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40047644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Title 10"/>
          <p:cNvSpPr>
            <a:spLocks noGrp="1"/>
          </p:cNvSpPr>
          <p:nvPr>
            <p:ph type="title" hasCustomPrompt="1"/>
          </p:nvPr>
        </p:nvSpPr>
        <p:spPr>
          <a:xfrm>
            <a:off x="3909526" y="1530220"/>
            <a:ext cx="4665306" cy="1567543"/>
          </a:xfrm>
          <a:prstGeom prst="rect">
            <a:avLst/>
          </a:prstGeom>
        </p:spPr>
        <p:txBody>
          <a:bodyPr vert="horz" anchor="ctr" anchorCtr="0"/>
          <a:lstStyle>
            <a:lvl1pPr algn="l">
              <a:defRPr sz="3200" b="0" i="0">
                <a:solidFill>
                  <a:srgbClr val="FFFFFF"/>
                </a:solidFill>
                <a:latin typeface="Arial" panose="020B0604020202020204" pitchFamily="34" charset="0"/>
                <a:cs typeface="Arial" panose="020B0604020202020204" pitchFamily="34" charset="0"/>
              </a:defRPr>
            </a:lvl1pPr>
          </a:lstStyle>
          <a:p>
            <a:r>
              <a:rPr lang="en-US"/>
              <a:t>CLICK TO EDIT MASTER TITLE STYLE</a:t>
            </a:r>
          </a:p>
        </p:txBody>
      </p:sp>
      <p:sp>
        <p:nvSpPr>
          <p:cNvPr id="16" name="Subtitle 2"/>
          <p:cNvSpPr>
            <a:spLocks noGrp="1"/>
          </p:cNvSpPr>
          <p:nvPr>
            <p:ph type="subTitle" idx="1"/>
          </p:nvPr>
        </p:nvSpPr>
        <p:spPr>
          <a:xfrm>
            <a:off x="3909526" y="3097763"/>
            <a:ext cx="4758612" cy="768609"/>
          </a:xfrm>
          <a:prstGeom prst="rect">
            <a:avLst/>
          </a:prstGeom>
        </p:spPr>
        <p:txBody>
          <a:bodyPr/>
          <a:lstStyle>
            <a:lvl1pPr marL="0" indent="0" algn="l">
              <a:buNone/>
              <a:defRPr sz="2400" b="0" i="0">
                <a:solidFill>
                  <a:srgbClr val="FFFFFF"/>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693336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Title 10"/>
          <p:cNvSpPr>
            <a:spLocks noGrp="1"/>
          </p:cNvSpPr>
          <p:nvPr>
            <p:ph type="title" hasCustomPrompt="1"/>
          </p:nvPr>
        </p:nvSpPr>
        <p:spPr>
          <a:xfrm>
            <a:off x="261257" y="1530220"/>
            <a:ext cx="8201608" cy="1567543"/>
          </a:xfrm>
          <a:prstGeom prst="rect">
            <a:avLst/>
          </a:prstGeom>
        </p:spPr>
        <p:txBody>
          <a:bodyPr vert="horz" anchor="ctr" anchorCtr="0"/>
          <a:lstStyle>
            <a:lvl1pPr algn="l">
              <a:defRPr sz="3200" b="0" i="0">
                <a:solidFill>
                  <a:schemeClr val="tx1"/>
                </a:solidFill>
                <a:latin typeface="Arial" panose="020B0604020202020204" pitchFamily="34" charset="0"/>
                <a:cs typeface="Arial" panose="020B0604020202020204" pitchFamily="34" charset="0"/>
              </a:defRPr>
            </a:lvl1pPr>
          </a:lstStyle>
          <a:p>
            <a:r>
              <a:rPr lang="en-US"/>
              <a:t>CLICK TO EDIT MASTER TITLE STYLE</a:t>
            </a:r>
          </a:p>
        </p:txBody>
      </p:sp>
      <p:sp>
        <p:nvSpPr>
          <p:cNvPr id="16" name="Subtitle 2"/>
          <p:cNvSpPr>
            <a:spLocks noGrp="1"/>
          </p:cNvSpPr>
          <p:nvPr>
            <p:ph type="subTitle" idx="1"/>
          </p:nvPr>
        </p:nvSpPr>
        <p:spPr>
          <a:xfrm>
            <a:off x="261257" y="3097763"/>
            <a:ext cx="8201608" cy="768609"/>
          </a:xfrm>
          <a:prstGeom prst="rect">
            <a:avLst/>
          </a:prstGeom>
        </p:spPr>
        <p:txBody>
          <a:bodyPr/>
          <a:lstStyle>
            <a:lvl1pPr marL="0" indent="0" algn="l">
              <a:buNone/>
              <a:defRPr sz="2400" b="0" i="0">
                <a:solidFill>
                  <a:srgbClr val="798083"/>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5672402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Title 10"/>
          <p:cNvSpPr>
            <a:spLocks noGrp="1"/>
          </p:cNvSpPr>
          <p:nvPr>
            <p:ph type="title" hasCustomPrompt="1"/>
          </p:nvPr>
        </p:nvSpPr>
        <p:spPr>
          <a:xfrm>
            <a:off x="261256" y="1530220"/>
            <a:ext cx="8005665" cy="1567543"/>
          </a:xfrm>
          <a:prstGeom prst="rect">
            <a:avLst/>
          </a:prstGeom>
        </p:spPr>
        <p:txBody>
          <a:bodyPr vert="horz" anchor="ctr" anchorCtr="0"/>
          <a:lstStyle>
            <a:lvl1pPr algn="l">
              <a:defRPr sz="3200" b="0" i="0">
                <a:solidFill>
                  <a:srgbClr val="FFFFFF"/>
                </a:solidFill>
                <a:latin typeface="Arial" panose="020B0604020202020204" pitchFamily="34" charset="0"/>
                <a:cs typeface="Arial" panose="020B0604020202020204" pitchFamily="34" charset="0"/>
              </a:defRPr>
            </a:lvl1pPr>
          </a:lstStyle>
          <a:p>
            <a:r>
              <a:rPr lang="en-US"/>
              <a:t>CLICK TO EDIT MASTER TITLE STYLE</a:t>
            </a:r>
          </a:p>
        </p:txBody>
      </p:sp>
      <p:sp>
        <p:nvSpPr>
          <p:cNvPr id="16" name="Subtitle 2"/>
          <p:cNvSpPr>
            <a:spLocks noGrp="1"/>
          </p:cNvSpPr>
          <p:nvPr>
            <p:ph type="subTitle" idx="1"/>
          </p:nvPr>
        </p:nvSpPr>
        <p:spPr>
          <a:xfrm>
            <a:off x="261257" y="3097763"/>
            <a:ext cx="8005664" cy="768609"/>
          </a:xfrm>
          <a:prstGeom prst="rect">
            <a:avLst/>
          </a:prstGeom>
        </p:spPr>
        <p:txBody>
          <a:bodyPr/>
          <a:lstStyle>
            <a:lvl1pPr marL="0" indent="0" algn="l">
              <a:buNone/>
              <a:defRPr sz="2400" b="0" i="0">
                <a:solidFill>
                  <a:srgbClr val="FFFFFF"/>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0725588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Title 10"/>
          <p:cNvSpPr>
            <a:spLocks noGrp="1"/>
          </p:cNvSpPr>
          <p:nvPr>
            <p:ph type="title" hasCustomPrompt="1"/>
          </p:nvPr>
        </p:nvSpPr>
        <p:spPr>
          <a:xfrm>
            <a:off x="261257" y="1530220"/>
            <a:ext cx="8201608" cy="1567543"/>
          </a:xfrm>
          <a:prstGeom prst="rect">
            <a:avLst/>
          </a:prstGeom>
        </p:spPr>
        <p:txBody>
          <a:bodyPr vert="horz" anchor="ctr" anchorCtr="0"/>
          <a:lstStyle>
            <a:lvl1pPr algn="l">
              <a:defRPr sz="3200" b="0" i="0">
                <a:solidFill>
                  <a:schemeClr val="tx1"/>
                </a:solidFill>
                <a:latin typeface="Arial" panose="020B0604020202020204" pitchFamily="34" charset="0"/>
                <a:cs typeface="Arial" panose="020B0604020202020204" pitchFamily="34" charset="0"/>
              </a:defRPr>
            </a:lvl1pPr>
          </a:lstStyle>
          <a:p>
            <a:r>
              <a:rPr lang="en-US"/>
              <a:t>CLICK TO EDIT MASTER TITLE STYLE</a:t>
            </a:r>
          </a:p>
        </p:txBody>
      </p:sp>
      <p:sp>
        <p:nvSpPr>
          <p:cNvPr id="16" name="Subtitle 2"/>
          <p:cNvSpPr>
            <a:spLocks noGrp="1"/>
          </p:cNvSpPr>
          <p:nvPr>
            <p:ph type="subTitle" idx="1"/>
          </p:nvPr>
        </p:nvSpPr>
        <p:spPr>
          <a:xfrm>
            <a:off x="261257" y="3097763"/>
            <a:ext cx="8201608" cy="768609"/>
          </a:xfrm>
          <a:prstGeom prst="rect">
            <a:avLst/>
          </a:prstGeom>
        </p:spPr>
        <p:txBody>
          <a:bodyPr/>
          <a:lstStyle>
            <a:lvl1pPr marL="0" indent="0" algn="l">
              <a:buNone/>
              <a:defRPr sz="2400" b="0" i="0">
                <a:solidFill>
                  <a:srgbClr val="798083"/>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8679979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Title 10"/>
          <p:cNvSpPr>
            <a:spLocks noGrp="1"/>
          </p:cNvSpPr>
          <p:nvPr>
            <p:ph type="title" hasCustomPrompt="1"/>
          </p:nvPr>
        </p:nvSpPr>
        <p:spPr>
          <a:xfrm>
            <a:off x="261256" y="1530220"/>
            <a:ext cx="8005665" cy="1567543"/>
          </a:xfrm>
          <a:prstGeom prst="rect">
            <a:avLst/>
          </a:prstGeom>
        </p:spPr>
        <p:txBody>
          <a:bodyPr vert="horz" anchor="ctr" anchorCtr="0"/>
          <a:lstStyle>
            <a:lvl1pPr algn="l">
              <a:defRPr sz="3200" b="0" i="0">
                <a:solidFill>
                  <a:srgbClr val="FFFFFF"/>
                </a:solidFill>
                <a:latin typeface="Arial" panose="020B0604020202020204" pitchFamily="34" charset="0"/>
                <a:cs typeface="Arial" panose="020B0604020202020204" pitchFamily="34" charset="0"/>
              </a:defRPr>
            </a:lvl1pPr>
          </a:lstStyle>
          <a:p>
            <a:r>
              <a:rPr lang="en-US"/>
              <a:t>CLICK TO EDIT MASTER TITLE STYLE</a:t>
            </a:r>
          </a:p>
        </p:txBody>
      </p:sp>
      <p:sp>
        <p:nvSpPr>
          <p:cNvPr id="16" name="Subtitle 2"/>
          <p:cNvSpPr>
            <a:spLocks noGrp="1"/>
          </p:cNvSpPr>
          <p:nvPr>
            <p:ph type="subTitle" idx="1"/>
          </p:nvPr>
        </p:nvSpPr>
        <p:spPr>
          <a:xfrm>
            <a:off x="261257" y="3097763"/>
            <a:ext cx="8005664" cy="768609"/>
          </a:xfrm>
          <a:prstGeom prst="rect">
            <a:avLst/>
          </a:prstGeom>
        </p:spPr>
        <p:txBody>
          <a:bodyPr/>
          <a:lstStyle>
            <a:lvl1pPr marL="0" indent="0" algn="l">
              <a:buNone/>
              <a:defRPr sz="2400" b="0" i="0">
                <a:solidFill>
                  <a:srgbClr val="FFFFFF"/>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22771486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extLst>
              <a:ext uri="{BEBA8EAE-BF5A-486C-A8C5-ECC9F3942E4B}">
                <a14:imgProps xmlns:a14="http://schemas.microsoft.com/office/drawing/2010/main">
                  <a14:imgLayer r:embed="rId14">
                    <a14:imgEffect>
                      <a14:saturation sat="102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a:xfrm>
            <a:off x="255917" y="4767263"/>
            <a:ext cx="2133600" cy="274637"/>
          </a:xfrm>
          <a:prstGeom prst="rect">
            <a:avLst/>
          </a:prstGeom>
        </p:spPr>
        <p:txBody>
          <a:bodyPr vert="horz" lIns="91440" tIns="45720" rIns="91440" bIns="45720" rtlCol="0" anchor="ctr"/>
          <a:lstStyle>
            <a:lvl1pPr algn="l">
              <a:defRPr sz="1200">
                <a:solidFill>
                  <a:schemeClr val="tx1"/>
                </a:solidFill>
              </a:defRPr>
            </a:lvl1pPr>
          </a:lstStyle>
          <a:p>
            <a:fld id="{23088ACA-6532-5B47-9D60-7AF590FE3009}" type="slidenum">
              <a:rPr lang="en-US" smtClean="0"/>
              <a:pPr/>
              <a:t>‹#›</a:t>
            </a:fld>
            <a:endParaRPr lang="en-US"/>
          </a:p>
        </p:txBody>
      </p:sp>
    </p:spTree>
    <p:extLst>
      <p:ext uri="{BB962C8B-B14F-4D97-AF65-F5344CB8AC3E}">
        <p14:creationId xmlns:p14="http://schemas.microsoft.com/office/powerpoint/2010/main" val="3020266952"/>
      </p:ext>
    </p:extLst>
  </p:cSld>
  <p:clrMap bg1="lt1" tx1="dk1" bg2="lt2" tx2="dk2" accent1="accent1" accent2="accent2" accent3="accent3" accent4="accent4" accent5="accent5" accent6="accent6" hlink="hlink" folHlink="folHlink"/>
  <p:sldLayoutIdLst>
    <p:sldLayoutId id="2147483685" r:id="rId1"/>
    <p:sldLayoutId id="2147483650" r:id="rId2"/>
    <p:sldLayoutId id="2147483649" r:id="rId3"/>
    <p:sldLayoutId id="2147483661" r:id="rId4"/>
    <p:sldLayoutId id="2147483659" r:id="rId5"/>
    <p:sldLayoutId id="2147483688" r:id="rId6"/>
    <p:sldLayoutId id="2147483663" r:id="rId7"/>
    <p:sldLayoutId id="2147483664" r:id="rId8"/>
    <p:sldLayoutId id="2147483662" r:id="rId9"/>
    <p:sldLayoutId id="2147483690" r:id="rId10"/>
    <p:sldLayoutId id="2147483691"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8481C3A6-41B5-3C0E-89BE-ADF9617BFEA5}"/>
              </a:ext>
            </a:extLst>
          </p:cNvPr>
          <p:cNvSpPr>
            <a:spLocks noGrp="1"/>
          </p:cNvSpPr>
          <p:nvPr>
            <p:ph type="subTitle" idx="1"/>
          </p:nvPr>
        </p:nvSpPr>
        <p:spPr>
          <a:xfrm>
            <a:off x="3909526" y="3097763"/>
            <a:ext cx="4969298" cy="1567543"/>
          </a:xfrm>
        </p:spPr>
        <p:txBody>
          <a:bodyPr lIns="91440" tIns="45720" rIns="91440" bIns="45720" anchor="t"/>
          <a:lstStyle/>
          <a:p>
            <a:r>
              <a:rPr lang="en-US" sz="1800" dirty="0">
                <a:latin typeface="Arial"/>
                <a:cs typeface="Arial"/>
              </a:rPr>
              <a:t>Juliana Freisen</a:t>
            </a:r>
            <a:endParaRPr lang="en-US" dirty="0"/>
          </a:p>
          <a:p>
            <a:r>
              <a:rPr lang="en-US" sz="1800" dirty="0">
                <a:latin typeface="Arial"/>
                <a:cs typeface="Arial"/>
              </a:rPr>
              <a:t>PGY2 Psychiatric Pharmacy Resident</a:t>
            </a:r>
          </a:p>
          <a:p>
            <a:r>
              <a:rPr lang="en-US" sz="1800" dirty="0">
                <a:latin typeface="Arial"/>
                <a:cs typeface="Arial"/>
              </a:rPr>
              <a:t>UPMC Western Psychiatric Hospital</a:t>
            </a:r>
          </a:p>
        </p:txBody>
      </p:sp>
      <p:sp>
        <p:nvSpPr>
          <p:cNvPr id="4" name="Rectangle 1">
            <a:extLst>
              <a:ext uri="{FF2B5EF4-FFF2-40B4-BE49-F238E27FC236}">
                <a16:creationId xmlns:a16="http://schemas.microsoft.com/office/drawing/2014/main" id="{89F006DD-E50C-41F3-7B76-773D04D0D822}"/>
              </a:ext>
            </a:extLst>
          </p:cNvPr>
          <p:cNvSpPr>
            <a:spLocks noChangeArrowheads="1"/>
          </p:cNvSpPr>
          <p:nvPr/>
        </p:nvSpPr>
        <p:spPr bwMode="auto">
          <a:xfrm>
            <a:off x="0" y="-230832"/>
            <a:ext cx="6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200" b="0" i="0" u="none" strike="noStrike" cap="none" normalizeH="0" baseline="0">
                <a:ln>
                  <a:noFill/>
                </a:ln>
                <a:solidFill>
                  <a:srgbClr val="242424"/>
                </a:solidFill>
                <a:effectLst/>
                <a:latin typeface="Segoe UI" panose="020B0502040204020203" pitchFamily="34" charset="0"/>
                <a:cs typeface="Segoe UI" panose="020B0502040204020203"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 name="Rectangle 5">
            <a:extLst>
              <a:ext uri="{FF2B5EF4-FFF2-40B4-BE49-F238E27FC236}">
                <a16:creationId xmlns:a16="http://schemas.microsoft.com/office/drawing/2014/main" id="{AC5D8806-7721-5B47-D3FA-CD47D757C7BE}"/>
              </a:ext>
            </a:extLst>
          </p:cNvPr>
          <p:cNvSpPr>
            <a:spLocks noGrp="1" noChangeArrowheads="1"/>
          </p:cNvSpPr>
          <p:nvPr>
            <p:ph type="title"/>
          </p:nvPr>
        </p:nvSpPr>
        <p:spPr bwMode="auto">
          <a:xfrm>
            <a:off x="3833326" y="769511"/>
            <a:ext cx="5045498" cy="19697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dirty="0"/>
              <a:t>Catatonia in Autism Spectrum Disorder: Translating Evidence into Practice</a:t>
            </a:r>
          </a:p>
        </p:txBody>
      </p:sp>
    </p:spTree>
    <p:extLst>
      <p:ext uri="{BB962C8B-B14F-4D97-AF65-F5344CB8AC3E}">
        <p14:creationId xmlns:p14="http://schemas.microsoft.com/office/powerpoint/2010/main" val="13958388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E0525-CCB2-0580-2764-402A3C04DEF3}"/>
              </a:ext>
            </a:extLst>
          </p:cNvPr>
          <p:cNvSpPr>
            <a:spLocks noGrp="1"/>
          </p:cNvSpPr>
          <p:nvPr>
            <p:ph type="title"/>
          </p:nvPr>
        </p:nvSpPr>
        <p:spPr/>
        <p:txBody>
          <a:bodyPr/>
          <a:lstStyle/>
          <a:p>
            <a:r>
              <a:rPr lang="en-US"/>
              <a:t>Continuing Education Information</a:t>
            </a:r>
          </a:p>
        </p:txBody>
      </p:sp>
      <p:sp>
        <p:nvSpPr>
          <p:cNvPr id="3" name="Content Placeholder 2">
            <a:extLst>
              <a:ext uri="{FF2B5EF4-FFF2-40B4-BE49-F238E27FC236}">
                <a16:creationId xmlns:a16="http://schemas.microsoft.com/office/drawing/2014/main" id="{6FE99770-191E-6F56-05B2-E60BA730942D}"/>
              </a:ext>
            </a:extLst>
          </p:cNvPr>
          <p:cNvSpPr>
            <a:spLocks noGrp="1"/>
          </p:cNvSpPr>
          <p:nvPr>
            <p:ph idx="1"/>
          </p:nvPr>
        </p:nvSpPr>
        <p:spPr/>
        <p:txBody>
          <a:bodyPr/>
          <a:lstStyle/>
          <a:p>
            <a:pPr marL="0" marR="0" indent="0">
              <a:spcBef>
                <a:spcPts val="525"/>
              </a:spcBef>
              <a:spcAft>
                <a:spcPts val="525"/>
              </a:spcAft>
              <a:buNone/>
            </a:pPr>
            <a:r>
              <a:rPr lang="en-US" sz="1600">
                <a:solidFill>
                  <a:schemeClr val="bg1">
                    <a:lumMod val="50000"/>
                  </a:schemeClr>
                </a:solidFill>
                <a:effectLst/>
                <a:ea typeface="Times New Roman" panose="02020603050405020304" pitchFamily="18" charset="0"/>
                <a:cs typeface="Times New Roman"/>
              </a:rPr>
              <a:t>In support of improving patient care, the University of Pittsburgh is jointly accredited by the Accreditation Council for Continuing Medical Education (ACCME), the Accreditation Council for Pharmacy Education (ACPE), and the American Nurses Credentialing Center (ANCC), to provide continuing education for the healthcare team.</a:t>
            </a:r>
          </a:p>
          <a:p>
            <a:pPr marL="0" marR="0" indent="0">
              <a:spcBef>
                <a:spcPts val="525"/>
              </a:spcBef>
              <a:spcAft>
                <a:spcPts val="525"/>
              </a:spcAft>
              <a:buNone/>
            </a:pPr>
            <a:endParaRPr lang="en-US" sz="1600">
              <a:solidFill>
                <a:schemeClr val="bg1">
                  <a:lumMod val="50000"/>
                </a:schemeClr>
              </a:solidFill>
              <a:effectLst/>
              <a:ea typeface="Times New Roman" panose="02020603050405020304" pitchFamily="18" charset="0"/>
              <a:cs typeface="Times New Roman"/>
            </a:endParaRPr>
          </a:p>
          <a:p>
            <a:pPr marL="0" marR="0" indent="0">
              <a:lnSpc>
                <a:spcPct val="100000"/>
              </a:lnSpc>
              <a:spcBef>
                <a:spcPts val="525"/>
              </a:spcBef>
              <a:spcAft>
                <a:spcPts val="525"/>
              </a:spcAft>
              <a:buNone/>
            </a:pPr>
            <a:r>
              <a:rPr lang="en-US" sz="1600">
                <a:solidFill>
                  <a:schemeClr val="bg1">
                    <a:lumMod val="50000"/>
                  </a:schemeClr>
                </a:solidFill>
                <a:effectLst/>
                <a:ea typeface="Times New Roman" panose="02020603050405020304" pitchFamily="18" charset="0"/>
                <a:cs typeface="Times New Roman"/>
              </a:rPr>
              <a:t>Pharmacy (CPE)</a:t>
            </a:r>
          </a:p>
          <a:p>
            <a:pPr marL="0" marR="0" indent="0">
              <a:lnSpc>
                <a:spcPct val="100000"/>
              </a:lnSpc>
              <a:spcBef>
                <a:spcPts val="525"/>
              </a:spcBef>
              <a:spcAft>
                <a:spcPts val="525"/>
              </a:spcAft>
              <a:buNone/>
            </a:pPr>
            <a:r>
              <a:rPr lang="en-US" sz="1600">
                <a:solidFill>
                  <a:schemeClr val="bg1">
                    <a:lumMod val="50000"/>
                  </a:schemeClr>
                </a:solidFill>
                <a:effectLst/>
                <a:ea typeface="Times New Roman" panose="02020603050405020304" pitchFamily="18" charset="0"/>
                <a:cs typeface="Times New Roman"/>
              </a:rPr>
              <a:t>This knowledge-based activity provides </a:t>
            </a:r>
            <a:r>
              <a:rPr lang="en-US" sz="1600" b="1">
                <a:solidFill>
                  <a:schemeClr val="bg1">
                    <a:lumMod val="50000"/>
                  </a:schemeClr>
                </a:solidFill>
                <a:effectLst/>
                <a:ea typeface="Times New Roman" panose="02020603050405020304" pitchFamily="18" charset="0"/>
                <a:cs typeface="Times New Roman"/>
              </a:rPr>
              <a:t>1.0 contact hours </a:t>
            </a:r>
            <a:r>
              <a:rPr lang="en-US" sz="1600">
                <a:solidFill>
                  <a:schemeClr val="bg1">
                    <a:lumMod val="50000"/>
                  </a:schemeClr>
                </a:solidFill>
                <a:effectLst/>
                <a:ea typeface="Times New Roman" panose="02020603050405020304" pitchFamily="18" charset="0"/>
                <a:cs typeface="Times New Roman"/>
              </a:rPr>
              <a:t>of continuing pharmacy education credit</a:t>
            </a:r>
          </a:p>
          <a:p>
            <a:pPr marL="228600" marR="0">
              <a:spcBef>
                <a:spcPts val="525"/>
              </a:spcBef>
              <a:spcAft>
                <a:spcPts val="525"/>
              </a:spcAft>
            </a:pPr>
            <a:endParaRPr lang="en-US" sz="1600">
              <a:solidFill>
                <a:schemeClr val="bg1">
                  <a:lumMod val="50000"/>
                </a:schemeClr>
              </a:solidFill>
              <a:ea typeface="Times New Roman" panose="02020603050405020304" pitchFamily="18" charset="0"/>
              <a:cs typeface="Times New Roman" panose="02020603050405020304" pitchFamily="18" charset="0"/>
            </a:endParaRPr>
          </a:p>
          <a:p>
            <a:pPr marL="0" marR="0" indent="0">
              <a:spcBef>
                <a:spcPts val="525"/>
              </a:spcBef>
              <a:spcAft>
                <a:spcPts val="525"/>
              </a:spcAft>
              <a:buNone/>
            </a:pPr>
            <a:r>
              <a:rPr lang="en-US" sz="1600">
                <a:solidFill>
                  <a:schemeClr val="bg1">
                    <a:lumMod val="50000"/>
                  </a:schemeClr>
                </a:solidFill>
                <a:effectLst/>
                <a:ea typeface="Times New Roman" panose="02020603050405020304" pitchFamily="18" charset="0"/>
                <a:cs typeface="Times New Roman"/>
              </a:rPr>
              <a:t>Other health care professionals will receive a certificate of attendance confirming the number of contact hours commensurate with the extent of participation in this activity.</a:t>
            </a:r>
          </a:p>
        </p:txBody>
      </p:sp>
      <p:sp>
        <p:nvSpPr>
          <p:cNvPr id="4" name="Slide Number Placeholder 3">
            <a:extLst>
              <a:ext uri="{FF2B5EF4-FFF2-40B4-BE49-F238E27FC236}">
                <a16:creationId xmlns:a16="http://schemas.microsoft.com/office/drawing/2014/main" id="{DD5ED94B-F32A-D311-16DC-29C01256893A}"/>
              </a:ext>
            </a:extLst>
          </p:cNvPr>
          <p:cNvSpPr>
            <a:spLocks noGrp="1"/>
          </p:cNvSpPr>
          <p:nvPr>
            <p:ph type="sldNum" sz="quarter" idx="12"/>
          </p:nvPr>
        </p:nvSpPr>
        <p:spPr/>
        <p:txBody>
          <a:bodyPr/>
          <a:lstStyle/>
          <a:p>
            <a:fld id="{8A38FAF8-786F-7C4F-9F1B-B820815ED72A}" type="slidenum">
              <a:rPr lang="en-US" smtClean="0"/>
              <a:t>2</a:t>
            </a:fld>
            <a:endParaRPr lang="en-US"/>
          </a:p>
        </p:txBody>
      </p:sp>
    </p:spTree>
    <p:extLst>
      <p:ext uri="{BB962C8B-B14F-4D97-AF65-F5344CB8AC3E}">
        <p14:creationId xmlns:p14="http://schemas.microsoft.com/office/powerpoint/2010/main" val="32628838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FDDBD-A315-C41B-CCD6-614A39889EC1}"/>
              </a:ext>
            </a:extLst>
          </p:cNvPr>
          <p:cNvSpPr>
            <a:spLocks noGrp="1"/>
          </p:cNvSpPr>
          <p:nvPr>
            <p:ph type="title"/>
          </p:nvPr>
        </p:nvSpPr>
        <p:spPr/>
        <p:txBody>
          <a:bodyPr/>
          <a:lstStyle/>
          <a:p>
            <a:r>
              <a:rPr lang="en-US"/>
              <a:t>Disclosures</a:t>
            </a:r>
          </a:p>
        </p:txBody>
      </p:sp>
      <p:sp>
        <p:nvSpPr>
          <p:cNvPr id="3" name="Content Placeholder 2">
            <a:extLst>
              <a:ext uri="{FF2B5EF4-FFF2-40B4-BE49-F238E27FC236}">
                <a16:creationId xmlns:a16="http://schemas.microsoft.com/office/drawing/2014/main" id="{7DFDBE45-D466-714D-F951-D5049BE06DD3}"/>
              </a:ext>
            </a:extLst>
          </p:cNvPr>
          <p:cNvSpPr>
            <a:spLocks noGrp="1"/>
          </p:cNvSpPr>
          <p:nvPr>
            <p:ph idx="1"/>
          </p:nvPr>
        </p:nvSpPr>
        <p:spPr/>
        <p:txBody>
          <a:bodyPr/>
          <a:lstStyle/>
          <a:p>
            <a:r>
              <a:rPr lang="en-US" sz="1600" b="0" i="0" u="none" strike="noStrike" dirty="0">
                <a:solidFill>
                  <a:schemeClr val="bg1">
                    <a:lumMod val="50000"/>
                  </a:schemeClr>
                </a:solidFill>
                <a:effectLst/>
              </a:rPr>
              <a:t>Dr. Temelie does have relevant financial or other relationships with ineligible companies or provider of commercial services discussed in this CE activity. </a:t>
            </a:r>
          </a:p>
          <a:p>
            <a:pPr marL="742950" lvl="1" indent="-285750">
              <a:buFont typeface="Arial" panose="020B0604020202020204" pitchFamily="34" charset="0"/>
              <a:buChar char="•"/>
            </a:pPr>
            <a:r>
              <a:rPr lang="en-US" dirty="0">
                <a:solidFill>
                  <a:schemeClr val="bg1">
                    <a:lumMod val="50000"/>
                  </a:schemeClr>
                </a:solidFill>
              </a:rPr>
              <a:t>Consultant: Wolters Kluwer </a:t>
            </a:r>
            <a:r>
              <a:rPr lang="en-US" dirty="0" err="1">
                <a:solidFill>
                  <a:schemeClr val="bg1">
                    <a:lumMod val="50000"/>
                  </a:schemeClr>
                </a:solidFill>
              </a:rPr>
              <a:t>LexiDrug</a:t>
            </a:r>
            <a:r>
              <a:rPr lang="en-US" dirty="0">
                <a:solidFill>
                  <a:schemeClr val="bg1">
                    <a:lumMod val="50000"/>
                  </a:schemeClr>
                </a:solidFill>
              </a:rPr>
              <a:t> Consultant</a:t>
            </a:r>
            <a:endParaRPr lang="en-US" b="0" i="0" u="none" strike="noStrike" dirty="0">
              <a:solidFill>
                <a:schemeClr val="bg1">
                  <a:lumMod val="50000"/>
                </a:schemeClr>
              </a:solidFill>
              <a:effectLst/>
            </a:endParaRPr>
          </a:p>
          <a:p>
            <a:endParaRPr lang="en-US" dirty="0">
              <a:solidFill>
                <a:schemeClr val="bg1">
                  <a:lumMod val="50000"/>
                </a:schemeClr>
              </a:solidFill>
            </a:endParaRPr>
          </a:p>
          <a:p>
            <a:r>
              <a:rPr lang="en-US" sz="1600" b="0" i="0" u="none" strike="noStrike" dirty="0">
                <a:solidFill>
                  <a:schemeClr val="bg1">
                    <a:lumMod val="50000"/>
                  </a:schemeClr>
                </a:solidFill>
                <a:effectLst/>
              </a:rPr>
              <a:t>Dr. Freisen and other members of the planning committee have relevant financial relationships with any entity of producing, marketing, re-selling, or distributing health goods or services, used on, or consumed by patients to disclose</a:t>
            </a:r>
            <a:r>
              <a:rPr lang="en-US" sz="1600" b="0" i="0" dirty="0">
                <a:solidFill>
                  <a:schemeClr val="bg1">
                    <a:lumMod val="50000"/>
                  </a:schemeClr>
                </a:solidFill>
                <a:effectLst/>
              </a:rPr>
              <a:t>​.</a:t>
            </a:r>
          </a:p>
          <a:p>
            <a:endParaRPr lang="en-US" dirty="0">
              <a:solidFill>
                <a:schemeClr val="bg1">
                  <a:lumMod val="50000"/>
                </a:schemeClr>
              </a:solidFill>
            </a:endParaRPr>
          </a:p>
          <a:p>
            <a:r>
              <a:rPr lang="en-US" sz="1600" b="0" i="0" dirty="0">
                <a:solidFill>
                  <a:schemeClr val="bg1">
                    <a:lumMod val="50000"/>
                  </a:schemeClr>
                </a:solidFill>
                <a:effectLst/>
              </a:rPr>
              <a:t>All relationships have been mitigated </a:t>
            </a:r>
          </a:p>
          <a:p>
            <a:endParaRPr lang="en-US" dirty="0">
              <a:solidFill>
                <a:srgbClr val="FF0000"/>
              </a:solidFill>
            </a:endParaRPr>
          </a:p>
          <a:p>
            <a:endParaRPr lang="en-US" dirty="0">
              <a:solidFill>
                <a:srgbClr val="FF0000"/>
              </a:solidFill>
            </a:endParaRPr>
          </a:p>
        </p:txBody>
      </p:sp>
      <p:sp>
        <p:nvSpPr>
          <p:cNvPr id="4" name="Slide Number Placeholder 3">
            <a:extLst>
              <a:ext uri="{FF2B5EF4-FFF2-40B4-BE49-F238E27FC236}">
                <a16:creationId xmlns:a16="http://schemas.microsoft.com/office/drawing/2014/main" id="{0DD301C2-B19D-B295-6094-B1BE4DAE8FBE}"/>
              </a:ext>
            </a:extLst>
          </p:cNvPr>
          <p:cNvSpPr>
            <a:spLocks noGrp="1"/>
          </p:cNvSpPr>
          <p:nvPr>
            <p:ph type="sldNum" sz="quarter" idx="12"/>
          </p:nvPr>
        </p:nvSpPr>
        <p:spPr/>
        <p:txBody>
          <a:bodyPr/>
          <a:lstStyle/>
          <a:p>
            <a:fld id="{8A38FAF8-786F-7C4F-9F1B-B820815ED72A}" type="slidenum">
              <a:rPr lang="en-US" smtClean="0"/>
              <a:t>3</a:t>
            </a:fld>
            <a:endParaRPr lang="en-US"/>
          </a:p>
        </p:txBody>
      </p:sp>
    </p:spTree>
    <p:extLst>
      <p:ext uri="{BB962C8B-B14F-4D97-AF65-F5344CB8AC3E}">
        <p14:creationId xmlns:p14="http://schemas.microsoft.com/office/powerpoint/2010/main" val="4264079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6B787-30C2-59A1-82BE-A366709659CC}"/>
              </a:ext>
            </a:extLst>
          </p:cNvPr>
          <p:cNvSpPr>
            <a:spLocks noGrp="1"/>
          </p:cNvSpPr>
          <p:nvPr>
            <p:ph type="title"/>
          </p:nvPr>
        </p:nvSpPr>
        <p:spPr/>
        <p:txBody>
          <a:bodyPr/>
          <a:lstStyle/>
          <a:p>
            <a:r>
              <a:rPr lang="en-US"/>
              <a:t>Disclaimer</a:t>
            </a:r>
          </a:p>
        </p:txBody>
      </p:sp>
      <p:sp>
        <p:nvSpPr>
          <p:cNvPr id="3" name="Content Placeholder 2">
            <a:extLst>
              <a:ext uri="{FF2B5EF4-FFF2-40B4-BE49-F238E27FC236}">
                <a16:creationId xmlns:a16="http://schemas.microsoft.com/office/drawing/2014/main" id="{F4804810-E87E-818B-984F-401CE26429F1}"/>
              </a:ext>
            </a:extLst>
          </p:cNvPr>
          <p:cNvSpPr>
            <a:spLocks noGrp="1"/>
          </p:cNvSpPr>
          <p:nvPr>
            <p:ph idx="1"/>
          </p:nvPr>
        </p:nvSpPr>
        <p:spPr/>
        <p:txBody>
          <a:bodyPr/>
          <a:lstStyle/>
          <a:p>
            <a:r>
              <a:rPr lang="en-US" sz="1600" b="0" i="0" u="none" strike="noStrike">
                <a:solidFill>
                  <a:schemeClr val="bg1">
                    <a:lumMod val="50000"/>
                  </a:schemeClr>
                </a:solidFill>
                <a:effectLst/>
              </a:rPr>
              <a:t>The information presented at this Center for Continuing Education in Health Sciences program represents the views and opinions of the individual presenters, and does not constitute the opinion or endorsement of, or promotion by, the UPMC Center for Continuing Education in the Health Sciences, UPMC / University of Pittsburgh Medical Center or Affiliates and University of Pittsburgh School of Medicine. Reasonable efforts have been taken intending for educational subject matter to be presented in a balanced, unbiased fashion and in compliance with regulatory requirements. However, each program attendee must always use his/her own personal and professional judgment when considering further application of this information, particularly as it may relate to patient diagnostic or treatment decisions including, without limitation, FDA-approved uses and any off-label uses.</a:t>
            </a:r>
            <a:r>
              <a:rPr lang="en-US" sz="1600" b="0" i="0">
                <a:solidFill>
                  <a:schemeClr val="bg1">
                    <a:lumMod val="50000"/>
                  </a:schemeClr>
                </a:solidFill>
                <a:effectLst/>
              </a:rPr>
              <a:t>​</a:t>
            </a:r>
            <a:endParaRPr lang="en-US">
              <a:solidFill>
                <a:schemeClr val="bg1">
                  <a:lumMod val="50000"/>
                </a:schemeClr>
              </a:solidFill>
            </a:endParaRPr>
          </a:p>
        </p:txBody>
      </p:sp>
      <p:sp>
        <p:nvSpPr>
          <p:cNvPr id="4" name="Slide Number Placeholder 3">
            <a:extLst>
              <a:ext uri="{FF2B5EF4-FFF2-40B4-BE49-F238E27FC236}">
                <a16:creationId xmlns:a16="http://schemas.microsoft.com/office/drawing/2014/main" id="{D3731B50-74CB-75EF-9D52-3EDF2F160BEA}"/>
              </a:ext>
            </a:extLst>
          </p:cNvPr>
          <p:cNvSpPr>
            <a:spLocks noGrp="1"/>
          </p:cNvSpPr>
          <p:nvPr>
            <p:ph type="sldNum" sz="quarter" idx="12"/>
          </p:nvPr>
        </p:nvSpPr>
        <p:spPr/>
        <p:txBody>
          <a:bodyPr/>
          <a:lstStyle/>
          <a:p>
            <a:fld id="{8A38FAF8-786F-7C4F-9F1B-B820815ED72A}" type="slidenum">
              <a:rPr lang="en-US" smtClean="0"/>
              <a:t>4</a:t>
            </a:fld>
            <a:endParaRPr lang="en-US"/>
          </a:p>
        </p:txBody>
      </p:sp>
    </p:spTree>
    <p:extLst>
      <p:ext uri="{BB962C8B-B14F-4D97-AF65-F5344CB8AC3E}">
        <p14:creationId xmlns:p14="http://schemas.microsoft.com/office/powerpoint/2010/main" val="24058556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113F8-892C-D5E1-0929-79DE7ED3A92F}"/>
              </a:ext>
            </a:extLst>
          </p:cNvPr>
          <p:cNvSpPr>
            <a:spLocks noGrp="1"/>
          </p:cNvSpPr>
          <p:nvPr>
            <p:ph type="title"/>
          </p:nvPr>
        </p:nvSpPr>
        <p:spPr/>
        <p:txBody>
          <a:bodyPr/>
          <a:lstStyle/>
          <a:p>
            <a:r>
              <a:rPr lang="en-US"/>
              <a:t>Learning Objectives</a:t>
            </a:r>
          </a:p>
        </p:txBody>
      </p:sp>
      <p:sp>
        <p:nvSpPr>
          <p:cNvPr id="3" name="Content Placeholder 2">
            <a:extLst>
              <a:ext uri="{FF2B5EF4-FFF2-40B4-BE49-F238E27FC236}">
                <a16:creationId xmlns:a16="http://schemas.microsoft.com/office/drawing/2014/main" id="{89CF95D7-A2D5-312A-AB98-013F1609E16D}"/>
              </a:ext>
            </a:extLst>
          </p:cNvPr>
          <p:cNvSpPr>
            <a:spLocks noGrp="1"/>
          </p:cNvSpPr>
          <p:nvPr>
            <p:ph idx="1"/>
          </p:nvPr>
        </p:nvSpPr>
        <p:spPr/>
        <p:txBody>
          <a:bodyPr lIns="91440" tIns="45720" rIns="91440" bIns="45720" anchor="t"/>
          <a:lstStyle/>
          <a:p>
            <a:pPr marL="342900" indent="-342900">
              <a:buFont typeface="+mj-lt"/>
              <a:buAutoNum type="arabicPeriod"/>
            </a:pPr>
            <a:r>
              <a:rPr lang="en-US" dirty="0"/>
              <a:t>Describe clinical features of catatonia in patients with autism and neurodevelopmental disorders</a:t>
            </a:r>
          </a:p>
          <a:p>
            <a:pPr marL="342900" indent="-342900">
              <a:buFont typeface="+mj-lt"/>
              <a:buAutoNum type="arabicPeriod"/>
            </a:pPr>
            <a:r>
              <a:rPr lang="en-US" dirty="0"/>
              <a:t>Identify non-pharmacologic and pharmacologic treatment strategies used in the management of catatonia </a:t>
            </a:r>
          </a:p>
          <a:p>
            <a:pPr marL="342900" indent="-342900">
              <a:buFont typeface="+mj-lt"/>
              <a:buAutoNum type="arabicPeriod"/>
            </a:pPr>
            <a:r>
              <a:rPr lang="en-US" dirty="0"/>
              <a:t>Recognize medication considerations that differ in treating catatonia in the ASD population</a:t>
            </a:r>
          </a:p>
        </p:txBody>
      </p:sp>
      <p:sp>
        <p:nvSpPr>
          <p:cNvPr id="4" name="Slide Number Placeholder 3">
            <a:extLst>
              <a:ext uri="{FF2B5EF4-FFF2-40B4-BE49-F238E27FC236}">
                <a16:creationId xmlns:a16="http://schemas.microsoft.com/office/drawing/2014/main" id="{E1480010-9DB5-8755-FB80-0FDB6D271C26}"/>
              </a:ext>
            </a:extLst>
          </p:cNvPr>
          <p:cNvSpPr>
            <a:spLocks noGrp="1"/>
          </p:cNvSpPr>
          <p:nvPr>
            <p:ph type="sldNum" sz="quarter" idx="12"/>
          </p:nvPr>
        </p:nvSpPr>
        <p:spPr/>
        <p:txBody>
          <a:bodyPr/>
          <a:lstStyle/>
          <a:p>
            <a:fld id="{8A38FAF8-786F-7C4F-9F1B-B820815ED72A}" type="slidenum">
              <a:rPr lang="en-US" smtClean="0"/>
              <a:t>5</a:t>
            </a:fld>
            <a:endParaRPr lang="en-US"/>
          </a:p>
        </p:txBody>
      </p:sp>
    </p:spTree>
    <p:extLst>
      <p:ext uri="{BB962C8B-B14F-4D97-AF65-F5344CB8AC3E}">
        <p14:creationId xmlns:p14="http://schemas.microsoft.com/office/powerpoint/2010/main" val="3543609487"/>
      </p:ext>
    </p:extLst>
  </p:cSld>
  <p:clrMapOvr>
    <a:masterClrMapping/>
  </p:clrMapOvr>
</p:sld>
</file>

<file path=ppt/theme/theme1.xml><?xml version="1.0" encoding="utf-8"?>
<a:theme xmlns:a="http://schemas.openxmlformats.org/drawingml/2006/main" name="Office Theme">
  <a:themeElements>
    <a:clrScheme name="Custom 3">
      <a:dk1>
        <a:srgbClr val="4D1049"/>
      </a:dk1>
      <a:lt1>
        <a:srgbClr val="363433"/>
      </a:lt1>
      <a:dk2>
        <a:srgbClr val="787779"/>
      </a:dk2>
      <a:lt2>
        <a:srgbClr val="9A9A9B"/>
      </a:lt2>
      <a:accent1>
        <a:srgbClr val="904199"/>
      </a:accent1>
      <a:accent2>
        <a:srgbClr val="0092B3"/>
      </a:accent2>
      <a:accent3>
        <a:srgbClr val="F37720"/>
      </a:accent3>
      <a:accent4>
        <a:srgbClr val="A9B533"/>
      </a:accent4>
      <a:accent5>
        <a:srgbClr val="BB2253"/>
      </a:accent5>
      <a:accent6>
        <a:srgbClr val="47C6E6"/>
      </a:accent6>
      <a:hlink>
        <a:srgbClr val="F37F89"/>
      </a:hlink>
      <a:folHlink>
        <a:srgbClr val="CDDC28"/>
      </a:folHlink>
    </a:clrScheme>
    <a:fontScheme name="Spectrum">
      <a:majorFont>
        <a:latin typeface="Corbel"/>
        <a:ea typeface=""/>
        <a:cs typeface=""/>
        <a:font script="Jpan" typeface="ＭＳ ゴシック"/>
        <a:font script="Hans" typeface="宋体"/>
        <a:font script="Hant" typeface="新細明體"/>
      </a:majorFont>
      <a:minorFont>
        <a:latin typeface="Calibri"/>
        <a:ea typeface=""/>
        <a:cs typeface=""/>
        <a:font script="Jpan" typeface="ＭＳ ゴシック"/>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a:lstStyle>
        <a:defPPr>
          <a:defRPr sz="2400" b="0" dirty="0" smtClean="0">
            <a:solidFill>
              <a:schemeClr val="tx2"/>
            </a:solidFill>
          </a:defRPr>
        </a:defPPr>
      </a:lstStyle>
    </a:txDef>
  </a:objectDefaults>
  <a:extraClrSchemeLst/>
  <a:extLst>
    <a:ext uri="{05A4C25C-085E-4340-85A3-A5531E510DB2}">
      <thm15:themeFamily xmlns:thm15="http://schemas.microsoft.com/office/thememl/2012/main" name="SYS412992_UPMCPPTTemplate_FINAL_02-17-16 [Read-Only]" id="{8443FD9B-04A5-4AB6-AFB3-D780514D9EE0}" vid="{CE0DAE1E-947F-4FD3-BC07-89D6E5125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4A6F834355B9A48A8703E4BDBB199D9" ma:contentTypeVersion="3" ma:contentTypeDescription="Create a new document." ma:contentTypeScope="" ma:versionID="67a5798f8749db462e4be582b5951f97">
  <xsd:schema xmlns:xsd="http://www.w3.org/2001/XMLSchema" xmlns:xs="http://www.w3.org/2001/XMLSchema" xmlns:p="http://schemas.microsoft.com/office/2006/metadata/properties" xmlns:ns2="5c5a198a-79e5-443d-ba2c-68233a644beb" targetNamespace="http://schemas.microsoft.com/office/2006/metadata/properties" ma:root="true" ma:fieldsID="4e250fd9c148377413c72f2bfc67e48d" ns2:_="">
    <xsd:import namespace="5c5a198a-79e5-443d-ba2c-68233a644beb"/>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5a198a-79e5-443d-ba2c-68233a644be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5AD99EE-7505-4943-A7B5-2E5830D4D239}">
  <ds:schemaRefs>
    <ds:schemaRef ds:uri="http://purl.org/dc/dcmitype/"/>
    <ds:schemaRef ds:uri="http://www.w3.org/XML/1998/namespace"/>
    <ds:schemaRef ds:uri="http://schemas.microsoft.com/office/2006/documentManagement/types"/>
    <ds:schemaRef ds:uri="http://purl.org/dc/elements/1.1/"/>
    <ds:schemaRef ds:uri="5c5a198a-79e5-443d-ba2c-68233a644beb"/>
    <ds:schemaRef ds:uri="http://schemas.openxmlformats.org/package/2006/metadata/core-properties"/>
    <ds:schemaRef ds:uri="http://schemas.microsoft.com/office/infopath/2007/PartnerControls"/>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9562FA9D-C806-4D47-AD80-95950F88D680}">
  <ds:schemaRefs>
    <ds:schemaRef ds:uri="5c5a198a-79e5-443d-ba2c-68233a644be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992EF2C-33DB-4854-A744-C6B88561629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UPMCPPT</Template>
  <TotalTime>3</TotalTime>
  <Words>378</Words>
  <Application>Microsoft Office PowerPoint</Application>
  <PresentationFormat>On-screen Show (16:9)</PresentationFormat>
  <Paragraphs>29</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Segoe UI</vt:lpstr>
      <vt:lpstr>Times New Roman</vt:lpstr>
      <vt:lpstr>Office Theme</vt:lpstr>
      <vt:lpstr>Catatonia in Autism Spectrum Disorder: Translating Evidence into Practice</vt:lpstr>
      <vt:lpstr>Continuing Education Information</vt:lpstr>
      <vt:lpstr>Disclosures</vt:lpstr>
      <vt:lpstr>Disclaimer</vt:lpstr>
      <vt:lpstr>Learning Objectives</vt:lpstr>
    </vt:vector>
  </TitlesOfParts>
  <Company>UPMC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UPMC PowerPoint</dc:title>
  <dc:creator>Millick, Karissa</dc:creator>
  <cp:lastModifiedBy>Cullen, Marissa</cp:lastModifiedBy>
  <cp:revision>2</cp:revision>
  <cp:lastPrinted>2022-06-16T15:19:42Z</cp:lastPrinted>
  <dcterms:created xsi:type="dcterms:W3CDTF">2016-03-09T20:58:27Z</dcterms:created>
  <dcterms:modified xsi:type="dcterms:W3CDTF">2026-09-18T13:58:27Z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Facility">
    <vt:lpwstr/>
  </property>
  <property fmtid="{D5CDD505-2E9C-101B-9397-08002B2CF9AE}" pid="3" name="Template Type">
    <vt:lpwstr>109;#PowerPoint|53014d65-2a80-4bb9-a8d0-3481f0cda7bc</vt:lpwstr>
  </property>
  <property fmtid="{D5CDD505-2E9C-101B-9397-08002B2CF9AE}" pid="4" name="ContentTypeId">
    <vt:lpwstr>0x01010024A6F834355B9A48A8703E4BDBB199D9</vt:lpwstr>
  </property>
  <property fmtid="{D5CDD505-2E9C-101B-9397-08002B2CF9AE}" pid="5" name="TaxCatchAll">
    <vt:lpwstr>109;#PowerPoint|53014d65-2a80-4bb9-a8d0-3481f0cda7bc</vt:lpwstr>
  </property>
  <property fmtid="{D5CDD505-2E9C-101B-9397-08002B2CF9AE}" pid="6" name="Gateway">
    <vt:lpwstr/>
  </property>
  <property fmtid="{D5CDD505-2E9C-101B-9397-08002B2CF9AE}" pid="7" name="UPMC Department">
    <vt:lpwstr/>
  </property>
  <property fmtid="{D5CDD505-2E9C-101B-9397-08002B2CF9AE}" pid="8" name="Order">
    <vt:r8>8700</vt:r8>
  </property>
  <property fmtid="{D5CDD505-2E9C-101B-9397-08002B2CF9AE}" pid="9" name="xd_Signature">
    <vt:bool>false</vt:bool>
  </property>
  <property fmtid="{D5CDD505-2E9C-101B-9397-08002B2CF9AE}" pid="10" name="Guide Type">
    <vt:lpwstr/>
  </property>
  <property fmtid="{D5CDD505-2E9C-101B-9397-08002B2CF9AE}" pid="11" name="xd_ProgID">
    <vt:lpwstr/>
  </property>
  <property fmtid="{D5CDD505-2E9C-101B-9397-08002B2CF9AE}" pid="12" name="Manual Type">
    <vt:lpwstr/>
  </property>
  <property fmtid="{D5CDD505-2E9C-101B-9397-08002B2CF9AE}" pid="13" name="Form TypeTaxHTField0">
    <vt:lpwstr/>
  </property>
  <property fmtid="{D5CDD505-2E9C-101B-9397-08002B2CF9AE}" pid="14" name="Form Type">
    <vt:lpwstr/>
  </property>
  <property fmtid="{D5CDD505-2E9C-101B-9397-08002B2CF9AE}" pid="15" name="Guide TypeTaxHTField0">
    <vt:lpwstr/>
  </property>
  <property fmtid="{D5CDD505-2E9C-101B-9397-08002B2CF9AE}" pid="16" name="TemplateUrl">
    <vt:lpwstr/>
  </property>
  <property fmtid="{D5CDD505-2E9C-101B-9397-08002B2CF9AE}" pid="17" name="Manual TypeTaxHTField0">
    <vt:lpwstr/>
  </property>
  <property fmtid="{D5CDD505-2E9C-101B-9397-08002B2CF9AE}" pid="18" name="JobFamily">
    <vt:lpwstr>2;#All Job Families|fc0c399f-7593-4fa0-b21a-a408909d74e4</vt:lpwstr>
  </property>
  <property fmtid="{D5CDD505-2E9C-101B-9397-08002B2CF9AE}" pid="19" name="Topic">
    <vt:lpwstr>255;#Communications and Marketing|61441077-5036-4f7c-96ae-3787ba87ac85</vt:lpwstr>
  </property>
  <property fmtid="{D5CDD505-2E9C-101B-9397-08002B2CF9AE}" pid="20" name="BusinessUnit">
    <vt:lpwstr>1;#All Business Units|0d720952-413d-4e89-8cd6-06b85e9c17fb</vt:lpwstr>
  </property>
  <property fmtid="{D5CDD505-2E9C-101B-9397-08002B2CF9AE}" pid="21" name="Content Collector">
    <vt:lpwstr>205;#PowerPoints|36ec3219-a17c-4cbc-a68d-09e209fc0bbb</vt:lpwstr>
  </property>
  <property fmtid="{D5CDD505-2E9C-101B-9397-08002B2CF9AE}" pid="22" name="Managers">
    <vt:lpwstr>3;#Non-manager|d12c5e93-d095-4401-8670-d67e7df93c65</vt:lpwstr>
  </property>
  <property fmtid="{D5CDD505-2E9C-101B-9397-08002B2CF9AE}" pid="23" name="MediaServiceImageTags">
    <vt:lpwstr/>
  </property>
  <property fmtid="{D5CDD505-2E9C-101B-9397-08002B2CF9AE}" pid="24" name="MSIP_Label_5e4b1be8-281e-475d-98b0-21c3457e5a46_Enabled">
    <vt:lpwstr>true</vt:lpwstr>
  </property>
  <property fmtid="{D5CDD505-2E9C-101B-9397-08002B2CF9AE}" pid="25" name="MSIP_Label_5e4b1be8-281e-475d-98b0-21c3457e5a46_SetDate">
    <vt:lpwstr>2022-11-09T20:31:18Z</vt:lpwstr>
  </property>
  <property fmtid="{D5CDD505-2E9C-101B-9397-08002B2CF9AE}" pid="26" name="MSIP_Label_5e4b1be8-281e-475d-98b0-21c3457e5a46_Method">
    <vt:lpwstr>Standard</vt:lpwstr>
  </property>
  <property fmtid="{D5CDD505-2E9C-101B-9397-08002B2CF9AE}" pid="27" name="MSIP_Label_5e4b1be8-281e-475d-98b0-21c3457e5a46_Name">
    <vt:lpwstr>Public</vt:lpwstr>
  </property>
  <property fmtid="{D5CDD505-2E9C-101B-9397-08002B2CF9AE}" pid="28" name="MSIP_Label_5e4b1be8-281e-475d-98b0-21c3457e5a46_SiteId">
    <vt:lpwstr>8b3dd73e-4e72-4679-b191-56da1588712b</vt:lpwstr>
  </property>
  <property fmtid="{D5CDD505-2E9C-101B-9397-08002B2CF9AE}" pid="29" name="MSIP_Label_5e4b1be8-281e-475d-98b0-21c3457e5a46_ActionId">
    <vt:lpwstr>4466180a-0f50-4f4d-a0f4-dcd978f3aedf</vt:lpwstr>
  </property>
  <property fmtid="{D5CDD505-2E9C-101B-9397-08002B2CF9AE}" pid="30" name="MSIP_Label_5e4b1be8-281e-475d-98b0-21c3457e5a46_ContentBits">
    <vt:lpwstr>0</vt:lpwstr>
  </property>
</Properties>
</file>