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handoutMasterIdLst>
    <p:handoutMasterId r:id="rId11"/>
  </p:handoutMasterIdLst>
  <p:sldIdLst>
    <p:sldId id="302" r:id="rId5"/>
    <p:sldId id="304" r:id="rId6"/>
    <p:sldId id="305" r:id="rId7"/>
    <p:sldId id="306" r:id="rId8"/>
    <p:sldId id="307" r:id="rId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6">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104A"/>
    <a:srgbClr val="FFFFFF"/>
    <a:srgbClr val="904199"/>
    <a:srgbClr val="1B104A"/>
    <a:srgbClr val="8B2E74"/>
    <a:srgbClr val="7980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ADE7DF-CC1C-45A1-BE56-6EBC190AF150}" v="118" dt="2026-09-18T11:49:51.9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56"/>
        <p:guide pos="286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51FE40E-0EB6-4E48-899D-2D88198D4ED2}" type="datetimeFigureOut">
              <a:rPr lang="en-US" smtClean="0"/>
              <a:t>9/18/2026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E488BB-9BED-8544-A677-20570A7DCFDC}" type="slidenum">
              <a:rPr lang="en-US" smtClean="0"/>
              <a:t>‹#›</a:t>
            </a:fld>
            <a:endParaRPr lang="en-US"/>
          </a:p>
        </p:txBody>
      </p:sp>
    </p:spTree>
    <p:extLst>
      <p:ext uri="{BB962C8B-B14F-4D97-AF65-F5344CB8AC3E}">
        <p14:creationId xmlns:p14="http://schemas.microsoft.com/office/powerpoint/2010/main" val="38209201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1BF6C1-D610-C14F-97C6-C121B7E5A4AA}" type="datetimeFigureOut">
              <a:rPr lang="en-US" smtClean="0"/>
              <a:t>9/18/2026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557F8D-41A5-3C4A-A462-FE7C10BECEC1}" type="slidenum">
              <a:rPr lang="en-US" smtClean="0"/>
              <a:t>‹#›</a:t>
            </a:fld>
            <a:endParaRPr lang="en-US"/>
          </a:p>
        </p:txBody>
      </p:sp>
    </p:spTree>
    <p:extLst>
      <p:ext uri="{BB962C8B-B14F-4D97-AF65-F5344CB8AC3E}">
        <p14:creationId xmlns:p14="http://schemas.microsoft.com/office/powerpoint/2010/main" val="378785452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On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lvl1pPr marL="0" indent="0">
              <a:buNone/>
              <a:defRPr sz="1600" b="0" i="0">
                <a:solidFill>
                  <a:schemeClr val="bg2">
                    <a:lumMod val="10000"/>
                  </a:schemeClr>
                </a:solidFill>
                <a:latin typeface="+mn-lt"/>
                <a:cs typeface="Arial" panose="020B0604020202020204" pitchFamily="34" charset="0"/>
              </a:defRPr>
            </a:lvl1pPr>
            <a:lvl2pPr marL="457200" indent="0">
              <a:buNone/>
              <a:defRPr sz="1600">
                <a:solidFill>
                  <a:schemeClr val="bg2">
                    <a:lumMod val="10000"/>
                  </a:schemeClr>
                </a:solidFill>
                <a:latin typeface="+mn-lt"/>
              </a:defRPr>
            </a:lvl2pPr>
            <a:lvl3pPr marL="914400" indent="0">
              <a:buNone/>
              <a:defRPr sz="1600">
                <a:solidFill>
                  <a:schemeClr val="bg2">
                    <a:lumMod val="10000"/>
                  </a:schemeClr>
                </a:solidFill>
                <a:latin typeface="+mn-lt"/>
              </a:defRPr>
            </a:lvl3pPr>
            <a:lvl4pPr marL="1371600" indent="0">
              <a:buNone/>
              <a:defRPr sz="1600">
                <a:solidFill>
                  <a:schemeClr val="bg2">
                    <a:lumMod val="10000"/>
                  </a:schemeClr>
                </a:solidFill>
                <a:latin typeface="+mn-lt"/>
              </a:defRPr>
            </a:lvl4pPr>
            <a:lvl5pPr marL="1828800" indent="0">
              <a:buNone/>
              <a:defRPr sz="1600">
                <a:solidFill>
                  <a:schemeClr val="bg2">
                    <a:lumMod val="10000"/>
                  </a:schemeClr>
                </a:solidFill>
                <a:latin typeface="+mn-lt"/>
              </a:defRPr>
            </a:lvl5pPr>
          </a:lstStyle>
          <a:p>
            <a:pPr lvl="0"/>
            <a:r>
              <a:rPr lang="en-US"/>
              <a:t>Click to edit Master text style</a:t>
            </a:r>
          </a:p>
        </p:txBody>
      </p:sp>
      <p:sp>
        <p:nvSpPr>
          <p:cNvPr id="4" name="Slide Number Placeholder 6"/>
          <p:cNvSpPr>
            <a:spLocks noGrp="1"/>
          </p:cNvSpPr>
          <p:nvPr>
            <p:ph type="sldNum" sz="quarter" idx="12"/>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3160825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lgn="l">
              <a:defRPr sz="3600" b="0"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hasCustomPrompt="1"/>
          </p:nvPr>
        </p:nvSpPr>
        <p:spPr>
          <a:xfrm>
            <a:off x="457200" y="1200151"/>
            <a:ext cx="8229600" cy="3073269"/>
          </a:xfrm>
          <a:prstGeom prst="rect">
            <a:avLst/>
          </a:prstGeom>
        </p:spPr>
        <p:txBody>
          <a:bodyPr numCol="2"/>
          <a:lstStyle>
            <a:lvl1pPr marL="0" indent="0">
              <a:buNone/>
              <a:defRPr sz="1600" b="0" i="0">
                <a:solidFill>
                  <a:schemeClr val="bg2">
                    <a:lumMod val="10000"/>
                  </a:schemeClr>
                </a:solidFill>
                <a:latin typeface="Arial" panose="020B0604020202020204" pitchFamily="34" charset="0"/>
                <a:cs typeface="Arial" panose="020B0604020202020204" pitchFamily="34" charset="0"/>
              </a:defRPr>
            </a:lvl1pPr>
            <a:lvl2pPr marL="457200" indent="0">
              <a:buNone/>
              <a:defRPr sz="1400">
                <a:solidFill>
                  <a:schemeClr val="bg2">
                    <a:lumMod val="10000"/>
                  </a:schemeClr>
                </a:solidFill>
              </a:defRPr>
            </a:lvl2pPr>
            <a:lvl3pPr marL="914400" indent="0">
              <a:buNone/>
              <a:defRPr sz="1400">
                <a:solidFill>
                  <a:schemeClr val="bg2">
                    <a:lumMod val="10000"/>
                  </a:schemeClr>
                </a:solidFill>
              </a:defRPr>
            </a:lvl3pPr>
            <a:lvl4pPr marL="1371600" indent="0">
              <a:buNone/>
              <a:defRPr sz="1400">
                <a:solidFill>
                  <a:schemeClr val="bg2">
                    <a:lumMod val="10000"/>
                  </a:schemeClr>
                </a:solidFill>
              </a:defRPr>
            </a:lvl4pPr>
            <a:lvl5pPr marL="1828800" indent="0">
              <a:buNone/>
              <a:defRPr sz="1600">
                <a:solidFill>
                  <a:schemeClr val="bg2">
                    <a:lumMod val="10000"/>
                  </a:schemeClr>
                </a:solidFill>
              </a:defRPr>
            </a:lvl5pPr>
          </a:lstStyle>
          <a:p>
            <a:pPr lvl="0"/>
            <a:r>
              <a:rPr lang="en-US"/>
              <a:t>Column one</a:t>
            </a:r>
          </a:p>
          <a:p>
            <a:pPr lvl="0"/>
            <a:br>
              <a:rPr lang="en-US"/>
            </a:br>
            <a:endParaRPr lang="en-US"/>
          </a:p>
          <a:p>
            <a:pPr lvl="0"/>
            <a:endParaRPr lang="en-US"/>
          </a:p>
          <a:p>
            <a:pPr lvl="0"/>
            <a:endParaRPr lang="en-US"/>
          </a:p>
          <a:p>
            <a:pPr lvl="0"/>
            <a:endParaRPr lang="en-US"/>
          </a:p>
          <a:p>
            <a:pPr lvl="0"/>
            <a:endParaRPr lang="en-US"/>
          </a:p>
          <a:p>
            <a:pPr lvl="0"/>
            <a:endParaRPr lang="en-US"/>
          </a:p>
          <a:p>
            <a:pPr lvl="0"/>
            <a:endParaRPr lang="en-US"/>
          </a:p>
          <a:p>
            <a:pPr lvl="0"/>
            <a:endParaRPr lang="en-US"/>
          </a:p>
          <a:p>
            <a:pPr lvl="0"/>
            <a:r>
              <a:rPr lang="en-US"/>
              <a:t>Column Two</a:t>
            </a:r>
          </a:p>
          <a:p>
            <a:pPr lvl="4"/>
            <a:endParaRPr lang="en-US"/>
          </a:p>
        </p:txBody>
      </p:sp>
      <p:sp>
        <p:nvSpPr>
          <p:cNvPr id="4" name="Slide Number Placeholder 6"/>
          <p:cNvSpPr>
            <a:spLocks noGrp="1"/>
          </p:cNvSpPr>
          <p:nvPr>
            <p:ph type="sldNum" sz="quarter" idx="12"/>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242342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Slide Number Placeholder 6"/>
          <p:cNvSpPr>
            <a:spLocks noGrp="1"/>
          </p:cNvSpPr>
          <p:nvPr>
            <p:ph type="sldNum" sz="quarter" idx="4"/>
          </p:nvPr>
        </p:nvSpPr>
        <p:spPr>
          <a:xfrm>
            <a:off x="251125" y="4767263"/>
            <a:ext cx="2133600" cy="273844"/>
          </a:xfrm>
          <a:prstGeom prst="rect">
            <a:avLst/>
          </a:prstGeom>
        </p:spPr>
        <p:txBody>
          <a:bodyPr/>
          <a:lstStyle/>
          <a:p>
            <a:fld id="{8A38FAF8-786F-7C4F-9F1B-B820815ED72A}" type="slidenum">
              <a:rPr lang="en-US" smtClean="0"/>
              <a:t>‹#›</a:t>
            </a:fld>
            <a:endParaRPr lang="en-US"/>
          </a:p>
        </p:txBody>
      </p:sp>
    </p:spTree>
    <p:extLst>
      <p:ext uri="{BB962C8B-B14F-4D97-AF65-F5344CB8AC3E}">
        <p14:creationId xmlns:p14="http://schemas.microsoft.com/office/powerpoint/2010/main" val="1911154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64B37CB2-B3B7-A441-A8D0-FA38AADBDF0B}"/>
              </a:ext>
            </a:extLst>
          </p:cNvPr>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C3EFCC1-8DF3-4645-8FBB-43C7F6DB7687}"/>
              </a:ext>
            </a:extLst>
          </p:cNvPr>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05035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40574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0476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909526" y="1530220"/>
            <a:ext cx="4665306"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3909526" y="3097763"/>
            <a:ext cx="4758612"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693336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7" y="1530220"/>
            <a:ext cx="8201608" cy="1567543"/>
          </a:xfrm>
          <a:prstGeom prst="rect">
            <a:avLst/>
          </a:prstGeom>
        </p:spPr>
        <p:txBody>
          <a:bodyPr vert="horz" anchor="ctr" anchorCtr="0"/>
          <a:lstStyle>
            <a:lvl1pPr algn="l">
              <a:defRPr sz="32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201608" cy="768609"/>
          </a:xfrm>
          <a:prstGeom prst="rect">
            <a:avLst/>
          </a:prstGeom>
        </p:spPr>
        <p:txBody>
          <a:bodyPr/>
          <a:lstStyle>
            <a:lvl1pPr marL="0" indent="0" algn="l">
              <a:buNone/>
              <a:defRPr sz="2400" b="0" i="0">
                <a:solidFill>
                  <a:srgbClr val="798083"/>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67240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6" y="1530220"/>
            <a:ext cx="8005665"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005664"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072558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7" y="1530220"/>
            <a:ext cx="8201608" cy="1567543"/>
          </a:xfrm>
          <a:prstGeom prst="rect">
            <a:avLst/>
          </a:prstGeom>
        </p:spPr>
        <p:txBody>
          <a:bodyPr vert="horz" anchor="ctr" anchorCtr="0"/>
          <a:lstStyle>
            <a:lvl1pPr algn="l">
              <a:defRPr sz="3200" b="0"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201608" cy="768609"/>
          </a:xfrm>
          <a:prstGeom prst="rect">
            <a:avLst/>
          </a:prstGeom>
        </p:spPr>
        <p:txBody>
          <a:bodyPr/>
          <a:lstStyle>
            <a:lvl1pPr marL="0" indent="0" algn="l">
              <a:buNone/>
              <a:defRPr sz="2400" b="0" i="0">
                <a:solidFill>
                  <a:srgbClr val="798083"/>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67997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261256" y="1530220"/>
            <a:ext cx="8005665" cy="1567543"/>
          </a:xfrm>
          <a:prstGeom prst="rect">
            <a:avLst/>
          </a:prstGeom>
        </p:spPr>
        <p:txBody>
          <a:bodyPr vert="horz" anchor="ctr" anchorCtr="0"/>
          <a:lstStyle>
            <a:lvl1pPr algn="l">
              <a:defRPr sz="3200" b="0" i="0">
                <a:solidFill>
                  <a:srgbClr val="FFFFFF"/>
                </a:solidFill>
                <a:latin typeface="Arial" panose="020B0604020202020204" pitchFamily="34" charset="0"/>
                <a:cs typeface="Arial" panose="020B0604020202020204" pitchFamily="34" charset="0"/>
              </a:defRPr>
            </a:lvl1pPr>
          </a:lstStyle>
          <a:p>
            <a:r>
              <a:rPr lang="en-US"/>
              <a:t>CLICK TO EDIT MASTER TITLE STYLE</a:t>
            </a:r>
          </a:p>
        </p:txBody>
      </p:sp>
      <p:sp>
        <p:nvSpPr>
          <p:cNvPr id="16" name="Subtitle 2"/>
          <p:cNvSpPr>
            <a:spLocks noGrp="1"/>
          </p:cNvSpPr>
          <p:nvPr>
            <p:ph type="subTitle" idx="1"/>
          </p:nvPr>
        </p:nvSpPr>
        <p:spPr>
          <a:xfrm>
            <a:off x="261257" y="3097763"/>
            <a:ext cx="8005664" cy="768609"/>
          </a:xfrm>
          <a:prstGeom prst="rect">
            <a:avLst/>
          </a:prstGeom>
        </p:spPr>
        <p:txBody>
          <a:bodyPr/>
          <a:lstStyle>
            <a:lvl1pPr marL="0" indent="0" algn="l">
              <a:buNone/>
              <a:defRPr sz="2400" b="0" i="0">
                <a:solidFill>
                  <a:srgbClr val="FFFFFF"/>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77148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saturation sat="10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255917" y="4767263"/>
            <a:ext cx="2133600" cy="274637"/>
          </a:xfrm>
          <a:prstGeom prst="rect">
            <a:avLst/>
          </a:prstGeom>
        </p:spPr>
        <p:txBody>
          <a:bodyPr vert="horz" lIns="91440" tIns="45720" rIns="91440" bIns="45720" rtlCol="0" anchor="ctr"/>
          <a:lstStyle>
            <a:lvl1pPr algn="l">
              <a:defRPr sz="1200">
                <a:solidFill>
                  <a:schemeClr val="tx1"/>
                </a:solidFill>
              </a:defRPr>
            </a:lvl1pPr>
          </a:lstStyle>
          <a:p>
            <a:fld id="{23088ACA-6532-5B47-9D60-7AF590FE3009}" type="slidenum">
              <a:rPr lang="en-US" smtClean="0"/>
              <a:pPr/>
              <a:t>‹#›</a:t>
            </a:fld>
            <a:endParaRPr lang="en-US"/>
          </a:p>
        </p:txBody>
      </p:sp>
    </p:spTree>
    <p:extLst>
      <p:ext uri="{BB962C8B-B14F-4D97-AF65-F5344CB8AC3E}">
        <p14:creationId xmlns:p14="http://schemas.microsoft.com/office/powerpoint/2010/main" val="3020266952"/>
      </p:ext>
    </p:extLst>
  </p:cSld>
  <p:clrMap bg1="lt1" tx1="dk1" bg2="lt2" tx2="dk2" accent1="accent1" accent2="accent2" accent3="accent3" accent4="accent4" accent5="accent5" accent6="accent6" hlink="hlink" folHlink="folHlink"/>
  <p:sldLayoutIdLst>
    <p:sldLayoutId id="2147483685" r:id="rId1"/>
    <p:sldLayoutId id="2147483650" r:id="rId2"/>
    <p:sldLayoutId id="2147483649" r:id="rId3"/>
    <p:sldLayoutId id="2147483661" r:id="rId4"/>
    <p:sldLayoutId id="2147483659" r:id="rId5"/>
    <p:sldLayoutId id="2147483688" r:id="rId6"/>
    <p:sldLayoutId id="2147483663" r:id="rId7"/>
    <p:sldLayoutId id="2147483664" r:id="rId8"/>
    <p:sldLayoutId id="2147483662" r:id="rId9"/>
    <p:sldLayoutId id="2147483690" r:id="rId10"/>
    <p:sldLayoutId id="214748369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481C3A6-41B5-3C0E-89BE-ADF9617BFEA5}"/>
              </a:ext>
            </a:extLst>
          </p:cNvPr>
          <p:cNvSpPr>
            <a:spLocks noGrp="1"/>
          </p:cNvSpPr>
          <p:nvPr>
            <p:ph type="subTitle" idx="1"/>
          </p:nvPr>
        </p:nvSpPr>
        <p:spPr>
          <a:xfrm>
            <a:off x="3909526" y="3097763"/>
            <a:ext cx="4969298" cy="1567543"/>
          </a:xfrm>
        </p:spPr>
        <p:txBody>
          <a:bodyPr/>
          <a:lstStyle/>
          <a:p>
            <a:r>
              <a:rPr lang="en-US" sz="1800" b="0" i="0" dirty="0">
                <a:effectLst/>
              </a:rPr>
              <a:t>Sophie Stewart</a:t>
            </a:r>
            <a:endParaRPr lang="en-US" sz="1800" dirty="0"/>
          </a:p>
          <a:p>
            <a:r>
              <a:rPr lang="en-US" sz="1800" dirty="0"/>
              <a:t>PGY2 Psychiatric Pharmacy Resident</a:t>
            </a:r>
          </a:p>
          <a:p>
            <a:r>
              <a:rPr lang="en-US" sz="1800" dirty="0"/>
              <a:t>UPMC Western Psychiatric Hospital</a:t>
            </a:r>
          </a:p>
        </p:txBody>
      </p:sp>
      <p:sp>
        <p:nvSpPr>
          <p:cNvPr id="4" name="Rectangle 1">
            <a:extLst>
              <a:ext uri="{FF2B5EF4-FFF2-40B4-BE49-F238E27FC236}">
                <a16:creationId xmlns:a16="http://schemas.microsoft.com/office/drawing/2014/main" id="{89F006DD-E50C-41F3-7B76-773D04D0D822}"/>
              </a:ext>
            </a:extLst>
          </p:cNvPr>
          <p:cNvSpPr>
            <a:spLocks noChangeArrowheads="1"/>
          </p:cNvSpPr>
          <p:nvPr/>
        </p:nvSpPr>
        <p:spPr bwMode="auto">
          <a:xfrm>
            <a:off x="0" y="-230832"/>
            <a:ext cx="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242424"/>
                </a:solidFill>
                <a:effectLst/>
                <a:latin typeface="Segoe UI" panose="020B0502040204020203" pitchFamily="34" charset="0"/>
                <a:cs typeface="Segoe UI" panose="020B0502040204020203"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AC5D8806-7721-5B47-D3FA-CD47D757C7BE}"/>
              </a:ext>
            </a:extLst>
          </p:cNvPr>
          <p:cNvSpPr>
            <a:spLocks noGrp="1" noChangeArrowheads="1"/>
          </p:cNvSpPr>
          <p:nvPr>
            <p:ph type="title"/>
          </p:nvPr>
        </p:nvSpPr>
        <p:spPr bwMode="auto">
          <a:xfrm>
            <a:off x="3909526" y="2021582"/>
            <a:ext cx="4860074"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fontAlgn="b"/>
            <a:r>
              <a:rPr lang="en-US" sz="2000"/>
              <a:t>Adjunctive Lumateperone for the Treatment of Major Depressive Disorder</a:t>
            </a:r>
            <a:endParaRPr lang="en-US" sz="20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395838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E0525-CCB2-0580-2764-402A3C04DEF3}"/>
              </a:ext>
            </a:extLst>
          </p:cNvPr>
          <p:cNvSpPr>
            <a:spLocks noGrp="1"/>
          </p:cNvSpPr>
          <p:nvPr>
            <p:ph type="title"/>
          </p:nvPr>
        </p:nvSpPr>
        <p:spPr/>
        <p:txBody>
          <a:bodyPr/>
          <a:lstStyle/>
          <a:p>
            <a:r>
              <a:rPr lang="en-US"/>
              <a:t>Continuing Education Information</a:t>
            </a:r>
          </a:p>
        </p:txBody>
      </p:sp>
      <p:sp>
        <p:nvSpPr>
          <p:cNvPr id="3" name="Content Placeholder 2">
            <a:extLst>
              <a:ext uri="{FF2B5EF4-FFF2-40B4-BE49-F238E27FC236}">
                <a16:creationId xmlns:a16="http://schemas.microsoft.com/office/drawing/2014/main" id="{6FE99770-191E-6F56-05B2-E60BA730942D}"/>
              </a:ext>
            </a:extLst>
          </p:cNvPr>
          <p:cNvSpPr>
            <a:spLocks noGrp="1"/>
          </p:cNvSpPr>
          <p:nvPr>
            <p:ph idx="1"/>
          </p:nvPr>
        </p:nvSpPr>
        <p:spPr/>
        <p:txBody>
          <a:bodyPr/>
          <a:lstStyle/>
          <a:p>
            <a:pPr marL="0" marR="0" indent="0">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a:t>
            </a:r>
          </a:p>
          <a:p>
            <a:pPr marL="0" marR="0" indent="0">
              <a:spcBef>
                <a:spcPts val="525"/>
              </a:spcBef>
              <a:spcAft>
                <a:spcPts val="525"/>
              </a:spcAft>
              <a:buNone/>
            </a:pPr>
            <a:endParaRPr lang="en-US" sz="1600">
              <a:solidFill>
                <a:schemeClr val="bg1">
                  <a:lumMod val="50000"/>
                </a:schemeClr>
              </a:solidFill>
              <a:effectLst/>
              <a:ea typeface="Times New Roman" panose="02020603050405020304" pitchFamily="18" charset="0"/>
              <a:cs typeface="Times New Roman"/>
            </a:endParaRPr>
          </a:p>
          <a:p>
            <a:pPr marL="0" marR="0" indent="0">
              <a:lnSpc>
                <a:spcPct val="100000"/>
              </a:lnSpc>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Pharmacy (CPE)</a:t>
            </a:r>
          </a:p>
          <a:p>
            <a:pPr marL="0" marR="0" indent="0">
              <a:lnSpc>
                <a:spcPct val="100000"/>
              </a:lnSpc>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This knowledge-based activity provides </a:t>
            </a:r>
            <a:r>
              <a:rPr lang="en-US" sz="1600" b="1">
                <a:solidFill>
                  <a:schemeClr val="bg1">
                    <a:lumMod val="50000"/>
                  </a:schemeClr>
                </a:solidFill>
                <a:effectLst/>
                <a:ea typeface="Times New Roman" panose="02020603050405020304" pitchFamily="18" charset="0"/>
                <a:cs typeface="Times New Roman"/>
              </a:rPr>
              <a:t>1.0 contact hours </a:t>
            </a:r>
            <a:r>
              <a:rPr lang="en-US" sz="1600">
                <a:solidFill>
                  <a:schemeClr val="bg1">
                    <a:lumMod val="50000"/>
                  </a:schemeClr>
                </a:solidFill>
                <a:effectLst/>
                <a:ea typeface="Times New Roman" panose="02020603050405020304" pitchFamily="18" charset="0"/>
                <a:cs typeface="Times New Roman"/>
              </a:rPr>
              <a:t>of continuing pharmacy education credit</a:t>
            </a:r>
          </a:p>
          <a:p>
            <a:pPr marL="228600" marR="0">
              <a:spcBef>
                <a:spcPts val="525"/>
              </a:spcBef>
              <a:spcAft>
                <a:spcPts val="525"/>
              </a:spcAft>
            </a:pPr>
            <a:endParaRPr lang="en-US" sz="1600">
              <a:solidFill>
                <a:schemeClr val="bg1">
                  <a:lumMod val="50000"/>
                </a:schemeClr>
              </a:solidFill>
              <a:ea typeface="Times New Roman" panose="02020603050405020304" pitchFamily="18" charset="0"/>
              <a:cs typeface="Times New Roman" panose="02020603050405020304" pitchFamily="18" charset="0"/>
            </a:endParaRPr>
          </a:p>
          <a:p>
            <a:pPr marL="0" marR="0" indent="0">
              <a:spcBef>
                <a:spcPts val="525"/>
              </a:spcBef>
              <a:spcAft>
                <a:spcPts val="525"/>
              </a:spcAft>
              <a:buNone/>
            </a:pPr>
            <a:r>
              <a:rPr lang="en-US" sz="1600">
                <a:solidFill>
                  <a:schemeClr val="bg1">
                    <a:lumMod val="50000"/>
                  </a:schemeClr>
                </a:solidFill>
                <a:effectLst/>
                <a:ea typeface="Times New Roman" panose="02020603050405020304" pitchFamily="18" charset="0"/>
                <a:cs typeface="Times New Roman"/>
              </a:rPr>
              <a:t>Other health care professionals will receive a certificate of attendance confirming the number of contact hours commensurate with the extent of participation in this activity.</a:t>
            </a:r>
          </a:p>
        </p:txBody>
      </p:sp>
      <p:sp>
        <p:nvSpPr>
          <p:cNvPr id="4" name="Slide Number Placeholder 3">
            <a:extLst>
              <a:ext uri="{FF2B5EF4-FFF2-40B4-BE49-F238E27FC236}">
                <a16:creationId xmlns:a16="http://schemas.microsoft.com/office/drawing/2014/main" id="{DD5ED94B-F32A-D311-16DC-29C01256893A}"/>
              </a:ext>
            </a:extLst>
          </p:cNvPr>
          <p:cNvSpPr>
            <a:spLocks noGrp="1"/>
          </p:cNvSpPr>
          <p:nvPr>
            <p:ph type="sldNum" sz="quarter" idx="12"/>
          </p:nvPr>
        </p:nvSpPr>
        <p:spPr/>
        <p:txBody>
          <a:bodyPr/>
          <a:lstStyle/>
          <a:p>
            <a:fld id="{8A38FAF8-786F-7C4F-9F1B-B820815ED72A}" type="slidenum">
              <a:rPr lang="en-US" smtClean="0"/>
              <a:t>2</a:t>
            </a:fld>
            <a:endParaRPr lang="en-US"/>
          </a:p>
        </p:txBody>
      </p:sp>
    </p:spTree>
    <p:extLst>
      <p:ext uri="{BB962C8B-B14F-4D97-AF65-F5344CB8AC3E}">
        <p14:creationId xmlns:p14="http://schemas.microsoft.com/office/powerpoint/2010/main" val="3262883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DDBD-A315-C41B-CCD6-614A39889EC1}"/>
              </a:ext>
            </a:extLst>
          </p:cNvPr>
          <p:cNvSpPr>
            <a:spLocks noGrp="1"/>
          </p:cNvSpPr>
          <p:nvPr>
            <p:ph type="title"/>
          </p:nvPr>
        </p:nvSpPr>
        <p:spPr/>
        <p:txBody>
          <a:bodyPr/>
          <a:lstStyle/>
          <a:p>
            <a:r>
              <a:rPr lang="en-US"/>
              <a:t>Disclosures</a:t>
            </a:r>
          </a:p>
        </p:txBody>
      </p:sp>
      <p:sp>
        <p:nvSpPr>
          <p:cNvPr id="3" name="Content Placeholder 2">
            <a:extLst>
              <a:ext uri="{FF2B5EF4-FFF2-40B4-BE49-F238E27FC236}">
                <a16:creationId xmlns:a16="http://schemas.microsoft.com/office/drawing/2014/main" id="{7DFDBE45-D466-714D-F951-D5049BE06DD3}"/>
              </a:ext>
            </a:extLst>
          </p:cNvPr>
          <p:cNvSpPr>
            <a:spLocks noGrp="1"/>
          </p:cNvSpPr>
          <p:nvPr>
            <p:ph idx="1"/>
          </p:nvPr>
        </p:nvSpPr>
        <p:spPr/>
        <p:txBody>
          <a:bodyPr/>
          <a:lstStyle/>
          <a:p>
            <a:r>
              <a:rPr lang="en-US" sz="1600" b="0" i="0" u="none" strike="noStrike">
                <a:solidFill>
                  <a:schemeClr val="bg1">
                    <a:lumMod val="50000"/>
                  </a:schemeClr>
                </a:solidFill>
                <a:effectLst/>
              </a:rPr>
              <a:t>No members of the planning committee, speakers, presenters, authors, content reviewers, and/or anyone else in a position to control the content of this education activity have relevant financial relationships with any entity of producing, marketing, re-selling, or distributing health goods or services, used on, or consumed by patients to disclose</a:t>
            </a:r>
            <a:r>
              <a:rPr lang="en-US" sz="1600" b="0" i="0">
                <a:solidFill>
                  <a:schemeClr val="bg1">
                    <a:lumMod val="50000"/>
                  </a:schemeClr>
                </a:solidFill>
                <a:effectLst/>
              </a:rPr>
              <a:t>​.</a:t>
            </a:r>
            <a:endParaRPr lang="en-US">
              <a:solidFill>
                <a:schemeClr val="bg1">
                  <a:lumMod val="50000"/>
                </a:schemeClr>
              </a:solidFill>
            </a:endParaRPr>
          </a:p>
        </p:txBody>
      </p:sp>
      <p:sp>
        <p:nvSpPr>
          <p:cNvPr id="4" name="Slide Number Placeholder 3">
            <a:extLst>
              <a:ext uri="{FF2B5EF4-FFF2-40B4-BE49-F238E27FC236}">
                <a16:creationId xmlns:a16="http://schemas.microsoft.com/office/drawing/2014/main" id="{0DD301C2-B19D-B295-6094-B1BE4DAE8FBE}"/>
              </a:ext>
            </a:extLst>
          </p:cNvPr>
          <p:cNvSpPr>
            <a:spLocks noGrp="1"/>
          </p:cNvSpPr>
          <p:nvPr>
            <p:ph type="sldNum" sz="quarter" idx="12"/>
          </p:nvPr>
        </p:nvSpPr>
        <p:spPr/>
        <p:txBody>
          <a:bodyPr/>
          <a:lstStyle/>
          <a:p>
            <a:fld id="{8A38FAF8-786F-7C4F-9F1B-B820815ED72A}" type="slidenum">
              <a:rPr lang="en-US" smtClean="0"/>
              <a:t>3</a:t>
            </a:fld>
            <a:endParaRPr lang="en-US"/>
          </a:p>
        </p:txBody>
      </p:sp>
    </p:spTree>
    <p:extLst>
      <p:ext uri="{BB962C8B-B14F-4D97-AF65-F5344CB8AC3E}">
        <p14:creationId xmlns:p14="http://schemas.microsoft.com/office/powerpoint/2010/main" val="42640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B787-30C2-59A1-82BE-A366709659CC}"/>
              </a:ext>
            </a:extLst>
          </p:cNvPr>
          <p:cNvSpPr>
            <a:spLocks noGrp="1"/>
          </p:cNvSpPr>
          <p:nvPr>
            <p:ph type="title"/>
          </p:nvPr>
        </p:nvSpPr>
        <p:spPr/>
        <p:txBody>
          <a:bodyPr/>
          <a:lstStyle/>
          <a:p>
            <a:r>
              <a:rPr lang="en-US"/>
              <a:t>Disclaimer</a:t>
            </a:r>
          </a:p>
        </p:txBody>
      </p:sp>
      <p:sp>
        <p:nvSpPr>
          <p:cNvPr id="3" name="Content Placeholder 2">
            <a:extLst>
              <a:ext uri="{FF2B5EF4-FFF2-40B4-BE49-F238E27FC236}">
                <a16:creationId xmlns:a16="http://schemas.microsoft.com/office/drawing/2014/main" id="{F4804810-E87E-818B-984F-401CE26429F1}"/>
              </a:ext>
            </a:extLst>
          </p:cNvPr>
          <p:cNvSpPr>
            <a:spLocks noGrp="1"/>
          </p:cNvSpPr>
          <p:nvPr>
            <p:ph idx="1"/>
          </p:nvPr>
        </p:nvSpPr>
        <p:spPr/>
        <p:txBody>
          <a:bodyPr/>
          <a:lstStyle/>
          <a:p>
            <a:r>
              <a:rPr lang="en-US" sz="1600" b="0" i="0" u="none" strike="noStrike">
                <a:solidFill>
                  <a:schemeClr val="bg1">
                    <a:lumMod val="50000"/>
                  </a:schemeClr>
                </a:solidFill>
                <a:effectLst/>
              </a:rPr>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r>
              <a:rPr lang="en-US" sz="1600" b="0" i="0">
                <a:solidFill>
                  <a:schemeClr val="bg1">
                    <a:lumMod val="50000"/>
                  </a:schemeClr>
                </a:solidFill>
                <a:effectLst/>
              </a:rPr>
              <a:t>​</a:t>
            </a:r>
            <a:endParaRPr lang="en-US">
              <a:solidFill>
                <a:schemeClr val="bg1">
                  <a:lumMod val="50000"/>
                </a:schemeClr>
              </a:solidFill>
            </a:endParaRPr>
          </a:p>
        </p:txBody>
      </p:sp>
      <p:sp>
        <p:nvSpPr>
          <p:cNvPr id="4" name="Slide Number Placeholder 3">
            <a:extLst>
              <a:ext uri="{FF2B5EF4-FFF2-40B4-BE49-F238E27FC236}">
                <a16:creationId xmlns:a16="http://schemas.microsoft.com/office/drawing/2014/main" id="{D3731B50-74CB-75EF-9D52-3EDF2F160BEA}"/>
              </a:ext>
            </a:extLst>
          </p:cNvPr>
          <p:cNvSpPr>
            <a:spLocks noGrp="1"/>
          </p:cNvSpPr>
          <p:nvPr>
            <p:ph type="sldNum" sz="quarter" idx="12"/>
          </p:nvPr>
        </p:nvSpPr>
        <p:spPr/>
        <p:txBody>
          <a:bodyPr/>
          <a:lstStyle/>
          <a:p>
            <a:fld id="{8A38FAF8-786F-7C4F-9F1B-B820815ED72A}" type="slidenum">
              <a:rPr lang="en-US" smtClean="0"/>
              <a:t>4</a:t>
            </a:fld>
            <a:endParaRPr lang="en-US"/>
          </a:p>
        </p:txBody>
      </p:sp>
    </p:spTree>
    <p:extLst>
      <p:ext uri="{BB962C8B-B14F-4D97-AF65-F5344CB8AC3E}">
        <p14:creationId xmlns:p14="http://schemas.microsoft.com/office/powerpoint/2010/main" val="240585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13F8-892C-D5E1-0929-79DE7ED3A92F}"/>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89CF95D7-A2D5-312A-AB98-013F1609E16D}"/>
              </a:ext>
            </a:extLst>
          </p:cNvPr>
          <p:cNvSpPr>
            <a:spLocks noGrp="1"/>
          </p:cNvSpPr>
          <p:nvPr>
            <p:ph idx="1"/>
          </p:nvPr>
        </p:nvSpPr>
        <p:spPr/>
        <p:txBody>
          <a:bodyPr/>
          <a:lstStyle/>
          <a:p>
            <a:r>
              <a:rPr lang="en-US" dirty="0"/>
              <a:t>1. Describe </a:t>
            </a:r>
            <a:r>
              <a:rPr lang="en-US" dirty="0" err="1"/>
              <a:t>lumateperone</a:t>
            </a:r>
            <a:r>
              <a:rPr lang="en-US" dirty="0"/>
              <a:t> and its unique mechanism of action, pharmacology, and role in major depressive disorder. </a:t>
            </a:r>
          </a:p>
          <a:p>
            <a:r>
              <a:rPr lang="en-US" dirty="0"/>
              <a:t>2. Evaluate literature highlighting the efficacy and safety for adjunctive </a:t>
            </a:r>
            <a:r>
              <a:rPr lang="en-US" dirty="0" err="1"/>
              <a:t>lumateperone</a:t>
            </a:r>
            <a:r>
              <a:rPr lang="en-US" dirty="0"/>
              <a:t> in adults with major depressive disorder. </a:t>
            </a:r>
          </a:p>
          <a:p>
            <a:r>
              <a:rPr lang="en-US" dirty="0"/>
              <a:t>3. Apply evidence-based strategies for patient selection, dosing, and monitoring of adjunctive </a:t>
            </a:r>
            <a:r>
              <a:rPr lang="en-US" dirty="0" err="1"/>
              <a:t>lumateperone</a:t>
            </a:r>
            <a:r>
              <a:rPr lang="en-US"/>
              <a:t> into clinical practice. </a:t>
            </a:r>
          </a:p>
        </p:txBody>
      </p:sp>
      <p:sp>
        <p:nvSpPr>
          <p:cNvPr id="4" name="Slide Number Placeholder 3">
            <a:extLst>
              <a:ext uri="{FF2B5EF4-FFF2-40B4-BE49-F238E27FC236}">
                <a16:creationId xmlns:a16="http://schemas.microsoft.com/office/drawing/2014/main" id="{E1480010-9DB5-8755-FB80-0FDB6D271C26}"/>
              </a:ext>
            </a:extLst>
          </p:cNvPr>
          <p:cNvSpPr>
            <a:spLocks noGrp="1"/>
          </p:cNvSpPr>
          <p:nvPr>
            <p:ph type="sldNum" sz="quarter" idx="12"/>
          </p:nvPr>
        </p:nvSpPr>
        <p:spPr/>
        <p:txBody>
          <a:bodyPr/>
          <a:lstStyle/>
          <a:p>
            <a:fld id="{8A38FAF8-786F-7C4F-9F1B-B820815ED72A}" type="slidenum">
              <a:rPr lang="en-US" smtClean="0"/>
              <a:t>5</a:t>
            </a:fld>
            <a:endParaRPr lang="en-US"/>
          </a:p>
        </p:txBody>
      </p:sp>
    </p:spTree>
    <p:extLst>
      <p:ext uri="{BB962C8B-B14F-4D97-AF65-F5344CB8AC3E}">
        <p14:creationId xmlns:p14="http://schemas.microsoft.com/office/powerpoint/2010/main" val="3543609487"/>
      </p:ext>
    </p:extLst>
  </p:cSld>
  <p:clrMapOvr>
    <a:masterClrMapping/>
  </p:clrMapOvr>
</p:sld>
</file>

<file path=ppt/theme/theme1.xml><?xml version="1.0" encoding="utf-8"?>
<a:theme xmlns:a="http://schemas.openxmlformats.org/drawingml/2006/main" name="Office Theme">
  <a:themeElements>
    <a:clrScheme name="Custom 3">
      <a:dk1>
        <a:srgbClr val="4D1049"/>
      </a:dk1>
      <a:lt1>
        <a:srgbClr val="363433"/>
      </a:lt1>
      <a:dk2>
        <a:srgbClr val="787779"/>
      </a:dk2>
      <a:lt2>
        <a:srgbClr val="9A9A9B"/>
      </a:lt2>
      <a:accent1>
        <a:srgbClr val="904199"/>
      </a:accent1>
      <a:accent2>
        <a:srgbClr val="0092B3"/>
      </a:accent2>
      <a:accent3>
        <a:srgbClr val="F37720"/>
      </a:accent3>
      <a:accent4>
        <a:srgbClr val="A9B533"/>
      </a:accent4>
      <a:accent5>
        <a:srgbClr val="BB2253"/>
      </a:accent5>
      <a:accent6>
        <a:srgbClr val="47C6E6"/>
      </a:accent6>
      <a:hlink>
        <a:srgbClr val="F37F89"/>
      </a:hlink>
      <a:folHlink>
        <a:srgbClr val="CDDC28"/>
      </a:folHlink>
    </a:clrScheme>
    <a:fontScheme name="Spectrum">
      <a:majorFont>
        <a:latin typeface="Corbel"/>
        <a:ea typeface=""/>
        <a:cs typeface=""/>
        <a:font script="Jpan" typeface="ＭＳ ゴシック"/>
        <a:font script="Hans" typeface="宋体"/>
        <a:font script="Hant" typeface="新細明體"/>
      </a:majorFont>
      <a:minorFont>
        <a:latin typeface="Calibri"/>
        <a:ea typeface=""/>
        <a:cs typeface=""/>
        <a:font script="Jpan" typeface="ＭＳ ゴシック"/>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a:lstStyle>
        <a:defPPr>
          <a:defRPr sz="2400" b="0" dirty="0" smtClean="0">
            <a:solidFill>
              <a:schemeClr val="tx2"/>
            </a:solidFill>
          </a:defRPr>
        </a:defPPr>
      </a:lstStyle>
    </a:txDef>
  </a:objectDefaults>
  <a:extraClrSchemeLst/>
  <a:extLst>
    <a:ext uri="{05A4C25C-085E-4340-85A3-A5531E510DB2}">
      <thm15:themeFamily xmlns:thm15="http://schemas.microsoft.com/office/thememl/2012/main" name="SYS412992_UPMCPPTTemplate_FINAL_02-17-16 [Read-Only]" id="{8443FD9B-04A5-4AB6-AFB3-D780514D9EE0}" vid="{CE0DAE1E-947F-4FD3-BC07-89D6E5125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A6F834355B9A48A8703E4BDBB199D9" ma:contentTypeVersion="3" ma:contentTypeDescription="Create a new document." ma:contentTypeScope="" ma:versionID="67a5798f8749db462e4be582b5951f97">
  <xsd:schema xmlns:xsd="http://www.w3.org/2001/XMLSchema" xmlns:xs="http://www.w3.org/2001/XMLSchema" xmlns:p="http://schemas.microsoft.com/office/2006/metadata/properties" xmlns:ns2="5c5a198a-79e5-443d-ba2c-68233a644beb" targetNamespace="http://schemas.microsoft.com/office/2006/metadata/properties" ma:root="true" ma:fieldsID="4e250fd9c148377413c72f2bfc67e48d" ns2:_="">
    <xsd:import namespace="5c5a198a-79e5-443d-ba2c-68233a644beb"/>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a198a-79e5-443d-ba2c-68233a644b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62FA9D-C806-4D47-AD80-95950F88D680}">
  <ds:schemaRefs>
    <ds:schemaRef ds:uri="5c5a198a-79e5-443d-ba2c-68233a644b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5AD99EE-7505-4943-A7B5-2E5830D4D239}">
  <ds:schemaRefs>
    <ds:schemaRef ds:uri="http://purl.org/dc/dcmitype/"/>
    <ds:schemaRef ds:uri="5c5a198a-79e5-443d-ba2c-68233a644beb"/>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purl.org/dc/terms/"/>
  </ds:schemaRefs>
</ds:datastoreItem>
</file>

<file path=customXml/itemProps3.xml><?xml version="1.0" encoding="utf-8"?>
<ds:datastoreItem xmlns:ds="http://schemas.openxmlformats.org/officeDocument/2006/customXml" ds:itemID="{9992EF2C-33DB-4854-A744-C6B8856162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UPMCPPT</Template>
  <TotalTime>0</TotalTime>
  <Words>387</Words>
  <Application>Microsoft Office PowerPoint</Application>
  <PresentationFormat>On-screen Show (16:9)</PresentationFormat>
  <Paragraphs>24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Segoe UI</vt:lpstr>
      <vt:lpstr>Times New Roman</vt:lpstr>
      <vt:lpstr>Office Theme</vt:lpstr>
      <vt:lpstr>Adjunctive Lumateperone for the Treatment of Major Depressive Disorder</vt:lpstr>
      <vt:lpstr>Continuing Education Information</vt:lpstr>
      <vt:lpstr>Disclosures</vt:lpstr>
      <vt:lpstr>Disclaimer</vt:lpstr>
      <vt:lpstr>Learning Objectives</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UPMC PowerPoint</dc:title>
  <dc:creator>Millick, Karissa</dc:creator>
  <cp:lastModifiedBy>Cullen, Marissa</cp:lastModifiedBy>
  <cp:revision>1</cp:revision>
  <cp:lastPrinted>2022-06-16T15:19:42Z</cp:lastPrinted>
  <dcterms:created xsi:type="dcterms:W3CDTF">2016-03-09T20:58:27Z</dcterms:created>
  <dcterms:modified xsi:type="dcterms:W3CDTF">2026-09-18T11:49:51Z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acility">
    <vt:lpwstr/>
  </property>
  <property fmtid="{D5CDD505-2E9C-101B-9397-08002B2CF9AE}" pid="3" name="Template Type">
    <vt:lpwstr>109;#PowerPoint|53014d65-2a80-4bb9-a8d0-3481f0cda7bc</vt:lpwstr>
  </property>
  <property fmtid="{D5CDD505-2E9C-101B-9397-08002B2CF9AE}" pid="4" name="ContentTypeId">
    <vt:lpwstr>0x01010024A6F834355B9A48A8703E4BDBB199D9</vt:lpwstr>
  </property>
  <property fmtid="{D5CDD505-2E9C-101B-9397-08002B2CF9AE}" pid="5" name="TaxCatchAll">
    <vt:lpwstr>109;#PowerPoint|53014d65-2a80-4bb9-a8d0-3481f0cda7bc</vt:lpwstr>
  </property>
  <property fmtid="{D5CDD505-2E9C-101B-9397-08002B2CF9AE}" pid="6" name="Gateway">
    <vt:lpwstr/>
  </property>
  <property fmtid="{D5CDD505-2E9C-101B-9397-08002B2CF9AE}" pid="7" name="UPMC Department">
    <vt:lpwstr/>
  </property>
  <property fmtid="{D5CDD505-2E9C-101B-9397-08002B2CF9AE}" pid="8" name="Order">
    <vt:r8>8700</vt:r8>
  </property>
  <property fmtid="{D5CDD505-2E9C-101B-9397-08002B2CF9AE}" pid="9" name="xd_Signature">
    <vt:bool>false</vt:bool>
  </property>
  <property fmtid="{D5CDD505-2E9C-101B-9397-08002B2CF9AE}" pid="10" name="Guide Type">
    <vt:lpwstr/>
  </property>
  <property fmtid="{D5CDD505-2E9C-101B-9397-08002B2CF9AE}" pid="11" name="xd_ProgID">
    <vt:lpwstr/>
  </property>
  <property fmtid="{D5CDD505-2E9C-101B-9397-08002B2CF9AE}" pid="12" name="Manual Type">
    <vt:lpwstr/>
  </property>
  <property fmtid="{D5CDD505-2E9C-101B-9397-08002B2CF9AE}" pid="13" name="Form TypeTaxHTField0">
    <vt:lpwstr/>
  </property>
  <property fmtid="{D5CDD505-2E9C-101B-9397-08002B2CF9AE}" pid="14" name="Form Type">
    <vt:lpwstr/>
  </property>
  <property fmtid="{D5CDD505-2E9C-101B-9397-08002B2CF9AE}" pid="15" name="Guide TypeTaxHTField0">
    <vt:lpwstr/>
  </property>
  <property fmtid="{D5CDD505-2E9C-101B-9397-08002B2CF9AE}" pid="16" name="TemplateUrl">
    <vt:lpwstr/>
  </property>
  <property fmtid="{D5CDD505-2E9C-101B-9397-08002B2CF9AE}" pid="17" name="Manual TypeTaxHTField0">
    <vt:lpwstr/>
  </property>
  <property fmtid="{D5CDD505-2E9C-101B-9397-08002B2CF9AE}" pid="18" name="JobFamily">
    <vt:lpwstr>2;#All Job Families|fc0c399f-7593-4fa0-b21a-a408909d74e4</vt:lpwstr>
  </property>
  <property fmtid="{D5CDD505-2E9C-101B-9397-08002B2CF9AE}" pid="19" name="Topic">
    <vt:lpwstr>255;#Communications and Marketing|61441077-5036-4f7c-96ae-3787ba87ac85</vt:lpwstr>
  </property>
  <property fmtid="{D5CDD505-2E9C-101B-9397-08002B2CF9AE}" pid="20" name="BusinessUnit">
    <vt:lpwstr>1;#All Business Units|0d720952-413d-4e89-8cd6-06b85e9c17fb</vt:lpwstr>
  </property>
  <property fmtid="{D5CDD505-2E9C-101B-9397-08002B2CF9AE}" pid="21" name="Content Collector">
    <vt:lpwstr>205;#PowerPoints|36ec3219-a17c-4cbc-a68d-09e209fc0bbb</vt:lpwstr>
  </property>
  <property fmtid="{D5CDD505-2E9C-101B-9397-08002B2CF9AE}" pid="22" name="Managers">
    <vt:lpwstr>3;#Non-manager|d12c5e93-d095-4401-8670-d67e7df93c65</vt:lpwstr>
  </property>
  <property fmtid="{D5CDD505-2E9C-101B-9397-08002B2CF9AE}" pid="23" name="MediaServiceImageTags">
    <vt:lpwstr/>
  </property>
  <property fmtid="{D5CDD505-2E9C-101B-9397-08002B2CF9AE}" pid="24" name="MSIP_Label_5e4b1be8-281e-475d-98b0-21c3457e5a46_Enabled">
    <vt:lpwstr>true</vt:lpwstr>
  </property>
  <property fmtid="{D5CDD505-2E9C-101B-9397-08002B2CF9AE}" pid="25" name="MSIP_Label_5e4b1be8-281e-475d-98b0-21c3457e5a46_SetDate">
    <vt:lpwstr>2022-11-09T20:31:18Z</vt:lpwstr>
  </property>
  <property fmtid="{D5CDD505-2E9C-101B-9397-08002B2CF9AE}" pid="26" name="MSIP_Label_5e4b1be8-281e-475d-98b0-21c3457e5a46_Method">
    <vt:lpwstr>Standard</vt:lpwstr>
  </property>
  <property fmtid="{D5CDD505-2E9C-101B-9397-08002B2CF9AE}" pid="27" name="MSIP_Label_5e4b1be8-281e-475d-98b0-21c3457e5a46_Name">
    <vt:lpwstr>Public</vt:lpwstr>
  </property>
  <property fmtid="{D5CDD505-2E9C-101B-9397-08002B2CF9AE}" pid="28" name="MSIP_Label_5e4b1be8-281e-475d-98b0-21c3457e5a46_SiteId">
    <vt:lpwstr>8b3dd73e-4e72-4679-b191-56da1588712b</vt:lpwstr>
  </property>
  <property fmtid="{D5CDD505-2E9C-101B-9397-08002B2CF9AE}" pid="29" name="MSIP_Label_5e4b1be8-281e-475d-98b0-21c3457e5a46_ActionId">
    <vt:lpwstr>4466180a-0f50-4f4d-a0f4-dcd978f3aedf</vt:lpwstr>
  </property>
  <property fmtid="{D5CDD505-2E9C-101B-9397-08002B2CF9AE}" pid="30" name="MSIP_Label_5e4b1be8-281e-475d-98b0-21c3457e5a46_ContentBits">
    <vt:lpwstr>0</vt:lpwstr>
  </property>
</Properties>
</file>