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ink/ink1.xml" ContentType="application/inkml+xml"/>
  <Override PartName="/ppt/ink/ink2.xml" ContentType="application/inkml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</p:sldMasterIdLst>
  <p:sldIdLst>
    <p:sldId id="256" r:id="rId4"/>
    <p:sldId id="271" r:id="rId5"/>
    <p:sldId id="259" r:id="rId6"/>
    <p:sldId id="275" r:id="rId7"/>
    <p:sldId id="277" r:id="rId8"/>
    <p:sldId id="276" r:id="rId9"/>
    <p:sldId id="261" r:id="rId10"/>
    <p:sldId id="258" r:id="rId11"/>
    <p:sldId id="278" r:id="rId12"/>
    <p:sldId id="262" r:id="rId13"/>
    <p:sldId id="263" r:id="rId14"/>
    <p:sldId id="273" r:id="rId15"/>
    <p:sldId id="269" r:id="rId16"/>
    <p:sldId id="265" r:id="rId17"/>
    <p:sldId id="268" r:id="rId18"/>
    <p:sldId id="274" r:id="rId19"/>
    <p:sldId id="572" r:id="rId20"/>
    <p:sldId id="567" r:id="rId21"/>
    <p:sldId id="283" r:id="rId22"/>
    <p:sldId id="284" r:id="rId23"/>
    <p:sldId id="279" r:id="rId24"/>
    <p:sldId id="280" r:id="rId25"/>
    <p:sldId id="569" r:id="rId26"/>
    <p:sldId id="281" r:id="rId27"/>
    <p:sldId id="282" r:id="rId28"/>
    <p:sldId id="566" r:id="rId29"/>
    <p:sldId id="568" r:id="rId30"/>
    <p:sldId id="570" r:id="rId31"/>
    <p:sldId id="270" r:id="rId32"/>
    <p:sldId id="571" r:id="rId33"/>
    <p:sldId id="266" r:id="rId34"/>
    <p:sldId id="296" r:id="rId35"/>
    <p:sldId id="267" r:id="rId36"/>
    <p:sldId id="564" r:id="rId37"/>
    <p:sldId id="565" r:id="rId38"/>
    <p:sldId id="27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C6D2F-B8C1-44ED-8DAC-D1FC2308F861}" v="204" dt="2026-09-09T15:16:36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8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image" Target="../media/image3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4BBD6-ADA1-4A08-A49D-EF113E477B86}" type="doc">
      <dgm:prSet loTypeId="urn:microsoft.com/office/officeart/2011/layout/CircleProcess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2776181-B297-4B19-A84B-EEFFCFD21FFD}">
      <dgm:prSet phldrT="[Text]" phldr="0"/>
      <dgm:spPr/>
      <dgm:t>
        <a:bodyPr/>
        <a:lstStyle/>
        <a:p>
          <a:r>
            <a:rPr lang="en-US" dirty="0"/>
            <a:t>Activation Adrenal Androgens</a:t>
          </a:r>
        </a:p>
      </dgm:t>
    </dgm:pt>
    <dgm:pt modelId="{64E9EEC0-5D68-4149-99DA-2CAC418B4383}" type="sibTrans" cxnId="{CFD03EAD-CD8F-499A-8DD7-46C00A598BF3}">
      <dgm:prSet/>
      <dgm:spPr/>
      <dgm:t>
        <a:bodyPr/>
        <a:lstStyle/>
        <a:p>
          <a:endParaRPr lang="en-US"/>
        </a:p>
      </dgm:t>
    </dgm:pt>
    <dgm:pt modelId="{9E504A2B-0CC7-4BF4-AA56-53963650E3E4}" type="parTrans" cxnId="{CFD03EAD-CD8F-499A-8DD7-46C00A598BF3}">
      <dgm:prSet/>
      <dgm:spPr/>
      <dgm:t>
        <a:bodyPr/>
        <a:lstStyle/>
        <a:p>
          <a:endParaRPr lang="en-US"/>
        </a:p>
      </dgm:t>
    </dgm:pt>
    <dgm:pt modelId="{A4DDA6EC-D324-4616-91F4-5F37A48BA33A}">
      <dgm:prSet phldrT="[Text]" phldr="0"/>
      <dgm:spPr/>
      <dgm:t>
        <a:bodyPr/>
        <a:lstStyle/>
        <a:p>
          <a:r>
            <a:rPr lang="en-US" dirty="0"/>
            <a:t>Increased neuro-transmitters</a:t>
          </a:r>
        </a:p>
      </dgm:t>
    </dgm:pt>
    <dgm:pt modelId="{E0B4C5F8-17EF-485C-B00C-699CD7C9E642}" type="sibTrans" cxnId="{AC8C0DF5-E125-405F-948B-37D7336C94B1}">
      <dgm:prSet/>
      <dgm:spPr/>
      <dgm:t>
        <a:bodyPr/>
        <a:lstStyle/>
        <a:p>
          <a:endParaRPr lang="en-US"/>
        </a:p>
      </dgm:t>
    </dgm:pt>
    <dgm:pt modelId="{B4D2CEF3-65B0-4C05-A3A6-5B65BBFC7CD6}" type="parTrans" cxnId="{AC8C0DF5-E125-405F-948B-37D7336C94B1}">
      <dgm:prSet/>
      <dgm:spPr/>
      <dgm:t>
        <a:bodyPr/>
        <a:lstStyle/>
        <a:p>
          <a:endParaRPr lang="en-US"/>
        </a:p>
      </dgm:t>
    </dgm:pt>
    <dgm:pt modelId="{97810CAC-AF05-493C-A373-78B13088066F}">
      <dgm:prSet phldrT="[Text]" phldr="0"/>
      <dgm:spPr/>
      <dgm:t>
        <a:bodyPr/>
        <a:lstStyle/>
        <a:p>
          <a:r>
            <a:rPr lang="en-US" dirty="0"/>
            <a:t>Activation of hypothalamus</a:t>
          </a:r>
        </a:p>
      </dgm:t>
    </dgm:pt>
    <dgm:pt modelId="{497FDBD2-2BFE-49A3-8DC0-C96E52F0EE2D}" type="sibTrans" cxnId="{35DAB5D2-D1FF-41A9-BE61-7E621BA69555}">
      <dgm:prSet/>
      <dgm:spPr/>
      <dgm:t>
        <a:bodyPr/>
        <a:lstStyle/>
        <a:p>
          <a:endParaRPr lang="en-US"/>
        </a:p>
      </dgm:t>
    </dgm:pt>
    <dgm:pt modelId="{C831A520-F139-4F3D-A36B-8AD987265BFE}" type="parTrans" cxnId="{35DAB5D2-D1FF-41A9-BE61-7E621BA69555}">
      <dgm:prSet/>
      <dgm:spPr/>
      <dgm:t>
        <a:bodyPr/>
        <a:lstStyle/>
        <a:p>
          <a:endParaRPr lang="en-US"/>
        </a:p>
      </dgm:t>
    </dgm:pt>
    <dgm:pt modelId="{5699DC60-78A1-4FEF-802D-5133B3AB9AD0}" type="pres">
      <dgm:prSet presAssocID="{E984BBD6-ADA1-4A08-A49D-EF113E477B86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92CF2A04-2CDA-4216-BE13-38B03AC88605}" type="pres">
      <dgm:prSet presAssocID="{92776181-B297-4B19-A84B-EEFFCFD21FFD}" presName="Accent3" presStyleCnt="0"/>
      <dgm:spPr/>
    </dgm:pt>
    <dgm:pt modelId="{7F6BE1D8-7A8E-4440-888C-10A93E38B91C}" type="pres">
      <dgm:prSet presAssocID="{92776181-B297-4B19-A84B-EEFFCFD21FFD}" presName="Accent" presStyleLbl="node1" presStyleIdx="0" presStyleCnt="3"/>
      <dgm:spPr/>
    </dgm:pt>
    <dgm:pt modelId="{62DD4452-4AB3-4BDC-82F9-FD2D0C547130}" type="pres">
      <dgm:prSet presAssocID="{92776181-B297-4B19-A84B-EEFFCFD21FFD}" presName="ParentBackground3" presStyleCnt="0"/>
      <dgm:spPr/>
    </dgm:pt>
    <dgm:pt modelId="{FA8AC793-2561-4C7D-9BF6-FB2756693C9B}" type="pres">
      <dgm:prSet presAssocID="{92776181-B297-4B19-A84B-EEFFCFD21FFD}" presName="ParentBackground" presStyleLbl="fgAcc1" presStyleIdx="0" presStyleCnt="3"/>
      <dgm:spPr/>
    </dgm:pt>
    <dgm:pt modelId="{0ADF4BAC-AA92-465C-B969-8F180695A11B}" type="pres">
      <dgm:prSet presAssocID="{92776181-B297-4B19-A84B-EEFFCFD21FFD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A7B96A7-547E-4923-B443-45D12805197B}" type="pres">
      <dgm:prSet presAssocID="{A4DDA6EC-D324-4616-91F4-5F37A48BA33A}" presName="Accent2" presStyleCnt="0"/>
      <dgm:spPr/>
    </dgm:pt>
    <dgm:pt modelId="{2B5D1339-4BCE-4501-ACD5-181C84EAADB1}" type="pres">
      <dgm:prSet presAssocID="{A4DDA6EC-D324-4616-91F4-5F37A48BA33A}" presName="Accent" presStyleLbl="node1" presStyleIdx="1" presStyleCnt="3"/>
      <dgm:spPr/>
    </dgm:pt>
    <dgm:pt modelId="{30E9AC11-9BBE-48CA-80D6-DBED39D364A5}" type="pres">
      <dgm:prSet presAssocID="{A4DDA6EC-D324-4616-91F4-5F37A48BA33A}" presName="ParentBackground2" presStyleCnt="0"/>
      <dgm:spPr/>
    </dgm:pt>
    <dgm:pt modelId="{3AA7D76F-7B33-4044-BC8D-465D5435E948}" type="pres">
      <dgm:prSet presAssocID="{A4DDA6EC-D324-4616-91F4-5F37A48BA33A}" presName="ParentBackground" presStyleLbl="fgAcc1" presStyleIdx="1" presStyleCnt="3"/>
      <dgm:spPr/>
    </dgm:pt>
    <dgm:pt modelId="{345ACB08-BF49-4544-BA80-A7CF865E574F}" type="pres">
      <dgm:prSet presAssocID="{A4DDA6EC-D324-4616-91F4-5F37A48BA33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AE98EFD-55A9-4261-B162-551B3F822BDB}" type="pres">
      <dgm:prSet presAssocID="{97810CAC-AF05-493C-A373-78B13088066F}" presName="Accent1" presStyleCnt="0"/>
      <dgm:spPr/>
    </dgm:pt>
    <dgm:pt modelId="{85D46946-8145-4461-8348-6C382359D6FE}" type="pres">
      <dgm:prSet presAssocID="{97810CAC-AF05-493C-A373-78B13088066F}" presName="Accent" presStyleLbl="node1" presStyleIdx="2" presStyleCnt="3"/>
      <dgm:spPr/>
    </dgm:pt>
    <dgm:pt modelId="{4CA484DC-194D-4C53-AFC3-49F402EB7D6E}" type="pres">
      <dgm:prSet presAssocID="{97810CAC-AF05-493C-A373-78B13088066F}" presName="ParentBackground1" presStyleCnt="0"/>
      <dgm:spPr/>
    </dgm:pt>
    <dgm:pt modelId="{C07A3B56-9EBC-436C-B940-CC00B350291C}" type="pres">
      <dgm:prSet presAssocID="{97810CAC-AF05-493C-A373-78B13088066F}" presName="ParentBackground" presStyleLbl="fgAcc1" presStyleIdx="2" presStyleCnt="3"/>
      <dgm:spPr/>
    </dgm:pt>
    <dgm:pt modelId="{4305B281-5121-4C21-AB4B-50EB5EEFFCAB}" type="pres">
      <dgm:prSet presAssocID="{97810CAC-AF05-493C-A373-78B13088066F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58F0BC38-BF1B-4317-8EDF-413012A3468E}" type="presOf" srcId="{92776181-B297-4B19-A84B-EEFFCFD21FFD}" destId="{0ADF4BAC-AA92-465C-B969-8F180695A11B}" srcOrd="1" destOrd="0" presId="urn:microsoft.com/office/officeart/2011/layout/CircleProcess"/>
    <dgm:cxn modelId="{A3BAE689-FE19-4174-B4C1-D1A81AFFED30}" type="presOf" srcId="{A4DDA6EC-D324-4616-91F4-5F37A48BA33A}" destId="{345ACB08-BF49-4544-BA80-A7CF865E574F}" srcOrd="1" destOrd="0" presId="urn:microsoft.com/office/officeart/2011/layout/CircleProcess"/>
    <dgm:cxn modelId="{CFD03EAD-CD8F-499A-8DD7-46C00A598BF3}" srcId="{E984BBD6-ADA1-4A08-A49D-EF113E477B86}" destId="{92776181-B297-4B19-A84B-EEFFCFD21FFD}" srcOrd="2" destOrd="0" parTransId="{9E504A2B-0CC7-4BF4-AA56-53963650E3E4}" sibTransId="{64E9EEC0-5D68-4149-99DA-2CAC418B4383}"/>
    <dgm:cxn modelId="{23FAEFB2-B6DF-4517-9DBE-EB9583CD7AC9}" type="presOf" srcId="{92776181-B297-4B19-A84B-EEFFCFD21FFD}" destId="{FA8AC793-2561-4C7D-9BF6-FB2756693C9B}" srcOrd="0" destOrd="0" presId="urn:microsoft.com/office/officeart/2011/layout/CircleProcess"/>
    <dgm:cxn modelId="{12F04CC9-2198-4B0A-9216-A78131EF2A0E}" type="presOf" srcId="{97810CAC-AF05-493C-A373-78B13088066F}" destId="{4305B281-5121-4C21-AB4B-50EB5EEFFCAB}" srcOrd="1" destOrd="0" presId="urn:microsoft.com/office/officeart/2011/layout/CircleProcess"/>
    <dgm:cxn modelId="{35DAB5D2-D1FF-41A9-BE61-7E621BA69555}" srcId="{E984BBD6-ADA1-4A08-A49D-EF113E477B86}" destId="{97810CAC-AF05-493C-A373-78B13088066F}" srcOrd="0" destOrd="0" parTransId="{C831A520-F139-4F3D-A36B-8AD987265BFE}" sibTransId="{497FDBD2-2BFE-49A3-8DC0-C96E52F0EE2D}"/>
    <dgm:cxn modelId="{AF55D1D4-75C9-44D3-8DFF-C021C06C0D9B}" type="presOf" srcId="{97810CAC-AF05-493C-A373-78B13088066F}" destId="{C07A3B56-9EBC-436C-B940-CC00B350291C}" srcOrd="0" destOrd="0" presId="urn:microsoft.com/office/officeart/2011/layout/CircleProcess"/>
    <dgm:cxn modelId="{BF3808DA-16B6-42AF-9998-E1519CD1469C}" type="presOf" srcId="{E984BBD6-ADA1-4A08-A49D-EF113E477B86}" destId="{5699DC60-78A1-4FEF-802D-5133B3AB9AD0}" srcOrd="0" destOrd="0" presId="urn:microsoft.com/office/officeart/2011/layout/CircleProcess"/>
    <dgm:cxn modelId="{AC8C0DF5-E125-405F-948B-37D7336C94B1}" srcId="{E984BBD6-ADA1-4A08-A49D-EF113E477B86}" destId="{A4DDA6EC-D324-4616-91F4-5F37A48BA33A}" srcOrd="1" destOrd="0" parTransId="{B4D2CEF3-65B0-4C05-A3A6-5B65BBFC7CD6}" sibTransId="{E0B4C5F8-17EF-485C-B00C-699CD7C9E642}"/>
    <dgm:cxn modelId="{BDB096F8-0B66-4E2C-A833-5E57B413A729}" type="presOf" srcId="{A4DDA6EC-D324-4616-91F4-5F37A48BA33A}" destId="{3AA7D76F-7B33-4044-BC8D-465D5435E948}" srcOrd="0" destOrd="0" presId="urn:microsoft.com/office/officeart/2011/layout/CircleProcess"/>
    <dgm:cxn modelId="{6FFCF6B4-A687-4349-AD3D-98CB4A81CDCA}" type="presParOf" srcId="{5699DC60-78A1-4FEF-802D-5133B3AB9AD0}" destId="{92CF2A04-2CDA-4216-BE13-38B03AC88605}" srcOrd="0" destOrd="0" presId="urn:microsoft.com/office/officeart/2011/layout/CircleProcess"/>
    <dgm:cxn modelId="{5C8B6E6D-AD9F-47DD-B2CF-E1D28CA92394}" type="presParOf" srcId="{92CF2A04-2CDA-4216-BE13-38B03AC88605}" destId="{7F6BE1D8-7A8E-4440-888C-10A93E38B91C}" srcOrd="0" destOrd="0" presId="urn:microsoft.com/office/officeart/2011/layout/CircleProcess"/>
    <dgm:cxn modelId="{7139AFA5-F626-474E-BD4F-7E036EBDBED1}" type="presParOf" srcId="{5699DC60-78A1-4FEF-802D-5133B3AB9AD0}" destId="{62DD4452-4AB3-4BDC-82F9-FD2D0C547130}" srcOrd="1" destOrd="0" presId="urn:microsoft.com/office/officeart/2011/layout/CircleProcess"/>
    <dgm:cxn modelId="{05B3A9B2-A410-4085-9353-78E4834C293B}" type="presParOf" srcId="{62DD4452-4AB3-4BDC-82F9-FD2D0C547130}" destId="{FA8AC793-2561-4C7D-9BF6-FB2756693C9B}" srcOrd="0" destOrd="0" presId="urn:microsoft.com/office/officeart/2011/layout/CircleProcess"/>
    <dgm:cxn modelId="{7D003287-7DC5-4F43-9D2A-4EA149F45408}" type="presParOf" srcId="{5699DC60-78A1-4FEF-802D-5133B3AB9AD0}" destId="{0ADF4BAC-AA92-465C-B969-8F180695A11B}" srcOrd="2" destOrd="0" presId="urn:microsoft.com/office/officeart/2011/layout/CircleProcess"/>
    <dgm:cxn modelId="{848AFF24-1D9F-4314-A51D-A3A1211C5733}" type="presParOf" srcId="{5699DC60-78A1-4FEF-802D-5133B3AB9AD0}" destId="{EA7B96A7-547E-4923-B443-45D12805197B}" srcOrd="3" destOrd="0" presId="urn:microsoft.com/office/officeart/2011/layout/CircleProcess"/>
    <dgm:cxn modelId="{011D51D3-E3C8-4B29-9A5E-7DEF944A006C}" type="presParOf" srcId="{EA7B96A7-547E-4923-B443-45D12805197B}" destId="{2B5D1339-4BCE-4501-ACD5-181C84EAADB1}" srcOrd="0" destOrd="0" presId="urn:microsoft.com/office/officeart/2011/layout/CircleProcess"/>
    <dgm:cxn modelId="{3FB11E7E-7E2C-4EF2-B824-7EDA413E8808}" type="presParOf" srcId="{5699DC60-78A1-4FEF-802D-5133B3AB9AD0}" destId="{30E9AC11-9BBE-48CA-80D6-DBED39D364A5}" srcOrd="4" destOrd="0" presId="urn:microsoft.com/office/officeart/2011/layout/CircleProcess"/>
    <dgm:cxn modelId="{7DFE88D2-F542-43C0-880E-935E6AE8F67E}" type="presParOf" srcId="{30E9AC11-9BBE-48CA-80D6-DBED39D364A5}" destId="{3AA7D76F-7B33-4044-BC8D-465D5435E948}" srcOrd="0" destOrd="0" presId="urn:microsoft.com/office/officeart/2011/layout/CircleProcess"/>
    <dgm:cxn modelId="{10D33FE2-018A-4E1E-B599-F435CEC6626F}" type="presParOf" srcId="{5699DC60-78A1-4FEF-802D-5133B3AB9AD0}" destId="{345ACB08-BF49-4544-BA80-A7CF865E574F}" srcOrd="5" destOrd="0" presId="urn:microsoft.com/office/officeart/2011/layout/CircleProcess"/>
    <dgm:cxn modelId="{48D5F544-4862-47DD-B46C-5C12F9BB8230}" type="presParOf" srcId="{5699DC60-78A1-4FEF-802D-5133B3AB9AD0}" destId="{2AE98EFD-55A9-4261-B162-551B3F822BDB}" srcOrd="6" destOrd="0" presId="urn:microsoft.com/office/officeart/2011/layout/CircleProcess"/>
    <dgm:cxn modelId="{1D034A74-E60A-4A34-8113-9AEBD1F8BA1D}" type="presParOf" srcId="{2AE98EFD-55A9-4261-B162-551B3F822BDB}" destId="{85D46946-8145-4461-8348-6C382359D6FE}" srcOrd="0" destOrd="0" presId="urn:microsoft.com/office/officeart/2011/layout/CircleProcess"/>
    <dgm:cxn modelId="{0B591F3D-65DC-4402-B086-5CA3631CC61C}" type="presParOf" srcId="{5699DC60-78A1-4FEF-802D-5133B3AB9AD0}" destId="{4CA484DC-194D-4C53-AFC3-49F402EB7D6E}" srcOrd="7" destOrd="0" presId="urn:microsoft.com/office/officeart/2011/layout/CircleProcess"/>
    <dgm:cxn modelId="{A1CC31D7-0E04-4CE5-89BB-A29EB668F4A8}" type="presParOf" srcId="{4CA484DC-194D-4C53-AFC3-49F402EB7D6E}" destId="{C07A3B56-9EBC-436C-B940-CC00B350291C}" srcOrd="0" destOrd="0" presId="urn:microsoft.com/office/officeart/2011/layout/CircleProcess"/>
    <dgm:cxn modelId="{64761B12-0283-4C5D-9403-FDA0B02AD854}" type="presParOf" srcId="{5699DC60-78A1-4FEF-802D-5133B3AB9AD0}" destId="{4305B281-5121-4C21-AB4B-50EB5EEFFCAB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84BBD6-ADA1-4A08-A49D-EF113E477B86}" type="doc">
      <dgm:prSet loTypeId="urn:microsoft.com/office/officeart/2011/layout/CircleProcess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2776181-B297-4B19-A84B-EEFFCFD21FFD}">
      <dgm:prSet phldrT="[Text]" phldr="0"/>
      <dgm:spPr/>
      <dgm:t>
        <a:bodyPr/>
        <a:lstStyle/>
        <a:p>
          <a:r>
            <a:rPr lang="en-US" dirty="0"/>
            <a:t>Activation Gonadal Hormones</a:t>
          </a:r>
        </a:p>
      </dgm:t>
    </dgm:pt>
    <dgm:pt modelId="{64E9EEC0-5D68-4149-99DA-2CAC418B4383}" type="sibTrans" cxnId="{CFD03EAD-CD8F-499A-8DD7-46C00A598BF3}">
      <dgm:prSet/>
      <dgm:spPr/>
      <dgm:t>
        <a:bodyPr/>
        <a:lstStyle/>
        <a:p>
          <a:endParaRPr lang="en-US"/>
        </a:p>
      </dgm:t>
    </dgm:pt>
    <dgm:pt modelId="{9E504A2B-0CC7-4BF4-AA56-53963650E3E4}" type="parTrans" cxnId="{CFD03EAD-CD8F-499A-8DD7-46C00A598BF3}">
      <dgm:prSet/>
      <dgm:spPr/>
      <dgm:t>
        <a:bodyPr/>
        <a:lstStyle/>
        <a:p>
          <a:endParaRPr lang="en-US"/>
        </a:p>
      </dgm:t>
    </dgm:pt>
    <dgm:pt modelId="{A4DDA6EC-D324-4616-91F4-5F37A48BA33A}">
      <dgm:prSet phldrT="[Text]" phldr="0"/>
      <dgm:spPr/>
      <dgm:t>
        <a:bodyPr/>
        <a:lstStyle/>
        <a:p>
          <a:r>
            <a:rPr lang="en-US" dirty="0"/>
            <a:t>Increased </a:t>
          </a:r>
          <a:r>
            <a:rPr lang="en-US" dirty="0" err="1"/>
            <a:t>gonado-tropins</a:t>
          </a:r>
          <a:endParaRPr lang="en-US" dirty="0"/>
        </a:p>
      </dgm:t>
    </dgm:pt>
    <dgm:pt modelId="{E0B4C5F8-17EF-485C-B00C-699CD7C9E642}" type="sibTrans" cxnId="{AC8C0DF5-E125-405F-948B-37D7336C94B1}">
      <dgm:prSet/>
      <dgm:spPr/>
      <dgm:t>
        <a:bodyPr/>
        <a:lstStyle/>
        <a:p>
          <a:endParaRPr lang="en-US"/>
        </a:p>
      </dgm:t>
    </dgm:pt>
    <dgm:pt modelId="{B4D2CEF3-65B0-4C05-A3A6-5B65BBFC7CD6}" type="parTrans" cxnId="{AC8C0DF5-E125-405F-948B-37D7336C94B1}">
      <dgm:prSet/>
      <dgm:spPr/>
      <dgm:t>
        <a:bodyPr/>
        <a:lstStyle/>
        <a:p>
          <a:endParaRPr lang="en-US"/>
        </a:p>
      </dgm:t>
    </dgm:pt>
    <dgm:pt modelId="{97810CAC-AF05-493C-A373-78B13088066F}">
      <dgm:prSet phldrT="[Text]" phldr="0"/>
      <dgm:spPr/>
      <dgm:t>
        <a:bodyPr/>
        <a:lstStyle/>
        <a:p>
          <a:r>
            <a:rPr lang="en-US" dirty="0"/>
            <a:t>Activation of Pituitary</a:t>
          </a:r>
        </a:p>
      </dgm:t>
    </dgm:pt>
    <dgm:pt modelId="{497FDBD2-2BFE-49A3-8DC0-C96E52F0EE2D}" type="sibTrans" cxnId="{35DAB5D2-D1FF-41A9-BE61-7E621BA69555}">
      <dgm:prSet/>
      <dgm:spPr/>
      <dgm:t>
        <a:bodyPr/>
        <a:lstStyle/>
        <a:p>
          <a:endParaRPr lang="en-US"/>
        </a:p>
      </dgm:t>
    </dgm:pt>
    <dgm:pt modelId="{C831A520-F139-4F3D-A36B-8AD987265BFE}" type="parTrans" cxnId="{35DAB5D2-D1FF-41A9-BE61-7E621BA69555}">
      <dgm:prSet/>
      <dgm:spPr/>
      <dgm:t>
        <a:bodyPr/>
        <a:lstStyle/>
        <a:p>
          <a:endParaRPr lang="en-US"/>
        </a:p>
      </dgm:t>
    </dgm:pt>
    <dgm:pt modelId="{5699DC60-78A1-4FEF-802D-5133B3AB9AD0}" type="pres">
      <dgm:prSet presAssocID="{E984BBD6-ADA1-4A08-A49D-EF113E477B86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92CF2A04-2CDA-4216-BE13-38B03AC88605}" type="pres">
      <dgm:prSet presAssocID="{92776181-B297-4B19-A84B-EEFFCFD21FFD}" presName="Accent3" presStyleCnt="0"/>
      <dgm:spPr/>
    </dgm:pt>
    <dgm:pt modelId="{7F6BE1D8-7A8E-4440-888C-10A93E38B91C}" type="pres">
      <dgm:prSet presAssocID="{92776181-B297-4B19-A84B-EEFFCFD21FFD}" presName="Accent" presStyleLbl="node1" presStyleIdx="0" presStyleCnt="3"/>
      <dgm:spPr/>
    </dgm:pt>
    <dgm:pt modelId="{62DD4452-4AB3-4BDC-82F9-FD2D0C547130}" type="pres">
      <dgm:prSet presAssocID="{92776181-B297-4B19-A84B-EEFFCFD21FFD}" presName="ParentBackground3" presStyleCnt="0"/>
      <dgm:spPr/>
    </dgm:pt>
    <dgm:pt modelId="{FA8AC793-2561-4C7D-9BF6-FB2756693C9B}" type="pres">
      <dgm:prSet presAssocID="{92776181-B297-4B19-A84B-EEFFCFD21FFD}" presName="ParentBackground" presStyleLbl="fgAcc1" presStyleIdx="0" presStyleCnt="3"/>
      <dgm:spPr/>
    </dgm:pt>
    <dgm:pt modelId="{0ADF4BAC-AA92-465C-B969-8F180695A11B}" type="pres">
      <dgm:prSet presAssocID="{92776181-B297-4B19-A84B-EEFFCFD21FFD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A7B96A7-547E-4923-B443-45D12805197B}" type="pres">
      <dgm:prSet presAssocID="{A4DDA6EC-D324-4616-91F4-5F37A48BA33A}" presName="Accent2" presStyleCnt="0"/>
      <dgm:spPr/>
    </dgm:pt>
    <dgm:pt modelId="{2B5D1339-4BCE-4501-ACD5-181C84EAADB1}" type="pres">
      <dgm:prSet presAssocID="{A4DDA6EC-D324-4616-91F4-5F37A48BA33A}" presName="Accent" presStyleLbl="node1" presStyleIdx="1" presStyleCnt="3"/>
      <dgm:spPr/>
    </dgm:pt>
    <dgm:pt modelId="{30E9AC11-9BBE-48CA-80D6-DBED39D364A5}" type="pres">
      <dgm:prSet presAssocID="{A4DDA6EC-D324-4616-91F4-5F37A48BA33A}" presName="ParentBackground2" presStyleCnt="0"/>
      <dgm:spPr/>
    </dgm:pt>
    <dgm:pt modelId="{3AA7D76F-7B33-4044-BC8D-465D5435E948}" type="pres">
      <dgm:prSet presAssocID="{A4DDA6EC-D324-4616-91F4-5F37A48BA33A}" presName="ParentBackground" presStyleLbl="fgAcc1" presStyleIdx="1" presStyleCnt="3"/>
      <dgm:spPr/>
    </dgm:pt>
    <dgm:pt modelId="{345ACB08-BF49-4544-BA80-A7CF865E574F}" type="pres">
      <dgm:prSet presAssocID="{A4DDA6EC-D324-4616-91F4-5F37A48BA33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AE98EFD-55A9-4261-B162-551B3F822BDB}" type="pres">
      <dgm:prSet presAssocID="{97810CAC-AF05-493C-A373-78B13088066F}" presName="Accent1" presStyleCnt="0"/>
      <dgm:spPr/>
    </dgm:pt>
    <dgm:pt modelId="{85D46946-8145-4461-8348-6C382359D6FE}" type="pres">
      <dgm:prSet presAssocID="{97810CAC-AF05-493C-A373-78B13088066F}" presName="Accent" presStyleLbl="node1" presStyleIdx="2" presStyleCnt="3"/>
      <dgm:spPr/>
    </dgm:pt>
    <dgm:pt modelId="{4CA484DC-194D-4C53-AFC3-49F402EB7D6E}" type="pres">
      <dgm:prSet presAssocID="{97810CAC-AF05-493C-A373-78B13088066F}" presName="ParentBackground1" presStyleCnt="0"/>
      <dgm:spPr/>
    </dgm:pt>
    <dgm:pt modelId="{C07A3B56-9EBC-436C-B940-CC00B350291C}" type="pres">
      <dgm:prSet presAssocID="{97810CAC-AF05-493C-A373-78B13088066F}" presName="ParentBackground" presStyleLbl="fgAcc1" presStyleIdx="2" presStyleCnt="3"/>
      <dgm:spPr/>
    </dgm:pt>
    <dgm:pt modelId="{4305B281-5121-4C21-AB4B-50EB5EEFFCAB}" type="pres">
      <dgm:prSet presAssocID="{97810CAC-AF05-493C-A373-78B13088066F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58F0BC38-BF1B-4317-8EDF-413012A3468E}" type="presOf" srcId="{92776181-B297-4B19-A84B-EEFFCFD21FFD}" destId="{0ADF4BAC-AA92-465C-B969-8F180695A11B}" srcOrd="1" destOrd="0" presId="urn:microsoft.com/office/officeart/2011/layout/CircleProcess"/>
    <dgm:cxn modelId="{A3BAE689-FE19-4174-B4C1-D1A81AFFED30}" type="presOf" srcId="{A4DDA6EC-D324-4616-91F4-5F37A48BA33A}" destId="{345ACB08-BF49-4544-BA80-A7CF865E574F}" srcOrd="1" destOrd="0" presId="urn:microsoft.com/office/officeart/2011/layout/CircleProcess"/>
    <dgm:cxn modelId="{CFD03EAD-CD8F-499A-8DD7-46C00A598BF3}" srcId="{E984BBD6-ADA1-4A08-A49D-EF113E477B86}" destId="{92776181-B297-4B19-A84B-EEFFCFD21FFD}" srcOrd="2" destOrd="0" parTransId="{9E504A2B-0CC7-4BF4-AA56-53963650E3E4}" sibTransId="{64E9EEC0-5D68-4149-99DA-2CAC418B4383}"/>
    <dgm:cxn modelId="{23FAEFB2-B6DF-4517-9DBE-EB9583CD7AC9}" type="presOf" srcId="{92776181-B297-4B19-A84B-EEFFCFD21FFD}" destId="{FA8AC793-2561-4C7D-9BF6-FB2756693C9B}" srcOrd="0" destOrd="0" presId="urn:microsoft.com/office/officeart/2011/layout/CircleProcess"/>
    <dgm:cxn modelId="{12F04CC9-2198-4B0A-9216-A78131EF2A0E}" type="presOf" srcId="{97810CAC-AF05-493C-A373-78B13088066F}" destId="{4305B281-5121-4C21-AB4B-50EB5EEFFCAB}" srcOrd="1" destOrd="0" presId="urn:microsoft.com/office/officeart/2011/layout/CircleProcess"/>
    <dgm:cxn modelId="{35DAB5D2-D1FF-41A9-BE61-7E621BA69555}" srcId="{E984BBD6-ADA1-4A08-A49D-EF113E477B86}" destId="{97810CAC-AF05-493C-A373-78B13088066F}" srcOrd="0" destOrd="0" parTransId="{C831A520-F139-4F3D-A36B-8AD987265BFE}" sibTransId="{497FDBD2-2BFE-49A3-8DC0-C96E52F0EE2D}"/>
    <dgm:cxn modelId="{AF55D1D4-75C9-44D3-8DFF-C021C06C0D9B}" type="presOf" srcId="{97810CAC-AF05-493C-A373-78B13088066F}" destId="{C07A3B56-9EBC-436C-B940-CC00B350291C}" srcOrd="0" destOrd="0" presId="urn:microsoft.com/office/officeart/2011/layout/CircleProcess"/>
    <dgm:cxn modelId="{BF3808DA-16B6-42AF-9998-E1519CD1469C}" type="presOf" srcId="{E984BBD6-ADA1-4A08-A49D-EF113E477B86}" destId="{5699DC60-78A1-4FEF-802D-5133B3AB9AD0}" srcOrd="0" destOrd="0" presId="urn:microsoft.com/office/officeart/2011/layout/CircleProcess"/>
    <dgm:cxn modelId="{AC8C0DF5-E125-405F-948B-37D7336C94B1}" srcId="{E984BBD6-ADA1-4A08-A49D-EF113E477B86}" destId="{A4DDA6EC-D324-4616-91F4-5F37A48BA33A}" srcOrd="1" destOrd="0" parTransId="{B4D2CEF3-65B0-4C05-A3A6-5B65BBFC7CD6}" sibTransId="{E0B4C5F8-17EF-485C-B00C-699CD7C9E642}"/>
    <dgm:cxn modelId="{BDB096F8-0B66-4E2C-A833-5E57B413A729}" type="presOf" srcId="{A4DDA6EC-D324-4616-91F4-5F37A48BA33A}" destId="{3AA7D76F-7B33-4044-BC8D-465D5435E948}" srcOrd="0" destOrd="0" presId="urn:microsoft.com/office/officeart/2011/layout/CircleProcess"/>
    <dgm:cxn modelId="{6FFCF6B4-A687-4349-AD3D-98CB4A81CDCA}" type="presParOf" srcId="{5699DC60-78A1-4FEF-802D-5133B3AB9AD0}" destId="{92CF2A04-2CDA-4216-BE13-38B03AC88605}" srcOrd="0" destOrd="0" presId="urn:microsoft.com/office/officeart/2011/layout/CircleProcess"/>
    <dgm:cxn modelId="{5C8B6E6D-AD9F-47DD-B2CF-E1D28CA92394}" type="presParOf" srcId="{92CF2A04-2CDA-4216-BE13-38B03AC88605}" destId="{7F6BE1D8-7A8E-4440-888C-10A93E38B91C}" srcOrd="0" destOrd="0" presId="urn:microsoft.com/office/officeart/2011/layout/CircleProcess"/>
    <dgm:cxn modelId="{7139AFA5-F626-474E-BD4F-7E036EBDBED1}" type="presParOf" srcId="{5699DC60-78A1-4FEF-802D-5133B3AB9AD0}" destId="{62DD4452-4AB3-4BDC-82F9-FD2D0C547130}" srcOrd="1" destOrd="0" presId="urn:microsoft.com/office/officeart/2011/layout/CircleProcess"/>
    <dgm:cxn modelId="{05B3A9B2-A410-4085-9353-78E4834C293B}" type="presParOf" srcId="{62DD4452-4AB3-4BDC-82F9-FD2D0C547130}" destId="{FA8AC793-2561-4C7D-9BF6-FB2756693C9B}" srcOrd="0" destOrd="0" presId="urn:microsoft.com/office/officeart/2011/layout/CircleProcess"/>
    <dgm:cxn modelId="{7D003287-7DC5-4F43-9D2A-4EA149F45408}" type="presParOf" srcId="{5699DC60-78A1-4FEF-802D-5133B3AB9AD0}" destId="{0ADF4BAC-AA92-465C-B969-8F180695A11B}" srcOrd="2" destOrd="0" presId="urn:microsoft.com/office/officeart/2011/layout/CircleProcess"/>
    <dgm:cxn modelId="{848AFF24-1D9F-4314-A51D-A3A1211C5733}" type="presParOf" srcId="{5699DC60-78A1-4FEF-802D-5133B3AB9AD0}" destId="{EA7B96A7-547E-4923-B443-45D12805197B}" srcOrd="3" destOrd="0" presId="urn:microsoft.com/office/officeart/2011/layout/CircleProcess"/>
    <dgm:cxn modelId="{011D51D3-E3C8-4B29-9A5E-7DEF944A006C}" type="presParOf" srcId="{EA7B96A7-547E-4923-B443-45D12805197B}" destId="{2B5D1339-4BCE-4501-ACD5-181C84EAADB1}" srcOrd="0" destOrd="0" presId="urn:microsoft.com/office/officeart/2011/layout/CircleProcess"/>
    <dgm:cxn modelId="{3FB11E7E-7E2C-4EF2-B824-7EDA413E8808}" type="presParOf" srcId="{5699DC60-78A1-4FEF-802D-5133B3AB9AD0}" destId="{30E9AC11-9BBE-48CA-80D6-DBED39D364A5}" srcOrd="4" destOrd="0" presId="urn:microsoft.com/office/officeart/2011/layout/CircleProcess"/>
    <dgm:cxn modelId="{7DFE88D2-F542-43C0-880E-935E6AE8F67E}" type="presParOf" srcId="{30E9AC11-9BBE-48CA-80D6-DBED39D364A5}" destId="{3AA7D76F-7B33-4044-BC8D-465D5435E948}" srcOrd="0" destOrd="0" presId="urn:microsoft.com/office/officeart/2011/layout/CircleProcess"/>
    <dgm:cxn modelId="{10D33FE2-018A-4E1E-B599-F435CEC6626F}" type="presParOf" srcId="{5699DC60-78A1-4FEF-802D-5133B3AB9AD0}" destId="{345ACB08-BF49-4544-BA80-A7CF865E574F}" srcOrd="5" destOrd="0" presId="urn:microsoft.com/office/officeart/2011/layout/CircleProcess"/>
    <dgm:cxn modelId="{48D5F544-4862-47DD-B46C-5C12F9BB8230}" type="presParOf" srcId="{5699DC60-78A1-4FEF-802D-5133B3AB9AD0}" destId="{2AE98EFD-55A9-4261-B162-551B3F822BDB}" srcOrd="6" destOrd="0" presId="urn:microsoft.com/office/officeart/2011/layout/CircleProcess"/>
    <dgm:cxn modelId="{1D034A74-E60A-4A34-8113-9AEBD1F8BA1D}" type="presParOf" srcId="{2AE98EFD-55A9-4261-B162-551B3F822BDB}" destId="{85D46946-8145-4461-8348-6C382359D6FE}" srcOrd="0" destOrd="0" presId="urn:microsoft.com/office/officeart/2011/layout/CircleProcess"/>
    <dgm:cxn modelId="{0B591F3D-65DC-4402-B086-5CA3631CC61C}" type="presParOf" srcId="{5699DC60-78A1-4FEF-802D-5133B3AB9AD0}" destId="{4CA484DC-194D-4C53-AFC3-49F402EB7D6E}" srcOrd="7" destOrd="0" presId="urn:microsoft.com/office/officeart/2011/layout/CircleProcess"/>
    <dgm:cxn modelId="{A1CC31D7-0E04-4CE5-89BB-A29EB668F4A8}" type="presParOf" srcId="{4CA484DC-194D-4C53-AFC3-49F402EB7D6E}" destId="{C07A3B56-9EBC-436C-B940-CC00B350291C}" srcOrd="0" destOrd="0" presId="urn:microsoft.com/office/officeart/2011/layout/CircleProcess"/>
    <dgm:cxn modelId="{64761B12-0283-4C5D-9403-FDA0B02AD854}" type="presParOf" srcId="{5699DC60-78A1-4FEF-802D-5133B3AB9AD0}" destId="{4305B281-5121-4C21-AB4B-50EB5EEFFCAB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B08EA7-4541-4D6B-991A-F545D50DE67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5" csCatId="colorful" phldr="1"/>
      <dgm:spPr/>
      <dgm:t>
        <a:bodyPr/>
        <a:lstStyle/>
        <a:p>
          <a:endParaRPr lang="en-US"/>
        </a:p>
      </dgm:t>
    </dgm:pt>
    <dgm:pt modelId="{0B9E2A5F-70D4-4AE3-A3B3-B53D477C1BF9}">
      <dgm:prSet phldrT="[Text]" phldr="0"/>
      <dgm:spPr/>
      <dgm:t>
        <a:bodyPr/>
        <a:lstStyle/>
        <a:p>
          <a:pPr>
            <a:defRPr cap="all"/>
          </a:pPr>
          <a:r>
            <a:rPr lang="en-US"/>
            <a:t>Nutrition</a:t>
          </a:r>
        </a:p>
      </dgm:t>
    </dgm:pt>
    <dgm:pt modelId="{739E2A79-3757-4965-89BD-9465062229BF}" type="parTrans" cxnId="{3F9512C1-2EED-461C-8E6C-AF3B36BEFBE6}">
      <dgm:prSet/>
      <dgm:spPr/>
      <dgm:t>
        <a:bodyPr/>
        <a:lstStyle/>
        <a:p>
          <a:endParaRPr lang="en-US"/>
        </a:p>
      </dgm:t>
    </dgm:pt>
    <dgm:pt modelId="{BBABB75C-9194-42C3-B605-7A7F4D3BE76A}" type="sibTrans" cxnId="{3F9512C1-2EED-461C-8E6C-AF3B36BEFBE6}">
      <dgm:prSet/>
      <dgm:spPr/>
      <dgm:t>
        <a:bodyPr/>
        <a:lstStyle/>
        <a:p>
          <a:endParaRPr lang="en-US"/>
        </a:p>
      </dgm:t>
    </dgm:pt>
    <dgm:pt modelId="{EF4BF0E1-8353-45B9-8F96-BF58094031DB}">
      <dgm:prSet phldrT="[Text]" phldr="0"/>
      <dgm:spPr/>
      <dgm:t>
        <a:bodyPr/>
        <a:lstStyle/>
        <a:p>
          <a:pPr>
            <a:defRPr cap="all"/>
          </a:pPr>
          <a:r>
            <a:rPr lang="en-US"/>
            <a:t>Environment</a:t>
          </a:r>
        </a:p>
      </dgm:t>
    </dgm:pt>
    <dgm:pt modelId="{0199B10E-8F29-4A25-9F08-ED0BCA2BCDEB}" type="parTrans" cxnId="{352F3817-B9B6-4B4A-8DA4-FBB0203C9942}">
      <dgm:prSet/>
      <dgm:spPr/>
      <dgm:t>
        <a:bodyPr/>
        <a:lstStyle/>
        <a:p>
          <a:endParaRPr lang="en-US"/>
        </a:p>
      </dgm:t>
    </dgm:pt>
    <dgm:pt modelId="{16FE7A39-B62A-48D5-8473-EFD64C3710B9}" type="sibTrans" cxnId="{352F3817-B9B6-4B4A-8DA4-FBB0203C9942}">
      <dgm:prSet/>
      <dgm:spPr/>
      <dgm:t>
        <a:bodyPr/>
        <a:lstStyle/>
        <a:p>
          <a:endParaRPr lang="en-US"/>
        </a:p>
      </dgm:t>
    </dgm:pt>
    <dgm:pt modelId="{B4C58F02-DEF3-4A35-BD10-03888EB3CA26}">
      <dgm:prSet phldrT="[Text]" phldr="0"/>
      <dgm:spPr/>
      <dgm:t>
        <a:bodyPr/>
        <a:lstStyle/>
        <a:p>
          <a:pPr>
            <a:defRPr cap="all"/>
          </a:pPr>
          <a:r>
            <a:rPr lang="en-US"/>
            <a:t>Genetics</a:t>
          </a:r>
        </a:p>
      </dgm:t>
    </dgm:pt>
    <dgm:pt modelId="{A78B90E0-81BE-47BC-B34E-FA000C63FABF}" type="parTrans" cxnId="{B7F59866-6692-4BBB-8137-ED04284D7BCC}">
      <dgm:prSet/>
      <dgm:spPr/>
      <dgm:t>
        <a:bodyPr/>
        <a:lstStyle/>
        <a:p>
          <a:endParaRPr lang="en-US"/>
        </a:p>
      </dgm:t>
    </dgm:pt>
    <dgm:pt modelId="{58746B0B-2EB7-4347-A1EB-ED27D9E272BA}" type="sibTrans" cxnId="{B7F59866-6692-4BBB-8137-ED04284D7BCC}">
      <dgm:prSet/>
      <dgm:spPr/>
      <dgm:t>
        <a:bodyPr/>
        <a:lstStyle/>
        <a:p>
          <a:endParaRPr lang="en-US"/>
        </a:p>
      </dgm:t>
    </dgm:pt>
    <dgm:pt modelId="{D2E14860-4C8F-4B14-8099-6B5494FCE4D1}" type="pres">
      <dgm:prSet presAssocID="{D4B08EA7-4541-4D6B-991A-F545D50DE673}" presName="root" presStyleCnt="0">
        <dgm:presLayoutVars>
          <dgm:dir/>
          <dgm:resizeHandles val="exact"/>
        </dgm:presLayoutVars>
      </dgm:prSet>
      <dgm:spPr/>
    </dgm:pt>
    <dgm:pt modelId="{32BDD2BB-DEBF-45A9-8363-C7A2E27821C0}" type="pres">
      <dgm:prSet presAssocID="{0B9E2A5F-70D4-4AE3-A3B3-B53D477C1BF9}" presName="compNode" presStyleCnt="0"/>
      <dgm:spPr/>
    </dgm:pt>
    <dgm:pt modelId="{33DE3023-9E9B-4C30-9B0F-2DA8364EC37B}" type="pres">
      <dgm:prSet presAssocID="{0B9E2A5F-70D4-4AE3-A3B3-B53D477C1BF9}" presName="iconBgRect" presStyleLbl="bgShp" presStyleIdx="0" presStyleCnt="3"/>
      <dgm:spPr/>
    </dgm:pt>
    <dgm:pt modelId="{D3E12131-D2C6-4EBF-8100-A468A87745F9}" type="pres">
      <dgm:prSet presAssocID="{0B9E2A5F-70D4-4AE3-A3B3-B53D477C1BF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"/>
        </a:ext>
      </dgm:extLst>
    </dgm:pt>
    <dgm:pt modelId="{61BE15E0-D346-48C3-85E4-FA67FD0C8BD4}" type="pres">
      <dgm:prSet presAssocID="{0B9E2A5F-70D4-4AE3-A3B3-B53D477C1BF9}" presName="spaceRect" presStyleCnt="0"/>
      <dgm:spPr/>
    </dgm:pt>
    <dgm:pt modelId="{3F3FABF6-ECE4-44BD-842A-E19B72568BFC}" type="pres">
      <dgm:prSet presAssocID="{0B9E2A5F-70D4-4AE3-A3B3-B53D477C1BF9}" presName="textRect" presStyleLbl="revTx" presStyleIdx="0" presStyleCnt="3">
        <dgm:presLayoutVars>
          <dgm:chMax val="1"/>
          <dgm:chPref val="1"/>
        </dgm:presLayoutVars>
      </dgm:prSet>
      <dgm:spPr/>
    </dgm:pt>
    <dgm:pt modelId="{FDC11D7F-A31D-4390-9928-940109DB7DAC}" type="pres">
      <dgm:prSet presAssocID="{BBABB75C-9194-42C3-B605-7A7F4D3BE76A}" presName="sibTrans" presStyleCnt="0"/>
      <dgm:spPr/>
    </dgm:pt>
    <dgm:pt modelId="{18E7FFE2-0911-4F1F-83F3-DA7C9DAA01B4}" type="pres">
      <dgm:prSet presAssocID="{EF4BF0E1-8353-45B9-8F96-BF58094031DB}" presName="compNode" presStyleCnt="0"/>
      <dgm:spPr/>
    </dgm:pt>
    <dgm:pt modelId="{984E9AF2-7298-494A-BF19-FE84721793E8}" type="pres">
      <dgm:prSet presAssocID="{EF4BF0E1-8353-45B9-8F96-BF58094031DB}" presName="iconBgRect" presStyleLbl="bgShp" presStyleIdx="1" presStyleCnt="3"/>
      <dgm:spPr/>
    </dgm:pt>
    <dgm:pt modelId="{561053CF-167E-4E48-B968-07990F3DB1EB}" type="pres">
      <dgm:prSet presAssocID="{EF4BF0E1-8353-45B9-8F96-BF58094031D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E1123DE8-22AD-4944-8F9E-64ABFEE0E0CF}" type="pres">
      <dgm:prSet presAssocID="{EF4BF0E1-8353-45B9-8F96-BF58094031DB}" presName="spaceRect" presStyleCnt="0"/>
      <dgm:spPr/>
    </dgm:pt>
    <dgm:pt modelId="{B42D187D-FC5B-4F4A-9C3A-319D68445EA7}" type="pres">
      <dgm:prSet presAssocID="{EF4BF0E1-8353-45B9-8F96-BF58094031DB}" presName="textRect" presStyleLbl="revTx" presStyleIdx="1" presStyleCnt="3">
        <dgm:presLayoutVars>
          <dgm:chMax val="1"/>
          <dgm:chPref val="1"/>
        </dgm:presLayoutVars>
      </dgm:prSet>
      <dgm:spPr/>
    </dgm:pt>
    <dgm:pt modelId="{54BE9273-0354-4142-A795-F01CCFAB00D6}" type="pres">
      <dgm:prSet presAssocID="{16FE7A39-B62A-48D5-8473-EFD64C3710B9}" presName="sibTrans" presStyleCnt="0"/>
      <dgm:spPr/>
    </dgm:pt>
    <dgm:pt modelId="{84AD3348-3D13-47D1-8477-40A374FF1196}" type="pres">
      <dgm:prSet presAssocID="{B4C58F02-DEF3-4A35-BD10-03888EB3CA26}" presName="compNode" presStyleCnt="0"/>
      <dgm:spPr/>
    </dgm:pt>
    <dgm:pt modelId="{059DFE3F-5E3C-4F78-9292-632E39022D74}" type="pres">
      <dgm:prSet presAssocID="{B4C58F02-DEF3-4A35-BD10-03888EB3CA26}" presName="iconBgRect" presStyleLbl="bgShp" presStyleIdx="2" presStyleCnt="3"/>
      <dgm:spPr/>
    </dgm:pt>
    <dgm:pt modelId="{14A9E438-7348-4971-A5AE-33E83550A7A6}" type="pres">
      <dgm:prSet presAssocID="{B4C58F02-DEF3-4A35-BD10-03888EB3CA2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FE14CD23-CE58-48DA-9576-8F61B15DC0D3}" type="pres">
      <dgm:prSet presAssocID="{B4C58F02-DEF3-4A35-BD10-03888EB3CA26}" presName="spaceRect" presStyleCnt="0"/>
      <dgm:spPr/>
    </dgm:pt>
    <dgm:pt modelId="{B9B8F5EB-D634-451B-B5D0-54C796FE116A}" type="pres">
      <dgm:prSet presAssocID="{B4C58F02-DEF3-4A35-BD10-03888EB3CA2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1724D11-225E-434E-857B-F1929E2C1F55}" type="presOf" srcId="{D4B08EA7-4541-4D6B-991A-F545D50DE673}" destId="{D2E14860-4C8F-4B14-8099-6B5494FCE4D1}" srcOrd="0" destOrd="0" presId="urn:microsoft.com/office/officeart/2018/5/layout/IconCircleLabelList"/>
    <dgm:cxn modelId="{352F3817-B9B6-4B4A-8DA4-FBB0203C9942}" srcId="{D4B08EA7-4541-4D6B-991A-F545D50DE673}" destId="{EF4BF0E1-8353-45B9-8F96-BF58094031DB}" srcOrd="1" destOrd="0" parTransId="{0199B10E-8F29-4A25-9F08-ED0BCA2BCDEB}" sibTransId="{16FE7A39-B62A-48D5-8473-EFD64C3710B9}"/>
    <dgm:cxn modelId="{8A2BA835-1861-4629-896A-E4624563D6F7}" type="presOf" srcId="{EF4BF0E1-8353-45B9-8F96-BF58094031DB}" destId="{B42D187D-FC5B-4F4A-9C3A-319D68445EA7}" srcOrd="0" destOrd="0" presId="urn:microsoft.com/office/officeart/2018/5/layout/IconCircleLabelList"/>
    <dgm:cxn modelId="{EF916C5F-20AC-40DB-9FEC-DB68C12DCF1F}" type="presOf" srcId="{0B9E2A5F-70D4-4AE3-A3B3-B53D477C1BF9}" destId="{3F3FABF6-ECE4-44BD-842A-E19B72568BFC}" srcOrd="0" destOrd="0" presId="urn:microsoft.com/office/officeart/2018/5/layout/IconCircleLabelList"/>
    <dgm:cxn modelId="{B7F59866-6692-4BBB-8137-ED04284D7BCC}" srcId="{D4B08EA7-4541-4D6B-991A-F545D50DE673}" destId="{B4C58F02-DEF3-4A35-BD10-03888EB3CA26}" srcOrd="2" destOrd="0" parTransId="{A78B90E0-81BE-47BC-B34E-FA000C63FABF}" sibTransId="{58746B0B-2EB7-4347-A1EB-ED27D9E272BA}"/>
    <dgm:cxn modelId="{217EBBA7-C236-4A47-992E-C2BC59CEF08E}" type="presOf" srcId="{B4C58F02-DEF3-4A35-BD10-03888EB3CA26}" destId="{B9B8F5EB-D634-451B-B5D0-54C796FE116A}" srcOrd="0" destOrd="0" presId="urn:microsoft.com/office/officeart/2018/5/layout/IconCircleLabelList"/>
    <dgm:cxn modelId="{3F9512C1-2EED-461C-8E6C-AF3B36BEFBE6}" srcId="{D4B08EA7-4541-4D6B-991A-F545D50DE673}" destId="{0B9E2A5F-70D4-4AE3-A3B3-B53D477C1BF9}" srcOrd="0" destOrd="0" parTransId="{739E2A79-3757-4965-89BD-9465062229BF}" sibTransId="{BBABB75C-9194-42C3-B605-7A7F4D3BE76A}"/>
    <dgm:cxn modelId="{2C948C24-1FA6-471F-8618-8A7B12262A99}" type="presParOf" srcId="{D2E14860-4C8F-4B14-8099-6B5494FCE4D1}" destId="{32BDD2BB-DEBF-45A9-8363-C7A2E27821C0}" srcOrd="0" destOrd="0" presId="urn:microsoft.com/office/officeart/2018/5/layout/IconCircleLabelList"/>
    <dgm:cxn modelId="{3DBCD5AB-E897-4FEC-9FE6-F00BEFA5B673}" type="presParOf" srcId="{32BDD2BB-DEBF-45A9-8363-C7A2E27821C0}" destId="{33DE3023-9E9B-4C30-9B0F-2DA8364EC37B}" srcOrd="0" destOrd="0" presId="urn:microsoft.com/office/officeart/2018/5/layout/IconCircleLabelList"/>
    <dgm:cxn modelId="{A76D32DB-78A0-4FB2-BFAD-E6AD96673C9D}" type="presParOf" srcId="{32BDD2BB-DEBF-45A9-8363-C7A2E27821C0}" destId="{D3E12131-D2C6-4EBF-8100-A468A87745F9}" srcOrd="1" destOrd="0" presId="urn:microsoft.com/office/officeart/2018/5/layout/IconCircleLabelList"/>
    <dgm:cxn modelId="{56ACDEFE-0DC1-4C27-9CA3-A93F5E5102E7}" type="presParOf" srcId="{32BDD2BB-DEBF-45A9-8363-C7A2E27821C0}" destId="{61BE15E0-D346-48C3-85E4-FA67FD0C8BD4}" srcOrd="2" destOrd="0" presId="urn:microsoft.com/office/officeart/2018/5/layout/IconCircleLabelList"/>
    <dgm:cxn modelId="{1C02CD8D-BAA1-43FB-AD70-C99A3E93C24F}" type="presParOf" srcId="{32BDD2BB-DEBF-45A9-8363-C7A2E27821C0}" destId="{3F3FABF6-ECE4-44BD-842A-E19B72568BFC}" srcOrd="3" destOrd="0" presId="urn:microsoft.com/office/officeart/2018/5/layout/IconCircleLabelList"/>
    <dgm:cxn modelId="{E56F0975-3E0F-4E95-9323-BE22E654B65C}" type="presParOf" srcId="{D2E14860-4C8F-4B14-8099-6B5494FCE4D1}" destId="{FDC11D7F-A31D-4390-9928-940109DB7DAC}" srcOrd="1" destOrd="0" presId="urn:microsoft.com/office/officeart/2018/5/layout/IconCircleLabelList"/>
    <dgm:cxn modelId="{585195A5-9710-465E-8A04-BEEC6E0B49F9}" type="presParOf" srcId="{D2E14860-4C8F-4B14-8099-6B5494FCE4D1}" destId="{18E7FFE2-0911-4F1F-83F3-DA7C9DAA01B4}" srcOrd="2" destOrd="0" presId="urn:microsoft.com/office/officeart/2018/5/layout/IconCircleLabelList"/>
    <dgm:cxn modelId="{FAEF4BB0-B52C-47F8-B80E-C7BF9A5DCADA}" type="presParOf" srcId="{18E7FFE2-0911-4F1F-83F3-DA7C9DAA01B4}" destId="{984E9AF2-7298-494A-BF19-FE84721793E8}" srcOrd="0" destOrd="0" presId="urn:microsoft.com/office/officeart/2018/5/layout/IconCircleLabelList"/>
    <dgm:cxn modelId="{86AD7CD4-AA82-4E03-AB4C-435971B27E26}" type="presParOf" srcId="{18E7FFE2-0911-4F1F-83F3-DA7C9DAA01B4}" destId="{561053CF-167E-4E48-B968-07990F3DB1EB}" srcOrd="1" destOrd="0" presId="urn:microsoft.com/office/officeart/2018/5/layout/IconCircleLabelList"/>
    <dgm:cxn modelId="{CFD87DD1-42D6-4921-8839-639461CD45B9}" type="presParOf" srcId="{18E7FFE2-0911-4F1F-83F3-DA7C9DAA01B4}" destId="{E1123DE8-22AD-4944-8F9E-64ABFEE0E0CF}" srcOrd="2" destOrd="0" presId="urn:microsoft.com/office/officeart/2018/5/layout/IconCircleLabelList"/>
    <dgm:cxn modelId="{A9CC9350-076F-4347-A036-B1B13A18F8BA}" type="presParOf" srcId="{18E7FFE2-0911-4F1F-83F3-DA7C9DAA01B4}" destId="{B42D187D-FC5B-4F4A-9C3A-319D68445EA7}" srcOrd="3" destOrd="0" presId="urn:microsoft.com/office/officeart/2018/5/layout/IconCircleLabelList"/>
    <dgm:cxn modelId="{72502663-06FC-4638-9ED2-B412DD1032AD}" type="presParOf" srcId="{D2E14860-4C8F-4B14-8099-6B5494FCE4D1}" destId="{54BE9273-0354-4142-A795-F01CCFAB00D6}" srcOrd="3" destOrd="0" presId="urn:microsoft.com/office/officeart/2018/5/layout/IconCircleLabelList"/>
    <dgm:cxn modelId="{645E039D-2AFA-48D4-817B-DEA1ACAF94CB}" type="presParOf" srcId="{D2E14860-4C8F-4B14-8099-6B5494FCE4D1}" destId="{84AD3348-3D13-47D1-8477-40A374FF1196}" srcOrd="4" destOrd="0" presId="urn:microsoft.com/office/officeart/2018/5/layout/IconCircleLabelList"/>
    <dgm:cxn modelId="{8F8D031A-F4EC-4C4F-AB60-68333FF7C275}" type="presParOf" srcId="{84AD3348-3D13-47D1-8477-40A374FF1196}" destId="{059DFE3F-5E3C-4F78-9292-632E39022D74}" srcOrd="0" destOrd="0" presId="urn:microsoft.com/office/officeart/2018/5/layout/IconCircleLabelList"/>
    <dgm:cxn modelId="{E5E476D1-184C-430C-8046-236184C68398}" type="presParOf" srcId="{84AD3348-3D13-47D1-8477-40A374FF1196}" destId="{14A9E438-7348-4971-A5AE-33E83550A7A6}" srcOrd="1" destOrd="0" presId="urn:microsoft.com/office/officeart/2018/5/layout/IconCircleLabelList"/>
    <dgm:cxn modelId="{C8908C8A-FA1C-4C6C-B9DB-7E643CF720B2}" type="presParOf" srcId="{84AD3348-3D13-47D1-8477-40A374FF1196}" destId="{FE14CD23-CE58-48DA-9576-8F61B15DC0D3}" srcOrd="2" destOrd="0" presId="urn:microsoft.com/office/officeart/2018/5/layout/IconCircleLabelList"/>
    <dgm:cxn modelId="{D2A4FF0B-C1F1-4513-AACD-65BC73CAA97A}" type="presParOf" srcId="{84AD3348-3D13-47D1-8477-40A374FF1196}" destId="{B9B8F5EB-D634-451B-B5D0-54C796FE116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7A6601-73D0-4033-A3D0-8D513865DC54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F30294-A40C-4F03-96F8-9BC9A93E9E9E}">
      <dgm:prSet phldrT="[Text]"/>
      <dgm:spPr/>
      <dgm:t>
        <a:bodyPr/>
        <a:lstStyle/>
        <a:p>
          <a:r>
            <a:rPr lang="en-US" b="0" i="0" u="none" strike="noStrike" baseline="0" dirty="0">
              <a:latin typeface="Times New Roman" panose="02020603050405020304" pitchFamily="18" charset="0"/>
            </a:rPr>
            <a:t>Development of the breasts (</a:t>
          </a:r>
          <a:r>
            <a:rPr lang="en-US" b="1" i="1" u="none" strike="noStrike" baseline="0" dirty="0">
              <a:latin typeface="Times New Roman" panose="02020603050405020304" pitchFamily="18" charset="0"/>
            </a:rPr>
            <a:t>thelarche)</a:t>
          </a:r>
          <a:endParaRPr lang="en-US" dirty="0"/>
        </a:p>
      </dgm:t>
    </dgm:pt>
    <dgm:pt modelId="{96AEE522-58C9-4301-9D30-BCB1E0E27B6F}" type="parTrans" cxnId="{BEC340C4-E515-497A-B448-75813E2DDF7C}">
      <dgm:prSet/>
      <dgm:spPr/>
      <dgm:t>
        <a:bodyPr/>
        <a:lstStyle/>
        <a:p>
          <a:endParaRPr lang="en-US"/>
        </a:p>
      </dgm:t>
    </dgm:pt>
    <dgm:pt modelId="{5395CE13-07C6-4111-8F3D-B2EA249E9D95}" type="sibTrans" cxnId="{BEC340C4-E515-497A-B448-75813E2DDF7C}">
      <dgm:prSet/>
      <dgm:spPr/>
      <dgm:t>
        <a:bodyPr/>
        <a:lstStyle/>
        <a:p>
          <a:endParaRPr lang="en-US"/>
        </a:p>
      </dgm:t>
    </dgm:pt>
    <dgm:pt modelId="{93303F1E-E6BF-4BBF-82CB-DCC364E994FB}">
      <dgm:prSet phldrT="[Text]"/>
      <dgm:spPr/>
      <dgm:t>
        <a:bodyPr/>
        <a:lstStyle/>
        <a:p>
          <a:r>
            <a:rPr lang="en-US" b="0" i="0" u="none" strike="noStrike" baseline="0" dirty="0">
              <a:latin typeface="Arial" panose="020B0604020202020204" pitchFamily="34" charset="0"/>
            </a:rPr>
            <a:t>Appearance of pubic hair (pubarche/ adrenarche)</a:t>
          </a:r>
          <a:endParaRPr lang="en-US" dirty="0"/>
        </a:p>
      </dgm:t>
    </dgm:pt>
    <dgm:pt modelId="{D94E4278-DA8A-44EE-ABF7-8860E1488898}" type="parTrans" cxnId="{277DBAB8-19A6-4BB5-AE03-6B449BD0A329}">
      <dgm:prSet/>
      <dgm:spPr/>
      <dgm:t>
        <a:bodyPr/>
        <a:lstStyle/>
        <a:p>
          <a:endParaRPr lang="en-US"/>
        </a:p>
      </dgm:t>
    </dgm:pt>
    <dgm:pt modelId="{BF119EF8-CA8A-4CA9-A3E1-3A143F15BCA6}" type="sibTrans" cxnId="{277DBAB8-19A6-4BB5-AE03-6B449BD0A329}">
      <dgm:prSet/>
      <dgm:spPr/>
      <dgm:t>
        <a:bodyPr/>
        <a:lstStyle/>
        <a:p>
          <a:endParaRPr lang="en-US"/>
        </a:p>
      </dgm:t>
    </dgm:pt>
    <dgm:pt modelId="{16451E91-58AE-4E90-9DAB-35E27F1A7EF0}">
      <dgm:prSet phldrT="[Text]"/>
      <dgm:spPr/>
      <dgm:t>
        <a:bodyPr/>
        <a:lstStyle/>
        <a:p>
          <a:r>
            <a:rPr lang="en-US" b="0" i="0" u="none" strike="noStrike" baseline="0" dirty="0">
              <a:latin typeface="Arial" panose="020B0604020202020204" pitchFamily="34" charset="0"/>
            </a:rPr>
            <a:t>Appearance of axillary hair </a:t>
          </a:r>
          <a:endParaRPr lang="en-US" dirty="0"/>
        </a:p>
      </dgm:t>
    </dgm:pt>
    <dgm:pt modelId="{101CB25F-37A5-4357-8333-08801624287C}" type="parTrans" cxnId="{1471EEC1-B11B-40AA-8557-F98ABCB334C5}">
      <dgm:prSet/>
      <dgm:spPr/>
      <dgm:t>
        <a:bodyPr/>
        <a:lstStyle/>
        <a:p>
          <a:endParaRPr lang="en-US"/>
        </a:p>
      </dgm:t>
    </dgm:pt>
    <dgm:pt modelId="{61652E54-C7DE-4691-B1BB-0FCEE844A251}" type="sibTrans" cxnId="{1471EEC1-B11B-40AA-8557-F98ABCB334C5}">
      <dgm:prSet/>
      <dgm:spPr/>
      <dgm:t>
        <a:bodyPr/>
        <a:lstStyle/>
        <a:p>
          <a:endParaRPr lang="en-US"/>
        </a:p>
      </dgm:t>
    </dgm:pt>
    <dgm:pt modelId="{8C7DB6A7-839E-4119-881D-F331F971C219}" type="pres">
      <dgm:prSet presAssocID="{BF7A6601-73D0-4033-A3D0-8D513865DC54}" presName="CompostProcess" presStyleCnt="0">
        <dgm:presLayoutVars>
          <dgm:dir/>
          <dgm:resizeHandles val="exact"/>
        </dgm:presLayoutVars>
      </dgm:prSet>
      <dgm:spPr/>
    </dgm:pt>
    <dgm:pt modelId="{917A1A2A-0623-40EE-9AA0-8483477DB983}" type="pres">
      <dgm:prSet presAssocID="{BF7A6601-73D0-4033-A3D0-8D513865DC54}" presName="arrow" presStyleLbl="bgShp" presStyleIdx="0" presStyleCnt="1" custScaleX="65188" custScaleY="15465" custLinFactNeighborX="-5627" custLinFactNeighborY="26863"/>
      <dgm:spPr/>
    </dgm:pt>
    <dgm:pt modelId="{61CD04B9-7958-4906-892D-4BB98B6475DF}" type="pres">
      <dgm:prSet presAssocID="{BF7A6601-73D0-4033-A3D0-8D513865DC54}" presName="linearProcess" presStyleCnt="0"/>
      <dgm:spPr/>
    </dgm:pt>
    <dgm:pt modelId="{299348BC-24FB-47B7-8BFC-C844DBF456AB}" type="pres">
      <dgm:prSet presAssocID="{DCF30294-A40C-4F03-96F8-9BC9A93E9E9E}" presName="textNode" presStyleLbl="node1" presStyleIdx="0" presStyleCnt="3">
        <dgm:presLayoutVars>
          <dgm:bulletEnabled val="1"/>
        </dgm:presLayoutVars>
      </dgm:prSet>
      <dgm:spPr/>
    </dgm:pt>
    <dgm:pt modelId="{1423B405-868F-4764-981C-C62C9A0DAAC8}" type="pres">
      <dgm:prSet presAssocID="{5395CE13-07C6-4111-8F3D-B2EA249E9D95}" presName="sibTrans" presStyleCnt="0"/>
      <dgm:spPr/>
    </dgm:pt>
    <dgm:pt modelId="{1EC951F3-E5A5-4639-ACEB-EFE417CCC732}" type="pres">
      <dgm:prSet presAssocID="{93303F1E-E6BF-4BBF-82CB-DCC364E994FB}" presName="textNode" presStyleLbl="node1" presStyleIdx="1" presStyleCnt="3">
        <dgm:presLayoutVars>
          <dgm:bulletEnabled val="1"/>
        </dgm:presLayoutVars>
      </dgm:prSet>
      <dgm:spPr/>
    </dgm:pt>
    <dgm:pt modelId="{A43155A4-639F-46C4-84DD-53496D669E39}" type="pres">
      <dgm:prSet presAssocID="{BF119EF8-CA8A-4CA9-A3E1-3A143F15BCA6}" presName="sibTrans" presStyleCnt="0"/>
      <dgm:spPr/>
    </dgm:pt>
    <dgm:pt modelId="{F302379D-5DBE-42C6-87E1-FB89D856EA5F}" type="pres">
      <dgm:prSet presAssocID="{16451E91-58AE-4E90-9DAB-35E27F1A7EF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4E58200-E8FE-47F7-80C1-F9FBDBA8B888}" type="presOf" srcId="{93303F1E-E6BF-4BBF-82CB-DCC364E994FB}" destId="{1EC951F3-E5A5-4639-ACEB-EFE417CCC732}" srcOrd="0" destOrd="0" presId="urn:microsoft.com/office/officeart/2005/8/layout/hProcess9"/>
    <dgm:cxn modelId="{F4004F43-DBA9-482D-816D-173F58A112A0}" type="presOf" srcId="{DCF30294-A40C-4F03-96F8-9BC9A93E9E9E}" destId="{299348BC-24FB-47B7-8BFC-C844DBF456AB}" srcOrd="0" destOrd="0" presId="urn:microsoft.com/office/officeart/2005/8/layout/hProcess9"/>
    <dgm:cxn modelId="{7FA1BCB3-9C3F-460D-8F02-EED3ABE42348}" type="presOf" srcId="{BF7A6601-73D0-4033-A3D0-8D513865DC54}" destId="{8C7DB6A7-839E-4119-881D-F331F971C219}" srcOrd="0" destOrd="0" presId="urn:microsoft.com/office/officeart/2005/8/layout/hProcess9"/>
    <dgm:cxn modelId="{277DBAB8-19A6-4BB5-AE03-6B449BD0A329}" srcId="{BF7A6601-73D0-4033-A3D0-8D513865DC54}" destId="{93303F1E-E6BF-4BBF-82CB-DCC364E994FB}" srcOrd="1" destOrd="0" parTransId="{D94E4278-DA8A-44EE-ABF7-8860E1488898}" sibTransId="{BF119EF8-CA8A-4CA9-A3E1-3A143F15BCA6}"/>
    <dgm:cxn modelId="{1471EEC1-B11B-40AA-8557-F98ABCB334C5}" srcId="{BF7A6601-73D0-4033-A3D0-8D513865DC54}" destId="{16451E91-58AE-4E90-9DAB-35E27F1A7EF0}" srcOrd="2" destOrd="0" parTransId="{101CB25F-37A5-4357-8333-08801624287C}" sibTransId="{61652E54-C7DE-4691-B1BB-0FCEE844A251}"/>
    <dgm:cxn modelId="{BEC340C4-E515-497A-B448-75813E2DDF7C}" srcId="{BF7A6601-73D0-4033-A3D0-8D513865DC54}" destId="{DCF30294-A40C-4F03-96F8-9BC9A93E9E9E}" srcOrd="0" destOrd="0" parTransId="{96AEE522-58C9-4301-9D30-BCB1E0E27B6F}" sibTransId="{5395CE13-07C6-4111-8F3D-B2EA249E9D95}"/>
    <dgm:cxn modelId="{213690C7-B65E-49A9-876C-0A7500B87EAC}" type="presOf" srcId="{16451E91-58AE-4E90-9DAB-35E27F1A7EF0}" destId="{F302379D-5DBE-42C6-87E1-FB89D856EA5F}" srcOrd="0" destOrd="0" presId="urn:microsoft.com/office/officeart/2005/8/layout/hProcess9"/>
    <dgm:cxn modelId="{4971D18E-5374-4864-9794-EB7C5AF7787D}" type="presParOf" srcId="{8C7DB6A7-839E-4119-881D-F331F971C219}" destId="{917A1A2A-0623-40EE-9AA0-8483477DB983}" srcOrd="0" destOrd="0" presId="urn:microsoft.com/office/officeart/2005/8/layout/hProcess9"/>
    <dgm:cxn modelId="{54B3186B-3669-43C2-9987-3BC117D755FB}" type="presParOf" srcId="{8C7DB6A7-839E-4119-881D-F331F971C219}" destId="{61CD04B9-7958-4906-892D-4BB98B6475DF}" srcOrd="1" destOrd="0" presId="urn:microsoft.com/office/officeart/2005/8/layout/hProcess9"/>
    <dgm:cxn modelId="{F75F46BB-8892-4D54-A164-493D4BDEA2D1}" type="presParOf" srcId="{61CD04B9-7958-4906-892D-4BB98B6475DF}" destId="{299348BC-24FB-47B7-8BFC-C844DBF456AB}" srcOrd="0" destOrd="0" presId="urn:microsoft.com/office/officeart/2005/8/layout/hProcess9"/>
    <dgm:cxn modelId="{4A8D3ED2-8269-4B98-B3B6-2A21BA04BC1B}" type="presParOf" srcId="{61CD04B9-7958-4906-892D-4BB98B6475DF}" destId="{1423B405-868F-4764-981C-C62C9A0DAAC8}" srcOrd="1" destOrd="0" presId="urn:microsoft.com/office/officeart/2005/8/layout/hProcess9"/>
    <dgm:cxn modelId="{B86CCFA9-842A-4A7A-A2F3-24CD9094196A}" type="presParOf" srcId="{61CD04B9-7958-4906-892D-4BB98B6475DF}" destId="{1EC951F3-E5A5-4639-ACEB-EFE417CCC732}" srcOrd="2" destOrd="0" presId="urn:microsoft.com/office/officeart/2005/8/layout/hProcess9"/>
    <dgm:cxn modelId="{BFC6660C-29A7-41CF-B4EE-E7D855C4E513}" type="presParOf" srcId="{61CD04B9-7958-4906-892D-4BB98B6475DF}" destId="{A43155A4-639F-46C4-84DD-53496D669E39}" srcOrd="3" destOrd="0" presId="urn:microsoft.com/office/officeart/2005/8/layout/hProcess9"/>
    <dgm:cxn modelId="{FBB92593-0792-416E-A574-B7F7E9DA17C7}" type="presParOf" srcId="{61CD04B9-7958-4906-892D-4BB98B6475DF}" destId="{F302379D-5DBE-42C6-87E1-FB89D856EA5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7A6601-73D0-4033-A3D0-8D513865DC54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CF30294-A40C-4F03-96F8-9BC9A93E9E9E}">
      <dgm:prSet phldrT="[Text]"/>
      <dgm:spPr/>
      <dgm:t>
        <a:bodyPr/>
        <a:lstStyle/>
        <a:p>
          <a:r>
            <a:rPr lang="en-US" b="0" i="0" u="none" strike="noStrike" baseline="0" dirty="0">
              <a:latin typeface="Times New Roman" panose="02020603050405020304" pitchFamily="18" charset="0"/>
            </a:rPr>
            <a:t>Development of the breasts (</a:t>
          </a:r>
          <a:r>
            <a:rPr lang="en-US" b="1" i="1" u="none" strike="noStrike" baseline="0" dirty="0">
              <a:latin typeface="Times New Roman" panose="02020603050405020304" pitchFamily="18" charset="0"/>
            </a:rPr>
            <a:t>thelarche)</a:t>
          </a:r>
          <a:endParaRPr lang="en-US" dirty="0"/>
        </a:p>
      </dgm:t>
    </dgm:pt>
    <dgm:pt modelId="{96AEE522-58C9-4301-9D30-BCB1E0E27B6F}" type="parTrans" cxnId="{BEC340C4-E515-497A-B448-75813E2DDF7C}">
      <dgm:prSet/>
      <dgm:spPr/>
      <dgm:t>
        <a:bodyPr/>
        <a:lstStyle/>
        <a:p>
          <a:endParaRPr lang="en-US"/>
        </a:p>
      </dgm:t>
    </dgm:pt>
    <dgm:pt modelId="{5395CE13-07C6-4111-8F3D-B2EA249E9D95}" type="sibTrans" cxnId="{BEC340C4-E515-497A-B448-75813E2DDF7C}">
      <dgm:prSet/>
      <dgm:spPr/>
      <dgm:t>
        <a:bodyPr/>
        <a:lstStyle/>
        <a:p>
          <a:endParaRPr lang="en-US"/>
        </a:p>
      </dgm:t>
    </dgm:pt>
    <dgm:pt modelId="{93303F1E-E6BF-4BBF-82CB-DCC364E994FB}">
      <dgm:prSet phldrT="[Text]"/>
      <dgm:spPr/>
      <dgm:t>
        <a:bodyPr/>
        <a:lstStyle/>
        <a:p>
          <a:r>
            <a:rPr lang="en-US" b="0" i="0" u="none" strike="noStrike" baseline="0" dirty="0">
              <a:latin typeface="Arial" panose="020B0604020202020204" pitchFamily="34" charset="0"/>
            </a:rPr>
            <a:t>Appearance of pubic hair (pubarche/ adrenarche)</a:t>
          </a:r>
          <a:endParaRPr lang="en-US" dirty="0"/>
        </a:p>
      </dgm:t>
    </dgm:pt>
    <dgm:pt modelId="{D94E4278-DA8A-44EE-ABF7-8860E1488898}" type="parTrans" cxnId="{277DBAB8-19A6-4BB5-AE03-6B449BD0A329}">
      <dgm:prSet/>
      <dgm:spPr/>
      <dgm:t>
        <a:bodyPr/>
        <a:lstStyle/>
        <a:p>
          <a:endParaRPr lang="en-US"/>
        </a:p>
      </dgm:t>
    </dgm:pt>
    <dgm:pt modelId="{BF119EF8-CA8A-4CA9-A3E1-3A143F15BCA6}" type="sibTrans" cxnId="{277DBAB8-19A6-4BB5-AE03-6B449BD0A329}">
      <dgm:prSet/>
      <dgm:spPr/>
      <dgm:t>
        <a:bodyPr/>
        <a:lstStyle/>
        <a:p>
          <a:endParaRPr lang="en-US"/>
        </a:p>
      </dgm:t>
    </dgm:pt>
    <dgm:pt modelId="{16451E91-58AE-4E90-9DAB-35E27F1A7EF0}">
      <dgm:prSet phldrT="[Text]"/>
      <dgm:spPr/>
      <dgm:t>
        <a:bodyPr/>
        <a:lstStyle/>
        <a:p>
          <a:r>
            <a:rPr lang="en-US" b="0" i="0" u="none" strike="noStrike" baseline="0" dirty="0">
              <a:latin typeface="Arial" panose="020B0604020202020204" pitchFamily="34" charset="0"/>
            </a:rPr>
            <a:t>Appearance of axillary hair </a:t>
          </a:r>
          <a:endParaRPr lang="en-US" dirty="0"/>
        </a:p>
      </dgm:t>
    </dgm:pt>
    <dgm:pt modelId="{101CB25F-37A5-4357-8333-08801624287C}" type="parTrans" cxnId="{1471EEC1-B11B-40AA-8557-F98ABCB334C5}">
      <dgm:prSet/>
      <dgm:spPr/>
      <dgm:t>
        <a:bodyPr/>
        <a:lstStyle/>
        <a:p>
          <a:endParaRPr lang="en-US"/>
        </a:p>
      </dgm:t>
    </dgm:pt>
    <dgm:pt modelId="{61652E54-C7DE-4691-B1BB-0FCEE844A251}" type="sibTrans" cxnId="{1471EEC1-B11B-40AA-8557-F98ABCB334C5}">
      <dgm:prSet/>
      <dgm:spPr/>
      <dgm:t>
        <a:bodyPr/>
        <a:lstStyle/>
        <a:p>
          <a:endParaRPr lang="en-US"/>
        </a:p>
      </dgm:t>
    </dgm:pt>
    <dgm:pt modelId="{8C7DB6A7-839E-4119-881D-F331F971C219}" type="pres">
      <dgm:prSet presAssocID="{BF7A6601-73D0-4033-A3D0-8D513865DC54}" presName="CompostProcess" presStyleCnt="0">
        <dgm:presLayoutVars>
          <dgm:dir/>
          <dgm:resizeHandles val="exact"/>
        </dgm:presLayoutVars>
      </dgm:prSet>
      <dgm:spPr/>
    </dgm:pt>
    <dgm:pt modelId="{917A1A2A-0623-40EE-9AA0-8483477DB983}" type="pres">
      <dgm:prSet presAssocID="{BF7A6601-73D0-4033-A3D0-8D513865DC54}" presName="arrow" presStyleLbl="bgShp" presStyleIdx="0" presStyleCnt="1" custScaleX="65188" custScaleY="15465" custLinFactNeighborX="-5627" custLinFactNeighborY="26863"/>
      <dgm:spPr>
        <a:prstGeom prst="leftRightArrow">
          <a:avLst/>
        </a:prstGeom>
      </dgm:spPr>
    </dgm:pt>
    <dgm:pt modelId="{61CD04B9-7958-4906-892D-4BB98B6475DF}" type="pres">
      <dgm:prSet presAssocID="{BF7A6601-73D0-4033-A3D0-8D513865DC54}" presName="linearProcess" presStyleCnt="0"/>
      <dgm:spPr/>
    </dgm:pt>
    <dgm:pt modelId="{299348BC-24FB-47B7-8BFC-C844DBF456AB}" type="pres">
      <dgm:prSet presAssocID="{DCF30294-A40C-4F03-96F8-9BC9A93E9E9E}" presName="textNode" presStyleLbl="node1" presStyleIdx="0" presStyleCnt="3">
        <dgm:presLayoutVars>
          <dgm:bulletEnabled val="1"/>
        </dgm:presLayoutVars>
      </dgm:prSet>
      <dgm:spPr/>
    </dgm:pt>
    <dgm:pt modelId="{1423B405-868F-4764-981C-C62C9A0DAAC8}" type="pres">
      <dgm:prSet presAssocID="{5395CE13-07C6-4111-8F3D-B2EA249E9D95}" presName="sibTrans" presStyleCnt="0"/>
      <dgm:spPr/>
    </dgm:pt>
    <dgm:pt modelId="{1EC951F3-E5A5-4639-ACEB-EFE417CCC732}" type="pres">
      <dgm:prSet presAssocID="{93303F1E-E6BF-4BBF-82CB-DCC364E994FB}" presName="textNode" presStyleLbl="node1" presStyleIdx="1" presStyleCnt="3">
        <dgm:presLayoutVars>
          <dgm:bulletEnabled val="1"/>
        </dgm:presLayoutVars>
      </dgm:prSet>
      <dgm:spPr/>
    </dgm:pt>
    <dgm:pt modelId="{A43155A4-639F-46C4-84DD-53496D669E39}" type="pres">
      <dgm:prSet presAssocID="{BF119EF8-CA8A-4CA9-A3E1-3A143F15BCA6}" presName="sibTrans" presStyleCnt="0"/>
      <dgm:spPr/>
    </dgm:pt>
    <dgm:pt modelId="{F302379D-5DBE-42C6-87E1-FB89D856EA5F}" type="pres">
      <dgm:prSet presAssocID="{16451E91-58AE-4E90-9DAB-35E27F1A7EF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4E58200-E8FE-47F7-80C1-F9FBDBA8B888}" type="presOf" srcId="{93303F1E-E6BF-4BBF-82CB-DCC364E994FB}" destId="{1EC951F3-E5A5-4639-ACEB-EFE417CCC732}" srcOrd="0" destOrd="0" presId="urn:microsoft.com/office/officeart/2005/8/layout/hProcess9"/>
    <dgm:cxn modelId="{F4004F43-DBA9-482D-816D-173F58A112A0}" type="presOf" srcId="{DCF30294-A40C-4F03-96F8-9BC9A93E9E9E}" destId="{299348BC-24FB-47B7-8BFC-C844DBF456AB}" srcOrd="0" destOrd="0" presId="urn:microsoft.com/office/officeart/2005/8/layout/hProcess9"/>
    <dgm:cxn modelId="{7FA1BCB3-9C3F-460D-8F02-EED3ABE42348}" type="presOf" srcId="{BF7A6601-73D0-4033-A3D0-8D513865DC54}" destId="{8C7DB6A7-839E-4119-881D-F331F971C219}" srcOrd="0" destOrd="0" presId="urn:microsoft.com/office/officeart/2005/8/layout/hProcess9"/>
    <dgm:cxn modelId="{277DBAB8-19A6-4BB5-AE03-6B449BD0A329}" srcId="{BF7A6601-73D0-4033-A3D0-8D513865DC54}" destId="{93303F1E-E6BF-4BBF-82CB-DCC364E994FB}" srcOrd="1" destOrd="0" parTransId="{D94E4278-DA8A-44EE-ABF7-8860E1488898}" sibTransId="{BF119EF8-CA8A-4CA9-A3E1-3A143F15BCA6}"/>
    <dgm:cxn modelId="{1471EEC1-B11B-40AA-8557-F98ABCB334C5}" srcId="{BF7A6601-73D0-4033-A3D0-8D513865DC54}" destId="{16451E91-58AE-4E90-9DAB-35E27F1A7EF0}" srcOrd="2" destOrd="0" parTransId="{101CB25F-37A5-4357-8333-08801624287C}" sibTransId="{61652E54-C7DE-4691-B1BB-0FCEE844A251}"/>
    <dgm:cxn modelId="{BEC340C4-E515-497A-B448-75813E2DDF7C}" srcId="{BF7A6601-73D0-4033-A3D0-8D513865DC54}" destId="{DCF30294-A40C-4F03-96F8-9BC9A93E9E9E}" srcOrd="0" destOrd="0" parTransId="{96AEE522-58C9-4301-9D30-BCB1E0E27B6F}" sibTransId="{5395CE13-07C6-4111-8F3D-B2EA249E9D95}"/>
    <dgm:cxn modelId="{213690C7-B65E-49A9-876C-0A7500B87EAC}" type="presOf" srcId="{16451E91-58AE-4E90-9DAB-35E27F1A7EF0}" destId="{F302379D-5DBE-42C6-87E1-FB89D856EA5F}" srcOrd="0" destOrd="0" presId="urn:microsoft.com/office/officeart/2005/8/layout/hProcess9"/>
    <dgm:cxn modelId="{4971D18E-5374-4864-9794-EB7C5AF7787D}" type="presParOf" srcId="{8C7DB6A7-839E-4119-881D-F331F971C219}" destId="{917A1A2A-0623-40EE-9AA0-8483477DB983}" srcOrd="0" destOrd="0" presId="urn:microsoft.com/office/officeart/2005/8/layout/hProcess9"/>
    <dgm:cxn modelId="{54B3186B-3669-43C2-9987-3BC117D755FB}" type="presParOf" srcId="{8C7DB6A7-839E-4119-881D-F331F971C219}" destId="{61CD04B9-7958-4906-892D-4BB98B6475DF}" srcOrd="1" destOrd="0" presId="urn:microsoft.com/office/officeart/2005/8/layout/hProcess9"/>
    <dgm:cxn modelId="{F75F46BB-8892-4D54-A164-493D4BDEA2D1}" type="presParOf" srcId="{61CD04B9-7958-4906-892D-4BB98B6475DF}" destId="{299348BC-24FB-47B7-8BFC-C844DBF456AB}" srcOrd="0" destOrd="0" presId="urn:microsoft.com/office/officeart/2005/8/layout/hProcess9"/>
    <dgm:cxn modelId="{4A8D3ED2-8269-4B98-B3B6-2A21BA04BC1B}" type="presParOf" srcId="{61CD04B9-7958-4906-892D-4BB98B6475DF}" destId="{1423B405-868F-4764-981C-C62C9A0DAAC8}" srcOrd="1" destOrd="0" presId="urn:microsoft.com/office/officeart/2005/8/layout/hProcess9"/>
    <dgm:cxn modelId="{B86CCFA9-842A-4A7A-A2F3-24CD9094196A}" type="presParOf" srcId="{61CD04B9-7958-4906-892D-4BB98B6475DF}" destId="{1EC951F3-E5A5-4639-ACEB-EFE417CCC732}" srcOrd="2" destOrd="0" presId="urn:microsoft.com/office/officeart/2005/8/layout/hProcess9"/>
    <dgm:cxn modelId="{BFC6660C-29A7-41CF-B4EE-E7D855C4E513}" type="presParOf" srcId="{61CD04B9-7958-4906-892D-4BB98B6475DF}" destId="{A43155A4-639F-46C4-84DD-53496D669E39}" srcOrd="3" destOrd="0" presId="urn:microsoft.com/office/officeart/2005/8/layout/hProcess9"/>
    <dgm:cxn modelId="{FBB92593-0792-416E-A574-B7F7E9DA17C7}" type="presParOf" srcId="{61CD04B9-7958-4906-892D-4BB98B6475DF}" destId="{F302379D-5DBE-42C6-87E1-FB89D856EA5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BAE931-5CB9-426C-9168-C936B050AB6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8327259-71AD-4C21-B4D0-DEB38B8FCB28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>
              <a:solidFill>
                <a:schemeClr val="bg1"/>
              </a:solidFill>
              <a:latin typeface="Calibri" panose="020F0502020204030204" pitchFamily="34" charset="0"/>
            </a:rPr>
            <a:t>T</a:t>
          </a:r>
          <a:r>
            <a:rPr lang="en-US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rPr>
            <a:t>esticular enlargement, starting as early as 9.5 </a:t>
          </a:r>
          <a:r>
            <a:rPr lang="en-US" b="0" i="0" u="none" strike="noStrike" baseline="0" dirty="0" err="1">
              <a:solidFill>
                <a:schemeClr val="bg1"/>
              </a:solidFill>
              <a:latin typeface="Calibri" panose="020F0502020204030204" pitchFamily="34" charset="0"/>
            </a:rPr>
            <a:t>yr</a:t>
          </a:r>
          <a:r>
            <a:rPr lang="en-US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rPr>
            <a:t> </a:t>
          </a:r>
          <a:endParaRPr lang="en-US" dirty="0">
            <a:solidFill>
              <a:schemeClr val="bg1"/>
            </a:solidFill>
          </a:endParaRPr>
        </a:p>
      </dgm:t>
    </dgm:pt>
    <dgm:pt modelId="{659E20A2-EA4A-4E5F-B0BA-66CB5AC8CF63}" type="parTrans" cxnId="{91F39884-38A0-4C0D-A57C-7B9C54D27C0A}">
      <dgm:prSet/>
      <dgm:spPr/>
      <dgm:t>
        <a:bodyPr/>
        <a:lstStyle/>
        <a:p>
          <a:endParaRPr lang="en-US"/>
        </a:p>
      </dgm:t>
    </dgm:pt>
    <dgm:pt modelId="{AC894A16-191B-4933-A381-E3DAB734A231}" type="sibTrans" cxnId="{91F39884-38A0-4C0D-A57C-7B9C54D27C0A}">
      <dgm:prSet/>
      <dgm:spPr/>
      <dgm:t>
        <a:bodyPr/>
        <a:lstStyle/>
        <a:p>
          <a:endParaRPr lang="en-US"/>
        </a:p>
      </dgm:t>
    </dgm:pt>
    <dgm:pt modelId="{5FB0BB69-7B79-4512-8176-8E97C0F7AE09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>
              <a:solidFill>
                <a:schemeClr val="bg1"/>
              </a:solidFill>
              <a:latin typeface="Calibri" panose="020F0502020204030204" pitchFamily="34" charset="0"/>
            </a:rPr>
            <a:t>D</a:t>
          </a:r>
          <a:r>
            <a:rPr lang="en-US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rPr>
            <a:t>evelopment of pubic hair </a:t>
          </a:r>
          <a:endParaRPr lang="en-US" dirty="0">
            <a:solidFill>
              <a:schemeClr val="bg1"/>
            </a:solidFill>
          </a:endParaRPr>
        </a:p>
      </dgm:t>
    </dgm:pt>
    <dgm:pt modelId="{FBC5E7BF-5E91-4DCB-B899-91DC1B2D00E9}" type="parTrans" cxnId="{31FDC77E-F3E3-4EFB-B84B-DE1357210CD3}">
      <dgm:prSet/>
      <dgm:spPr/>
      <dgm:t>
        <a:bodyPr/>
        <a:lstStyle/>
        <a:p>
          <a:endParaRPr lang="en-US"/>
        </a:p>
      </dgm:t>
    </dgm:pt>
    <dgm:pt modelId="{5B92F273-E40E-4F5A-96D7-DD1415DE740F}" type="sibTrans" cxnId="{31FDC77E-F3E3-4EFB-B84B-DE1357210CD3}">
      <dgm:prSet/>
      <dgm:spPr/>
      <dgm:t>
        <a:bodyPr/>
        <a:lstStyle/>
        <a:p>
          <a:endParaRPr lang="en-US"/>
        </a:p>
      </dgm:t>
    </dgm:pt>
    <dgm:pt modelId="{41B78313-96BB-4704-96CA-44BE2577777E}">
      <dgm:prSet phldrT="[Text]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dirty="0">
              <a:solidFill>
                <a:schemeClr val="bg1"/>
              </a:solidFill>
              <a:latin typeface="Arial" panose="020B0604020202020204" pitchFamily="34" charset="0"/>
            </a:rPr>
            <a:t>P</a:t>
          </a:r>
          <a:r>
            <a:rPr lang="en-US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rPr>
            <a:t>enile growth </a:t>
          </a:r>
          <a:endParaRPr lang="en-US" dirty="0">
            <a:solidFill>
              <a:schemeClr val="bg1"/>
            </a:solidFill>
          </a:endParaRPr>
        </a:p>
      </dgm:t>
    </dgm:pt>
    <dgm:pt modelId="{5ED521AA-8F28-48EB-8EE5-F0D1F8CB570E}" type="parTrans" cxnId="{03C2CAD0-9D44-4500-92E2-EF6EF9268375}">
      <dgm:prSet/>
      <dgm:spPr/>
      <dgm:t>
        <a:bodyPr/>
        <a:lstStyle/>
        <a:p>
          <a:endParaRPr lang="en-US"/>
        </a:p>
      </dgm:t>
    </dgm:pt>
    <dgm:pt modelId="{0E45FF6A-4597-472C-9913-602B15FB3D31}" type="sibTrans" cxnId="{03C2CAD0-9D44-4500-92E2-EF6EF9268375}">
      <dgm:prSet/>
      <dgm:spPr/>
      <dgm:t>
        <a:bodyPr/>
        <a:lstStyle/>
        <a:p>
          <a:endParaRPr lang="en-US"/>
        </a:p>
      </dgm:t>
    </dgm:pt>
    <dgm:pt modelId="{45CD3012-3D75-4D59-BF43-F43D260A5579}" type="pres">
      <dgm:prSet presAssocID="{3BBAE931-5CB9-426C-9168-C936B050AB6F}" presName="Name0" presStyleCnt="0">
        <dgm:presLayoutVars>
          <dgm:dir/>
          <dgm:resizeHandles val="exact"/>
        </dgm:presLayoutVars>
      </dgm:prSet>
      <dgm:spPr/>
    </dgm:pt>
    <dgm:pt modelId="{34E26840-F5F1-4790-BD95-0FF4525EE80D}" type="pres">
      <dgm:prSet presAssocID="{38327259-71AD-4C21-B4D0-DEB38B8FCB28}" presName="parTxOnly" presStyleLbl="node1" presStyleIdx="0" presStyleCnt="3">
        <dgm:presLayoutVars>
          <dgm:bulletEnabled val="1"/>
        </dgm:presLayoutVars>
      </dgm:prSet>
      <dgm:spPr/>
    </dgm:pt>
    <dgm:pt modelId="{844F5676-35EF-4F73-B2C4-37B066D8B412}" type="pres">
      <dgm:prSet presAssocID="{AC894A16-191B-4933-A381-E3DAB734A231}" presName="parSpace" presStyleCnt="0"/>
      <dgm:spPr/>
    </dgm:pt>
    <dgm:pt modelId="{8A2A872F-A46A-41A7-BAD5-AEDC552EE44B}" type="pres">
      <dgm:prSet presAssocID="{5FB0BB69-7B79-4512-8176-8E97C0F7AE09}" presName="parTxOnly" presStyleLbl="node1" presStyleIdx="1" presStyleCnt="3">
        <dgm:presLayoutVars>
          <dgm:bulletEnabled val="1"/>
        </dgm:presLayoutVars>
      </dgm:prSet>
      <dgm:spPr/>
    </dgm:pt>
    <dgm:pt modelId="{55A30A13-16DB-4211-8D65-2DF00F5E4BF0}" type="pres">
      <dgm:prSet presAssocID="{5B92F273-E40E-4F5A-96D7-DD1415DE740F}" presName="parSpace" presStyleCnt="0"/>
      <dgm:spPr/>
    </dgm:pt>
    <dgm:pt modelId="{05B06F25-E4E5-49AB-85B4-7A08227FF975}" type="pres">
      <dgm:prSet presAssocID="{41B78313-96BB-4704-96CA-44BE2577777E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4FD63569-6225-41DB-B751-D2C1CF19997E}" type="presOf" srcId="{5FB0BB69-7B79-4512-8176-8E97C0F7AE09}" destId="{8A2A872F-A46A-41A7-BAD5-AEDC552EE44B}" srcOrd="0" destOrd="0" presId="urn:microsoft.com/office/officeart/2005/8/layout/hChevron3"/>
    <dgm:cxn modelId="{349C8049-4794-401E-B2B9-9017ED96C223}" type="presOf" srcId="{3BBAE931-5CB9-426C-9168-C936B050AB6F}" destId="{45CD3012-3D75-4D59-BF43-F43D260A5579}" srcOrd="0" destOrd="0" presId="urn:microsoft.com/office/officeart/2005/8/layout/hChevron3"/>
    <dgm:cxn modelId="{31FDC77E-F3E3-4EFB-B84B-DE1357210CD3}" srcId="{3BBAE931-5CB9-426C-9168-C936B050AB6F}" destId="{5FB0BB69-7B79-4512-8176-8E97C0F7AE09}" srcOrd="1" destOrd="0" parTransId="{FBC5E7BF-5E91-4DCB-B899-91DC1B2D00E9}" sibTransId="{5B92F273-E40E-4F5A-96D7-DD1415DE740F}"/>
    <dgm:cxn modelId="{91F39884-38A0-4C0D-A57C-7B9C54D27C0A}" srcId="{3BBAE931-5CB9-426C-9168-C936B050AB6F}" destId="{38327259-71AD-4C21-B4D0-DEB38B8FCB28}" srcOrd="0" destOrd="0" parTransId="{659E20A2-EA4A-4E5F-B0BA-66CB5AC8CF63}" sibTransId="{AC894A16-191B-4933-A381-E3DAB734A231}"/>
    <dgm:cxn modelId="{C5574695-FA74-4925-9D71-B7CBAD8746A9}" type="presOf" srcId="{38327259-71AD-4C21-B4D0-DEB38B8FCB28}" destId="{34E26840-F5F1-4790-BD95-0FF4525EE80D}" srcOrd="0" destOrd="0" presId="urn:microsoft.com/office/officeart/2005/8/layout/hChevron3"/>
    <dgm:cxn modelId="{225901B7-9416-4694-81EE-964F6275C5A4}" type="presOf" srcId="{41B78313-96BB-4704-96CA-44BE2577777E}" destId="{05B06F25-E4E5-49AB-85B4-7A08227FF975}" srcOrd="0" destOrd="0" presId="urn:microsoft.com/office/officeart/2005/8/layout/hChevron3"/>
    <dgm:cxn modelId="{03C2CAD0-9D44-4500-92E2-EF6EF9268375}" srcId="{3BBAE931-5CB9-426C-9168-C936B050AB6F}" destId="{41B78313-96BB-4704-96CA-44BE2577777E}" srcOrd="2" destOrd="0" parTransId="{5ED521AA-8F28-48EB-8EE5-F0D1F8CB570E}" sibTransId="{0E45FF6A-4597-472C-9913-602B15FB3D31}"/>
    <dgm:cxn modelId="{647B2DAC-6C0A-4B16-9E99-F2D7CBE81EB9}" type="presParOf" srcId="{45CD3012-3D75-4D59-BF43-F43D260A5579}" destId="{34E26840-F5F1-4790-BD95-0FF4525EE80D}" srcOrd="0" destOrd="0" presId="urn:microsoft.com/office/officeart/2005/8/layout/hChevron3"/>
    <dgm:cxn modelId="{0DC261A4-802E-42AD-87C2-975281CFE295}" type="presParOf" srcId="{45CD3012-3D75-4D59-BF43-F43D260A5579}" destId="{844F5676-35EF-4F73-B2C4-37B066D8B412}" srcOrd="1" destOrd="0" presId="urn:microsoft.com/office/officeart/2005/8/layout/hChevron3"/>
    <dgm:cxn modelId="{3864B58E-DCC0-4996-9C85-FD83227B13B6}" type="presParOf" srcId="{45CD3012-3D75-4D59-BF43-F43D260A5579}" destId="{8A2A872F-A46A-41A7-BAD5-AEDC552EE44B}" srcOrd="2" destOrd="0" presId="urn:microsoft.com/office/officeart/2005/8/layout/hChevron3"/>
    <dgm:cxn modelId="{4FF5ADAC-5D74-4F93-81F0-DE682750CEFE}" type="presParOf" srcId="{45CD3012-3D75-4D59-BF43-F43D260A5579}" destId="{55A30A13-16DB-4211-8D65-2DF00F5E4BF0}" srcOrd="3" destOrd="0" presId="urn:microsoft.com/office/officeart/2005/8/layout/hChevron3"/>
    <dgm:cxn modelId="{1F919099-05E1-4C94-9205-845B4ED79199}" type="presParOf" srcId="{45CD3012-3D75-4D59-BF43-F43D260A5579}" destId="{05B06F25-E4E5-49AB-85B4-7A08227FF975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E4498A-19BA-4CE0-B5B6-D990C5CC0B36}" type="doc">
      <dgm:prSet loTypeId="urn:microsoft.com/office/officeart/2005/8/layout/vList5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0526A68-B68B-4C08-BEDC-79F09357948D}">
      <dgm:prSet/>
      <dgm:spPr/>
      <dgm:t>
        <a:bodyPr/>
        <a:lstStyle/>
        <a:p>
          <a:r>
            <a:rPr lang="en-US"/>
            <a:t>Lavender or tea tree oil</a:t>
          </a:r>
        </a:p>
      </dgm:t>
    </dgm:pt>
    <dgm:pt modelId="{013374CD-D371-482A-91EE-3D424522040D}" type="parTrans" cxnId="{7B4A17D6-E4C5-42DA-AB7C-D20BCB83F6F1}">
      <dgm:prSet/>
      <dgm:spPr/>
      <dgm:t>
        <a:bodyPr/>
        <a:lstStyle/>
        <a:p>
          <a:endParaRPr lang="en-US"/>
        </a:p>
      </dgm:t>
    </dgm:pt>
    <dgm:pt modelId="{8D756ED6-B570-4274-8DE8-A4D859852821}" type="sibTrans" cxnId="{7B4A17D6-E4C5-42DA-AB7C-D20BCB83F6F1}">
      <dgm:prSet/>
      <dgm:spPr/>
      <dgm:t>
        <a:bodyPr/>
        <a:lstStyle/>
        <a:p>
          <a:endParaRPr lang="en-US"/>
        </a:p>
      </dgm:t>
    </dgm:pt>
    <dgm:pt modelId="{AC94658C-2D28-4915-9D60-DEB787EA694E}">
      <dgm:prSet/>
      <dgm:spPr/>
      <dgm:t>
        <a:bodyPr/>
        <a:lstStyle/>
        <a:p>
          <a:r>
            <a:rPr lang="en-US"/>
            <a:t>Flame retardants</a:t>
          </a:r>
        </a:p>
      </dgm:t>
    </dgm:pt>
    <dgm:pt modelId="{CEEAABCF-DE77-4248-B180-3537433E44B8}" type="parTrans" cxnId="{10BD7FAE-331B-46A9-95FE-1ECC50A7D493}">
      <dgm:prSet/>
      <dgm:spPr/>
      <dgm:t>
        <a:bodyPr/>
        <a:lstStyle/>
        <a:p>
          <a:endParaRPr lang="en-US"/>
        </a:p>
      </dgm:t>
    </dgm:pt>
    <dgm:pt modelId="{01F058AB-042E-4FB4-BC93-298300A5C572}" type="sibTrans" cxnId="{10BD7FAE-331B-46A9-95FE-1ECC50A7D493}">
      <dgm:prSet/>
      <dgm:spPr/>
      <dgm:t>
        <a:bodyPr/>
        <a:lstStyle/>
        <a:p>
          <a:endParaRPr lang="en-US"/>
        </a:p>
      </dgm:t>
    </dgm:pt>
    <dgm:pt modelId="{738DB2BB-ACB9-41B3-B8A3-C2DE079BC52E}">
      <dgm:prSet/>
      <dgm:spPr/>
      <dgm:t>
        <a:bodyPr/>
        <a:lstStyle/>
        <a:p>
          <a:r>
            <a:rPr lang="en-US"/>
            <a:t>Plastics</a:t>
          </a:r>
        </a:p>
      </dgm:t>
    </dgm:pt>
    <dgm:pt modelId="{F3723EFF-AFC7-4F0F-AAAF-370EAE35D665}" type="parTrans" cxnId="{54D92ABD-21F9-4347-BEDA-C07814DC1D7A}">
      <dgm:prSet/>
      <dgm:spPr/>
      <dgm:t>
        <a:bodyPr/>
        <a:lstStyle/>
        <a:p>
          <a:endParaRPr lang="en-US"/>
        </a:p>
      </dgm:t>
    </dgm:pt>
    <dgm:pt modelId="{C16817C7-6CAC-403E-9EAE-7CBC57E11DB5}" type="sibTrans" cxnId="{54D92ABD-21F9-4347-BEDA-C07814DC1D7A}">
      <dgm:prSet/>
      <dgm:spPr/>
      <dgm:t>
        <a:bodyPr/>
        <a:lstStyle/>
        <a:p>
          <a:endParaRPr lang="en-US"/>
        </a:p>
      </dgm:t>
    </dgm:pt>
    <dgm:pt modelId="{EC62A324-9058-448E-932E-C38C0DC366F4}">
      <dgm:prSet/>
      <dgm:spPr/>
      <dgm:t>
        <a:bodyPr/>
        <a:lstStyle/>
        <a:p>
          <a:r>
            <a:rPr lang="en-US"/>
            <a:t>Estrogens/progestins/testosterone (creams/gels/ointments)</a:t>
          </a:r>
        </a:p>
      </dgm:t>
    </dgm:pt>
    <dgm:pt modelId="{D58B0D4A-2607-41C8-943B-99A2C564C620}" type="parTrans" cxnId="{785B4CF1-DAE0-4CC0-B41E-866C1139151A}">
      <dgm:prSet/>
      <dgm:spPr/>
      <dgm:t>
        <a:bodyPr/>
        <a:lstStyle/>
        <a:p>
          <a:endParaRPr lang="en-US"/>
        </a:p>
      </dgm:t>
    </dgm:pt>
    <dgm:pt modelId="{99BAFCE8-5CDD-4952-AD2C-EF3F939CFFFD}" type="sibTrans" cxnId="{785B4CF1-DAE0-4CC0-B41E-866C1139151A}">
      <dgm:prSet/>
      <dgm:spPr/>
      <dgm:t>
        <a:bodyPr/>
        <a:lstStyle/>
        <a:p>
          <a:endParaRPr lang="en-US"/>
        </a:p>
      </dgm:t>
    </dgm:pt>
    <dgm:pt modelId="{D84A6A80-BFD2-4160-86A0-C63B4FD50A8F}">
      <dgm:prSet/>
      <dgm:spPr/>
      <dgm:t>
        <a:bodyPr/>
        <a:lstStyle/>
        <a:p>
          <a:r>
            <a:rPr lang="en-US"/>
            <a:t>Hair masks made with sheep placenta</a:t>
          </a:r>
        </a:p>
      </dgm:t>
    </dgm:pt>
    <dgm:pt modelId="{AE21F149-990B-4E9C-B9C1-5B91133BE601}" type="parTrans" cxnId="{88DE6AF2-AB16-439F-9B6F-277EEB71B89C}">
      <dgm:prSet/>
      <dgm:spPr/>
      <dgm:t>
        <a:bodyPr/>
        <a:lstStyle/>
        <a:p>
          <a:endParaRPr lang="en-US"/>
        </a:p>
      </dgm:t>
    </dgm:pt>
    <dgm:pt modelId="{F5ABA513-3B5A-412D-9D9C-6FF5AE2106F8}" type="sibTrans" cxnId="{88DE6AF2-AB16-439F-9B6F-277EEB71B89C}">
      <dgm:prSet/>
      <dgm:spPr/>
      <dgm:t>
        <a:bodyPr/>
        <a:lstStyle/>
        <a:p>
          <a:endParaRPr lang="en-US"/>
        </a:p>
      </dgm:t>
    </dgm:pt>
    <dgm:pt modelId="{FD1895DE-3D85-4497-9E63-2055AFAAA7D1}" type="pres">
      <dgm:prSet presAssocID="{F3E4498A-19BA-4CE0-B5B6-D990C5CC0B36}" presName="Name0" presStyleCnt="0">
        <dgm:presLayoutVars>
          <dgm:dir/>
          <dgm:animLvl val="lvl"/>
          <dgm:resizeHandles val="exact"/>
        </dgm:presLayoutVars>
      </dgm:prSet>
      <dgm:spPr/>
    </dgm:pt>
    <dgm:pt modelId="{D95A0A6B-6A63-47E3-95C5-7AFB90C0D051}" type="pres">
      <dgm:prSet presAssocID="{F0526A68-B68B-4C08-BEDC-79F09357948D}" presName="linNode" presStyleCnt="0"/>
      <dgm:spPr/>
    </dgm:pt>
    <dgm:pt modelId="{02BBE0A1-1C8B-405B-8C45-263462FDC0A1}" type="pres">
      <dgm:prSet presAssocID="{F0526A68-B68B-4C08-BEDC-79F09357948D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146804C6-684C-4F9B-BFE9-6C9DD3A67595}" type="pres">
      <dgm:prSet presAssocID="{8D756ED6-B570-4274-8DE8-A4D859852821}" presName="sp" presStyleCnt="0"/>
      <dgm:spPr/>
    </dgm:pt>
    <dgm:pt modelId="{B2374EA6-C1B2-4930-974C-CC9EF7DCB2C0}" type="pres">
      <dgm:prSet presAssocID="{AC94658C-2D28-4915-9D60-DEB787EA694E}" presName="linNode" presStyleCnt="0"/>
      <dgm:spPr/>
    </dgm:pt>
    <dgm:pt modelId="{5E8A9828-FFE0-48A3-BCFF-E9A1F6CDA35A}" type="pres">
      <dgm:prSet presAssocID="{AC94658C-2D28-4915-9D60-DEB787EA694E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5E281E6F-3CEE-4E08-838A-003A7ADA1924}" type="pres">
      <dgm:prSet presAssocID="{01F058AB-042E-4FB4-BC93-298300A5C572}" presName="sp" presStyleCnt="0"/>
      <dgm:spPr/>
    </dgm:pt>
    <dgm:pt modelId="{4B57FB19-8072-4E81-B197-087764D20052}" type="pres">
      <dgm:prSet presAssocID="{738DB2BB-ACB9-41B3-B8A3-C2DE079BC52E}" presName="linNode" presStyleCnt="0"/>
      <dgm:spPr/>
    </dgm:pt>
    <dgm:pt modelId="{427392C6-EA69-474A-AA7D-69FE69C57551}" type="pres">
      <dgm:prSet presAssocID="{738DB2BB-ACB9-41B3-B8A3-C2DE079BC52E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AB402CE1-3236-451C-A7A2-BACD19AC4DEA}" type="pres">
      <dgm:prSet presAssocID="{C16817C7-6CAC-403E-9EAE-7CBC57E11DB5}" presName="sp" presStyleCnt="0"/>
      <dgm:spPr/>
    </dgm:pt>
    <dgm:pt modelId="{C4BB1B8B-1368-47C3-BE71-AE1AADF809B9}" type="pres">
      <dgm:prSet presAssocID="{EC62A324-9058-448E-932E-C38C0DC366F4}" presName="linNode" presStyleCnt="0"/>
      <dgm:spPr/>
    </dgm:pt>
    <dgm:pt modelId="{471323E0-1712-4906-8E4E-37C5948291AA}" type="pres">
      <dgm:prSet presAssocID="{EC62A324-9058-448E-932E-C38C0DC366F4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9110694D-3E99-480B-9898-575EC23E671F}" type="pres">
      <dgm:prSet presAssocID="{99BAFCE8-5CDD-4952-AD2C-EF3F939CFFFD}" presName="sp" presStyleCnt="0"/>
      <dgm:spPr/>
    </dgm:pt>
    <dgm:pt modelId="{A5411977-8B2B-4313-8E8A-CD34D068F798}" type="pres">
      <dgm:prSet presAssocID="{D84A6A80-BFD2-4160-86A0-C63B4FD50A8F}" presName="linNode" presStyleCnt="0"/>
      <dgm:spPr/>
    </dgm:pt>
    <dgm:pt modelId="{3D7DBD90-75F4-4B52-8C0C-C752490B3270}" type="pres">
      <dgm:prSet presAssocID="{D84A6A80-BFD2-4160-86A0-C63B4FD50A8F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534FC408-D382-42CC-9550-297851C5E607}" type="presOf" srcId="{738DB2BB-ACB9-41B3-B8A3-C2DE079BC52E}" destId="{427392C6-EA69-474A-AA7D-69FE69C57551}" srcOrd="0" destOrd="0" presId="urn:microsoft.com/office/officeart/2005/8/layout/vList5"/>
    <dgm:cxn modelId="{DBA47B5D-CA9C-4E4C-8DFC-F47CCDA582C0}" type="presOf" srcId="{D84A6A80-BFD2-4160-86A0-C63B4FD50A8F}" destId="{3D7DBD90-75F4-4B52-8C0C-C752490B3270}" srcOrd="0" destOrd="0" presId="urn:microsoft.com/office/officeart/2005/8/layout/vList5"/>
    <dgm:cxn modelId="{64FFCC6C-F614-47C9-AF94-BC67CB8611E8}" type="presOf" srcId="{F3E4498A-19BA-4CE0-B5B6-D990C5CC0B36}" destId="{FD1895DE-3D85-4497-9E63-2055AFAAA7D1}" srcOrd="0" destOrd="0" presId="urn:microsoft.com/office/officeart/2005/8/layout/vList5"/>
    <dgm:cxn modelId="{4298F54E-575C-41CA-B8CC-D2B806CE5951}" type="presOf" srcId="{AC94658C-2D28-4915-9D60-DEB787EA694E}" destId="{5E8A9828-FFE0-48A3-BCFF-E9A1F6CDA35A}" srcOrd="0" destOrd="0" presId="urn:microsoft.com/office/officeart/2005/8/layout/vList5"/>
    <dgm:cxn modelId="{FED59981-2A06-48BB-8BD3-93FEC6EC491B}" type="presOf" srcId="{EC62A324-9058-448E-932E-C38C0DC366F4}" destId="{471323E0-1712-4906-8E4E-37C5948291AA}" srcOrd="0" destOrd="0" presId="urn:microsoft.com/office/officeart/2005/8/layout/vList5"/>
    <dgm:cxn modelId="{5A3072AD-2915-42B2-BAC1-47F4E0F67428}" type="presOf" srcId="{F0526A68-B68B-4C08-BEDC-79F09357948D}" destId="{02BBE0A1-1C8B-405B-8C45-263462FDC0A1}" srcOrd="0" destOrd="0" presId="urn:microsoft.com/office/officeart/2005/8/layout/vList5"/>
    <dgm:cxn modelId="{10BD7FAE-331B-46A9-95FE-1ECC50A7D493}" srcId="{F3E4498A-19BA-4CE0-B5B6-D990C5CC0B36}" destId="{AC94658C-2D28-4915-9D60-DEB787EA694E}" srcOrd="1" destOrd="0" parTransId="{CEEAABCF-DE77-4248-B180-3537433E44B8}" sibTransId="{01F058AB-042E-4FB4-BC93-298300A5C572}"/>
    <dgm:cxn modelId="{54D92ABD-21F9-4347-BEDA-C07814DC1D7A}" srcId="{F3E4498A-19BA-4CE0-B5B6-D990C5CC0B36}" destId="{738DB2BB-ACB9-41B3-B8A3-C2DE079BC52E}" srcOrd="2" destOrd="0" parTransId="{F3723EFF-AFC7-4F0F-AAAF-370EAE35D665}" sibTransId="{C16817C7-6CAC-403E-9EAE-7CBC57E11DB5}"/>
    <dgm:cxn modelId="{7B4A17D6-E4C5-42DA-AB7C-D20BCB83F6F1}" srcId="{F3E4498A-19BA-4CE0-B5B6-D990C5CC0B36}" destId="{F0526A68-B68B-4C08-BEDC-79F09357948D}" srcOrd="0" destOrd="0" parTransId="{013374CD-D371-482A-91EE-3D424522040D}" sibTransId="{8D756ED6-B570-4274-8DE8-A4D859852821}"/>
    <dgm:cxn modelId="{785B4CF1-DAE0-4CC0-B41E-866C1139151A}" srcId="{F3E4498A-19BA-4CE0-B5B6-D990C5CC0B36}" destId="{EC62A324-9058-448E-932E-C38C0DC366F4}" srcOrd="3" destOrd="0" parTransId="{D58B0D4A-2607-41C8-943B-99A2C564C620}" sibTransId="{99BAFCE8-5CDD-4952-AD2C-EF3F939CFFFD}"/>
    <dgm:cxn modelId="{88DE6AF2-AB16-439F-9B6F-277EEB71B89C}" srcId="{F3E4498A-19BA-4CE0-B5B6-D990C5CC0B36}" destId="{D84A6A80-BFD2-4160-86A0-C63B4FD50A8F}" srcOrd="4" destOrd="0" parTransId="{AE21F149-990B-4E9C-B9C1-5B91133BE601}" sibTransId="{F5ABA513-3B5A-412D-9D9C-6FF5AE2106F8}"/>
    <dgm:cxn modelId="{73734E3D-0820-46FA-89C3-31B8672F55EC}" type="presParOf" srcId="{FD1895DE-3D85-4497-9E63-2055AFAAA7D1}" destId="{D95A0A6B-6A63-47E3-95C5-7AFB90C0D051}" srcOrd="0" destOrd="0" presId="urn:microsoft.com/office/officeart/2005/8/layout/vList5"/>
    <dgm:cxn modelId="{6BF856BC-B418-4B14-8CCC-DCAE2946B09D}" type="presParOf" srcId="{D95A0A6B-6A63-47E3-95C5-7AFB90C0D051}" destId="{02BBE0A1-1C8B-405B-8C45-263462FDC0A1}" srcOrd="0" destOrd="0" presId="urn:microsoft.com/office/officeart/2005/8/layout/vList5"/>
    <dgm:cxn modelId="{1D7B4D1B-4BDD-43C0-8D05-6392B023D654}" type="presParOf" srcId="{FD1895DE-3D85-4497-9E63-2055AFAAA7D1}" destId="{146804C6-684C-4F9B-BFE9-6C9DD3A67595}" srcOrd="1" destOrd="0" presId="urn:microsoft.com/office/officeart/2005/8/layout/vList5"/>
    <dgm:cxn modelId="{3623725D-AD6B-45F7-A770-2FEE425E4649}" type="presParOf" srcId="{FD1895DE-3D85-4497-9E63-2055AFAAA7D1}" destId="{B2374EA6-C1B2-4930-974C-CC9EF7DCB2C0}" srcOrd="2" destOrd="0" presId="urn:microsoft.com/office/officeart/2005/8/layout/vList5"/>
    <dgm:cxn modelId="{B68BF11C-578A-46D8-AFA8-4969340CA349}" type="presParOf" srcId="{B2374EA6-C1B2-4930-974C-CC9EF7DCB2C0}" destId="{5E8A9828-FFE0-48A3-BCFF-E9A1F6CDA35A}" srcOrd="0" destOrd="0" presId="urn:microsoft.com/office/officeart/2005/8/layout/vList5"/>
    <dgm:cxn modelId="{B2177D5F-24C5-4476-AC62-751100F5556B}" type="presParOf" srcId="{FD1895DE-3D85-4497-9E63-2055AFAAA7D1}" destId="{5E281E6F-3CEE-4E08-838A-003A7ADA1924}" srcOrd="3" destOrd="0" presId="urn:microsoft.com/office/officeart/2005/8/layout/vList5"/>
    <dgm:cxn modelId="{492CE8BE-E7BC-48A3-97E0-78A6230997E4}" type="presParOf" srcId="{FD1895DE-3D85-4497-9E63-2055AFAAA7D1}" destId="{4B57FB19-8072-4E81-B197-087764D20052}" srcOrd="4" destOrd="0" presId="urn:microsoft.com/office/officeart/2005/8/layout/vList5"/>
    <dgm:cxn modelId="{7B7245D7-F613-4481-B5A2-2CFAB3F8FEF8}" type="presParOf" srcId="{4B57FB19-8072-4E81-B197-087764D20052}" destId="{427392C6-EA69-474A-AA7D-69FE69C57551}" srcOrd="0" destOrd="0" presId="urn:microsoft.com/office/officeart/2005/8/layout/vList5"/>
    <dgm:cxn modelId="{8F18C43D-80EA-4315-9083-3700C52C7E37}" type="presParOf" srcId="{FD1895DE-3D85-4497-9E63-2055AFAAA7D1}" destId="{AB402CE1-3236-451C-A7A2-BACD19AC4DEA}" srcOrd="5" destOrd="0" presId="urn:microsoft.com/office/officeart/2005/8/layout/vList5"/>
    <dgm:cxn modelId="{A8048C39-1324-405C-8699-4396E211D017}" type="presParOf" srcId="{FD1895DE-3D85-4497-9E63-2055AFAAA7D1}" destId="{C4BB1B8B-1368-47C3-BE71-AE1AADF809B9}" srcOrd="6" destOrd="0" presId="urn:microsoft.com/office/officeart/2005/8/layout/vList5"/>
    <dgm:cxn modelId="{8C6B4422-F7C3-4ECF-8C76-DDEB9EAD74F7}" type="presParOf" srcId="{C4BB1B8B-1368-47C3-BE71-AE1AADF809B9}" destId="{471323E0-1712-4906-8E4E-37C5948291AA}" srcOrd="0" destOrd="0" presId="urn:microsoft.com/office/officeart/2005/8/layout/vList5"/>
    <dgm:cxn modelId="{087B67CD-0CD1-41B6-9FDA-CA4D30E725FE}" type="presParOf" srcId="{FD1895DE-3D85-4497-9E63-2055AFAAA7D1}" destId="{9110694D-3E99-480B-9898-575EC23E671F}" srcOrd="7" destOrd="0" presId="urn:microsoft.com/office/officeart/2005/8/layout/vList5"/>
    <dgm:cxn modelId="{78B25655-2C44-4FAC-BB66-38F2D3795828}" type="presParOf" srcId="{FD1895DE-3D85-4497-9E63-2055AFAAA7D1}" destId="{A5411977-8B2B-4313-8E8A-CD34D068F798}" srcOrd="8" destOrd="0" presId="urn:microsoft.com/office/officeart/2005/8/layout/vList5"/>
    <dgm:cxn modelId="{8659B883-FE2F-49A8-A746-77E2F640FE4E}" type="presParOf" srcId="{A5411977-8B2B-4313-8E8A-CD34D068F798}" destId="{3D7DBD90-75F4-4B52-8C0C-C752490B327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E3032C-D131-4E36-A268-41666E97D3F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4A88E25-61C3-46DE-A0F1-5256731F6908}">
      <dgm:prSet/>
      <dgm:spPr/>
      <dgm:t>
        <a:bodyPr/>
        <a:lstStyle/>
        <a:p>
          <a:r>
            <a:rPr lang="en-US"/>
            <a:t>Appearance of pubic and/or underarm hair in girls younger than 8 years or boys younger than 9 years</a:t>
          </a:r>
        </a:p>
      </dgm:t>
    </dgm:pt>
    <dgm:pt modelId="{CB4BE760-1A30-4EF2-B58A-DB8DC7BF520B}" type="parTrans" cxnId="{F35A29FE-C1CC-4B9C-BEE8-B37EF6E05681}">
      <dgm:prSet/>
      <dgm:spPr/>
      <dgm:t>
        <a:bodyPr/>
        <a:lstStyle/>
        <a:p>
          <a:endParaRPr lang="en-US"/>
        </a:p>
      </dgm:t>
    </dgm:pt>
    <dgm:pt modelId="{AEBD56C1-AC12-41B0-9423-D925DEB7D808}" type="sibTrans" cxnId="{F35A29FE-C1CC-4B9C-BEE8-B37EF6E05681}">
      <dgm:prSet/>
      <dgm:spPr/>
      <dgm:t>
        <a:bodyPr/>
        <a:lstStyle/>
        <a:p>
          <a:endParaRPr lang="en-US"/>
        </a:p>
      </dgm:t>
    </dgm:pt>
    <dgm:pt modelId="{36B1820A-DB77-471A-9AF4-32B0A18F6837}">
      <dgm:prSet/>
      <dgm:spPr/>
      <dgm:t>
        <a:bodyPr/>
        <a:lstStyle/>
        <a:p>
          <a:r>
            <a:rPr lang="en-US"/>
            <a:t>Adult-type underarm odor, often requiring use of deodorants</a:t>
          </a:r>
        </a:p>
      </dgm:t>
    </dgm:pt>
    <dgm:pt modelId="{C5969B3C-CA51-4FD0-923B-4EEEF03718D5}" type="parTrans" cxnId="{53CB2408-488C-48B2-84F9-BE82B172B3A8}">
      <dgm:prSet/>
      <dgm:spPr/>
      <dgm:t>
        <a:bodyPr/>
        <a:lstStyle/>
        <a:p>
          <a:endParaRPr lang="en-US"/>
        </a:p>
      </dgm:t>
    </dgm:pt>
    <dgm:pt modelId="{3914437C-D602-431E-9B62-C3D53F2113AF}" type="sibTrans" cxnId="{53CB2408-488C-48B2-84F9-BE82B172B3A8}">
      <dgm:prSet/>
      <dgm:spPr/>
      <dgm:t>
        <a:bodyPr/>
        <a:lstStyle/>
        <a:p>
          <a:endParaRPr lang="en-US"/>
        </a:p>
      </dgm:t>
    </dgm:pt>
    <dgm:pt modelId="{004DF10B-907C-4BB7-B657-7D7F45C773A2}">
      <dgm:prSet/>
      <dgm:spPr/>
      <dgm:t>
        <a:bodyPr/>
        <a:lstStyle/>
        <a:p>
          <a:r>
            <a:rPr lang="en-US"/>
            <a:t>Absence of breast development in girls or of genital enlargement in boys (which, if present, often points to the diagnosis of true precocious puberty)</a:t>
          </a:r>
        </a:p>
      </dgm:t>
    </dgm:pt>
    <dgm:pt modelId="{A7E36398-1772-40AC-AA8F-382547F26AE1}" type="parTrans" cxnId="{31253C18-EBEB-4E0E-9A99-BD34FA9ED3BB}">
      <dgm:prSet/>
      <dgm:spPr/>
      <dgm:t>
        <a:bodyPr/>
        <a:lstStyle/>
        <a:p>
          <a:endParaRPr lang="en-US"/>
        </a:p>
      </dgm:t>
    </dgm:pt>
    <dgm:pt modelId="{D375892F-49E1-4368-9814-9997DF3814F9}" type="sibTrans" cxnId="{31253C18-EBEB-4E0E-9A99-BD34FA9ED3BB}">
      <dgm:prSet/>
      <dgm:spPr/>
      <dgm:t>
        <a:bodyPr/>
        <a:lstStyle/>
        <a:p>
          <a:endParaRPr lang="en-US"/>
        </a:p>
      </dgm:t>
    </dgm:pt>
    <dgm:pt modelId="{8454D2B9-A96C-4600-95C3-998E9B3DBD77}" type="pres">
      <dgm:prSet presAssocID="{40E3032C-D131-4E36-A268-41666E97D3F0}" presName="vert0" presStyleCnt="0">
        <dgm:presLayoutVars>
          <dgm:dir/>
          <dgm:animOne val="branch"/>
          <dgm:animLvl val="lvl"/>
        </dgm:presLayoutVars>
      </dgm:prSet>
      <dgm:spPr/>
    </dgm:pt>
    <dgm:pt modelId="{0CD5459E-C895-46E8-B283-48E2187F9AEF}" type="pres">
      <dgm:prSet presAssocID="{E4A88E25-61C3-46DE-A0F1-5256731F6908}" presName="thickLine" presStyleLbl="alignNode1" presStyleIdx="0" presStyleCnt="3"/>
      <dgm:spPr/>
    </dgm:pt>
    <dgm:pt modelId="{FE354736-8BDB-4065-AE7E-B1A64A8F5FC3}" type="pres">
      <dgm:prSet presAssocID="{E4A88E25-61C3-46DE-A0F1-5256731F6908}" presName="horz1" presStyleCnt="0"/>
      <dgm:spPr/>
    </dgm:pt>
    <dgm:pt modelId="{C72340D9-F046-43C7-8028-1DEB8F539A31}" type="pres">
      <dgm:prSet presAssocID="{E4A88E25-61C3-46DE-A0F1-5256731F6908}" presName="tx1" presStyleLbl="revTx" presStyleIdx="0" presStyleCnt="3"/>
      <dgm:spPr/>
    </dgm:pt>
    <dgm:pt modelId="{161BC446-EB7C-46AF-B8A1-4B3DC6DADAE7}" type="pres">
      <dgm:prSet presAssocID="{E4A88E25-61C3-46DE-A0F1-5256731F6908}" presName="vert1" presStyleCnt="0"/>
      <dgm:spPr/>
    </dgm:pt>
    <dgm:pt modelId="{1FE0FC16-2AAA-47E3-9685-EDDA4CAC2E98}" type="pres">
      <dgm:prSet presAssocID="{36B1820A-DB77-471A-9AF4-32B0A18F6837}" presName="thickLine" presStyleLbl="alignNode1" presStyleIdx="1" presStyleCnt="3"/>
      <dgm:spPr/>
    </dgm:pt>
    <dgm:pt modelId="{C20503A1-5E0C-442B-9C08-655AE0C178F8}" type="pres">
      <dgm:prSet presAssocID="{36B1820A-DB77-471A-9AF4-32B0A18F6837}" presName="horz1" presStyleCnt="0"/>
      <dgm:spPr/>
    </dgm:pt>
    <dgm:pt modelId="{D0ADC30C-E41D-4E4C-9FB6-5DC6A209A543}" type="pres">
      <dgm:prSet presAssocID="{36B1820A-DB77-471A-9AF4-32B0A18F6837}" presName="tx1" presStyleLbl="revTx" presStyleIdx="1" presStyleCnt="3"/>
      <dgm:spPr/>
    </dgm:pt>
    <dgm:pt modelId="{97EB863F-366C-4EC9-B4EC-15D75CF91BBD}" type="pres">
      <dgm:prSet presAssocID="{36B1820A-DB77-471A-9AF4-32B0A18F6837}" presName="vert1" presStyleCnt="0"/>
      <dgm:spPr/>
    </dgm:pt>
    <dgm:pt modelId="{395B1473-05ED-49D4-AAAD-CC9058818A7A}" type="pres">
      <dgm:prSet presAssocID="{004DF10B-907C-4BB7-B657-7D7F45C773A2}" presName="thickLine" presStyleLbl="alignNode1" presStyleIdx="2" presStyleCnt="3"/>
      <dgm:spPr/>
    </dgm:pt>
    <dgm:pt modelId="{16B745D1-093C-46F2-9D75-1599D15AD109}" type="pres">
      <dgm:prSet presAssocID="{004DF10B-907C-4BB7-B657-7D7F45C773A2}" presName="horz1" presStyleCnt="0"/>
      <dgm:spPr/>
    </dgm:pt>
    <dgm:pt modelId="{DD6EE73A-7C63-46D0-BACB-C9FB56D9122F}" type="pres">
      <dgm:prSet presAssocID="{004DF10B-907C-4BB7-B657-7D7F45C773A2}" presName="tx1" presStyleLbl="revTx" presStyleIdx="2" presStyleCnt="3"/>
      <dgm:spPr/>
    </dgm:pt>
    <dgm:pt modelId="{894F3494-A6A9-4B10-BA75-74B6B9E19C33}" type="pres">
      <dgm:prSet presAssocID="{004DF10B-907C-4BB7-B657-7D7F45C773A2}" presName="vert1" presStyleCnt="0"/>
      <dgm:spPr/>
    </dgm:pt>
  </dgm:ptLst>
  <dgm:cxnLst>
    <dgm:cxn modelId="{53CB2408-488C-48B2-84F9-BE82B172B3A8}" srcId="{40E3032C-D131-4E36-A268-41666E97D3F0}" destId="{36B1820A-DB77-471A-9AF4-32B0A18F6837}" srcOrd="1" destOrd="0" parTransId="{C5969B3C-CA51-4FD0-923B-4EEEF03718D5}" sibTransId="{3914437C-D602-431E-9B62-C3D53F2113AF}"/>
    <dgm:cxn modelId="{31253C18-EBEB-4E0E-9A99-BD34FA9ED3BB}" srcId="{40E3032C-D131-4E36-A268-41666E97D3F0}" destId="{004DF10B-907C-4BB7-B657-7D7F45C773A2}" srcOrd="2" destOrd="0" parTransId="{A7E36398-1772-40AC-AA8F-382547F26AE1}" sibTransId="{D375892F-49E1-4368-9814-9997DF3814F9}"/>
    <dgm:cxn modelId="{03353B5F-2804-4908-A720-ECF5B61206D4}" type="presOf" srcId="{40E3032C-D131-4E36-A268-41666E97D3F0}" destId="{8454D2B9-A96C-4600-95C3-998E9B3DBD77}" srcOrd="0" destOrd="0" presId="urn:microsoft.com/office/officeart/2008/layout/LinedList"/>
    <dgm:cxn modelId="{D6242970-F32C-4EB4-BD5D-F038DA4666C5}" type="presOf" srcId="{36B1820A-DB77-471A-9AF4-32B0A18F6837}" destId="{D0ADC30C-E41D-4E4C-9FB6-5DC6A209A543}" srcOrd="0" destOrd="0" presId="urn:microsoft.com/office/officeart/2008/layout/LinedList"/>
    <dgm:cxn modelId="{CD03E391-268B-40E7-A34C-A1F11E55E738}" type="presOf" srcId="{004DF10B-907C-4BB7-B657-7D7F45C773A2}" destId="{DD6EE73A-7C63-46D0-BACB-C9FB56D9122F}" srcOrd="0" destOrd="0" presId="urn:microsoft.com/office/officeart/2008/layout/LinedList"/>
    <dgm:cxn modelId="{8FF364E1-A13B-4737-A429-49A2C382FD58}" type="presOf" srcId="{E4A88E25-61C3-46DE-A0F1-5256731F6908}" destId="{C72340D9-F046-43C7-8028-1DEB8F539A31}" srcOrd="0" destOrd="0" presId="urn:microsoft.com/office/officeart/2008/layout/LinedList"/>
    <dgm:cxn modelId="{F35A29FE-C1CC-4B9C-BEE8-B37EF6E05681}" srcId="{40E3032C-D131-4E36-A268-41666E97D3F0}" destId="{E4A88E25-61C3-46DE-A0F1-5256731F6908}" srcOrd="0" destOrd="0" parTransId="{CB4BE760-1A30-4EF2-B58A-DB8DC7BF520B}" sibTransId="{AEBD56C1-AC12-41B0-9423-D925DEB7D808}"/>
    <dgm:cxn modelId="{E1DFEAF3-BECD-480A-977D-036AF7D6D582}" type="presParOf" srcId="{8454D2B9-A96C-4600-95C3-998E9B3DBD77}" destId="{0CD5459E-C895-46E8-B283-48E2187F9AEF}" srcOrd="0" destOrd="0" presId="urn:microsoft.com/office/officeart/2008/layout/LinedList"/>
    <dgm:cxn modelId="{709DDBDF-9D46-4EAF-BD90-1DC2DB488D2A}" type="presParOf" srcId="{8454D2B9-A96C-4600-95C3-998E9B3DBD77}" destId="{FE354736-8BDB-4065-AE7E-B1A64A8F5FC3}" srcOrd="1" destOrd="0" presId="urn:microsoft.com/office/officeart/2008/layout/LinedList"/>
    <dgm:cxn modelId="{78DF1D09-12DC-421E-920F-0313BA035DC7}" type="presParOf" srcId="{FE354736-8BDB-4065-AE7E-B1A64A8F5FC3}" destId="{C72340D9-F046-43C7-8028-1DEB8F539A31}" srcOrd="0" destOrd="0" presId="urn:microsoft.com/office/officeart/2008/layout/LinedList"/>
    <dgm:cxn modelId="{BDBC3428-3759-4CCB-A707-69952BC4E495}" type="presParOf" srcId="{FE354736-8BDB-4065-AE7E-B1A64A8F5FC3}" destId="{161BC446-EB7C-46AF-B8A1-4B3DC6DADAE7}" srcOrd="1" destOrd="0" presId="urn:microsoft.com/office/officeart/2008/layout/LinedList"/>
    <dgm:cxn modelId="{C4F5DBE0-1A8B-4D81-963F-E95B16E80506}" type="presParOf" srcId="{8454D2B9-A96C-4600-95C3-998E9B3DBD77}" destId="{1FE0FC16-2AAA-47E3-9685-EDDA4CAC2E98}" srcOrd="2" destOrd="0" presId="urn:microsoft.com/office/officeart/2008/layout/LinedList"/>
    <dgm:cxn modelId="{89E809D2-A148-4502-BBFB-FAB3AD08F19C}" type="presParOf" srcId="{8454D2B9-A96C-4600-95C3-998E9B3DBD77}" destId="{C20503A1-5E0C-442B-9C08-655AE0C178F8}" srcOrd="3" destOrd="0" presId="urn:microsoft.com/office/officeart/2008/layout/LinedList"/>
    <dgm:cxn modelId="{614437AD-40C9-4156-8A01-A4667F61E26E}" type="presParOf" srcId="{C20503A1-5E0C-442B-9C08-655AE0C178F8}" destId="{D0ADC30C-E41D-4E4C-9FB6-5DC6A209A543}" srcOrd="0" destOrd="0" presId="urn:microsoft.com/office/officeart/2008/layout/LinedList"/>
    <dgm:cxn modelId="{2A43674E-15B9-47CB-82E8-BDADBDD8AEDE}" type="presParOf" srcId="{C20503A1-5E0C-442B-9C08-655AE0C178F8}" destId="{97EB863F-366C-4EC9-B4EC-15D75CF91BBD}" srcOrd="1" destOrd="0" presId="urn:microsoft.com/office/officeart/2008/layout/LinedList"/>
    <dgm:cxn modelId="{00F2CC8C-E2DC-48EA-8B15-9EBB81F2A7BA}" type="presParOf" srcId="{8454D2B9-A96C-4600-95C3-998E9B3DBD77}" destId="{395B1473-05ED-49D4-AAAD-CC9058818A7A}" srcOrd="4" destOrd="0" presId="urn:microsoft.com/office/officeart/2008/layout/LinedList"/>
    <dgm:cxn modelId="{0F57E2B0-A83F-40C8-B452-63DAECBC8B5F}" type="presParOf" srcId="{8454D2B9-A96C-4600-95C3-998E9B3DBD77}" destId="{16B745D1-093C-46F2-9D75-1599D15AD109}" srcOrd="5" destOrd="0" presId="urn:microsoft.com/office/officeart/2008/layout/LinedList"/>
    <dgm:cxn modelId="{B74E3CA5-851E-4FF9-8AEA-A8387BD1FDDC}" type="presParOf" srcId="{16B745D1-093C-46F2-9D75-1599D15AD109}" destId="{DD6EE73A-7C63-46D0-BACB-C9FB56D9122F}" srcOrd="0" destOrd="0" presId="urn:microsoft.com/office/officeart/2008/layout/LinedList"/>
    <dgm:cxn modelId="{A9B1FE18-D126-4D1E-A954-EF4E2F1AF847}" type="presParOf" srcId="{16B745D1-093C-46F2-9D75-1599D15AD109}" destId="{894F3494-A6A9-4B10-BA75-74B6B9E19C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00F781C-B2BC-4BEB-BDA1-1DE53FFCE6E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F3E74F7-3E3B-4876-8EF1-01FD7CA0D0B6}">
      <dgm:prSet/>
      <dgm:spPr/>
      <dgm:t>
        <a:bodyPr/>
        <a:lstStyle/>
        <a:p>
          <a:r>
            <a:rPr lang="en-US"/>
            <a:t>Labs may show higher than normal for age levels of DHEA-S or Androstenedione</a:t>
          </a:r>
        </a:p>
      </dgm:t>
    </dgm:pt>
    <dgm:pt modelId="{F518EE10-6949-42D1-8A5B-02FE0956481E}" type="parTrans" cxnId="{7D657E17-B845-4301-8733-FECDE89CCEF5}">
      <dgm:prSet/>
      <dgm:spPr/>
      <dgm:t>
        <a:bodyPr/>
        <a:lstStyle/>
        <a:p>
          <a:endParaRPr lang="en-US"/>
        </a:p>
      </dgm:t>
    </dgm:pt>
    <dgm:pt modelId="{999138E2-27EF-43B0-A53D-D310BAE64C1D}" type="sibTrans" cxnId="{7D657E17-B845-4301-8733-FECDE89CCEF5}">
      <dgm:prSet/>
      <dgm:spPr/>
      <dgm:t>
        <a:bodyPr/>
        <a:lstStyle/>
        <a:p>
          <a:endParaRPr lang="en-US"/>
        </a:p>
      </dgm:t>
    </dgm:pt>
    <dgm:pt modelId="{5C46D6AD-9382-482A-89EF-CFD25A0D829A}">
      <dgm:prSet/>
      <dgm:spPr/>
      <dgm:t>
        <a:bodyPr/>
        <a:lstStyle/>
        <a:p>
          <a:r>
            <a:rPr lang="en-US"/>
            <a:t>17OHP and Testosterone levels should not be elevated</a:t>
          </a:r>
        </a:p>
      </dgm:t>
    </dgm:pt>
    <dgm:pt modelId="{1653C691-8989-49B4-B5F3-C880156D113C}" type="parTrans" cxnId="{9819FE76-CE73-40BF-96E0-C0B7C5ABBB79}">
      <dgm:prSet/>
      <dgm:spPr/>
      <dgm:t>
        <a:bodyPr/>
        <a:lstStyle/>
        <a:p>
          <a:endParaRPr lang="en-US"/>
        </a:p>
      </dgm:t>
    </dgm:pt>
    <dgm:pt modelId="{06826894-D669-48CC-B57C-083251538CE9}" type="sibTrans" cxnId="{9819FE76-CE73-40BF-96E0-C0B7C5ABBB79}">
      <dgm:prSet/>
      <dgm:spPr/>
      <dgm:t>
        <a:bodyPr/>
        <a:lstStyle/>
        <a:p>
          <a:endParaRPr lang="en-US"/>
        </a:p>
      </dgm:t>
    </dgm:pt>
    <dgm:pt modelId="{BDC3B4C0-449D-4340-B9CE-2E3AF8A1E04B}" type="pres">
      <dgm:prSet presAssocID="{600F781C-B2BC-4BEB-BDA1-1DE53FFCE6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952A486-56F1-4D9C-8DD3-B4AE27EE020E}" type="pres">
      <dgm:prSet presAssocID="{7F3E74F7-3E3B-4876-8EF1-01FD7CA0D0B6}" presName="hierRoot1" presStyleCnt="0"/>
      <dgm:spPr/>
    </dgm:pt>
    <dgm:pt modelId="{3440FD22-02A2-447E-B91F-84BAF6EEBBC3}" type="pres">
      <dgm:prSet presAssocID="{7F3E74F7-3E3B-4876-8EF1-01FD7CA0D0B6}" presName="composite" presStyleCnt="0"/>
      <dgm:spPr/>
    </dgm:pt>
    <dgm:pt modelId="{C22E4255-DC85-4F60-8AA7-BF1E7BE0199D}" type="pres">
      <dgm:prSet presAssocID="{7F3E74F7-3E3B-4876-8EF1-01FD7CA0D0B6}" presName="background" presStyleLbl="node0" presStyleIdx="0" presStyleCnt="2"/>
      <dgm:spPr/>
    </dgm:pt>
    <dgm:pt modelId="{15840FFE-98AB-4AB6-9584-6A5455CE39D8}" type="pres">
      <dgm:prSet presAssocID="{7F3E74F7-3E3B-4876-8EF1-01FD7CA0D0B6}" presName="text" presStyleLbl="fgAcc0" presStyleIdx="0" presStyleCnt="2">
        <dgm:presLayoutVars>
          <dgm:chPref val="3"/>
        </dgm:presLayoutVars>
      </dgm:prSet>
      <dgm:spPr/>
    </dgm:pt>
    <dgm:pt modelId="{4A98121D-0383-4EA7-A7BB-1556255B664F}" type="pres">
      <dgm:prSet presAssocID="{7F3E74F7-3E3B-4876-8EF1-01FD7CA0D0B6}" presName="hierChild2" presStyleCnt="0"/>
      <dgm:spPr/>
    </dgm:pt>
    <dgm:pt modelId="{70EAA1FE-A2AB-4FAA-A8CE-83BF580B9497}" type="pres">
      <dgm:prSet presAssocID="{5C46D6AD-9382-482A-89EF-CFD25A0D829A}" presName="hierRoot1" presStyleCnt="0"/>
      <dgm:spPr/>
    </dgm:pt>
    <dgm:pt modelId="{B3DDDCFA-C8C5-471D-9F53-C7BCE0F3D677}" type="pres">
      <dgm:prSet presAssocID="{5C46D6AD-9382-482A-89EF-CFD25A0D829A}" presName="composite" presStyleCnt="0"/>
      <dgm:spPr/>
    </dgm:pt>
    <dgm:pt modelId="{EAE69FBB-85CB-43DA-9EF3-EF8E33DE9152}" type="pres">
      <dgm:prSet presAssocID="{5C46D6AD-9382-482A-89EF-CFD25A0D829A}" presName="background" presStyleLbl="node0" presStyleIdx="1" presStyleCnt="2"/>
      <dgm:spPr/>
    </dgm:pt>
    <dgm:pt modelId="{91E187D8-0645-49DF-ACEF-A736034BA951}" type="pres">
      <dgm:prSet presAssocID="{5C46D6AD-9382-482A-89EF-CFD25A0D829A}" presName="text" presStyleLbl="fgAcc0" presStyleIdx="1" presStyleCnt="2">
        <dgm:presLayoutVars>
          <dgm:chPref val="3"/>
        </dgm:presLayoutVars>
      </dgm:prSet>
      <dgm:spPr/>
    </dgm:pt>
    <dgm:pt modelId="{B8BBC034-9D22-47A1-99B1-2E80CEFF1A11}" type="pres">
      <dgm:prSet presAssocID="{5C46D6AD-9382-482A-89EF-CFD25A0D829A}" presName="hierChild2" presStyleCnt="0"/>
      <dgm:spPr/>
    </dgm:pt>
  </dgm:ptLst>
  <dgm:cxnLst>
    <dgm:cxn modelId="{7D657E17-B845-4301-8733-FECDE89CCEF5}" srcId="{600F781C-B2BC-4BEB-BDA1-1DE53FFCE6E4}" destId="{7F3E74F7-3E3B-4876-8EF1-01FD7CA0D0B6}" srcOrd="0" destOrd="0" parTransId="{F518EE10-6949-42D1-8A5B-02FE0956481E}" sibTransId="{999138E2-27EF-43B0-A53D-D310BAE64C1D}"/>
    <dgm:cxn modelId="{9819FE76-CE73-40BF-96E0-C0B7C5ABBB79}" srcId="{600F781C-B2BC-4BEB-BDA1-1DE53FFCE6E4}" destId="{5C46D6AD-9382-482A-89EF-CFD25A0D829A}" srcOrd="1" destOrd="0" parTransId="{1653C691-8989-49B4-B5F3-C880156D113C}" sibTransId="{06826894-D669-48CC-B57C-083251538CE9}"/>
    <dgm:cxn modelId="{FF0A1982-CE65-451D-BAFE-AB62DCEA2D73}" type="presOf" srcId="{5C46D6AD-9382-482A-89EF-CFD25A0D829A}" destId="{91E187D8-0645-49DF-ACEF-A736034BA951}" srcOrd="0" destOrd="0" presId="urn:microsoft.com/office/officeart/2005/8/layout/hierarchy1"/>
    <dgm:cxn modelId="{FCE2C49A-89AB-45EA-A31A-4A91D6DCB092}" type="presOf" srcId="{600F781C-B2BC-4BEB-BDA1-1DE53FFCE6E4}" destId="{BDC3B4C0-449D-4340-B9CE-2E3AF8A1E04B}" srcOrd="0" destOrd="0" presId="urn:microsoft.com/office/officeart/2005/8/layout/hierarchy1"/>
    <dgm:cxn modelId="{25C036E4-20A7-42AA-B9ED-C507B5161ADD}" type="presOf" srcId="{7F3E74F7-3E3B-4876-8EF1-01FD7CA0D0B6}" destId="{15840FFE-98AB-4AB6-9584-6A5455CE39D8}" srcOrd="0" destOrd="0" presId="urn:microsoft.com/office/officeart/2005/8/layout/hierarchy1"/>
    <dgm:cxn modelId="{E172932D-78E1-48E1-A081-AD891AED0A53}" type="presParOf" srcId="{BDC3B4C0-449D-4340-B9CE-2E3AF8A1E04B}" destId="{7952A486-56F1-4D9C-8DD3-B4AE27EE020E}" srcOrd="0" destOrd="0" presId="urn:microsoft.com/office/officeart/2005/8/layout/hierarchy1"/>
    <dgm:cxn modelId="{E065A766-F094-4E8F-BCA2-D033E7A89495}" type="presParOf" srcId="{7952A486-56F1-4D9C-8DD3-B4AE27EE020E}" destId="{3440FD22-02A2-447E-B91F-84BAF6EEBBC3}" srcOrd="0" destOrd="0" presId="urn:microsoft.com/office/officeart/2005/8/layout/hierarchy1"/>
    <dgm:cxn modelId="{F44FEE42-DEF2-422F-A76B-EE7D1F7E9B91}" type="presParOf" srcId="{3440FD22-02A2-447E-B91F-84BAF6EEBBC3}" destId="{C22E4255-DC85-4F60-8AA7-BF1E7BE0199D}" srcOrd="0" destOrd="0" presId="urn:microsoft.com/office/officeart/2005/8/layout/hierarchy1"/>
    <dgm:cxn modelId="{AF836B77-3340-4231-88F9-3911F73EEE8A}" type="presParOf" srcId="{3440FD22-02A2-447E-B91F-84BAF6EEBBC3}" destId="{15840FFE-98AB-4AB6-9584-6A5455CE39D8}" srcOrd="1" destOrd="0" presId="urn:microsoft.com/office/officeart/2005/8/layout/hierarchy1"/>
    <dgm:cxn modelId="{9ACA018D-81E0-4E8E-9B08-9042118507C8}" type="presParOf" srcId="{7952A486-56F1-4D9C-8DD3-B4AE27EE020E}" destId="{4A98121D-0383-4EA7-A7BB-1556255B664F}" srcOrd="1" destOrd="0" presId="urn:microsoft.com/office/officeart/2005/8/layout/hierarchy1"/>
    <dgm:cxn modelId="{F211D3D6-1B30-470D-8E25-B63B26BCF23F}" type="presParOf" srcId="{BDC3B4C0-449D-4340-B9CE-2E3AF8A1E04B}" destId="{70EAA1FE-A2AB-4FAA-A8CE-83BF580B9497}" srcOrd="1" destOrd="0" presId="urn:microsoft.com/office/officeart/2005/8/layout/hierarchy1"/>
    <dgm:cxn modelId="{D7BD3BD5-3F8E-4509-8045-E11013B4A9BA}" type="presParOf" srcId="{70EAA1FE-A2AB-4FAA-A8CE-83BF580B9497}" destId="{B3DDDCFA-C8C5-471D-9F53-C7BCE0F3D677}" srcOrd="0" destOrd="0" presId="urn:microsoft.com/office/officeart/2005/8/layout/hierarchy1"/>
    <dgm:cxn modelId="{92F036B3-E5F0-46B5-9A62-1D244EA4103E}" type="presParOf" srcId="{B3DDDCFA-C8C5-471D-9F53-C7BCE0F3D677}" destId="{EAE69FBB-85CB-43DA-9EF3-EF8E33DE9152}" srcOrd="0" destOrd="0" presId="urn:microsoft.com/office/officeart/2005/8/layout/hierarchy1"/>
    <dgm:cxn modelId="{F9712640-5255-4DDF-8982-7B3C9FFD8118}" type="presParOf" srcId="{B3DDDCFA-C8C5-471D-9F53-C7BCE0F3D677}" destId="{91E187D8-0645-49DF-ACEF-A736034BA951}" srcOrd="1" destOrd="0" presId="urn:microsoft.com/office/officeart/2005/8/layout/hierarchy1"/>
    <dgm:cxn modelId="{0EC8F095-6EAE-4298-AFBC-6A220AD23461}" type="presParOf" srcId="{70EAA1FE-A2AB-4FAA-A8CE-83BF580B9497}" destId="{B8BBC034-9D22-47A1-99B1-2E80CEFF1A1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9263A6E-42CC-4CCC-9218-68AEAF883F60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9A4B73-D7AD-4012-90B2-CCA4CEA960CE}">
      <dgm:prSet/>
      <dgm:spPr/>
      <dgm:t>
        <a:bodyPr/>
        <a:lstStyle/>
        <a:p>
          <a:r>
            <a:rPr lang="en-US"/>
            <a:t>Data suggesting earlier age of menarche linked to earlier age of first sexual experience</a:t>
          </a:r>
        </a:p>
      </dgm:t>
    </dgm:pt>
    <dgm:pt modelId="{3B4D7590-DF5E-4D3A-B87C-98BF390A458F}" type="parTrans" cxnId="{6CA84D7E-B84F-4588-8840-2BF709EB3F4F}">
      <dgm:prSet/>
      <dgm:spPr/>
      <dgm:t>
        <a:bodyPr/>
        <a:lstStyle/>
        <a:p>
          <a:endParaRPr lang="en-US"/>
        </a:p>
      </dgm:t>
    </dgm:pt>
    <dgm:pt modelId="{40E68073-EF62-4312-9921-8234D6E2B871}" type="sibTrans" cxnId="{6CA84D7E-B84F-4588-8840-2BF709EB3F4F}">
      <dgm:prSet/>
      <dgm:spPr/>
      <dgm:t>
        <a:bodyPr/>
        <a:lstStyle/>
        <a:p>
          <a:endParaRPr lang="en-US"/>
        </a:p>
      </dgm:t>
    </dgm:pt>
    <dgm:pt modelId="{A3A13545-F89E-4A71-8A8C-F1B1E6210CE1}">
      <dgm:prSet/>
      <dgm:spPr/>
      <dgm:t>
        <a:bodyPr/>
        <a:lstStyle/>
        <a:p>
          <a:r>
            <a:rPr lang="en-US"/>
            <a:t>Earlier age of menarche linked to earlier age of menopause/shorter fertility window as adult</a:t>
          </a:r>
        </a:p>
      </dgm:t>
    </dgm:pt>
    <dgm:pt modelId="{9CF64617-027C-4816-83D9-1F8C3B47C2CB}" type="parTrans" cxnId="{DF10EA4D-02F7-4C36-B577-9694528CBC46}">
      <dgm:prSet/>
      <dgm:spPr/>
      <dgm:t>
        <a:bodyPr/>
        <a:lstStyle/>
        <a:p>
          <a:endParaRPr lang="en-US"/>
        </a:p>
      </dgm:t>
    </dgm:pt>
    <dgm:pt modelId="{EF99FB10-DB64-4308-B4F1-56EAD2DDAD82}" type="sibTrans" cxnId="{DF10EA4D-02F7-4C36-B577-9694528CBC46}">
      <dgm:prSet/>
      <dgm:spPr/>
      <dgm:t>
        <a:bodyPr/>
        <a:lstStyle/>
        <a:p>
          <a:endParaRPr lang="en-US"/>
        </a:p>
      </dgm:t>
    </dgm:pt>
    <dgm:pt modelId="{2474703D-602E-41EC-BD97-CF83337107BD}">
      <dgm:prSet/>
      <dgm:spPr/>
      <dgm:t>
        <a:bodyPr/>
        <a:lstStyle/>
        <a:p>
          <a:r>
            <a:rPr lang="en-US"/>
            <a:t>Possible impact on final adult height (tall for age when young but early completion of linear growth)</a:t>
          </a:r>
        </a:p>
      </dgm:t>
    </dgm:pt>
    <dgm:pt modelId="{7B8F788C-B0BE-4E1A-9417-4C75FB4FDD44}" type="parTrans" cxnId="{CF18096B-8632-4074-A82B-4E502F0FF994}">
      <dgm:prSet/>
      <dgm:spPr/>
      <dgm:t>
        <a:bodyPr/>
        <a:lstStyle/>
        <a:p>
          <a:endParaRPr lang="en-US"/>
        </a:p>
      </dgm:t>
    </dgm:pt>
    <dgm:pt modelId="{117979F0-7340-47F0-8F02-678F62671678}" type="sibTrans" cxnId="{CF18096B-8632-4074-A82B-4E502F0FF994}">
      <dgm:prSet/>
      <dgm:spPr/>
      <dgm:t>
        <a:bodyPr/>
        <a:lstStyle/>
        <a:p>
          <a:endParaRPr lang="en-US"/>
        </a:p>
      </dgm:t>
    </dgm:pt>
    <dgm:pt modelId="{E51D43C7-6B76-4D1F-B819-3FCE3C6E26CB}" type="pres">
      <dgm:prSet presAssocID="{C9263A6E-42CC-4CCC-9218-68AEAF883F60}" presName="linearFlow" presStyleCnt="0">
        <dgm:presLayoutVars>
          <dgm:dir/>
          <dgm:resizeHandles val="exact"/>
        </dgm:presLayoutVars>
      </dgm:prSet>
      <dgm:spPr/>
    </dgm:pt>
    <dgm:pt modelId="{97514EB0-20F6-4F90-B9D6-FF94EFE67A21}" type="pres">
      <dgm:prSet presAssocID="{AA9A4B73-D7AD-4012-90B2-CCA4CEA960CE}" presName="composite" presStyleCnt="0"/>
      <dgm:spPr/>
    </dgm:pt>
    <dgm:pt modelId="{CA65FD49-5EDB-49ED-95F9-EC90F0EA67A7}" type="pres">
      <dgm:prSet presAssocID="{AA9A4B73-D7AD-4012-90B2-CCA4CEA960CE}" presName="imgShp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chemeClr val="tx1">
              <a:lumMod val="75000"/>
              <a:lumOff val="25000"/>
            </a:schemeClr>
          </a:solidFill>
        </a:ln>
      </dgm:spPr>
      <dgm:extLst>
        <a:ext uri="{E40237B7-FDA0-4F09-8148-C483321AD2D9}">
          <dgm14:cNvPr xmlns:dgm14="http://schemas.microsoft.com/office/drawing/2010/diagram" id="0" name="" descr="Dance with solid fill"/>
        </a:ext>
      </dgm:extLst>
    </dgm:pt>
    <dgm:pt modelId="{B39A7579-6905-4EC7-AA79-4524423E2D17}" type="pres">
      <dgm:prSet presAssocID="{AA9A4B73-D7AD-4012-90B2-CCA4CEA960CE}" presName="txShp" presStyleLbl="node1" presStyleIdx="0" presStyleCnt="3">
        <dgm:presLayoutVars>
          <dgm:bulletEnabled val="1"/>
        </dgm:presLayoutVars>
      </dgm:prSet>
      <dgm:spPr/>
    </dgm:pt>
    <dgm:pt modelId="{0BC5D597-C79F-40B5-8635-FEA72610E688}" type="pres">
      <dgm:prSet presAssocID="{40E68073-EF62-4312-9921-8234D6E2B871}" presName="spacing" presStyleCnt="0"/>
      <dgm:spPr/>
    </dgm:pt>
    <dgm:pt modelId="{85C7D455-F165-4551-AC4F-AA3CF3B07467}" type="pres">
      <dgm:prSet presAssocID="{A3A13545-F89E-4A71-8A8C-F1B1E6210CE1}" presName="composite" presStyleCnt="0"/>
      <dgm:spPr/>
    </dgm:pt>
    <dgm:pt modelId="{C7CCA03F-6C04-4F63-BE2C-33F6DD338FF3}" type="pres">
      <dgm:prSet presAssocID="{A3A13545-F89E-4A71-8A8C-F1B1E6210CE1}" presName="imgShp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accent2"/>
          </a:solidFill>
        </a:ln>
      </dgm:spPr>
      <dgm:extLst>
        <a:ext uri="{E40237B7-FDA0-4F09-8148-C483321AD2D9}">
          <dgm14:cNvPr xmlns:dgm14="http://schemas.microsoft.com/office/drawing/2010/diagram" id="0" name="" descr="Pregnant lady with solid fill"/>
        </a:ext>
      </dgm:extLst>
    </dgm:pt>
    <dgm:pt modelId="{253D0005-344C-4608-AA18-6708465853C2}" type="pres">
      <dgm:prSet presAssocID="{A3A13545-F89E-4A71-8A8C-F1B1E6210CE1}" presName="txShp" presStyleLbl="node1" presStyleIdx="1" presStyleCnt="3">
        <dgm:presLayoutVars>
          <dgm:bulletEnabled val="1"/>
        </dgm:presLayoutVars>
      </dgm:prSet>
      <dgm:spPr/>
    </dgm:pt>
    <dgm:pt modelId="{06AFAD8C-A2E8-4C11-9857-F2975E5A93F5}" type="pres">
      <dgm:prSet presAssocID="{EF99FB10-DB64-4308-B4F1-56EAD2DDAD82}" presName="spacing" presStyleCnt="0"/>
      <dgm:spPr/>
    </dgm:pt>
    <dgm:pt modelId="{FA1FCB26-8255-4999-8D6F-B4CD2A27E1AA}" type="pres">
      <dgm:prSet presAssocID="{2474703D-602E-41EC-BD97-CF83337107BD}" presName="composite" presStyleCnt="0"/>
      <dgm:spPr/>
    </dgm:pt>
    <dgm:pt modelId="{AAB56125-A425-4229-A6E8-AE33D8BBD486}" type="pres">
      <dgm:prSet presAssocID="{2474703D-602E-41EC-BD97-CF83337107BD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chemeClr val="accent2">
              <a:lumMod val="75000"/>
            </a:schemeClr>
          </a:solidFill>
        </a:ln>
      </dgm:spPr>
      <dgm:extLst>
        <a:ext uri="{E40237B7-FDA0-4F09-8148-C483321AD2D9}">
          <dgm14:cNvPr xmlns:dgm14="http://schemas.microsoft.com/office/drawing/2010/diagram" id="0" name="" descr="Giraffe with solid fill"/>
        </a:ext>
      </dgm:extLst>
    </dgm:pt>
    <dgm:pt modelId="{531B6FCE-11BC-4AC6-9973-145E314DE450}" type="pres">
      <dgm:prSet presAssocID="{2474703D-602E-41EC-BD97-CF83337107BD}" presName="txShp" presStyleLbl="node1" presStyleIdx="2" presStyleCnt="3">
        <dgm:presLayoutVars>
          <dgm:bulletEnabled val="1"/>
        </dgm:presLayoutVars>
      </dgm:prSet>
      <dgm:spPr/>
    </dgm:pt>
  </dgm:ptLst>
  <dgm:cxnLst>
    <dgm:cxn modelId="{4BA0F344-D48F-432F-8E98-BFF7058AAE64}" type="presOf" srcId="{C9263A6E-42CC-4CCC-9218-68AEAF883F60}" destId="{E51D43C7-6B76-4D1F-B819-3FCE3C6E26CB}" srcOrd="0" destOrd="0" presId="urn:microsoft.com/office/officeart/2005/8/layout/vList3"/>
    <dgm:cxn modelId="{CF18096B-8632-4074-A82B-4E502F0FF994}" srcId="{C9263A6E-42CC-4CCC-9218-68AEAF883F60}" destId="{2474703D-602E-41EC-BD97-CF83337107BD}" srcOrd="2" destOrd="0" parTransId="{7B8F788C-B0BE-4E1A-9417-4C75FB4FDD44}" sibTransId="{117979F0-7340-47F0-8F02-678F62671678}"/>
    <dgm:cxn modelId="{DF10EA4D-02F7-4C36-B577-9694528CBC46}" srcId="{C9263A6E-42CC-4CCC-9218-68AEAF883F60}" destId="{A3A13545-F89E-4A71-8A8C-F1B1E6210CE1}" srcOrd="1" destOrd="0" parTransId="{9CF64617-027C-4816-83D9-1F8C3B47C2CB}" sibTransId="{EF99FB10-DB64-4308-B4F1-56EAD2DDAD82}"/>
    <dgm:cxn modelId="{352AED58-51E8-4D63-B56E-108919DAB958}" type="presOf" srcId="{2474703D-602E-41EC-BD97-CF83337107BD}" destId="{531B6FCE-11BC-4AC6-9973-145E314DE450}" srcOrd="0" destOrd="0" presId="urn:microsoft.com/office/officeart/2005/8/layout/vList3"/>
    <dgm:cxn modelId="{6CA84D7E-B84F-4588-8840-2BF709EB3F4F}" srcId="{C9263A6E-42CC-4CCC-9218-68AEAF883F60}" destId="{AA9A4B73-D7AD-4012-90B2-CCA4CEA960CE}" srcOrd="0" destOrd="0" parTransId="{3B4D7590-DF5E-4D3A-B87C-98BF390A458F}" sibTransId="{40E68073-EF62-4312-9921-8234D6E2B871}"/>
    <dgm:cxn modelId="{F9B68DC2-D4F6-4D5C-8A36-F52838098695}" type="presOf" srcId="{A3A13545-F89E-4A71-8A8C-F1B1E6210CE1}" destId="{253D0005-344C-4608-AA18-6708465853C2}" srcOrd="0" destOrd="0" presId="urn:microsoft.com/office/officeart/2005/8/layout/vList3"/>
    <dgm:cxn modelId="{74E795DE-DA02-48B4-99B5-8E5F8214A30F}" type="presOf" srcId="{AA9A4B73-D7AD-4012-90B2-CCA4CEA960CE}" destId="{B39A7579-6905-4EC7-AA79-4524423E2D17}" srcOrd="0" destOrd="0" presId="urn:microsoft.com/office/officeart/2005/8/layout/vList3"/>
    <dgm:cxn modelId="{3B9E91F6-501B-4ACD-ABE8-C09547E8A7B1}" type="presParOf" srcId="{E51D43C7-6B76-4D1F-B819-3FCE3C6E26CB}" destId="{97514EB0-20F6-4F90-B9D6-FF94EFE67A21}" srcOrd="0" destOrd="0" presId="urn:microsoft.com/office/officeart/2005/8/layout/vList3"/>
    <dgm:cxn modelId="{624E77E5-1EC4-4E87-9E2C-497C2A9535D0}" type="presParOf" srcId="{97514EB0-20F6-4F90-B9D6-FF94EFE67A21}" destId="{CA65FD49-5EDB-49ED-95F9-EC90F0EA67A7}" srcOrd="0" destOrd="0" presId="urn:microsoft.com/office/officeart/2005/8/layout/vList3"/>
    <dgm:cxn modelId="{A8F6C3F4-1B1B-4690-B16E-3BA59CB029A2}" type="presParOf" srcId="{97514EB0-20F6-4F90-B9D6-FF94EFE67A21}" destId="{B39A7579-6905-4EC7-AA79-4524423E2D17}" srcOrd="1" destOrd="0" presId="urn:microsoft.com/office/officeart/2005/8/layout/vList3"/>
    <dgm:cxn modelId="{A447DF64-654B-4F0B-821C-B8765F333E42}" type="presParOf" srcId="{E51D43C7-6B76-4D1F-B819-3FCE3C6E26CB}" destId="{0BC5D597-C79F-40B5-8635-FEA72610E688}" srcOrd="1" destOrd="0" presId="urn:microsoft.com/office/officeart/2005/8/layout/vList3"/>
    <dgm:cxn modelId="{EE678B83-AF72-4C5E-BD47-6E349E2A9911}" type="presParOf" srcId="{E51D43C7-6B76-4D1F-B819-3FCE3C6E26CB}" destId="{85C7D455-F165-4551-AC4F-AA3CF3B07467}" srcOrd="2" destOrd="0" presId="urn:microsoft.com/office/officeart/2005/8/layout/vList3"/>
    <dgm:cxn modelId="{83925A0F-8DB0-41B0-81E1-F22D5FEA9778}" type="presParOf" srcId="{85C7D455-F165-4551-AC4F-AA3CF3B07467}" destId="{C7CCA03F-6C04-4F63-BE2C-33F6DD338FF3}" srcOrd="0" destOrd="0" presId="urn:microsoft.com/office/officeart/2005/8/layout/vList3"/>
    <dgm:cxn modelId="{D9E490C8-7FDC-49EF-8A2B-1E86834E3820}" type="presParOf" srcId="{85C7D455-F165-4551-AC4F-AA3CF3B07467}" destId="{253D0005-344C-4608-AA18-6708465853C2}" srcOrd="1" destOrd="0" presId="urn:microsoft.com/office/officeart/2005/8/layout/vList3"/>
    <dgm:cxn modelId="{8A74A45A-5587-41FE-8BE3-725DEDF0027D}" type="presParOf" srcId="{E51D43C7-6B76-4D1F-B819-3FCE3C6E26CB}" destId="{06AFAD8C-A2E8-4C11-9857-F2975E5A93F5}" srcOrd="3" destOrd="0" presId="urn:microsoft.com/office/officeart/2005/8/layout/vList3"/>
    <dgm:cxn modelId="{14B65E60-F522-4AE7-ADFE-DEA2C5755614}" type="presParOf" srcId="{E51D43C7-6B76-4D1F-B819-3FCE3C6E26CB}" destId="{FA1FCB26-8255-4999-8D6F-B4CD2A27E1AA}" srcOrd="4" destOrd="0" presId="urn:microsoft.com/office/officeart/2005/8/layout/vList3"/>
    <dgm:cxn modelId="{79D4ED75-B1F7-4DD3-83D4-06C353EC787C}" type="presParOf" srcId="{FA1FCB26-8255-4999-8D6F-B4CD2A27E1AA}" destId="{AAB56125-A425-4229-A6E8-AE33D8BBD486}" srcOrd="0" destOrd="0" presId="urn:microsoft.com/office/officeart/2005/8/layout/vList3"/>
    <dgm:cxn modelId="{9561ECF5-60F2-4934-B744-C8F9D7C285A2}" type="presParOf" srcId="{FA1FCB26-8255-4999-8D6F-B4CD2A27E1AA}" destId="{531B6FCE-11BC-4AC6-9973-145E314DE450}" srcOrd="1" destOrd="0" presId="urn:microsoft.com/office/officeart/2005/8/layout/vList3"/>
  </dgm:cxnLst>
  <dgm:bg>
    <a:noFill/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BC7096-8D38-4302-9438-EB344BB0804D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754FC187-184A-4562-993D-34A028EB3B71}">
      <dgm:prSet/>
      <dgm:spPr/>
      <dgm:t>
        <a:bodyPr/>
        <a:lstStyle/>
        <a:p>
          <a:r>
            <a:rPr lang="en-US"/>
            <a:t>Gonadotropins (LH/FSH) will be elevated (EARLY MORNING LABS)</a:t>
          </a:r>
        </a:p>
      </dgm:t>
    </dgm:pt>
    <dgm:pt modelId="{A835D96F-8774-454E-AB17-6B2C0C7075FD}" type="parTrans" cxnId="{56A947D6-A8EE-42BA-A91A-CA0A62B6D644}">
      <dgm:prSet/>
      <dgm:spPr/>
      <dgm:t>
        <a:bodyPr/>
        <a:lstStyle/>
        <a:p>
          <a:endParaRPr lang="en-US"/>
        </a:p>
      </dgm:t>
    </dgm:pt>
    <dgm:pt modelId="{E6A178DC-1B52-4667-BD5D-9D24F3740BC8}" type="sibTrans" cxnId="{56A947D6-A8EE-42BA-A91A-CA0A62B6D644}">
      <dgm:prSet/>
      <dgm:spPr/>
      <dgm:t>
        <a:bodyPr/>
        <a:lstStyle/>
        <a:p>
          <a:endParaRPr lang="en-US"/>
        </a:p>
      </dgm:t>
    </dgm:pt>
    <dgm:pt modelId="{333CDBE3-FD0B-46AA-ADD8-FB7E3FB9E483}">
      <dgm:prSet/>
      <dgm:spPr/>
      <dgm:t>
        <a:bodyPr/>
        <a:lstStyle/>
        <a:p>
          <a:r>
            <a:rPr lang="en-US"/>
            <a:t>Sex steroids (Estradiol, Testosterone) will be elevated</a:t>
          </a:r>
        </a:p>
      </dgm:t>
    </dgm:pt>
    <dgm:pt modelId="{F8D00B42-9262-4E93-834D-3DB56F2D6F29}" type="parTrans" cxnId="{16A59E71-4C14-4DBF-87E4-DD7050D004A2}">
      <dgm:prSet/>
      <dgm:spPr/>
      <dgm:t>
        <a:bodyPr/>
        <a:lstStyle/>
        <a:p>
          <a:endParaRPr lang="en-US"/>
        </a:p>
      </dgm:t>
    </dgm:pt>
    <dgm:pt modelId="{FA62C0E8-A6F6-4C84-9543-362D16E85DFE}" type="sibTrans" cxnId="{16A59E71-4C14-4DBF-87E4-DD7050D004A2}">
      <dgm:prSet/>
      <dgm:spPr/>
      <dgm:t>
        <a:bodyPr/>
        <a:lstStyle/>
        <a:p>
          <a:endParaRPr lang="en-US"/>
        </a:p>
      </dgm:t>
    </dgm:pt>
    <dgm:pt modelId="{76ED5FBC-5A8A-4D13-A3B6-56DB5F256CCC}" type="pres">
      <dgm:prSet presAssocID="{E7BC7096-8D38-4302-9438-EB344BB0804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1EF95B-05F5-43B0-BA10-0AB6A5CD54BE}" type="pres">
      <dgm:prSet presAssocID="{754FC187-184A-4562-993D-34A028EB3B71}" presName="hierRoot1" presStyleCnt="0"/>
      <dgm:spPr/>
    </dgm:pt>
    <dgm:pt modelId="{3F3A4BB2-3448-4641-8230-539CC55FB530}" type="pres">
      <dgm:prSet presAssocID="{754FC187-184A-4562-993D-34A028EB3B71}" presName="composite" presStyleCnt="0"/>
      <dgm:spPr/>
    </dgm:pt>
    <dgm:pt modelId="{FFE83C4B-CEF8-49AC-9864-4F8DDEBDB19D}" type="pres">
      <dgm:prSet presAssocID="{754FC187-184A-4562-993D-34A028EB3B71}" presName="background" presStyleLbl="node0" presStyleIdx="0" presStyleCnt="2"/>
      <dgm:spPr/>
    </dgm:pt>
    <dgm:pt modelId="{ABB05341-2DF6-4589-8A08-782A2EB2F418}" type="pres">
      <dgm:prSet presAssocID="{754FC187-184A-4562-993D-34A028EB3B71}" presName="text" presStyleLbl="fgAcc0" presStyleIdx="0" presStyleCnt="2">
        <dgm:presLayoutVars>
          <dgm:chPref val="3"/>
        </dgm:presLayoutVars>
      </dgm:prSet>
      <dgm:spPr/>
    </dgm:pt>
    <dgm:pt modelId="{39991136-678D-43AD-A841-CCBB5B6A1FB3}" type="pres">
      <dgm:prSet presAssocID="{754FC187-184A-4562-993D-34A028EB3B71}" presName="hierChild2" presStyleCnt="0"/>
      <dgm:spPr/>
    </dgm:pt>
    <dgm:pt modelId="{F4F3440A-AB94-4EB1-A0B0-E040C30A65A9}" type="pres">
      <dgm:prSet presAssocID="{333CDBE3-FD0B-46AA-ADD8-FB7E3FB9E483}" presName="hierRoot1" presStyleCnt="0"/>
      <dgm:spPr/>
    </dgm:pt>
    <dgm:pt modelId="{B4AE4AA5-94D9-4AF8-87BC-04C063715653}" type="pres">
      <dgm:prSet presAssocID="{333CDBE3-FD0B-46AA-ADD8-FB7E3FB9E483}" presName="composite" presStyleCnt="0"/>
      <dgm:spPr/>
    </dgm:pt>
    <dgm:pt modelId="{B9157CAE-1467-40A8-A67E-03E5770157A3}" type="pres">
      <dgm:prSet presAssocID="{333CDBE3-FD0B-46AA-ADD8-FB7E3FB9E483}" presName="background" presStyleLbl="node0" presStyleIdx="1" presStyleCnt="2"/>
      <dgm:spPr/>
    </dgm:pt>
    <dgm:pt modelId="{81F6C9BA-AC78-4EE2-AEB9-08CDECC78DAA}" type="pres">
      <dgm:prSet presAssocID="{333CDBE3-FD0B-46AA-ADD8-FB7E3FB9E483}" presName="text" presStyleLbl="fgAcc0" presStyleIdx="1" presStyleCnt="2">
        <dgm:presLayoutVars>
          <dgm:chPref val="3"/>
        </dgm:presLayoutVars>
      </dgm:prSet>
      <dgm:spPr/>
    </dgm:pt>
    <dgm:pt modelId="{63BF2EA3-DBF8-4A2D-B72F-06C996A1B68D}" type="pres">
      <dgm:prSet presAssocID="{333CDBE3-FD0B-46AA-ADD8-FB7E3FB9E483}" presName="hierChild2" presStyleCnt="0"/>
      <dgm:spPr/>
    </dgm:pt>
  </dgm:ptLst>
  <dgm:cxnLst>
    <dgm:cxn modelId="{80FEB83D-BDEC-4D04-BD07-87B24BD9E701}" type="presOf" srcId="{E7BC7096-8D38-4302-9438-EB344BB0804D}" destId="{76ED5FBC-5A8A-4D13-A3B6-56DB5F256CCC}" srcOrd="0" destOrd="0" presId="urn:microsoft.com/office/officeart/2005/8/layout/hierarchy1"/>
    <dgm:cxn modelId="{1C68D643-8D46-468B-A5DE-B88ED513CA35}" type="presOf" srcId="{754FC187-184A-4562-993D-34A028EB3B71}" destId="{ABB05341-2DF6-4589-8A08-782A2EB2F418}" srcOrd="0" destOrd="0" presId="urn:microsoft.com/office/officeart/2005/8/layout/hierarchy1"/>
    <dgm:cxn modelId="{E85FD944-03C1-4205-86AD-6F816D381430}" type="presOf" srcId="{333CDBE3-FD0B-46AA-ADD8-FB7E3FB9E483}" destId="{81F6C9BA-AC78-4EE2-AEB9-08CDECC78DAA}" srcOrd="0" destOrd="0" presId="urn:microsoft.com/office/officeart/2005/8/layout/hierarchy1"/>
    <dgm:cxn modelId="{16A59E71-4C14-4DBF-87E4-DD7050D004A2}" srcId="{E7BC7096-8D38-4302-9438-EB344BB0804D}" destId="{333CDBE3-FD0B-46AA-ADD8-FB7E3FB9E483}" srcOrd="1" destOrd="0" parTransId="{F8D00B42-9262-4E93-834D-3DB56F2D6F29}" sibTransId="{FA62C0E8-A6F6-4C84-9543-362D16E85DFE}"/>
    <dgm:cxn modelId="{56A947D6-A8EE-42BA-A91A-CA0A62B6D644}" srcId="{E7BC7096-8D38-4302-9438-EB344BB0804D}" destId="{754FC187-184A-4562-993D-34A028EB3B71}" srcOrd="0" destOrd="0" parTransId="{A835D96F-8774-454E-AB17-6B2C0C7075FD}" sibTransId="{E6A178DC-1B52-4667-BD5D-9D24F3740BC8}"/>
    <dgm:cxn modelId="{8D363578-72D2-4442-9E8F-88CD929AED25}" type="presParOf" srcId="{76ED5FBC-5A8A-4D13-A3B6-56DB5F256CCC}" destId="{A61EF95B-05F5-43B0-BA10-0AB6A5CD54BE}" srcOrd="0" destOrd="0" presId="urn:microsoft.com/office/officeart/2005/8/layout/hierarchy1"/>
    <dgm:cxn modelId="{A0E6DFB1-50E9-4E33-A68A-8DC2059B002A}" type="presParOf" srcId="{A61EF95B-05F5-43B0-BA10-0AB6A5CD54BE}" destId="{3F3A4BB2-3448-4641-8230-539CC55FB530}" srcOrd="0" destOrd="0" presId="urn:microsoft.com/office/officeart/2005/8/layout/hierarchy1"/>
    <dgm:cxn modelId="{C68E331A-EEAD-4373-9ED0-79D6498D7687}" type="presParOf" srcId="{3F3A4BB2-3448-4641-8230-539CC55FB530}" destId="{FFE83C4B-CEF8-49AC-9864-4F8DDEBDB19D}" srcOrd="0" destOrd="0" presId="urn:microsoft.com/office/officeart/2005/8/layout/hierarchy1"/>
    <dgm:cxn modelId="{037564DC-411E-4F69-ACE3-6FA72630F874}" type="presParOf" srcId="{3F3A4BB2-3448-4641-8230-539CC55FB530}" destId="{ABB05341-2DF6-4589-8A08-782A2EB2F418}" srcOrd="1" destOrd="0" presId="urn:microsoft.com/office/officeart/2005/8/layout/hierarchy1"/>
    <dgm:cxn modelId="{FD8507AB-08DC-4805-AB84-B83165CDC608}" type="presParOf" srcId="{A61EF95B-05F5-43B0-BA10-0AB6A5CD54BE}" destId="{39991136-678D-43AD-A841-CCBB5B6A1FB3}" srcOrd="1" destOrd="0" presId="urn:microsoft.com/office/officeart/2005/8/layout/hierarchy1"/>
    <dgm:cxn modelId="{6ECF2708-1E54-421A-963B-9BC09352FFCF}" type="presParOf" srcId="{76ED5FBC-5A8A-4D13-A3B6-56DB5F256CCC}" destId="{F4F3440A-AB94-4EB1-A0B0-E040C30A65A9}" srcOrd="1" destOrd="0" presId="urn:microsoft.com/office/officeart/2005/8/layout/hierarchy1"/>
    <dgm:cxn modelId="{EE714422-5593-4CAF-9A6A-B15E750B3C21}" type="presParOf" srcId="{F4F3440A-AB94-4EB1-A0B0-E040C30A65A9}" destId="{B4AE4AA5-94D9-4AF8-87BC-04C063715653}" srcOrd="0" destOrd="0" presId="urn:microsoft.com/office/officeart/2005/8/layout/hierarchy1"/>
    <dgm:cxn modelId="{79F7D568-C594-4424-878A-ABCBB4BD4916}" type="presParOf" srcId="{B4AE4AA5-94D9-4AF8-87BC-04C063715653}" destId="{B9157CAE-1467-40A8-A67E-03E5770157A3}" srcOrd="0" destOrd="0" presId="urn:microsoft.com/office/officeart/2005/8/layout/hierarchy1"/>
    <dgm:cxn modelId="{60071DD9-29A2-4921-A354-46E3F38119AB}" type="presParOf" srcId="{B4AE4AA5-94D9-4AF8-87BC-04C063715653}" destId="{81F6C9BA-AC78-4EE2-AEB9-08CDECC78DAA}" srcOrd="1" destOrd="0" presId="urn:microsoft.com/office/officeart/2005/8/layout/hierarchy1"/>
    <dgm:cxn modelId="{DD6473F9-5F4F-44E8-9E2D-D1EEF33599E9}" type="presParOf" srcId="{F4F3440A-AB94-4EB1-A0B0-E040C30A65A9}" destId="{63BF2EA3-DBF8-4A2D-B72F-06C996A1B68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EB27CEE-2F28-4845-A1D3-244A9F27E5D8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D82DE41-30AE-4ACB-9127-F9777EC7E1A8}">
      <dgm:prSet/>
      <dgm:spPr/>
      <dgm:t>
        <a:bodyPr/>
        <a:lstStyle/>
        <a:p>
          <a:r>
            <a:rPr lang="en-US"/>
            <a:t>Testotoxicosis</a:t>
          </a:r>
        </a:p>
      </dgm:t>
    </dgm:pt>
    <dgm:pt modelId="{5E42E3C4-C088-4DAF-96C9-17F26774B564}" type="parTrans" cxnId="{99CD41AD-D11C-48BB-A4E1-73FEA0C0884A}">
      <dgm:prSet/>
      <dgm:spPr/>
      <dgm:t>
        <a:bodyPr/>
        <a:lstStyle/>
        <a:p>
          <a:endParaRPr lang="en-US"/>
        </a:p>
      </dgm:t>
    </dgm:pt>
    <dgm:pt modelId="{3A56FC8A-C25F-4A37-9252-9325E7F4C126}" type="sibTrans" cxnId="{99CD41AD-D11C-48BB-A4E1-73FEA0C0884A}">
      <dgm:prSet/>
      <dgm:spPr/>
      <dgm:t>
        <a:bodyPr/>
        <a:lstStyle/>
        <a:p>
          <a:endParaRPr lang="en-US"/>
        </a:p>
      </dgm:t>
    </dgm:pt>
    <dgm:pt modelId="{98380ACD-010C-457F-A880-C934A70BFFD0}">
      <dgm:prSet/>
      <dgm:spPr/>
      <dgm:t>
        <a:bodyPr/>
        <a:lstStyle/>
        <a:p>
          <a:r>
            <a:rPr lang="en-US"/>
            <a:t>VanWyk Grumbach Syndrome</a:t>
          </a:r>
        </a:p>
      </dgm:t>
    </dgm:pt>
    <dgm:pt modelId="{F30358B0-65D0-45F6-A329-D386AF147C95}" type="parTrans" cxnId="{3B3331A9-1D63-4E62-A6CB-E5BAEB2E2C06}">
      <dgm:prSet/>
      <dgm:spPr/>
      <dgm:t>
        <a:bodyPr/>
        <a:lstStyle/>
        <a:p>
          <a:endParaRPr lang="en-US"/>
        </a:p>
      </dgm:t>
    </dgm:pt>
    <dgm:pt modelId="{3787865D-7927-456C-88D5-2A9AA149B65B}" type="sibTrans" cxnId="{3B3331A9-1D63-4E62-A6CB-E5BAEB2E2C06}">
      <dgm:prSet/>
      <dgm:spPr/>
      <dgm:t>
        <a:bodyPr/>
        <a:lstStyle/>
        <a:p>
          <a:endParaRPr lang="en-US"/>
        </a:p>
      </dgm:t>
    </dgm:pt>
    <dgm:pt modelId="{DF06E7B7-2918-4744-9B97-B9AB11BC6D84}">
      <dgm:prSet/>
      <dgm:spPr/>
      <dgm:t>
        <a:bodyPr/>
        <a:lstStyle/>
        <a:p>
          <a:r>
            <a:rPr lang="en-US"/>
            <a:t>Premature Ovarian Insufficiency</a:t>
          </a:r>
        </a:p>
      </dgm:t>
    </dgm:pt>
    <dgm:pt modelId="{BD89C200-3B90-44A6-A569-922B87D8FDF6}" type="parTrans" cxnId="{A5122931-5534-4F8F-8BD4-87FFCC3517E4}">
      <dgm:prSet/>
      <dgm:spPr/>
      <dgm:t>
        <a:bodyPr/>
        <a:lstStyle/>
        <a:p>
          <a:endParaRPr lang="en-US"/>
        </a:p>
      </dgm:t>
    </dgm:pt>
    <dgm:pt modelId="{93005EB5-F0AD-4885-AD55-F3FC8A2F38D7}" type="sibTrans" cxnId="{A5122931-5534-4F8F-8BD4-87FFCC3517E4}">
      <dgm:prSet/>
      <dgm:spPr/>
      <dgm:t>
        <a:bodyPr/>
        <a:lstStyle/>
        <a:p>
          <a:endParaRPr lang="en-US"/>
        </a:p>
      </dgm:t>
    </dgm:pt>
    <dgm:pt modelId="{7FCD8B0A-1107-4C11-BF44-BCAAAC3D4D57}">
      <dgm:prSet/>
      <dgm:spPr/>
      <dgm:t>
        <a:bodyPr/>
        <a:lstStyle/>
        <a:p>
          <a:r>
            <a:rPr lang="en-US" dirty="0"/>
            <a:t>Kallmann Syndrome</a:t>
          </a:r>
        </a:p>
      </dgm:t>
    </dgm:pt>
    <dgm:pt modelId="{52F304D3-F002-4102-8C2A-3782940FD087}" type="parTrans" cxnId="{47A90DAF-9D39-4A00-93E4-580AE0230618}">
      <dgm:prSet/>
      <dgm:spPr/>
      <dgm:t>
        <a:bodyPr/>
        <a:lstStyle/>
        <a:p>
          <a:endParaRPr lang="en-US"/>
        </a:p>
      </dgm:t>
    </dgm:pt>
    <dgm:pt modelId="{202F19A1-47A8-4A0F-A52B-100CAC1901FC}" type="sibTrans" cxnId="{47A90DAF-9D39-4A00-93E4-580AE0230618}">
      <dgm:prSet/>
      <dgm:spPr/>
      <dgm:t>
        <a:bodyPr/>
        <a:lstStyle/>
        <a:p>
          <a:endParaRPr lang="en-US"/>
        </a:p>
      </dgm:t>
    </dgm:pt>
    <dgm:pt modelId="{9E351F88-FA8F-4F2C-8336-71FEED498B32}">
      <dgm:prSet/>
      <dgm:spPr/>
      <dgm:t>
        <a:bodyPr/>
        <a:lstStyle/>
        <a:p>
          <a:r>
            <a:rPr lang="en-US"/>
            <a:t>McCune Albright Syndrome</a:t>
          </a:r>
        </a:p>
      </dgm:t>
    </dgm:pt>
    <dgm:pt modelId="{BACF2C37-0B47-42C9-A4F0-0AED42335884}" type="parTrans" cxnId="{CA542B3B-70E0-46D7-8701-868AAC372EDB}">
      <dgm:prSet/>
      <dgm:spPr/>
      <dgm:t>
        <a:bodyPr/>
        <a:lstStyle/>
        <a:p>
          <a:endParaRPr lang="en-US"/>
        </a:p>
      </dgm:t>
    </dgm:pt>
    <dgm:pt modelId="{4802F749-FFF4-4016-8213-2ECA1019B918}" type="sibTrans" cxnId="{CA542B3B-70E0-46D7-8701-868AAC372EDB}">
      <dgm:prSet/>
      <dgm:spPr/>
      <dgm:t>
        <a:bodyPr/>
        <a:lstStyle/>
        <a:p>
          <a:endParaRPr lang="en-US"/>
        </a:p>
      </dgm:t>
    </dgm:pt>
    <dgm:pt modelId="{BBDEADDD-8211-47C4-8738-DABE6A408F1B}" type="pres">
      <dgm:prSet presAssocID="{4EB27CEE-2F28-4845-A1D3-244A9F27E5D8}" presName="Name0" presStyleCnt="0">
        <dgm:presLayoutVars>
          <dgm:dir/>
          <dgm:animLvl val="lvl"/>
          <dgm:resizeHandles val="exact"/>
        </dgm:presLayoutVars>
      </dgm:prSet>
      <dgm:spPr/>
    </dgm:pt>
    <dgm:pt modelId="{18DA908E-1088-4F51-A86F-541DDF105C8B}" type="pres">
      <dgm:prSet presAssocID="{5D82DE41-30AE-4ACB-9127-F9777EC7E1A8}" presName="linNode" presStyleCnt="0"/>
      <dgm:spPr/>
    </dgm:pt>
    <dgm:pt modelId="{3AEA46F8-4A95-4454-B02B-BA8237B223DF}" type="pres">
      <dgm:prSet presAssocID="{5D82DE41-30AE-4ACB-9127-F9777EC7E1A8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5404F555-C848-4240-B6BB-3B13D39E9B0B}" type="pres">
      <dgm:prSet presAssocID="{3A56FC8A-C25F-4A37-9252-9325E7F4C126}" presName="sp" presStyleCnt="0"/>
      <dgm:spPr/>
    </dgm:pt>
    <dgm:pt modelId="{F0E6334D-AF6E-4F39-9D87-6030398A2465}" type="pres">
      <dgm:prSet presAssocID="{98380ACD-010C-457F-A880-C934A70BFFD0}" presName="linNode" presStyleCnt="0"/>
      <dgm:spPr/>
    </dgm:pt>
    <dgm:pt modelId="{4CCBB085-3271-430F-96E5-91179BA5B55E}" type="pres">
      <dgm:prSet presAssocID="{98380ACD-010C-457F-A880-C934A70BFFD0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A26303B6-0699-457B-AA09-76CEA48AA2B5}" type="pres">
      <dgm:prSet presAssocID="{3787865D-7927-456C-88D5-2A9AA149B65B}" presName="sp" presStyleCnt="0"/>
      <dgm:spPr/>
    </dgm:pt>
    <dgm:pt modelId="{8D084F9D-382A-4DB8-AB90-861BEC926E07}" type="pres">
      <dgm:prSet presAssocID="{DF06E7B7-2918-4744-9B97-B9AB11BC6D84}" presName="linNode" presStyleCnt="0"/>
      <dgm:spPr/>
    </dgm:pt>
    <dgm:pt modelId="{5D9237FC-A132-429F-864C-2695E2E972A2}" type="pres">
      <dgm:prSet presAssocID="{DF06E7B7-2918-4744-9B97-B9AB11BC6D84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292AFD1-225A-46C9-A832-74BB6E25AAC0}" type="pres">
      <dgm:prSet presAssocID="{93005EB5-F0AD-4885-AD55-F3FC8A2F38D7}" presName="sp" presStyleCnt="0"/>
      <dgm:spPr/>
    </dgm:pt>
    <dgm:pt modelId="{6BFEF8D4-FC58-4BCD-9C50-87340C09C523}" type="pres">
      <dgm:prSet presAssocID="{7FCD8B0A-1107-4C11-BF44-BCAAAC3D4D57}" presName="linNode" presStyleCnt="0"/>
      <dgm:spPr/>
    </dgm:pt>
    <dgm:pt modelId="{C920BB30-7762-4C10-B386-8151F75D52C9}" type="pres">
      <dgm:prSet presAssocID="{7FCD8B0A-1107-4C11-BF44-BCAAAC3D4D57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E8B8D663-C1A9-4EE9-B5D7-257E63DF35D8}" type="pres">
      <dgm:prSet presAssocID="{202F19A1-47A8-4A0F-A52B-100CAC1901FC}" presName="sp" presStyleCnt="0"/>
      <dgm:spPr/>
    </dgm:pt>
    <dgm:pt modelId="{F80C2FD8-3109-40D6-8A0D-AB45A5DCCF02}" type="pres">
      <dgm:prSet presAssocID="{9E351F88-FA8F-4F2C-8336-71FEED498B32}" presName="linNode" presStyleCnt="0"/>
      <dgm:spPr/>
    </dgm:pt>
    <dgm:pt modelId="{2DDB12F9-BA9B-473D-8100-87E272CBDABA}" type="pres">
      <dgm:prSet presAssocID="{9E351F88-FA8F-4F2C-8336-71FEED498B32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19E47912-0255-4D1D-8D97-B41DBD9A79C3}" type="presOf" srcId="{4EB27CEE-2F28-4845-A1D3-244A9F27E5D8}" destId="{BBDEADDD-8211-47C4-8738-DABE6A408F1B}" srcOrd="0" destOrd="0" presId="urn:microsoft.com/office/officeart/2005/8/layout/vList5"/>
    <dgm:cxn modelId="{1D448C21-B353-4E73-A67E-E00C3F20C6D5}" type="presOf" srcId="{7FCD8B0A-1107-4C11-BF44-BCAAAC3D4D57}" destId="{C920BB30-7762-4C10-B386-8151F75D52C9}" srcOrd="0" destOrd="0" presId="urn:microsoft.com/office/officeart/2005/8/layout/vList5"/>
    <dgm:cxn modelId="{D427612D-B1CB-47B8-BFB8-D71BBED0BF00}" type="presOf" srcId="{5D82DE41-30AE-4ACB-9127-F9777EC7E1A8}" destId="{3AEA46F8-4A95-4454-B02B-BA8237B223DF}" srcOrd="0" destOrd="0" presId="urn:microsoft.com/office/officeart/2005/8/layout/vList5"/>
    <dgm:cxn modelId="{A5122931-5534-4F8F-8BD4-87FFCC3517E4}" srcId="{4EB27CEE-2F28-4845-A1D3-244A9F27E5D8}" destId="{DF06E7B7-2918-4744-9B97-B9AB11BC6D84}" srcOrd="2" destOrd="0" parTransId="{BD89C200-3B90-44A6-A569-922B87D8FDF6}" sibTransId="{93005EB5-F0AD-4885-AD55-F3FC8A2F38D7}"/>
    <dgm:cxn modelId="{71EFC332-6581-4111-8361-F678A6F7842B}" type="presOf" srcId="{DF06E7B7-2918-4744-9B97-B9AB11BC6D84}" destId="{5D9237FC-A132-429F-864C-2695E2E972A2}" srcOrd="0" destOrd="0" presId="urn:microsoft.com/office/officeart/2005/8/layout/vList5"/>
    <dgm:cxn modelId="{CA542B3B-70E0-46D7-8701-868AAC372EDB}" srcId="{4EB27CEE-2F28-4845-A1D3-244A9F27E5D8}" destId="{9E351F88-FA8F-4F2C-8336-71FEED498B32}" srcOrd="4" destOrd="0" parTransId="{BACF2C37-0B47-42C9-A4F0-0AED42335884}" sibTransId="{4802F749-FFF4-4016-8213-2ECA1019B918}"/>
    <dgm:cxn modelId="{0999A493-2403-4E79-B6D6-A7982D414912}" type="presOf" srcId="{98380ACD-010C-457F-A880-C934A70BFFD0}" destId="{4CCBB085-3271-430F-96E5-91179BA5B55E}" srcOrd="0" destOrd="0" presId="urn:microsoft.com/office/officeart/2005/8/layout/vList5"/>
    <dgm:cxn modelId="{D666019B-0CDC-49A7-A14E-B4B07E34A18C}" type="presOf" srcId="{9E351F88-FA8F-4F2C-8336-71FEED498B32}" destId="{2DDB12F9-BA9B-473D-8100-87E272CBDABA}" srcOrd="0" destOrd="0" presId="urn:microsoft.com/office/officeart/2005/8/layout/vList5"/>
    <dgm:cxn modelId="{3B3331A9-1D63-4E62-A6CB-E5BAEB2E2C06}" srcId="{4EB27CEE-2F28-4845-A1D3-244A9F27E5D8}" destId="{98380ACD-010C-457F-A880-C934A70BFFD0}" srcOrd="1" destOrd="0" parTransId="{F30358B0-65D0-45F6-A329-D386AF147C95}" sibTransId="{3787865D-7927-456C-88D5-2A9AA149B65B}"/>
    <dgm:cxn modelId="{99CD41AD-D11C-48BB-A4E1-73FEA0C0884A}" srcId="{4EB27CEE-2F28-4845-A1D3-244A9F27E5D8}" destId="{5D82DE41-30AE-4ACB-9127-F9777EC7E1A8}" srcOrd="0" destOrd="0" parTransId="{5E42E3C4-C088-4DAF-96C9-17F26774B564}" sibTransId="{3A56FC8A-C25F-4A37-9252-9325E7F4C126}"/>
    <dgm:cxn modelId="{47A90DAF-9D39-4A00-93E4-580AE0230618}" srcId="{4EB27CEE-2F28-4845-A1D3-244A9F27E5D8}" destId="{7FCD8B0A-1107-4C11-BF44-BCAAAC3D4D57}" srcOrd="3" destOrd="0" parTransId="{52F304D3-F002-4102-8C2A-3782940FD087}" sibTransId="{202F19A1-47A8-4A0F-A52B-100CAC1901FC}"/>
    <dgm:cxn modelId="{D774A158-4E2C-4E79-8E4C-0B96ECA5A164}" type="presParOf" srcId="{BBDEADDD-8211-47C4-8738-DABE6A408F1B}" destId="{18DA908E-1088-4F51-A86F-541DDF105C8B}" srcOrd="0" destOrd="0" presId="urn:microsoft.com/office/officeart/2005/8/layout/vList5"/>
    <dgm:cxn modelId="{E4024759-C54F-46F9-86F5-7418F2FC5D33}" type="presParOf" srcId="{18DA908E-1088-4F51-A86F-541DDF105C8B}" destId="{3AEA46F8-4A95-4454-B02B-BA8237B223DF}" srcOrd="0" destOrd="0" presId="urn:microsoft.com/office/officeart/2005/8/layout/vList5"/>
    <dgm:cxn modelId="{00BCF040-6AA3-469C-990B-AF05F400880D}" type="presParOf" srcId="{BBDEADDD-8211-47C4-8738-DABE6A408F1B}" destId="{5404F555-C848-4240-B6BB-3B13D39E9B0B}" srcOrd="1" destOrd="0" presId="urn:microsoft.com/office/officeart/2005/8/layout/vList5"/>
    <dgm:cxn modelId="{54132156-DF6C-4AB1-9F2A-0733E3B24DEF}" type="presParOf" srcId="{BBDEADDD-8211-47C4-8738-DABE6A408F1B}" destId="{F0E6334D-AF6E-4F39-9D87-6030398A2465}" srcOrd="2" destOrd="0" presId="urn:microsoft.com/office/officeart/2005/8/layout/vList5"/>
    <dgm:cxn modelId="{A0F670CB-56AE-4987-AA93-8F5762A6A677}" type="presParOf" srcId="{F0E6334D-AF6E-4F39-9D87-6030398A2465}" destId="{4CCBB085-3271-430F-96E5-91179BA5B55E}" srcOrd="0" destOrd="0" presId="urn:microsoft.com/office/officeart/2005/8/layout/vList5"/>
    <dgm:cxn modelId="{FACBF80A-12A9-4AC4-9571-4435CFE11373}" type="presParOf" srcId="{BBDEADDD-8211-47C4-8738-DABE6A408F1B}" destId="{A26303B6-0699-457B-AA09-76CEA48AA2B5}" srcOrd="3" destOrd="0" presId="urn:microsoft.com/office/officeart/2005/8/layout/vList5"/>
    <dgm:cxn modelId="{08273B01-73A8-4089-90A9-0D9D963064E6}" type="presParOf" srcId="{BBDEADDD-8211-47C4-8738-DABE6A408F1B}" destId="{8D084F9D-382A-4DB8-AB90-861BEC926E07}" srcOrd="4" destOrd="0" presId="urn:microsoft.com/office/officeart/2005/8/layout/vList5"/>
    <dgm:cxn modelId="{C2C6286A-4B9A-43C4-9387-D33E65278D6E}" type="presParOf" srcId="{8D084F9D-382A-4DB8-AB90-861BEC926E07}" destId="{5D9237FC-A132-429F-864C-2695E2E972A2}" srcOrd="0" destOrd="0" presId="urn:microsoft.com/office/officeart/2005/8/layout/vList5"/>
    <dgm:cxn modelId="{FC709254-110D-4D62-9426-9628E2135324}" type="presParOf" srcId="{BBDEADDD-8211-47C4-8738-DABE6A408F1B}" destId="{0292AFD1-225A-46C9-A832-74BB6E25AAC0}" srcOrd="5" destOrd="0" presId="urn:microsoft.com/office/officeart/2005/8/layout/vList5"/>
    <dgm:cxn modelId="{8B068600-3A3D-4B25-9569-A5A8AAFFF9F8}" type="presParOf" srcId="{BBDEADDD-8211-47C4-8738-DABE6A408F1B}" destId="{6BFEF8D4-FC58-4BCD-9C50-87340C09C523}" srcOrd="6" destOrd="0" presId="urn:microsoft.com/office/officeart/2005/8/layout/vList5"/>
    <dgm:cxn modelId="{818ACA0D-CCD3-49AD-A182-7D3B076A3081}" type="presParOf" srcId="{6BFEF8D4-FC58-4BCD-9C50-87340C09C523}" destId="{C920BB30-7762-4C10-B386-8151F75D52C9}" srcOrd="0" destOrd="0" presId="urn:microsoft.com/office/officeart/2005/8/layout/vList5"/>
    <dgm:cxn modelId="{51EAB7C5-F8F9-4F7F-9F90-CAE4CD50A8A3}" type="presParOf" srcId="{BBDEADDD-8211-47C4-8738-DABE6A408F1B}" destId="{E8B8D663-C1A9-4EE9-B5D7-257E63DF35D8}" srcOrd="7" destOrd="0" presId="urn:microsoft.com/office/officeart/2005/8/layout/vList5"/>
    <dgm:cxn modelId="{74DB5C09-478A-4971-A7A6-548C56970529}" type="presParOf" srcId="{BBDEADDD-8211-47C4-8738-DABE6A408F1B}" destId="{F80C2FD8-3109-40D6-8A0D-AB45A5DCCF02}" srcOrd="8" destOrd="0" presId="urn:microsoft.com/office/officeart/2005/8/layout/vList5"/>
    <dgm:cxn modelId="{0174B46A-C23D-4B61-AD39-F7DDCC9D6A26}" type="presParOf" srcId="{F80C2FD8-3109-40D6-8A0D-AB45A5DCCF02}" destId="{2DDB12F9-BA9B-473D-8100-87E272CBDA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BE1D8-7A8E-4440-888C-10A93E38B91C}">
      <dsp:nvSpPr>
        <dsp:cNvPr id="0" name=""/>
        <dsp:cNvSpPr/>
      </dsp:nvSpPr>
      <dsp:spPr>
        <a:xfrm>
          <a:off x="5625185" y="1482419"/>
          <a:ext cx="2453805" cy="245425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8AC793-2561-4C7D-9BF6-FB2756693C9B}">
      <dsp:nvSpPr>
        <dsp:cNvPr id="0" name=""/>
        <dsp:cNvSpPr/>
      </dsp:nvSpPr>
      <dsp:spPr>
        <a:xfrm>
          <a:off x="5706659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Activation Adrenal Androgens</a:t>
          </a:r>
        </a:p>
      </dsp:txBody>
      <dsp:txXfrm>
        <a:off x="6034153" y="1891534"/>
        <a:ext cx="1635870" cy="1636029"/>
      </dsp:txXfrm>
    </dsp:sp>
    <dsp:sp modelId="{2B5D1339-4BCE-4501-ACD5-181C84EAADB1}">
      <dsp:nvSpPr>
        <dsp:cNvPr id="0" name=""/>
        <dsp:cNvSpPr/>
      </dsp:nvSpPr>
      <dsp:spPr>
        <a:xfrm rot="2700000">
          <a:off x="3092062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A7D76F-7B33-4044-BC8D-465D5435E948}">
      <dsp:nvSpPr>
        <dsp:cNvPr id="0" name=""/>
        <dsp:cNvSpPr/>
      </dsp:nvSpPr>
      <dsp:spPr>
        <a:xfrm>
          <a:off x="3170581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Increased neuro-transmitters</a:t>
          </a:r>
        </a:p>
      </dsp:txBody>
      <dsp:txXfrm>
        <a:off x="3498075" y="1891534"/>
        <a:ext cx="1635870" cy="1636029"/>
      </dsp:txXfrm>
    </dsp:sp>
    <dsp:sp modelId="{85D46946-8145-4461-8348-6C382359D6FE}">
      <dsp:nvSpPr>
        <dsp:cNvPr id="0" name=""/>
        <dsp:cNvSpPr/>
      </dsp:nvSpPr>
      <dsp:spPr>
        <a:xfrm rot="2700000">
          <a:off x="555984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7A3B56-9EBC-436C-B940-CC00B350291C}">
      <dsp:nvSpPr>
        <dsp:cNvPr id="0" name=""/>
        <dsp:cNvSpPr/>
      </dsp:nvSpPr>
      <dsp:spPr>
        <a:xfrm>
          <a:off x="634503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Activation of hypothalamus</a:t>
          </a:r>
        </a:p>
      </dsp:txBody>
      <dsp:txXfrm>
        <a:off x="961997" y="1891534"/>
        <a:ext cx="1635870" cy="1636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BE1D8-7A8E-4440-888C-10A93E38B91C}">
      <dsp:nvSpPr>
        <dsp:cNvPr id="0" name=""/>
        <dsp:cNvSpPr/>
      </dsp:nvSpPr>
      <dsp:spPr>
        <a:xfrm>
          <a:off x="5625185" y="1482419"/>
          <a:ext cx="2453805" cy="245425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8AC793-2561-4C7D-9BF6-FB2756693C9B}">
      <dsp:nvSpPr>
        <dsp:cNvPr id="0" name=""/>
        <dsp:cNvSpPr/>
      </dsp:nvSpPr>
      <dsp:spPr>
        <a:xfrm>
          <a:off x="5706659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Activation Gonadal Hormones</a:t>
          </a:r>
        </a:p>
      </dsp:txBody>
      <dsp:txXfrm>
        <a:off x="6034153" y="1891534"/>
        <a:ext cx="1635870" cy="1636029"/>
      </dsp:txXfrm>
    </dsp:sp>
    <dsp:sp modelId="{2B5D1339-4BCE-4501-ACD5-181C84EAADB1}">
      <dsp:nvSpPr>
        <dsp:cNvPr id="0" name=""/>
        <dsp:cNvSpPr/>
      </dsp:nvSpPr>
      <dsp:spPr>
        <a:xfrm rot="2700000">
          <a:off x="3092062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A7D76F-7B33-4044-BC8D-465D5435E948}">
      <dsp:nvSpPr>
        <dsp:cNvPr id="0" name=""/>
        <dsp:cNvSpPr/>
      </dsp:nvSpPr>
      <dsp:spPr>
        <a:xfrm>
          <a:off x="3170581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Increased </a:t>
          </a:r>
          <a:r>
            <a:rPr lang="en-US" sz="2900" kern="1200" dirty="0" err="1"/>
            <a:t>gonado-tropins</a:t>
          </a:r>
          <a:endParaRPr lang="en-US" sz="2900" kern="1200" dirty="0"/>
        </a:p>
      </dsp:txBody>
      <dsp:txXfrm>
        <a:off x="3498075" y="1891534"/>
        <a:ext cx="1635870" cy="1636029"/>
      </dsp:txXfrm>
    </dsp:sp>
    <dsp:sp modelId="{85D46946-8145-4461-8348-6C382359D6FE}">
      <dsp:nvSpPr>
        <dsp:cNvPr id="0" name=""/>
        <dsp:cNvSpPr/>
      </dsp:nvSpPr>
      <dsp:spPr>
        <a:xfrm rot="2700000">
          <a:off x="555984" y="1485386"/>
          <a:ext cx="2447894" cy="2447894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7A3B56-9EBC-436C-B940-CC00B350291C}">
      <dsp:nvSpPr>
        <dsp:cNvPr id="0" name=""/>
        <dsp:cNvSpPr/>
      </dsp:nvSpPr>
      <dsp:spPr>
        <a:xfrm>
          <a:off x="634503" y="1564242"/>
          <a:ext cx="2290857" cy="229061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Activation of Pituitary</a:t>
          </a:r>
        </a:p>
      </dsp:txBody>
      <dsp:txXfrm>
        <a:off x="961997" y="1891534"/>
        <a:ext cx="1635870" cy="1636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E3023-9E9B-4C30-9B0F-2DA8364EC37B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12131-D2C6-4EBF-8100-A468A87745F9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FABF6-ECE4-44BD-842A-E19B72568BFC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800" kern="1200"/>
            <a:t>Nutrition</a:t>
          </a:r>
        </a:p>
      </dsp:txBody>
      <dsp:txXfrm>
        <a:off x="75768" y="3053169"/>
        <a:ext cx="3093750" cy="720000"/>
      </dsp:txXfrm>
    </dsp:sp>
    <dsp:sp modelId="{984E9AF2-7298-494A-BF19-FE84721793E8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053CF-167E-4E48-B968-07990F3DB1EB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D187D-FC5B-4F4A-9C3A-319D68445EA7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800" kern="1200"/>
            <a:t>Environment</a:t>
          </a:r>
        </a:p>
      </dsp:txBody>
      <dsp:txXfrm>
        <a:off x="3710925" y="3053169"/>
        <a:ext cx="3093750" cy="720000"/>
      </dsp:txXfrm>
    </dsp:sp>
    <dsp:sp modelId="{059DFE3F-5E3C-4F78-9292-632E39022D74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9E438-7348-4971-A5AE-33E83550A7A6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8F5EB-D634-451B-B5D0-54C796FE116A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800" kern="1200"/>
            <a:t>Genetics</a:t>
          </a:r>
        </a:p>
      </dsp:txBody>
      <dsp:txXfrm>
        <a:off x="7346081" y="3053169"/>
        <a:ext cx="3093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A1A2A-0623-40EE-9AA0-8483477DB983}">
      <dsp:nvSpPr>
        <dsp:cNvPr id="0" name=""/>
        <dsp:cNvSpPr/>
      </dsp:nvSpPr>
      <dsp:spPr>
        <a:xfrm>
          <a:off x="1295940" y="3037713"/>
          <a:ext cx="4100455" cy="67955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9348BC-24FB-47B7-8BFC-C844DBF456AB}">
      <dsp:nvSpPr>
        <dsp:cNvPr id="0" name=""/>
        <dsp:cNvSpPr/>
      </dsp:nvSpPr>
      <dsp:spPr>
        <a:xfrm>
          <a:off x="250769" y="1318251"/>
          <a:ext cx="2220070" cy="17576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Times New Roman" panose="02020603050405020304" pitchFamily="18" charset="0"/>
            </a:rPr>
            <a:t>Development of the breasts (</a:t>
          </a:r>
          <a:r>
            <a:rPr lang="en-US" sz="2600" b="1" i="1" u="none" strike="noStrike" kern="1200" baseline="0" dirty="0">
              <a:latin typeface="Times New Roman" panose="02020603050405020304" pitchFamily="18" charset="0"/>
            </a:rPr>
            <a:t>thelarche)</a:t>
          </a:r>
          <a:endParaRPr lang="en-US" sz="2600" kern="1200" dirty="0"/>
        </a:p>
      </dsp:txBody>
      <dsp:txXfrm>
        <a:off x="336571" y="1404053"/>
        <a:ext cx="2048466" cy="1586064"/>
      </dsp:txXfrm>
    </dsp:sp>
    <dsp:sp modelId="{1EC951F3-E5A5-4639-ACEB-EFE417CCC732}">
      <dsp:nvSpPr>
        <dsp:cNvPr id="0" name=""/>
        <dsp:cNvSpPr/>
      </dsp:nvSpPr>
      <dsp:spPr>
        <a:xfrm>
          <a:off x="2590082" y="1318251"/>
          <a:ext cx="2220070" cy="175766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Arial" panose="020B0604020202020204" pitchFamily="34" charset="0"/>
            </a:rPr>
            <a:t>Appearance of pubic hair (pubarche/ adrenarche)</a:t>
          </a:r>
          <a:endParaRPr lang="en-US" sz="2600" kern="1200" dirty="0"/>
        </a:p>
      </dsp:txBody>
      <dsp:txXfrm>
        <a:off x="2675884" y="1404053"/>
        <a:ext cx="2048466" cy="1586064"/>
      </dsp:txXfrm>
    </dsp:sp>
    <dsp:sp modelId="{F302379D-5DBE-42C6-87E1-FB89D856EA5F}">
      <dsp:nvSpPr>
        <dsp:cNvPr id="0" name=""/>
        <dsp:cNvSpPr/>
      </dsp:nvSpPr>
      <dsp:spPr>
        <a:xfrm>
          <a:off x="4929394" y="1318251"/>
          <a:ext cx="2220070" cy="175766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Arial" panose="020B0604020202020204" pitchFamily="34" charset="0"/>
            </a:rPr>
            <a:t>Appearance of axillary hair </a:t>
          </a:r>
          <a:endParaRPr lang="en-US" sz="2600" kern="1200" dirty="0"/>
        </a:p>
      </dsp:txBody>
      <dsp:txXfrm>
        <a:off x="5015196" y="1404053"/>
        <a:ext cx="2048466" cy="15860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A1A2A-0623-40EE-9AA0-8483477DB983}">
      <dsp:nvSpPr>
        <dsp:cNvPr id="0" name=""/>
        <dsp:cNvSpPr/>
      </dsp:nvSpPr>
      <dsp:spPr>
        <a:xfrm>
          <a:off x="1295940" y="3037713"/>
          <a:ext cx="4100455" cy="67955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9348BC-24FB-47B7-8BFC-C844DBF456AB}">
      <dsp:nvSpPr>
        <dsp:cNvPr id="0" name=""/>
        <dsp:cNvSpPr/>
      </dsp:nvSpPr>
      <dsp:spPr>
        <a:xfrm>
          <a:off x="250769" y="1318251"/>
          <a:ext cx="2220070" cy="17576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Times New Roman" panose="02020603050405020304" pitchFamily="18" charset="0"/>
            </a:rPr>
            <a:t>Development of the breasts (</a:t>
          </a:r>
          <a:r>
            <a:rPr lang="en-US" sz="2600" b="1" i="1" u="none" strike="noStrike" kern="1200" baseline="0" dirty="0">
              <a:latin typeface="Times New Roman" panose="02020603050405020304" pitchFamily="18" charset="0"/>
            </a:rPr>
            <a:t>thelarche)</a:t>
          </a:r>
          <a:endParaRPr lang="en-US" sz="2600" kern="1200" dirty="0"/>
        </a:p>
      </dsp:txBody>
      <dsp:txXfrm>
        <a:off x="336571" y="1404053"/>
        <a:ext cx="2048466" cy="1586064"/>
      </dsp:txXfrm>
    </dsp:sp>
    <dsp:sp modelId="{1EC951F3-E5A5-4639-ACEB-EFE417CCC732}">
      <dsp:nvSpPr>
        <dsp:cNvPr id="0" name=""/>
        <dsp:cNvSpPr/>
      </dsp:nvSpPr>
      <dsp:spPr>
        <a:xfrm>
          <a:off x="2590082" y="1318251"/>
          <a:ext cx="2220070" cy="175766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Arial" panose="020B0604020202020204" pitchFamily="34" charset="0"/>
            </a:rPr>
            <a:t>Appearance of pubic hair (pubarche/ adrenarche)</a:t>
          </a:r>
          <a:endParaRPr lang="en-US" sz="2600" kern="1200" dirty="0"/>
        </a:p>
      </dsp:txBody>
      <dsp:txXfrm>
        <a:off x="2675884" y="1404053"/>
        <a:ext cx="2048466" cy="1586064"/>
      </dsp:txXfrm>
    </dsp:sp>
    <dsp:sp modelId="{F302379D-5DBE-42C6-87E1-FB89D856EA5F}">
      <dsp:nvSpPr>
        <dsp:cNvPr id="0" name=""/>
        <dsp:cNvSpPr/>
      </dsp:nvSpPr>
      <dsp:spPr>
        <a:xfrm>
          <a:off x="4929394" y="1318251"/>
          <a:ext cx="2220070" cy="175766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u="none" strike="noStrike" kern="1200" baseline="0" dirty="0">
              <a:latin typeface="Arial" panose="020B0604020202020204" pitchFamily="34" charset="0"/>
            </a:rPr>
            <a:t>Appearance of axillary hair </a:t>
          </a:r>
          <a:endParaRPr lang="en-US" sz="2600" kern="1200" dirty="0"/>
        </a:p>
      </dsp:txBody>
      <dsp:txXfrm>
        <a:off x="5015196" y="1404053"/>
        <a:ext cx="2048466" cy="15860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26840-F5F1-4790-BD95-0FF4525EE80D}">
      <dsp:nvSpPr>
        <dsp:cNvPr id="0" name=""/>
        <dsp:cNvSpPr/>
      </dsp:nvSpPr>
      <dsp:spPr>
        <a:xfrm>
          <a:off x="3571" y="2084652"/>
          <a:ext cx="3123406" cy="124936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8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300" kern="1200" dirty="0">
              <a:solidFill>
                <a:schemeClr val="bg1"/>
              </a:solidFill>
              <a:latin typeface="Calibri" panose="020F0502020204030204" pitchFamily="34" charset="0"/>
            </a:rPr>
            <a:t>T</a:t>
          </a:r>
          <a:r>
            <a:rPr lang="en-US" sz="2300" b="0" i="0" u="none" strike="noStrike" kern="1200" baseline="0" dirty="0">
              <a:solidFill>
                <a:schemeClr val="bg1"/>
              </a:solidFill>
              <a:latin typeface="Calibri" panose="020F0502020204030204" pitchFamily="34" charset="0"/>
            </a:rPr>
            <a:t>esticular enlargement, starting as early as 9.5 </a:t>
          </a:r>
          <a:r>
            <a:rPr lang="en-US" sz="2300" b="0" i="0" u="none" strike="noStrike" kern="1200" baseline="0" dirty="0" err="1">
              <a:solidFill>
                <a:schemeClr val="bg1"/>
              </a:solidFill>
              <a:latin typeface="Calibri" panose="020F0502020204030204" pitchFamily="34" charset="0"/>
            </a:rPr>
            <a:t>yr</a:t>
          </a:r>
          <a:r>
            <a:rPr lang="en-US" sz="2300" b="0" i="0" u="none" strike="noStrike" kern="1200" baseline="0" dirty="0">
              <a:solidFill>
                <a:schemeClr val="bg1"/>
              </a:solidFill>
              <a:latin typeface="Calibri" panose="020F0502020204030204" pitchFamily="34" charset="0"/>
            </a:rPr>
            <a:t> 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3571" y="2084652"/>
        <a:ext cx="2811066" cy="1249362"/>
      </dsp:txXfrm>
    </dsp:sp>
    <dsp:sp modelId="{8A2A872F-A46A-41A7-BAD5-AEDC552EE44B}">
      <dsp:nvSpPr>
        <dsp:cNvPr id="0" name=""/>
        <dsp:cNvSpPr/>
      </dsp:nvSpPr>
      <dsp:spPr>
        <a:xfrm>
          <a:off x="2502296" y="2084652"/>
          <a:ext cx="3123406" cy="12493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300" kern="1200" dirty="0">
              <a:solidFill>
                <a:schemeClr val="bg1"/>
              </a:solidFill>
              <a:latin typeface="Calibri" panose="020F0502020204030204" pitchFamily="34" charset="0"/>
            </a:rPr>
            <a:t>D</a:t>
          </a:r>
          <a:r>
            <a:rPr lang="en-US" sz="2300" b="0" i="0" u="none" strike="noStrike" kern="1200" baseline="0" dirty="0">
              <a:solidFill>
                <a:schemeClr val="bg1"/>
              </a:solidFill>
              <a:latin typeface="Calibri" panose="020F0502020204030204" pitchFamily="34" charset="0"/>
            </a:rPr>
            <a:t>evelopment of pubic hair 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3126977" y="2084652"/>
        <a:ext cx="1874044" cy="1249362"/>
      </dsp:txXfrm>
    </dsp:sp>
    <dsp:sp modelId="{05B06F25-E4E5-49AB-85B4-7A08227FF975}">
      <dsp:nvSpPr>
        <dsp:cNvPr id="0" name=""/>
        <dsp:cNvSpPr/>
      </dsp:nvSpPr>
      <dsp:spPr>
        <a:xfrm>
          <a:off x="5001021" y="2084652"/>
          <a:ext cx="3123406" cy="12493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61341" rIns="30671" bIns="6134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</a:rPr>
            <a:t>P</a:t>
          </a:r>
          <a:r>
            <a:rPr lang="en-US" sz="2300" b="0" i="0" u="none" strike="noStrike" kern="1200" baseline="0" dirty="0">
              <a:solidFill>
                <a:schemeClr val="bg1"/>
              </a:solidFill>
              <a:latin typeface="Arial" panose="020B0604020202020204" pitchFamily="34" charset="0"/>
            </a:rPr>
            <a:t>enile growth 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5625702" y="2084652"/>
        <a:ext cx="1874044" cy="12493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BBE0A1-1C8B-405B-8C45-263462FDC0A1}">
      <dsp:nvSpPr>
        <dsp:cNvPr id="0" name=""/>
        <dsp:cNvSpPr/>
      </dsp:nvSpPr>
      <dsp:spPr>
        <a:xfrm>
          <a:off x="3364992" y="1912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Lavender or tea tree oil</a:t>
          </a:r>
        </a:p>
      </dsp:txBody>
      <dsp:txXfrm>
        <a:off x="3405805" y="42725"/>
        <a:ext cx="3703990" cy="754434"/>
      </dsp:txXfrm>
    </dsp:sp>
    <dsp:sp modelId="{5E8A9828-FFE0-48A3-BCFF-E9A1F6CDA35A}">
      <dsp:nvSpPr>
        <dsp:cNvPr id="0" name=""/>
        <dsp:cNvSpPr/>
      </dsp:nvSpPr>
      <dsp:spPr>
        <a:xfrm>
          <a:off x="3364992" y="879775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Flame retardants</a:t>
          </a:r>
        </a:p>
      </dsp:txBody>
      <dsp:txXfrm>
        <a:off x="3405805" y="920588"/>
        <a:ext cx="3703990" cy="754434"/>
      </dsp:txXfrm>
    </dsp:sp>
    <dsp:sp modelId="{427392C6-EA69-474A-AA7D-69FE69C57551}">
      <dsp:nvSpPr>
        <dsp:cNvPr id="0" name=""/>
        <dsp:cNvSpPr/>
      </dsp:nvSpPr>
      <dsp:spPr>
        <a:xfrm>
          <a:off x="3364992" y="1757638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Plastics</a:t>
          </a:r>
        </a:p>
      </dsp:txBody>
      <dsp:txXfrm>
        <a:off x="3405805" y="1798451"/>
        <a:ext cx="3703990" cy="754434"/>
      </dsp:txXfrm>
    </dsp:sp>
    <dsp:sp modelId="{471323E0-1712-4906-8E4E-37C5948291AA}">
      <dsp:nvSpPr>
        <dsp:cNvPr id="0" name=""/>
        <dsp:cNvSpPr/>
      </dsp:nvSpPr>
      <dsp:spPr>
        <a:xfrm>
          <a:off x="3364992" y="2635502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Estrogens/progestins/testosterone (creams/gels/ointments)</a:t>
          </a:r>
        </a:p>
      </dsp:txBody>
      <dsp:txXfrm>
        <a:off x="3405805" y="2676315"/>
        <a:ext cx="3703990" cy="754434"/>
      </dsp:txXfrm>
    </dsp:sp>
    <dsp:sp modelId="{3D7DBD90-75F4-4B52-8C0C-C752490B3270}">
      <dsp:nvSpPr>
        <dsp:cNvPr id="0" name=""/>
        <dsp:cNvSpPr/>
      </dsp:nvSpPr>
      <dsp:spPr>
        <a:xfrm>
          <a:off x="3364992" y="3513365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Hair masks made with sheep placenta</a:t>
          </a:r>
        </a:p>
      </dsp:txBody>
      <dsp:txXfrm>
        <a:off x="3405805" y="3554178"/>
        <a:ext cx="3703990" cy="7544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5459E-C895-46E8-B283-48E2187F9AEF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340D9-F046-43C7-8028-1DEB8F539A31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Appearance of pubic and/or underarm hair in girls younger than 8 years or boys younger than 9 years</a:t>
          </a:r>
        </a:p>
      </dsp:txBody>
      <dsp:txXfrm>
        <a:off x="0" y="2703"/>
        <a:ext cx="6900512" cy="1843578"/>
      </dsp:txXfrm>
    </dsp:sp>
    <dsp:sp modelId="{1FE0FC16-2AAA-47E3-9685-EDDA4CAC2E98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ADC30C-E41D-4E4C-9FB6-5DC6A209A543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Adult-type underarm odor, often requiring use of deodorants</a:t>
          </a:r>
        </a:p>
      </dsp:txBody>
      <dsp:txXfrm>
        <a:off x="0" y="1846281"/>
        <a:ext cx="6900512" cy="1843578"/>
      </dsp:txXfrm>
    </dsp:sp>
    <dsp:sp modelId="{395B1473-05ED-49D4-AAAD-CC9058818A7A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EE73A-7C63-46D0-BACB-C9FB56D9122F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Absence of breast development in girls or of genital enlargement in boys (which, if present, often points to the diagnosis of true precocious puberty)</a:t>
          </a:r>
        </a:p>
      </dsp:txBody>
      <dsp:txXfrm>
        <a:off x="0" y="3689859"/>
        <a:ext cx="6900512" cy="18435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E4255-DC85-4F60-8AA7-BF1E7BE0199D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40FFE-98AB-4AB6-9584-6A5455CE39D8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Labs may show higher than normal for age levels of DHEA-S or Androstenedione</a:t>
          </a:r>
        </a:p>
      </dsp:txBody>
      <dsp:txXfrm>
        <a:off x="696297" y="538547"/>
        <a:ext cx="4171627" cy="2590157"/>
      </dsp:txXfrm>
    </dsp:sp>
    <dsp:sp modelId="{EAE69FBB-85CB-43DA-9EF3-EF8E33DE9152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187D8-0645-49DF-ACEF-A736034BA951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17OHP and Testosterone levels should not be elevated</a:t>
          </a:r>
        </a:p>
      </dsp:txBody>
      <dsp:txXfrm>
        <a:off x="5991936" y="538547"/>
        <a:ext cx="4171627" cy="25901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A7579-6905-4EC7-AA79-4524423E2D17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Data suggesting earlier age of menarche linked to earlier age of first sexual experience</a:t>
          </a:r>
        </a:p>
      </dsp:txBody>
      <dsp:txXfrm rot="10800000">
        <a:off x="2365971" y="883"/>
        <a:ext cx="6690570" cy="1209216"/>
      </dsp:txXfrm>
    </dsp:sp>
    <dsp:sp modelId="{CA65FD49-5EDB-49ED-95F9-EC90F0EA67A7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3D0005-344C-4608-AA18-6708465853C2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Earlier age of menarche linked to earlier age of menopause/shorter fertility window as adult</a:t>
          </a:r>
        </a:p>
      </dsp:txBody>
      <dsp:txXfrm rot="10800000">
        <a:off x="2365971" y="1571060"/>
        <a:ext cx="6690570" cy="1209216"/>
      </dsp:txXfrm>
    </dsp:sp>
    <dsp:sp modelId="{C7CCA03F-6C04-4F63-BE2C-33F6DD338FF3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B6FCE-11BC-4AC6-9973-145E314DE450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Possible impact on final adult height (tall for age when young but early completion of linear growth)</a:t>
          </a:r>
        </a:p>
      </dsp:txBody>
      <dsp:txXfrm rot="10800000">
        <a:off x="2365971" y="3141237"/>
        <a:ext cx="6690570" cy="1209216"/>
      </dsp:txXfrm>
    </dsp:sp>
    <dsp:sp modelId="{AAB56125-A425-4229-A6E8-AE33D8BBD486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83C4B-CEF8-49AC-9864-4F8DDEBDB19D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05341-2DF6-4589-8A08-782A2EB2F418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Gonadotropins (LH/FSH) will be elevated (EARLY MORNING LABS)</a:t>
          </a:r>
        </a:p>
      </dsp:txBody>
      <dsp:txXfrm>
        <a:off x="696297" y="538547"/>
        <a:ext cx="4171627" cy="2590157"/>
      </dsp:txXfrm>
    </dsp:sp>
    <dsp:sp modelId="{B9157CAE-1467-40A8-A67E-03E5770157A3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6C9BA-AC78-4EE2-AEB9-08CDECC78DAA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Sex steroids (Estradiol, Testosterone) will be elevated</a:t>
          </a:r>
        </a:p>
      </dsp:txBody>
      <dsp:txXfrm>
        <a:off x="5991936" y="538547"/>
        <a:ext cx="4171627" cy="259015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A46F8-4A95-4454-B02B-BA8237B223DF}">
      <dsp:nvSpPr>
        <dsp:cNvPr id="0" name=""/>
        <dsp:cNvSpPr/>
      </dsp:nvSpPr>
      <dsp:spPr>
        <a:xfrm>
          <a:off x="3364992" y="1735"/>
          <a:ext cx="3785616" cy="7587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Testotoxicosis</a:t>
          </a:r>
        </a:p>
      </dsp:txBody>
      <dsp:txXfrm>
        <a:off x="3402030" y="38773"/>
        <a:ext cx="3711540" cy="684655"/>
      </dsp:txXfrm>
    </dsp:sp>
    <dsp:sp modelId="{4CCBB085-3271-430F-96E5-91179BA5B55E}">
      <dsp:nvSpPr>
        <dsp:cNvPr id="0" name=""/>
        <dsp:cNvSpPr/>
      </dsp:nvSpPr>
      <dsp:spPr>
        <a:xfrm>
          <a:off x="3364992" y="798403"/>
          <a:ext cx="3785616" cy="758731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VanWyk Grumbach Syndrome</a:t>
          </a:r>
        </a:p>
      </dsp:txBody>
      <dsp:txXfrm>
        <a:off x="3402030" y="835441"/>
        <a:ext cx="3711540" cy="684655"/>
      </dsp:txXfrm>
    </dsp:sp>
    <dsp:sp modelId="{5D9237FC-A132-429F-864C-2695E2E972A2}">
      <dsp:nvSpPr>
        <dsp:cNvPr id="0" name=""/>
        <dsp:cNvSpPr/>
      </dsp:nvSpPr>
      <dsp:spPr>
        <a:xfrm>
          <a:off x="3364992" y="1595072"/>
          <a:ext cx="3785616" cy="758731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Premature Ovarian Insufficiency</a:t>
          </a:r>
        </a:p>
      </dsp:txBody>
      <dsp:txXfrm>
        <a:off x="3402030" y="1632110"/>
        <a:ext cx="3711540" cy="684655"/>
      </dsp:txXfrm>
    </dsp:sp>
    <dsp:sp modelId="{C920BB30-7762-4C10-B386-8151F75D52C9}">
      <dsp:nvSpPr>
        <dsp:cNvPr id="0" name=""/>
        <dsp:cNvSpPr/>
      </dsp:nvSpPr>
      <dsp:spPr>
        <a:xfrm>
          <a:off x="3364992" y="2391740"/>
          <a:ext cx="3785616" cy="758731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Kallmann Syndrome</a:t>
          </a:r>
        </a:p>
      </dsp:txBody>
      <dsp:txXfrm>
        <a:off x="3402030" y="2428778"/>
        <a:ext cx="3711540" cy="684655"/>
      </dsp:txXfrm>
    </dsp:sp>
    <dsp:sp modelId="{2DDB12F9-BA9B-473D-8100-87E272CBDABA}">
      <dsp:nvSpPr>
        <dsp:cNvPr id="0" name=""/>
        <dsp:cNvSpPr/>
      </dsp:nvSpPr>
      <dsp:spPr>
        <a:xfrm>
          <a:off x="3364992" y="3188408"/>
          <a:ext cx="3785616" cy="758731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McCune Albright Syndrome</a:t>
          </a:r>
        </a:p>
      </dsp:txBody>
      <dsp:txXfrm>
        <a:off x="3402030" y="3225446"/>
        <a:ext cx="3711540" cy="684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4:51:40.47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1027 24538,'540'-1026'0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4:51:46.74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24513,'2439'0'0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CAED5-D5BF-97B5-DB3E-6AD44534C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0C200-E81E-ABA9-56EF-DBB9CDF18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45A5F-4871-4ED5-8B21-E3B90311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7E6CC-C0F3-9E06-21AD-E5C85F36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FE7C2-CCDE-84F5-130B-4772EF3E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9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A88BA-404A-425B-847B-FBDFF0FC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1CE8C-A51B-1FCA-F91F-A1E3C1D22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9B8DE-7B62-2DC5-D4EF-74C92B6C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54976-7380-98FE-3A5B-81DDAA875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7755E-A90E-A2BB-E163-0FA60A97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2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0C436-E278-040F-9AD0-896093AA3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E07AA-85B6-D463-6B96-96B5124FB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F65BA-AAC8-AA6E-C42D-620576FDD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B205-6BB4-A1D4-DE20-3B38018F5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59DE1-3024-A917-715E-F66E9746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8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0BD1-79EB-E6CE-4C29-D8193D3D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32AB9-E9F8-CEA9-BADB-DDBFA7B25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158B0-F076-F35A-6912-22151C6A5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04D27-362F-43F5-D14A-F90EB1B3C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7E7B7-4333-26E6-2DE8-3D176F6D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D7B62-3308-1118-16D1-FC495E72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0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E45E8-3A0F-59A0-57B5-30C142E7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4474D-564E-B0B7-FC43-B81E5072A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38603-F108-BF81-5615-933D961E4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60154-50A4-0E11-8C91-C806FBD7E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91A00-EEF9-9ED0-F185-4A2E2BA75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9DDC4C-4BC3-3EE4-38D8-CB7DC98A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A1AA24-0607-CB72-CEF9-C8EE012E3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21B8BE-43DC-21B6-4AFE-6DC0EE781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08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BF3A-4DCB-3240-91C8-101EFFFD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E059C6-1684-3CFF-D6CA-243516A47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F1F44-D7C6-F235-9E8F-4112D1AB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DB08A3-267F-F060-AD3B-1A799A5C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3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8ED68-DF19-8AEB-6091-FB7261DCB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13807-3765-B0F9-638F-7F591642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85274-B8FD-D360-B7F7-B0108486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8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30E6-ADAA-F396-28AC-D9DC55CD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852F7-3249-B576-40AE-B3764A0E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CFA52-8ED8-7346-991F-55C282C0B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61661-8FD8-08E7-853D-936A50D2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0F4B7-DCE3-BE04-56E1-B017D479F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3FAE7-AA1C-C127-B669-C9A0B475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4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B04AB-A81F-EF6B-22A5-70CAAFC71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061F53-35AB-8291-63EE-C7C98088DD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1ABC4-3263-4079-EC52-AA5AFA0BC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B0046-8C6A-99BB-5AAE-40D1050D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2CA95-4093-3E74-4ECF-ABAEA0D4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02305-D95A-968C-C10B-CD99765F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2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13A29-0964-978C-D504-A71D5994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92B3F-BA6F-33AB-5F96-9BA1EEAD3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3DD3B-B2D0-D43D-A250-FDBE93FEE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70A89-7DD3-5740-98D7-976AA9BEF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2B02F-12C3-CD74-05F0-E28E53B90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9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A2BC6C-DDB0-8D9C-E1D7-98A23BFE37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83F84-79DC-2BE4-23F5-7F2380787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C4129-F46C-A287-99A5-29A9E6EC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B4B5F-06D8-F908-6F40-26BE1A3C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07902-90F2-C8AD-0653-84DECC72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65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E9FF-25C4-3324-165B-88D6A4D6C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>
            <a:normAutofit/>
          </a:bodyPr>
          <a:lstStyle>
            <a:lvl1pPr algn="ctr">
              <a:defRPr sz="6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A0264-BDAB-E1B6-227E-8AA2192CD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084F9-206A-C6BF-9B2B-7862B2FE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B9279-1124-DC90-005E-046836724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5ED8D-06CD-6B0C-1D59-8AFAC22E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20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C1E58-4C6C-C997-C011-E661BCBC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7CF78-EE08-C6F5-B481-B4A0A9CED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65DD1-FA59-D075-7C9B-5CDEB79D0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37675-6C28-475A-1274-7C2E4F61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45879-7B6A-76F4-31F8-980375CE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92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756A-E234-BAED-B790-418BF723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BAEFD-DDCD-34BD-8C22-6A088519E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F76E1-8F3F-FA68-72DC-6F889A8B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22228-67D9-785D-F693-5CD6C1F1C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1F6C1-F263-A95A-13DF-3A4CF4F9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0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51B59-F040-A54A-5019-A7D6BEF2E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5E980-F2F4-3C34-5374-45A44E3C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52FB5-9F0E-DD15-6E88-29F57458F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28129-AB37-FF85-4FF8-4F03F3D0C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290A8-2168-87C6-9955-44CC3ED6C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D0631-DEE7-A8F4-6C98-701F0AE1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41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06E7-8A2B-BCD2-B466-E68D6E319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023E1-2F9A-DF83-BFAF-F4A35728C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3BA5D-A707-4BB6-B1E7-A0F62E2B7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E7F053-099C-466C-8F27-28FC96AE6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98845-624E-169F-6826-12239D62A3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C3ECF8-9E1D-7EBB-C443-AE9C35A1F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AC2190-2CD8-6A60-A3BD-FD1B677E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6A3A0-E977-3F76-D23B-6AC00A54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4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E1696-A2A4-5C6E-7675-CD47CD02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40297F-88C2-CB0D-5A39-B6D68891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A34B7B-DCEF-CE99-3F0A-3EE57A9B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9E628-CA66-6F30-D0EA-58C902DC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13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4A1F8C-5492-2BE3-DD71-BF2879085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0BD20-C482-35E4-9827-0BBC279AB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EFFD7-8B70-D2EC-5E7F-91FF97C8E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55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E369F-7B7E-45BF-D707-1ECA1C2D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48C1C-F63E-00CE-B216-DA21A1B8C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C4684-7960-FE0F-22ED-860143BFA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603344-FB77-64A8-98B8-FF9C86341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C9B12-3E2D-C8D1-ED11-C0AD0428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5C9A8-079A-F383-8A34-EF9DE441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36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BEE1-A766-C063-68AC-024BFFCE3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D7DDF2-778D-0E76-3E35-EAAEEC30AA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5A115-A071-C429-BB3B-F5006780E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CED46-B469-8D04-7CE2-B794150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0FF39-DDCF-7A57-243B-25755F64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AD15B-5D06-E9C4-DA32-95602E19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69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9E72-34A7-DE44-8427-FDDEE51D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C3032F-29B3-57CD-0F73-319673189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28DE0-B8C2-B0A2-9FE8-0F016BCB8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36E33-2E24-AFE3-5900-DA38E829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24058-891E-A265-04E0-C1F90438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58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C112B8-B4F1-4473-CAB4-84580754E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37A1A-3E65-6A73-916A-73569F98E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2A300-9AAF-AC30-B391-BA28DAC7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FD9B8-2894-5855-39B5-C18FCBBC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1EC5D-2EDB-C818-4448-1D8ADB491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28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34833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38FAF8-786F-7C4F-9F1B-B820815E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14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676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>
            <a:extLst>
              <a:ext uri="{FF2B5EF4-FFF2-40B4-BE49-F238E27FC236}">
                <a16:creationId xmlns:a16="http://schemas.microsoft.com/office/drawing/2014/main" id="{05CBD2CC-B0BF-014A-9086-844CF5C30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33B6938-B3F8-894F-AEFC-AE8AE5B99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98485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7803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>
            <a:extLst>
              <a:ext uri="{FF2B5EF4-FFF2-40B4-BE49-F238E27FC236}">
                <a16:creationId xmlns:a16="http://schemas.microsoft.com/office/drawing/2014/main" id="{05CBD2CC-B0BF-014A-9086-844CF5C30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33B6938-B3F8-894F-AEFC-AE8AE5B99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623711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7049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>
            <a:extLst>
              <a:ext uri="{FF2B5EF4-FFF2-40B4-BE49-F238E27FC236}">
                <a16:creationId xmlns:a16="http://schemas.microsoft.com/office/drawing/2014/main" id="{05CBD2CC-B0BF-014A-9086-844CF5C30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33B6938-B3F8-894F-AEFC-AE8AE5B99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7015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14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>
            <a:extLst>
              <a:ext uri="{FF2B5EF4-FFF2-40B4-BE49-F238E27FC236}">
                <a16:creationId xmlns:a16="http://schemas.microsoft.com/office/drawing/2014/main" id="{64B37CB2-B3B7-A441-A8D0-FA38AADBD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EFCC1-8DF3-4645-8FBB-43C7F6DB7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408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5212701" y="2040294"/>
            <a:ext cx="6220408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5212701" y="4130351"/>
            <a:ext cx="6344816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61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3" y="2040294"/>
            <a:ext cx="10935477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935477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7980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854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2" y="2040294"/>
            <a:ext cx="10674220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674219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00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3" y="2040294"/>
            <a:ext cx="10935477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935477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7980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8342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2" y="2040294"/>
            <a:ext cx="10674220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674219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4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3" y="2040294"/>
            <a:ext cx="10935477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935477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7980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993964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348342" y="2040294"/>
            <a:ext cx="10674220" cy="2090057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4267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348343" y="4130351"/>
            <a:ext cx="10674219" cy="10248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678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09585" indent="0">
              <a:buNone/>
              <a:defRPr sz="2133">
                <a:solidFill>
                  <a:schemeClr val="bg2">
                    <a:lumMod val="10000"/>
                  </a:schemeClr>
                </a:solidFill>
                <a:latin typeface="+mn-lt"/>
              </a:defRPr>
            </a:lvl2pPr>
            <a:lvl3pPr marL="1219170" indent="0">
              <a:buNone/>
              <a:defRPr sz="2133">
                <a:solidFill>
                  <a:schemeClr val="bg2">
                    <a:lumMod val="10000"/>
                  </a:schemeClr>
                </a:solidFill>
                <a:latin typeface="+mn-lt"/>
              </a:defRPr>
            </a:lvl3pPr>
            <a:lvl4pPr marL="1828754" indent="0">
              <a:buNone/>
              <a:defRPr sz="2133">
                <a:solidFill>
                  <a:schemeClr val="bg2">
                    <a:lumMod val="10000"/>
                  </a:schemeClr>
                </a:solidFill>
                <a:latin typeface="+mn-lt"/>
              </a:defRPr>
            </a:lvl4pPr>
            <a:lvl5pPr marL="2438339" indent="0">
              <a:buNone/>
              <a:defRPr sz="2133">
                <a:solidFill>
                  <a:schemeClr val="bg2">
                    <a:lumMod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34833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38FAF8-786F-7C4F-9F1B-B820815E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836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2"/>
            <a:ext cx="10972800" cy="4097692"/>
          </a:xfrm>
          <a:prstGeom prst="rect">
            <a:avLst/>
          </a:prstGeom>
        </p:spPr>
        <p:txBody>
          <a:bodyPr numCol="2"/>
          <a:lstStyle>
            <a:lvl1pPr marL="0" indent="0">
              <a:buNone/>
              <a:defRPr sz="2133" b="0" i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1867">
                <a:solidFill>
                  <a:schemeClr val="bg2">
                    <a:lumMod val="10000"/>
                  </a:schemeClr>
                </a:solidFill>
              </a:defRPr>
            </a:lvl2pPr>
            <a:lvl3pPr marL="1219170" indent="0">
              <a:buNone/>
              <a:defRPr sz="1867">
                <a:solidFill>
                  <a:schemeClr val="bg2">
                    <a:lumMod val="10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bg2">
                    <a:lumMod val="10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Column one</a:t>
            </a:r>
          </a:p>
          <a:p>
            <a:pPr lvl="0"/>
            <a:br>
              <a:rPr lang="en-US"/>
            </a:b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Column Two</a:t>
            </a:r>
          </a:p>
          <a:p>
            <a:pPr lvl="4"/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34833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A38FAF8-786F-7C4F-9F1B-B820815E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13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0">
            <a:extLst>
              <a:ext uri="{FF2B5EF4-FFF2-40B4-BE49-F238E27FC236}">
                <a16:creationId xmlns:a16="http://schemas.microsoft.com/office/drawing/2014/main" id="{2DB4DFAC-4146-9147-B453-01902AF6B6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2189584"/>
            <a:ext cx="7004180" cy="245084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r">
              <a:defRPr sz="4000" b="1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0231592-2D4D-4748-BC82-5C577FE38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200" y="2189584"/>
            <a:ext cx="4636800" cy="245084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Montserrat" pitchFamily="2" charset="77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34896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733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F6749880-22E3-E648-BE74-21906CE8B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F056F93-C546-2C4D-AF8C-AAD52D205F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31357850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>
            <a:normAutofit/>
          </a:bodyPr>
          <a:lstStyle>
            <a:lvl1pPr algn="l">
              <a:defRPr sz="3733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185"/>
            <a:ext cx="10363200" cy="1500716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bg2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FACBE1C3-56AD-574E-A763-9273BB793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42C3711B-AFD3-0F42-B87A-73734A3C99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18351311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2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5934"/>
            <a:ext cx="5389033" cy="3949700"/>
          </a:xfrm>
        </p:spPr>
        <p:txBody>
          <a:bodyPr>
            <a:norm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732F9EE6-EB8D-2148-9DD1-3151E715DD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F61BDA89-341A-7843-A005-B43B07917E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3231834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26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C0D27B21-F11F-9C41-BA59-7CEFD6ACB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BD7FE232-AE01-EB4F-9A80-33A11AE936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4039733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C8300E84-36DC-3B48-9CFD-45EA232B32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41032438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2"/>
            <a:ext cx="4011084" cy="116204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258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05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D2E8931-3A01-2147-9103-5FA478F01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5809C53E-2E11-CE40-9BDC-FC59BE6A1F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15662161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EB86296-5868-8D40-941D-A7E6C6A94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73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23088ACA-6532-5B47-9D60-7AF590FE30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1D4B16B4-8760-F842-8968-A2F35F8A45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8" y="6412800"/>
            <a:ext cx="3253783" cy="435600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Department Name Here</a:t>
            </a:r>
          </a:p>
        </p:txBody>
      </p:sp>
    </p:spTree>
    <p:extLst>
      <p:ext uri="{BB962C8B-B14F-4D97-AF65-F5344CB8AC3E}">
        <p14:creationId xmlns:p14="http://schemas.microsoft.com/office/powerpoint/2010/main" val="429276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8.jp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7897C8-7E1B-0EE4-B32E-36887BE8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B1A77-0161-5661-A050-54625726B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C693A-750F-B35B-5F1F-E9B6A31D8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68484-EA1E-4402-B3A5-356594C799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A5871-4786-19C9-8D35-B6BE0948A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7E05-B0FA-9A26-CDBA-56DAE6991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F0F7B-51C1-4AD0-97FF-AEECC9FF6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CC5F1-C9C2-6908-FF1F-D6EBC6C86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40DD5-95CF-7FCE-847A-056AB5C81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A153A-61DC-4298-8041-110121FFF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A4A8-AB62-C64B-8EC7-1A266786C42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8C2E4-92A7-0171-A48B-4719295F0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901DE-1EB8-E7C9-7F00-33AD311AD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93617-6B15-2146-B957-8121A5274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3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65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sldNum="0" hdr="0" ftr="0" dt="0"/>
  <p:txStyles>
    <p:titleStyle>
      <a:lvl1pPr algn="ctr" defTabSz="609585" rtl="0" eaLnBrk="1" latinLnBrk="0" hangingPunct="1">
        <a:spcBef>
          <a:spcPct val="0"/>
        </a:spcBef>
        <a:buNone/>
        <a:defRPr sz="4267" b="1" kern="1200">
          <a:solidFill>
            <a:srgbClr val="FFFFFF"/>
          </a:solidFill>
          <a:latin typeface="Montserrat" pitchFamily="2" charset="77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rgbClr val="FFFFFF"/>
          </a:solidFill>
          <a:latin typeface="Catamaran" pitchFamily="2" charset="77"/>
          <a:ea typeface="+mn-ea"/>
          <a:cs typeface="Catamaran" pitchFamily="2" charset="77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rgbClr val="FFFFFF"/>
          </a:solidFill>
          <a:latin typeface="Catamaran" pitchFamily="2" charset="77"/>
          <a:ea typeface="+mn-ea"/>
          <a:cs typeface="Catamaran" pitchFamily="2" charset="77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Catamaran" pitchFamily="2" charset="77"/>
          <a:ea typeface="+mn-ea"/>
          <a:cs typeface="Catamaran" pitchFamily="2" charset="77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rgbClr val="FFFFFF"/>
          </a:solidFill>
          <a:latin typeface="Catamaran" pitchFamily="2" charset="77"/>
          <a:ea typeface="+mn-ea"/>
          <a:cs typeface="Catamaran" pitchFamily="2" charset="77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rgbClr val="FFFFFF"/>
          </a:solidFill>
          <a:latin typeface="Catamaran" pitchFamily="2" charset="77"/>
          <a:ea typeface="+mn-ea"/>
          <a:cs typeface="Catamaran" pitchFamily="2" charset="77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nimhut.com/photography/female-models-support-armpit-hair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eepngimg.com/png/75500-movie-smiley-hijab-the-android-emoji" TargetMode="External"/><Relationship Id="rId5" Type="http://schemas.openxmlformats.org/officeDocument/2006/relationships/image" Target="../media/image35.png"/><Relationship Id="rId4" Type="http://schemas.openxmlformats.org/officeDocument/2006/relationships/hyperlink" Target="https://creativecommons.org/licenses/by-nc-sa/3.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0.png"/><Relationship Id="rId7" Type="http://schemas.openxmlformats.org/officeDocument/2006/relationships/customXml" Target="../ink/ink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hyperlink" Target="https://www.rawpixel.com/search/human%20biology%20anatomy%20background" TargetMode="External"/><Relationship Id="rId10" Type="http://schemas.openxmlformats.org/officeDocument/2006/relationships/image" Target="../media/image43.png"/><Relationship Id="rId4" Type="http://schemas.microsoft.com/office/2007/relationships/hdphoto" Target="../media/hdphoto1.wdp"/><Relationship Id="rId9" Type="http://schemas.openxmlformats.org/officeDocument/2006/relationships/customXml" Target="../ink/ink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AA520-B063-D2E5-E445-545A8EF9D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22091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Puberty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EC305-B12F-4489-8677-59F306C22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425781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Jennifer Badik, MD</a:t>
            </a:r>
          </a:p>
          <a:p>
            <a:pPr algn="l"/>
            <a:r>
              <a:rPr lang="en-US" dirty="0"/>
              <a:t>Pediatric Endocrinology</a:t>
            </a:r>
          </a:p>
          <a:p>
            <a:pPr algn="l"/>
            <a:r>
              <a:rPr lang="en-US" dirty="0"/>
              <a:t>UPMC Children’s Services, Lemoyne</a:t>
            </a:r>
          </a:p>
          <a:p>
            <a:pPr algn="l"/>
            <a:r>
              <a:rPr lang="en-US" dirty="0"/>
              <a:t>(717) 988-0090</a:t>
            </a:r>
          </a:p>
          <a:p>
            <a:pPr algn="l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4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F7965-79F7-E66F-49DE-D1D07DAD9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 have no disclosures</a:t>
            </a:r>
          </a:p>
        </p:txBody>
      </p:sp>
    </p:spTree>
    <p:extLst>
      <p:ext uri="{BB962C8B-B14F-4D97-AF65-F5344CB8AC3E}">
        <p14:creationId xmlns:p14="http://schemas.microsoft.com/office/powerpoint/2010/main" val="274444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otted flower growth progression">
            <a:extLst>
              <a:ext uri="{FF2B5EF4-FFF2-40B4-BE49-F238E27FC236}">
                <a16:creationId xmlns:a16="http://schemas.microsoft.com/office/drawing/2014/main" id="{0E67EEAC-8373-CE88-BC7F-A3B41F8E1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148BBD-9414-8A71-8AD0-A45FCEA77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What is Puberty?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F77A7-DF89-70D2-7EB2-4EF360822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Series of biochemical/hormonal changes</a:t>
            </a:r>
          </a:p>
          <a:p>
            <a:r>
              <a:rPr lang="en-US" sz="2000"/>
              <a:t>Transition from juvenile to adolescent/adult body</a:t>
            </a:r>
          </a:p>
        </p:txBody>
      </p:sp>
    </p:spTree>
    <p:extLst>
      <p:ext uri="{BB962C8B-B14F-4D97-AF65-F5344CB8AC3E}">
        <p14:creationId xmlns:p14="http://schemas.microsoft.com/office/powerpoint/2010/main" val="399711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EAB5B-7463-B9FB-AEFD-EB54D6310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Initiating Pubertal Development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569A785-1397-920E-3B0E-031A3FE062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0656655"/>
              </p:ext>
            </p:extLst>
          </p:nvPr>
        </p:nvGraphicFramePr>
        <p:xfrm>
          <a:off x="167240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2AAAA8B-DDC9-AA9C-36DF-D696FD95F88F}"/>
              </a:ext>
            </a:extLst>
          </p:cNvPr>
          <p:cNvSpPr/>
          <p:nvPr/>
        </p:nvSpPr>
        <p:spPr>
          <a:xfrm>
            <a:off x="4334107" y="5083811"/>
            <a:ext cx="3523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Adrenarche</a:t>
            </a:r>
          </a:p>
        </p:txBody>
      </p:sp>
    </p:spTree>
    <p:extLst>
      <p:ext uri="{BB962C8B-B14F-4D97-AF65-F5344CB8AC3E}">
        <p14:creationId xmlns:p14="http://schemas.microsoft.com/office/powerpoint/2010/main" val="187129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C1F87-0148-C560-BD04-31870706D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3EB1-C5AA-108F-2CE5-0ED3C923F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Initiating Pubertal Development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1C0358E-58E3-CD87-8BC0-277B6096B6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888144"/>
              </p:ext>
            </p:extLst>
          </p:nvPr>
        </p:nvGraphicFramePr>
        <p:xfrm>
          <a:off x="1672404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EA0FF8C-0EF2-F24D-92D0-35B87C450D71}"/>
              </a:ext>
            </a:extLst>
          </p:cNvPr>
          <p:cNvSpPr/>
          <p:nvPr/>
        </p:nvSpPr>
        <p:spPr>
          <a:xfrm>
            <a:off x="4260499" y="5083811"/>
            <a:ext cx="3671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Gonadarche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20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D70739-8ECB-56E7-1592-D55655A7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Factors Initiating Pubertal Development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1FC7F1D-E441-3435-F8DE-7690B94AB6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8876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89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A016AD-490A-B6A5-E5AB-EAEF823DF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Female Puberty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irl sitting on chair">
            <a:extLst>
              <a:ext uri="{FF2B5EF4-FFF2-40B4-BE49-F238E27FC236}">
                <a16:creationId xmlns:a16="http://schemas.microsoft.com/office/drawing/2014/main" id="{D90AA04C-D435-32F1-8C61-AF731628D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6648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4520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68EA32F-A9A1-212B-D551-8516BF7F8B91}"/>
              </a:ext>
            </a:extLst>
          </p:cNvPr>
          <p:cNvSpPr txBox="1"/>
          <p:nvPr/>
        </p:nvSpPr>
        <p:spPr>
          <a:xfrm>
            <a:off x="1359673" y="2111078"/>
            <a:ext cx="90856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 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2A34C-9EA0-F83D-4D40-6764B6AD70F7}"/>
              </a:ext>
            </a:extLst>
          </p:cNvPr>
          <p:cNvSpPr txBox="1"/>
          <p:nvPr/>
        </p:nvSpPr>
        <p:spPr>
          <a:xfrm>
            <a:off x="1083738" y="292216"/>
            <a:ext cx="967444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0" u="none" strike="noStrike" baseline="0">
                <a:solidFill>
                  <a:srgbClr val="000000"/>
                </a:solidFill>
                <a:latin typeface="Comic Sans MS" panose="030F0702030302020204" pitchFamily="66" charset="0"/>
              </a:rPr>
              <a:t>Female Secondary sex characteristics</a:t>
            </a:r>
          </a:p>
          <a:p>
            <a:endParaRPr lang="en-US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0955899-D373-D6F7-9A46-1E4B31EFD5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205566"/>
              </p:ext>
            </p:extLst>
          </p:nvPr>
        </p:nvGraphicFramePr>
        <p:xfrm>
          <a:off x="2395882" y="4687"/>
          <a:ext cx="7400235" cy="4394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A12AB7C-3BF3-1F97-7786-4D9D521A23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903790"/>
              </p:ext>
            </p:extLst>
          </p:nvPr>
        </p:nvGraphicFramePr>
        <p:xfrm>
          <a:off x="2395881" y="2941384"/>
          <a:ext cx="7400235" cy="4394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2535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DD42EB-7EE2-BA7C-B9A7-96799F55A929}"/>
              </a:ext>
            </a:extLst>
          </p:cNvPr>
          <p:cNvSpPr txBox="1"/>
          <p:nvPr/>
        </p:nvSpPr>
        <p:spPr>
          <a:xfrm>
            <a:off x="671331" y="2523627"/>
            <a:ext cx="105155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Normal female puberty timing includes development of secondary </a:t>
            </a:r>
          </a:p>
          <a:p>
            <a:r>
              <a:rPr lang="en-US" sz="2800" dirty="0"/>
              <a:t>sexual characteristics by age 13 AND menses by age 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B34D8-90F2-097C-30A9-C5A2DCC78FB6}"/>
              </a:ext>
            </a:extLst>
          </p:cNvPr>
          <p:cNvSpPr txBox="1"/>
          <p:nvPr/>
        </p:nvSpPr>
        <p:spPr>
          <a:xfrm>
            <a:off x="671331" y="3740929"/>
            <a:ext cx="108329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Anticipate MENARCHE (onset of periods) 2-3 years from onset of THELARCHE.</a:t>
            </a:r>
          </a:p>
          <a:p>
            <a:endParaRPr lang="en-US" sz="2800" dirty="0"/>
          </a:p>
          <a:p>
            <a:r>
              <a:rPr lang="en-US" sz="2800" dirty="0"/>
              <a:t>PUBARCHE/Adrenarche DOES NOT predict onset of menses.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DF6D3D4-60DD-77D5-233B-06B11826C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Female puberty</a:t>
            </a:r>
          </a:p>
        </p:txBody>
      </p:sp>
    </p:spTree>
    <p:extLst>
      <p:ext uri="{BB962C8B-B14F-4D97-AF65-F5344CB8AC3E}">
        <p14:creationId xmlns:p14="http://schemas.microsoft.com/office/powerpoint/2010/main" val="1414317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DB624E-AFC7-C67B-B04B-BCD566E6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Female Tanner Staging BREASTS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EFE0C1-60C5-7E63-F194-CB89C1867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3540" y="0"/>
            <a:ext cx="5546034" cy="70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31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DD1B8-AC30-427F-8B5D-F93032B2D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Female Tanner Staging Pubic Hair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BDD9B7-35C1-E83D-B234-05CD11E12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0800" y="-82839"/>
            <a:ext cx="4807060" cy="717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7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61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A41B8-718C-63E0-C356-4B76E4AB8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Developmental Milestones Female Puberty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749531-A75E-D402-0716-3B914DBC2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5418"/>
          <a:stretch>
            <a:fillRect/>
          </a:stretch>
        </p:blipFill>
        <p:spPr>
          <a:xfrm>
            <a:off x="6323159" y="171162"/>
            <a:ext cx="3726438" cy="6686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8E26A8-F432-707D-7CF0-6243C12BC18A}"/>
              </a:ext>
            </a:extLst>
          </p:cNvPr>
          <p:cNvSpPr txBox="1"/>
          <p:nvPr/>
        </p:nvSpPr>
        <p:spPr>
          <a:xfrm>
            <a:off x="324385" y="5763508"/>
            <a:ext cx="4596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Merck Manual: </a:t>
            </a:r>
            <a:r>
              <a:rPr lang="en-US" sz="1800" b="1" dirty="0"/>
              <a:t>Milestones in Sexual Development for Girls and Boys</a:t>
            </a:r>
            <a:br>
              <a:rPr lang="en-US" sz="1800" b="1" dirty="0"/>
            </a:br>
            <a:r>
              <a:rPr lang="en-US" sz="18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7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ortrait of boy">
            <a:extLst>
              <a:ext uri="{FF2B5EF4-FFF2-40B4-BE49-F238E27FC236}">
                <a16:creationId xmlns:a16="http://schemas.microsoft.com/office/drawing/2014/main" id="{9EE0DD81-E648-256F-49EF-55BFB1F79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315" b="-1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A016AD-490A-B6A5-E5AB-EAEF823DF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Male Puberty</a:t>
            </a:r>
          </a:p>
        </p:txBody>
      </p:sp>
    </p:spTree>
    <p:extLst>
      <p:ext uri="{BB962C8B-B14F-4D97-AF65-F5344CB8AC3E}">
        <p14:creationId xmlns:p14="http://schemas.microsoft.com/office/powerpoint/2010/main" val="1526652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8ADC-845F-63D5-FA90-BA11D2E3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Male Secondary Sex Characteristics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5F5BF-B93A-5A18-26D7-BE5685913191}"/>
              </a:ext>
            </a:extLst>
          </p:cNvPr>
          <p:cNvSpPr txBox="1"/>
          <p:nvPr/>
        </p:nvSpPr>
        <p:spPr>
          <a:xfrm>
            <a:off x="288235" y="3429000"/>
            <a:ext cx="106431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Normal male puberty timing includes development of secondary sexual </a:t>
            </a:r>
          </a:p>
          <a:p>
            <a:r>
              <a:rPr lang="en-US" sz="2800" dirty="0"/>
              <a:t>characteristics by age 14-15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42B3D-E379-1C21-2767-E82CE0D81FD2}"/>
              </a:ext>
            </a:extLst>
          </p:cNvPr>
          <p:cNvSpPr txBox="1"/>
          <p:nvPr/>
        </p:nvSpPr>
        <p:spPr>
          <a:xfrm>
            <a:off x="114812" y="4611231"/>
            <a:ext cx="1150314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Male Gynecomastia (breast growth) is NORMAL from ~age 13-16 due to </a:t>
            </a:r>
          </a:p>
          <a:p>
            <a:r>
              <a:rPr lang="en-US" sz="2800" dirty="0"/>
              <a:t>increased estrogen levels. It usually resolves spontaneously by age 18. </a:t>
            </a:r>
          </a:p>
          <a:p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Persistence past age 18 or PENDULOUS breasts that continue to grow past </a:t>
            </a:r>
          </a:p>
          <a:p>
            <a:r>
              <a:rPr lang="en-US" sz="2800" dirty="0"/>
              <a:t>age 16 should be referred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09B2065-2E7E-CFA5-1F03-F7FA5021C1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685256"/>
              </p:ext>
            </p:extLst>
          </p:nvPr>
        </p:nvGraphicFramePr>
        <p:xfrm>
          <a:off x="1879002" y="-4625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6700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DD1B8-AC30-427F-8B5D-F93032B2D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8" y="-373712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ale Tanner Staging</a:t>
            </a:r>
          </a:p>
        </p:txBody>
      </p:sp>
      <p:pic>
        <p:nvPicPr>
          <p:cNvPr id="7" name="Content Placeholder 6" descr="A diagram of a person's body&#10;&#10;Description automatically generated">
            <a:extLst>
              <a:ext uri="{FF2B5EF4-FFF2-40B4-BE49-F238E27FC236}">
                <a16:creationId xmlns:a16="http://schemas.microsoft.com/office/drawing/2014/main" id="{859290FF-F893-AAED-64A1-7247430C1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455" y="-126547"/>
            <a:ext cx="4656638" cy="7137276"/>
          </a:xfr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D5B7913-5E9F-1423-7613-36D80C70C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07" y="4124738"/>
            <a:ext cx="3844733" cy="25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1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60D79-0C4E-416C-43A3-9CBD5672F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3E7FAC09-FEBA-DFF7-572F-3E2B2AEDF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661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E17C0-02E7-DFF9-4A14-D549359A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Developmental Milestones </a:t>
            </a:r>
            <a:r>
              <a:rPr lang="en-US" sz="3200" dirty="0">
                <a:solidFill>
                  <a:srgbClr val="FFFFFF"/>
                </a:solidFill>
              </a:rPr>
              <a:t>Male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Puberty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AF5B5C-C1D3-4C3F-7497-B233C88175F2}"/>
              </a:ext>
            </a:extLst>
          </p:cNvPr>
          <p:cNvSpPr txBox="1"/>
          <p:nvPr/>
        </p:nvSpPr>
        <p:spPr>
          <a:xfrm>
            <a:off x="324385" y="5763508"/>
            <a:ext cx="4596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Merck Manual: </a:t>
            </a:r>
            <a:r>
              <a:rPr lang="en-US" sz="1800" b="1" dirty="0"/>
              <a:t>Milestones in Sexual Development for Girls and Boys</a:t>
            </a:r>
            <a:br>
              <a:rPr lang="en-US" sz="1800" b="1" dirty="0"/>
            </a:br>
            <a:r>
              <a:rPr lang="en-US" sz="1800" dirty="0"/>
              <a:t> </a:t>
            </a:r>
            <a:endParaRPr lang="en-US" dirty="0"/>
          </a:p>
        </p:txBody>
      </p:sp>
      <p:pic>
        <p:nvPicPr>
          <p:cNvPr id="3" name="Content Placeholder 4" descr="A comparison of age and age in years">
            <a:extLst>
              <a:ext uri="{FF2B5EF4-FFF2-40B4-BE49-F238E27FC236}">
                <a16:creationId xmlns:a16="http://schemas.microsoft.com/office/drawing/2014/main" id="{B95A1DD7-3BD0-F820-1BBA-089A5EE57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5" r="4178"/>
          <a:stretch>
            <a:fillRect/>
          </a:stretch>
        </p:blipFill>
        <p:spPr>
          <a:xfrm>
            <a:off x="5933326" y="171162"/>
            <a:ext cx="3981236" cy="643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9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0C4B75-E7E2-ADF3-4B98-D56498C8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409" y="895483"/>
            <a:ext cx="5786232" cy="3011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Puberty Concerns</a:t>
            </a:r>
          </a:p>
        </p:txBody>
      </p:sp>
      <p:sp>
        <p:nvSpPr>
          <p:cNvPr id="38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98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C9A6E94-1F80-2A71-3E6C-53EECCE8B70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88000"/>
          </a:blip>
          <a:srcRect t="1150" b="1458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CFAB32-9957-3D3F-BF1E-950FD159D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Environmental Exposures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702AF8C-F536-840F-510C-97373116CD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7172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4916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EB22D-E39B-9357-D4D5-B4103F01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Toddler Thelarche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75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EBE8E4-071D-9CFF-F57B-8A4366E3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Toddler Thelarche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1F477-54CC-403C-EEE2-7362F92A1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Autofit/>
          </a:bodyPr>
          <a:lstStyle/>
          <a:p>
            <a:r>
              <a:rPr lang="en-US" sz="2400" dirty="0"/>
              <a:t>Girls develop a small amount of breast tissue (typically 1” or less across), typically before the age of 3 years. </a:t>
            </a:r>
          </a:p>
          <a:p>
            <a:endParaRPr lang="en-US" sz="2400" dirty="0"/>
          </a:p>
          <a:p>
            <a:r>
              <a:rPr lang="en-US" sz="2400" dirty="0"/>
              <a:t>The breasts do not get larger, and the girl does not have a growth spurt. </a:t>
            </a:r>
          </a:p>
          <a:p>
            <a:endParaRPr lang="en-US" sz="2400" dirty="0"/>
          </a:p>
          <a:p>
            <a:r>
              <a:rPr lang="en-US" sz="2400" dirty="0"/>
              <a:t>Can go a year or more with little or no change in the size of the breasts (sometimes, they will get smaller). </a:t>
            </a:r>
          </a:p>
          <a:p>
            <a:endParaRPr lang="en-US" sz="2400" dirty="0"/>
          </a:p>
          <a:p>
            <a:r>
              <a:rPr lang="en-US" sz="2400" dirty="0"/>
              <a:t>Usually, both breasts are enlarged, but, sometimes, premature thelarche only affects one side.</a:t>
            </a:r>
          </a:p>
        </p:txBody>
      </p:sp>
    </p:spTree>
    <p:extLst>
      <p:ext uri="{BB962C8B-B14F-4D97-AF65-F5344CB8AC3E}">
        <p14:creationId xmlns:p14="http://schemas.microsoft.com/office/powerpoint/2010/main" val="1502559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2C0F0-EDB4-D351-C3C3-830598293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Premature Adrenarche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44DD9D-1390-3868-9097-606943A37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54296" y="854095"/>
            <a:ext cx="7214616" cy="5122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7AACBA-D54E-5489-379A-43A963491053}"/>
              </a:ext>
            </a:extLst>
          </p:cNvPr>
          <p:cNvSpPr txBox="1"/>
          <p:nvPr/>
        </p:nvSpPr>
        <p:spPr>
          <a:xfrm>
            <a:off x="9428821" y="5776417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animhut.com/photography/female-models-support-armpit-hai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649AAE-BC25-3111-2403-554113ADD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012434" y="1488262"/>
            <a:ext cx="2416387" cy="24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72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F472B-662D-0635-D2A0-97C46DE8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Premature Adrenarche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B130CEB6-D258-A512-F1F7-04ECF28D37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31720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3566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C368-7D9E-3FE3-E863-B544ECB58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Premature Adrenarche Labs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D2C1DA-CB6F-2E01-7904-75B348CCA7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07199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4917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775D13-C57C-C2FF-5C76-E74C628F2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Precocious Puberty</a:t>
            </a:r>
          </a:p>
        </p:txBody>
      </p:sp>
    </p:spTree>
    <p:extLst>
      <p:ext uri="{BB962C8B-B14F-4D97-AF65-F5344CB8AC3E}">
        <p14:creationId xmlns:p14="http://schemas.microsoft.com/office/powerpoint/2010/main" val="3989288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D5DC7-4004-FC46-6218-0069A649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US" sz="5100"/>
              <a:t>Precocious Puberty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E392-A076-930D-6C04-6212D1F3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Onset of puberty:</a:t>
            </a:r>
          </a:p>
          <a:p>
            <a:r>
              <a:rPr lang="en-US" sz="2400" dirty="0"/>
              <a:t>before age 8 in girls (breasts AND pubic hair) </a:t>
            </a:r>
          </a:p>
          <a:p>
            <a:r>
              <a:rPr lang="en-US" sz="2400" dirty="0"/>
              <a:t>before age 9 in boys (pubic hair AND testicular enlargement)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On average, African American and Hispanic girls may start puberty somewhat earlier than Caucasian girls</a:t>
            </a:r>
          </a:p>
        </p:txBody>
      </p:sp>
    </p:spTree>
    <p:extLst>
      <p:ext uri="{BB962C8B-B14F-4D97-AF65-F5344CB8AC3E}">
        <p14:creationId xmlns:p14="http://schemas.microsoft.com/office/powerpoint/2010/main" val="2480621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0F5B-83B1-E40E-FA87-6EA9AD71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Precocious Puberty: Reasons to treat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FA264EB-8E81-9A48-50BE-58C252DC3F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6004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407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FB251-C8C4-4B06-73AD-0340366D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of Central Precocious Puberty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DBBB226-5E55-C790-C83E-AE6EAABD6ACA}"/>
              </a:ext>
            </a:extLst>
          </p:cNvPr>
          <p:cNvSpPr/>
          <p:nvPr/>
        </p:nvSpPr>
        <p:spPr>
          <a:xfrm>
            <a:off x="4971323" y="1374547"/>
            <a:ext cx="1595887" cy="1926867"/>
          </a:xfrm>
          <a:prstGeom prst="ellipse">
            <a:avLst/>
          </a:prstGeom>
          <a:solidFill>
            <a:srgbClr val="E622A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9A50A1-0EAE-5D9C-1DBF-14AE0106C287}"/>
              </a:ext>
            </a:extLst>
          </p:cNvPr>
          <p:cNvSpPr/>
          <p:nvPr/>
        </p:nvSpPr>
        <p:spPr>
          <a:xfrm>
            <a:off x="5708073" y="2290618"/>
            <a:ext cx="110837" cy="11083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12421E-8C9F-61C5-18F7-FE0DA326EA0E}"/>
              </a:ext>
            </a:extLst>
          </p:cNvPr>
          <p:cNvCxnSpPr>
            <a:endCxn id="5" idx="0"/>
          </p:cNvCxnSpPr>
          <p:nvPr/>
        </p:nvCxnSpPr>
        <p:spPr>
          <a:xfrm>
            <a:off x="5749505" y="2105891"/>
            <a:ext cx="13987" cy="184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490695-90C5-1B8B-7A8F-87632E885FBE}"/>
              </a:ext>
            </a:extLst>
          </p:cNvPr>
          <p:cNvCxnSpPr>
            <a:stCxn id="5" idx="1"/>
          </p:cNvCxnSpPr>
          <p:nvPr/>
        </p:nvCxnSpPr>
        <p:spPr>
          <a:xfrm>
            <a:off x="5724305" y="2306850"/>
            <a:ext cx="1507768" cy="325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F70FBC2-AA54-694D-425D-12FB77C884C2}"/>
              </a:ext>
            </a:extLst>
          </p:cNvPr>
          <p:cNvSpPr txBox="1"/>
          <p:nvPr/>
        </p:nvSpPr>
        <p:spPr>
          <a:xfrm>
            <a:off x="7536873" y="2632364"/>
            <a:ext cx="86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LH/FSH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CC8518-8996-9AF8-9CF9-4D65D8200E7E}"/>
              </a:ext>
            </a:extLst>
          </p:cNvPr>
          <p:cNvSpPr/>
          <p:nvPr/>
        </p:nvSpPr>
        <p:spPr>
          <a:xfrm>
            <a:off x="5633062" y="1782618"/>
            <a:ext cx="232885" cy="1847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B9B1EA-729C-3444-950C-A90F382F2E9B}"/>
              </a:ext>
            </a:extLst>
          </p:cNvPr>
          <p:cNvCxnSpPr/>
          <p:nvPr/>
        </p:nvCxnSpPr>
        <p:spPr>
          <a:xfrm>
            <a:off x="5948218" y="1874981"/>
            <a:ext cx="13577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6B49C0B-5CEF-E1CD-4035-67ECC187666A}"/>
              </a:ext>
            </a:extLst>
          </p:cNvPr>
          <p:cNvSpPr txBox="1"/>
          <p:nvPr/>
        </p:nvSpPr>
        <p:spPr>
          <a:xfrm>
            <a:off x="7684285" y="1736559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GnRH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6DFDA14-0F81-6CBC-6CFB-C0B6AE2B9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285" y="3021111"/>
            <a:ext cx="869085" cy="45674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AEA1544-3E7E-EAF6-FA8B-A0CBD5E62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482" y="3206706"/>
            <a:ext cx="869085" cy="22229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E5022DD-3E8E-5D4F-1F07-11D4B235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594" y="2078477"/>
            <a:ext cx="869085" cy="456746"/>
          </a:xfrm>
          <a:prstGeom prst="rect">
            <a:avLst/>
          </a:prstGeom>
        </p:spPr>
      </p:pic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0BB01338-9099-C5C0-4563-61A537772281}"/>
              </a:ext>
            </a:extLst>
          </p:cNvPr>
          <p:cNvSpPr/>
          <p:nvPr/>
        </p:nvSpPr>
        <p:spPr>
          <a:xfrm>
            <a:off x="5865947" y="1967345"/>
            <a:ext cx="110837" cy="32326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D5C6233-E03B-DCF9-1D4C-32F17045D5FA}"/>
              </a:ext>
            </a:extLst>
          </p:cNvPr>
          <p:cNvSpPr txBox="1"/>
          <p:nvPr/>
        </p:nvSpPr>
        <p:spPr>
          <a:xfrm>
            <a:off x="5749504" y="1878696"/>
            <a:ext cx="461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7" name="Arrow: Curved Left 46">
            <a:extLst>
              <a:ext uri="{FF2B5EF4-FFF2-40B4-BE49-F238E27FC236}">
                <a16:creationId xmlns:a16="http://schemas.microsoft.com/office/drawing/2014/main" id="{8E35A6EB-4154-63F6-D9F3-25C5A8B4B704}"/>
              </a:ext>
            </a:extLst>
          </p:cNvPr>
          <p:cNvSpPr/>
          <p:nvPr/>
        </p:nvSpPr>
        <p:spPr>
          <a:xfrm>
            <a:off x="8201767" y="3663452"/>
            <a:ext cx="645430" cy="109912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F3BC531-8395-78D2-AC19-32BC3C6AF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98876" y="4664288"/>
            <a:ext cx="1025924" cy="1025924"/>
          </a:xfrm>
          <a:prstGeom prst="rect">
            <a:avLst/>
          </a:prstGeom>
        </p:spPr>
      </p:pic>
      <p:pic>
        <p:nvPicPr>
          <p:cNvPr id="54" name="Picture 53" descr="Penis icons for free download | Freepik">
            <a:extLst>
              <a:ext uri="{FF2B5EF4-FFF2-40B4-BE49-F238E27FC236}">
                <a16:creationId xmlns:a16="http://schemas.microsoft.com/office/drawing/2014/main" id="{FB58C5EF-6BA9-296D-F918-DE95420A4D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4986" y="4664288"/>
            <a:ext cx="1113890" cy="111389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68AD5CB-5428-13C2-D796-7AB0494AF64E}"/>
              </a:ext>
            </a:extLst>
          </p:cNvPr>
          <p:cNvSpPr txBox="1"/>
          <p:nvPr/>
        </p:nvSpPr>
        <p:spPr>
          <a:xfrm>
            <a:off x="8565679" y="3746540"/>
            <a:ext cx="645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X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72DA47FD-7DEE-3975-2362-5493F6D45362}"/>
                  </a:ext>
                </a:extLst>
              </p14:cNvPr>
              <p14:cNvContentPartPr/>
              <p14:nvPr/>
            </p14:nvContentPartPr>
            <p14:xfrm>
              <a:off x="7536553" y="2087073"/>
              <a:ext cx="194760" cy="3697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72DA47FD-7DEE-3975-2362-5493F6D4536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00553" y="2051433"/>
                <a:ext cx="26640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3678E4F5-13A7-4AA0-1714-8AE4BDE7988E}"/>
                  </a:ext>
                </a:extLst>
              </p14:cNvPr>
              <p14:cNvContentPartPr/>
              <p14:nvPr/>
            </p14:nvContentPartPr>
            <p14:xfrm>
              <a:off x="7721593" y="2087073"/>
              <a:ext cx="878400" cy="7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3678E4F5-13A7-4AA0-1714-8AE4BDE7988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85593" y="2015073"/>
                <a:ext cx="950040" cy="144000"/>
              </a:xfrm>
              <a:prstGeom prst="rect">
                <a:avLst/>
              </a:prstGeom>
            </p:spPr>
          </p:pic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4152A377-3933-32FE-E7DD-9E9C1ABA8EB9}"/>
              </a:ext>
            </a:extLst>
          </p:cNvPr>
          <p:cNvSpPr txBox="1"/>
          <p:nvPr/>
        </p:nvSpPr>
        <p:spPr>
          <a:xfrm>
            <a:off x="838200" y="3663452"/>
            <a:ext cx="38604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Puberty Blocker/GnRH Agonist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Leuprolide injection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Histrelin</a:t>
            </a:r>
            <a:r>
              <a:rPr lang="en-US" dirty="0"/>
              <a:t> implant</a:t>
            </a:r>
          </a:p>
        </p:txBody>
      </p:sp>
    </p:spTree>
    <p:extLst>
      <p:ext uri="{BB962C8B-B14F-4D97-AF65-F5344CB8AC3E}">
        <p14:creationId xmlns:p14="http://schemas.microsoft.com/office/powerpoint/2010/main" val="265698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4" grpId="0" animBg="1"/>
      <p:bldP spid="37" grpId="0"/>
      <p:bldP spid="45" grpId="0" animBg="1"/>
      <p:bldP spid="46" grpId="0"/>
      <p:bldP spid="47" grpId="0" animBg="1"/>
      <p:bldP spid="56" grpId="0"/>
      <p:bldP spid="6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60E2F-7A89-D00F-04CB-8677492A0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Precocious Puberty Labs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C71986-1016-0EB4-B7F8-951A5CAF8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154691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9943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 up of checklist">
            <a:extLst>
              <a:ext uri="{FF2B5EF4-FFF2-40B4-BE49-F238E27FC236}">
                <a16:creationId xmlns:a16="http://schemas.microsoft.com/office/drawing/2014/main" id="{D72EC130-B933-F0FD-A2CE-06A0A387F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F2D3D1-6AB2-A145-36D3-FC0761A7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10670" cy="1899912"/>
          </a:xfrm>
        </p:spPr>
        <p:txBody>
          <a:bodyPr>
            <a:normAutofit/>
          </a:bodyPr>
          <a:lstStyle/>
          <a:p>
            <a:r>
              <a:rPr lang="en-US" sz="4000" dirty="0"/>
              <a:t>Evaluation of abnormal puberty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04404-2C2B-0823-9E5C-E817D05D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7305"/>
            <a:ext cx="7699513" cy="3742762"/>
          </a:xfrm>
        </p:spPr>
        <p:txBody>
          <a:bodyPr>
            <a:noAutofit/>
          </a:bodyPr>
          <a:lstStyle/>
          <a:p>
            <a:r>
              <a:rPr lang="en-US" sz="2400" dirty="0"/>
              <a:t>BONE AGE (after age 5)</a:t>
            </a:r>
          </a:p>
          <a:p>
            <a:r>
              <a:rPr lang="en-US" sz="2400" dirty="0"/>
              <a:t>EARLY MORNING labs for:</a:t>
            </a:r>
          </a:p>
          <a:p>
            <a:pPr lvl="1"/>
            <a:r>
              <a:rPr lang="en-US" dirty="0"/>
              <a:t>PEDIATRIC (Ultrasensitive) LH/FSH/Estradiol</a:t>
            </a:r>
          </a:p>
          <a:p>
            <a:pPr lvl="1"/>
            <a:r>
              <a:rPr lang="en-US" dirty="0"/>
              <a:t>Testosterone</a:t>
            </a:r>
          </a:p>
          <a:p>
            <a:r>
              <a:rPr lang="en-US" sz="2400" dirty="0"/>
              <a:t>If concerns for early pubic hair/axillary hair OR clitoromegaly</a:t>
            </a:r>
          </a:p>
          <a:p>
            <a:pPr lvl="1"/>
            <a:r>
              <a:rPr lang="en-US" dirty="0"/>
              <a:t>17 hydroxyprogesterone</a:t>
            </a:r>
          </a:p>
          <a:p>
            <a:pPr lvl="1"/>
            <a:r>
              <a:rPr lang="en-US" dirty="0"/>
              <a:t>Androstenedione</a:t>
            </a:r>
          </a:p>
          <a:p>
            <a:pPr lvl="1"/>
            <a:r>
              <a:rPr lang="en-US" dirty="0"/>
              <a:t>DHEA-S</a:t>
            </a:r>
          </a:p>
          <a:p>
            <a:pPr lvl="1"/>
            <a:r>
              <a:rPr lang="en-US" dirty="0"/>
              <a:t>Cortisol</a:t>
            </a:r>
          </a:p>
        </p:txBody>
      </p:sp>
    </p:spTree>
    <p:extLst>
      <p:ext uri="{BB962C8B-B14F-4D97-AF65-F5344CB8AC3E}">
        <p14:creationId xmlns:p14="http://schemas.microsoft.com/office/powerpoint/2010/main" val="1199791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1AA4E-8BDE-3D40-43C7-F0436420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Rare Puberty Issues 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DBDAD655-208A-AFEA-233C-3200B4E29E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354346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4069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op Bee">
            <a:extLst>
              <a:ext uri="{FF2B5EF4-FFF2-40B4-BE49-F238E27FC236}">
                <a16:creationId xmlns:a16="http://schemas.microsoft.com/office/drawing/2014/main" id="{D8047D3E-2095-AD29-50A4-4198FB093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31" y="0"/>
            <a:ext cx="3588026" cy="3588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BF46C3-1F76-8B70-EC6C-54B0AD90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REFER TO PEDS ENDO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56032-0627-6C4C-8BAD-5D8A5FC58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748" y="1338608"/>
            <a:ext cx="10515600" cy="4351338"/>
          </a:xfrm>
        </p:spPr>
        <p:txBody>
          <a:bodyPr>
            <a:noAutofit/>
          </a:bodyPr>
          <a:lstStyle/>
          <a:p>
            <a:pPr algn="l"/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enile growth and/or testicular enlargement before age 9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Menarche before age 8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Progressive breast enlargement before age 8, over a period of 4-6 months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Clitoromegaly or abnormal appearance of genitalia </a:t>
            </a:r>
          </a:p>
          <a:p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Café au lait macules (</a:t>
            </a:r>
            <a:r>
              <a:rPr lang="fr-FR" sz="24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McCune</a:t>
            </a: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Albright?) </a:t>
            </a:r>
            <a:endParaRPr lang="fr-FR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Presence of pubic hair in infancy/toddlers, with or without breast development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teep upward growth trend (increasing across one or more centile spaces—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eg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below 50th to above 75th centile), in 3-6 months 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New onset polydipsia / polyuria, headaches or visual disturbances 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History of CNS disorders or injury</a:t>
            </a:r>
          </a:p>
        </p:txBody>
      </p:sp>
    </p:spTree>
    <p:extLst>
      <p:ext uri="{BB962C8B-B14F-4D97-AF65-F5344CB8AC3E}">
        <p14:creationId xmlns:p14="http://schemas.microsoft.com/office/powerpoint/2010/main" val="1912740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A27787-5A75-EA6E-2DEE-3DD872C0D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5" y="884289"/>
            <a:ext cx="10972800" cy="56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12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14160D-894E-0E48-907A-88C327CD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667" dirty="0">
                <a:latin typeface="+mn-lt"/>
              </a:rPr>
              <a:t>Pediatric Cardiology in Newport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87D771D-72AB-094B-85D9-A960DE18B2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947339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2D1F-DAAC-159D-82CD-CEDBB23D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l"/>
            <a:r>
              <a:rPr lang="en-US" dirty="0">
                <a:solidFill>
                  <a:srgbClr val="771B61"/>
                </a:solidFill>
                <a:latin typeface="+mn-lt"/>
              </a:rPr>
              <a:t>Pediatric Cardiology at Newport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5DF5B-3EFF-1201-CA90-CD8121F1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UPMC Heart and Vascular Institute in Central Pa.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04479-2B38-1F87-C4CE-3EA86F0C9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31862"/>
            <a:ext cx="5386917" cy="3795485"/>
          </a:xfrm>
        </p:spPr>
        <p:txBody>
          <a:bodyPr vert="horz" lIns="121920" tIns="60960" rIns="121920" bIns="60960" numCol="1" spcCol="457200" rtlCol="0" anchor="t">
            <a:normAutofit/>
          </a:bodyPr>
          <a:lstStyle/>
          <a:p>
            <a:pPr marL="0" indent="0">
              <a:buNone/>
            </a:pPr>
            <a:r>
              <a:rPr lang="en-US" sz="1333" b="1" i="1" dirty="0">
                <a:solidFill>
                  <a:srgbClr val="771B61"/>
                </a:solidFill>
                <a:latin typeface="+mn-lt"/>
                <a:cs typeface="Catamaran"/>
              </a:rPr>
              <a:t>Services We Offer:</a:t>
            </a:r>
            <a:endParaRPr lang="en-US" sz="1333" b="1" i="1" dirty="0">
              <a:solidFill>
                <a:srgbClr val="771B61"/>
              </a:solidFill>
              <a:latin typeface="+mn-lt"/>
              <a:ea typeface="Calibri"/>
              <a:cs typeface="Catamaran"/>
            </a:endParaRPr>
          </a:p>
          <a:p>
            <a:r>
              <a:rPr lang="en-US" sz="1333" b="1" dirty="0">
                <a:solidFill>
                  <a:schemeClr val="bg2">
                    <a:lumMod val="10000"/>
                  </a:schemeClr>
                </a:solidFill>
                <a:latin typeface="+mn-lt"/>
                <a:cs typeface="Catamaran"/>
              </a:rPr>
              <a:t>Advanced diagnostic testing, </a:t>
            </a:r>
            <a:r>
              <a:rPr lang="en-US" sz="1333" dirty="0">
                <a:solidFill>
                  <a:schemeClr val="bg2">
                    <a:lumMod val="10000"/>
                  </a:schemeClr>
                </a:solidFill>
                <a:latin typeface="+mn-lt"/>
                <a:cs typeface="Catamaran"/>
              </a:rPr>
              <a:t>including:</a:t>
            </a:r>
            <a:endParaRPr lang="en-US" sz="1333" dirty="0">
              <a:solidFill>
                <a:schemeClr val="bg2">
                  <a:lumMod val="10000"/>
                </a:schemeClr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Electrocardiograms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Echocardiograms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Stress echocardiograms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Fetal echocardiograms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Holter monitors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Treadmill tests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Cardiac MRI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Coronary CT angiography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r>
              <a:rPr lang="en-US" sz="1333" b="1" dirty="0">
                <a:solidFill>
                  <a:srgbClr val="000000"/>
                </a:solidFill>
                <a:latin typeface="+mn-lt"/>
                <a:cs typeface="Catamaran"/>
              </a:rPr>
              <a:t>Care coordination and treatment plans – </a:t>
            </a: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We facilitate care with maternal fetal medicine and other pediatric specialists required.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  <a:p>
            <a:r>
              <a:rPr lang="en-US" sz="1333" b="1" dirty="0">
                <a:solidFill>
                  <a:srgbClr val="000000"/>
                </a:solidFill>
                <a:latin typeface="+mn-lt"/>
                <a:cs typeface="Catamaran"/>
              </a:rPr>
              <a:t>Follow-up care – </a:t>
            </a:r>
            <a:r>
              <a:rPr lang="en-US" sz="1333" dirty="0">
                <a:solidFill>
                  <a:srgbClr val="000000"/>
                </a:solidFill>
                <a:latin typeface="+mn-lt"/>
                <a:cs typeface="Catamaran"/>
              </a:rPr>
              <a:t>Patients born with a heart problem may need follow-up care through adulthood. Consultation and follow-up care for adults with congenital heart disease is also available. </a:t>
            </a:r>
            <a:endParaRPr lang="en-US" sz="1333" dirty="0">
              <a:solidFill>
                <a:srgbClr val="000000"/>
              </a:solidFill>
              <a:latin typeface="+mn-lt"/>
              <a:ea typeface="Calibri"/>
              <a:cs typeface="Catamaran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9FC94C-641A-872A-112A-981FFE5633C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93368" y="1913940"/>
            <a:ext cx="5389033" cy="303133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91E45E-EAB5-C7E0-3831-439A4F7426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418" y="6412801"/>
            <a:ext cx="4677996" cy="444671"/>
          </a:xfrm>
        </p:spPr>
        <p:txBody>
          <a:bodyPr vert="horz" lIns="121920" tIns="60960" rIns="121920" bIns="60960" rtlCol="0" anchor="t">
            <a:normAutofit/>
          </a:bodyPr>
          <a:lstStyle/>
          <a:p>
            <a:r>
              <a:rPr lang="en-US" dirty="0">
                <a:latin typeface="Montserrat Medium"/>
                <a:cs typeface="Catamaran"/>
              </a:rPr>
              <a:t>UPMC Heart and Vascular Institute in Central Pa. </a:t>
            </a:r>
            <a:endParaRPr lang="en-US" dirty="0">
              <a:solidFill>
                <a:srgbClr val="000000"/>
              </a:solidFill>
              <a:latin typeface="Montserrat Medium"/>
              <a:cs typeface="Catamaran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31D8A6-1D71-7151-87E1-26D2B269E12A}"/>
              </a:ext>
            </a:extLst>
          </p:cNvPr>
          <p:cNvSpPr txBox="1"/>
          <p:nvPr/>
        </p:nvSpPr>
        <p:spPr>
          <a:xfrm>
            <a:off x="611597" y="5497231"/>
            <a:ext cx="731898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09585">
              <a:spcBef>
                <a:spcPct val="20000"/>
              </a:spcBef>
            </a:pPr>
            <a:r>
              <a:rPr lang="en-US" sz="1600" b="1" dirty="0">
                <a:solidFill>
                  <a:srgbClr val="771B61"/>
                </a:solidFill>
                <a:latin typeface="Calibri"/>
                <a:ea typeface="Calibri"/>
                <a:cs typeface="Calibri"/>
              </a:rPr>
              <a:t>To refer a patient, please visit UPMC.com/</a:t>
            </a:r>
            <a:r>
              <a:rPr lang="en-US" sz="1600" b="1" dirty="0" err="1">
                <a:solidFill>
                  <a:srgbClr val="771B61"/>
                </a:solidFill>
                <a:latin typeface="Calibri"/>
                <a:ea typeface="Calibri"/>
                <a:cs typeface="Calibri"/>
              </a:rPr>
              <a:t>CentralPaHeart</a:t>
            </a:r>
            <a:r>
              <a:rPr lang="en-US" sz="1600" b="1" dirty="0">
                <a:solidFill>
                  <a:srgbClr val="771B61"/>
                </a:solidFill>
                <a:latin typeface="Calibri"/>
                <a:ea typeface="Calibri"/>
                <a:cs typeface="Calibri"/>
              </a:rPr>
              <a:t> or call 717-761-0200.</a:t>
            </a:r>
            <a:endParaRPr lang="en-US" sz="1600" dirty="0">
              <a:solidFill>
                <a:srgbClr val="771B61"/>
              </a:solidFill>
              <a:latin typeface="Calibri"/>
              <a:ea typeface="Calibri"/>
              <a:cs typeface="Calibri"/>
            </a:endParaRPr>
          </a:p>
          <a:p>
            <a:pPr defTabSz="609585"/>
            <a:endParaRPr lang="en-US" sz="1600" dirty="0">
              <a:solidFill>
                <a:srgbClr val="771B6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9697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A28B-7B32-D906-11B1-981335A46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l"/>
            <a:r>
              <a:rPr lang="en-US" dirty="0">
                <a:solidFill>
                  <a:srgbClr val="771B61"/>
                </a:solidFill>
                <a:latin typeface="+mn-lt"/>
              </a:rPr>
              <a:t>Meet the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DF4AC-189C-83D0-0303-D237E4DFC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5173" y="4531786"/>
            <a:ext cx="2828775" cy="641349"/>
          </a:xfrm>
        </p:spPr>
        <p:txBody>
          <a:bodyPr anchor="t">
            <a:normAutofit/>
          </a:bodyPr>
          <a:lstStyle/>
          <a:p>
            <a:pPr algn="ctr"/>
            <a:r>
              <a:rPr lang="en-US" sz="1867" dirty="0">
                <a:solidFill>
                  <a:srgbClr val="771B61"/>
                </a:solidFill>
                <a:latin typeface="+mn-lt"/>
                <a:cs typeface="Catamaran"/>
              </a:rPr>
              <a:t>Shaji Menon, MD*</a:t>
            </a:r>
            <a:endParaRPr lang="en-US" sz="1867" dirty="0">
              <a:solidFill>
                <a:srgbClr val="771B61"/>
              </a:solidFill>
              <a:latin typeface="+mn-lt"/>
              <a:ea typeface="Calibri"/>
              <a:cs typeface="Catamaran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BA8A433-8364-1FFA-B212-C62B6A265A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8109" y="1282141"/>
            <a:ext cx="2542903" cy="314234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0D51E-4FAE-14C6-5CF9-D5F63CC51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82699" y="4531784"/>
            <a:ext cx="1987248" cy="641349"/>
          </a:xfrm>
        </p:spPr>
        <p:txBody>
          <a:bodyPr anchor="t">
            <a:normAutofit/>
          </a:bodyPr>
          <a:lstStyle/>
          <a:p>
            <a:pPr algn="ctr"/>
            <a:r>
              <a:rPr lang="en-US" sz="1867" dirty="0">
                <a:solidFill>
                  <a:srgbClr val="771B61"/>
                </a:solidFill>
                <a:latin typeface="+mn-lt"/>
                <a:cs typeface="Catamaran"/>
              </a:rPr>
              <a:t>Adam Seitz, MD*</a:t>
            </a:r>
            <a:endParaRPr lang="en-US" sz="1867" dirty="0">
              <a:solidFill>
                <a:srgbClr val="771B61"/>
              </a:solidFill>
              <a:latin typeface="+mn-lt"/>
              <a:ea typeface="Calibri"/>
              <a:cs typeface="Catamaran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490D447-7ABB-2FF9-A3CC-8EEE5452FEB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3407289" y="1282141"/>
            <a:ext cx="2542903" cy="314234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B6F8CE-2782-4A07-80B4-A869A15374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417" y="6412800"/>
            <a:ext cx="4179808" cy="435600"/>
          </a:xfrm>
        </p:spPr>
        <p:txBody>
          <a:bodyPr>
            <a:normAutofit/>
          </a:bodyPr>
          <a:lstStyle/>
          <a:p>
            <a:r>
              <a:rPr lang="en-US" dirty="0"/>
              <a:t>UPMC Heart and Vascular Institute in Central Pa. </a:t>
            </a:r>
          </a:p>
          <a:p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8D4772D-72E5-F6BB-11EF-8A55EC2B5BF7}"/>
              </a:ext>
            </a:extLst>
          </p:cNvPr>
          <p:cNvSpPr txBox="1">
            <a:spLocks/>
          </p:cNvSpPr>
          <p:nvPr/>
        </p:nvSpPr>
        <p:spPr>
          <a:xfrm>
            <a:off x="6380541" y="4535412"/>
            <a:ext cx="1987248" cy="641349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85"/>
            <a:r>
              <a:rPr lang="en-US" sz="1867" dirty="0">
                <a:solidFill>
                  <a:srgbClr val="771B61"/>
                </a:solidFill>
                <a:latin typeface="Calibri"/>
                <a:cs typeface="Calibri"/>
              </a:rPr>
              <a:t>Sunil Patel, MD</a:t>
            </a:r>
            <a:endParaRPr lang="en-US" sz="1867">
              <a:latin typeface="Calibri"/>
              <a:ea typeface="Calibri"/>
              <a:cs typeface="Calibri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319BCC2-88B2-EDDF-E699-829BC07B5FF2}"/>
              </a:ext>
            </a:extLst>
          </p:cNvPr>
          <p:cNvSpPr txBox="1">
            <a:spLocks/>
          </p:cNvSpPr>
          <p:nvPr/>
        </p:nvSpPr>
        <p:spPr>
          <a:xfrm>
            <a:off x="8775399" y="4526340"/>
            <a:ext cx="2622248" cy="64134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rgbClr val="FFFFFF"/>
                </a:solidFill>
                <a:latin typeface="Catamaran" pitchFamily="2" charset="77"/>
                <a:ea typeface="+mn-ea"/>
                <a:cs typeface="Catamaran" pitchFamily="2" charset="77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85"/>
            <a:r>
              <a:rPr lang="en-US" sz="1867" dirty="0">
                <a:solidFill>
                  <a:srgbClr val="771B61"/>
                </a:solidFill>
                <a:latin typeface="Calibri"/>
                <a:cs typeface="Calibri"/>
              </a:rPr>
              <a:t>David J. Freeman, MD</a:t>
            </a:r>
            <a:endParaRPr lang="en-US" sz="1867"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8F6CC4-F70F-310F-49E6-DCE925A6C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236" y="1279071"/>
            <a:ext cx="2546384" cy="31477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10F1CE-9B9A-9241-2AF6-5B83C0F9E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1881" y="1279071"/>
            <a:ext cx="2547259" cy="31477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79B5567-270D-158F-EFF2-D6444D0EDF6B}"/>
              </a:ext>
            </a:extLst>
          </p:cNvPr>
          <p:cNvSpPr txBox="1"/>
          <p:nvPr/>
        </p:nvSpPr>
        <p:spPr>
          <a:xfrm>
            <a:off x="697379" y="5559580"/>
            <a:ext cx="43378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09585"/>
            <a:r>
              <a:rPr lang="en-US" sz="1600" i="1" dirty="0">
                <a:solidFill>
                  <a:srgbClr val="771B61"/>
                </a:solidFill>
                <a:latin typeface="Calibri"/>
                <a:ea typeface="Calibri"/>
                <a:cs typeface="Calibri"/>
              </a:rPr>
              <a:t>*Available to see patients in Newport</a:t>
            </a:r>
          </a:p>
        </p:txBody>
      </p:sp>
    </p:spTree>
    <p:extLst>
      <p:ext uri="{BB962C8B-B14F-4D97-AF65-F5344CB8AC3E}">
        <p14:creationId xmlns:p14="http://schemas.microsoft.com/office/powerpoint/2010/main" val="2049978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fferent colored question marks">
            <a:extLst>
              <a:ext uri="{FF2B5EF4-FFF2-40B4-BE49-F238E27FC236}">
                <a16:creationId xmlns:a16="http://schemas.microsoft.com/office/drawing/2014/main" id="{98F8DBED-00A7-5A5B-3175-2053C9C26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7634CC-8B0F-AB96-8516-1DE1EE829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355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UPMC_PPT_23">
      <a:dk1>
        <a:srgbClr val="000000"/>
      </a:dk1>
      <a:lt1>
        <a:srgbClr val="F0F0DE"/>
      </a:lt1>
      <a:dk2>
        <a:srgbClr val="44546A"/>
      </a:dk2>
      <a:lt2>
        <a:srgbClr val="E7E6E6"/>
      </a:lt2>
      <a:accent1>
        <a:srgbClr val="4D1049"/>
      </a:accent1>
      <a:accent2>
        <a:srgbClr val="904199"/>
      </a:accent2>
      <a:accent3>
        <a:srgbClr val="F37F89"/>
      </a:accent3>
      <a:accent4>
        <a:srgbClr val="BB2253"/>
      </a:accent4>
      <a:accent5>
        <a:srgbClr val="5761A7"/>
      </a:accent5>
      <a:accent6>
        <a:srgbClr val="96B8B9"/>
      </a:accent6>
      <a:hlink>
        <a:srgbClr val="A38E24"/>
      </a:hlink>
      <a:folHlink>
        <a:srgbClr val="F7E94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MC_PowerPoint" id="{D9162547-D764-4A49-B220-C5F7BF646166}" vid="{FE774502-9080-4FA5-9E35-F786A2B7AF71}"/>
    </a:ext>
  </a:extLst>
</a:theme>
</file>

<file path=ppt/theme/theme3.xml><?xml version="1.0" encoding="utf-8"?>
<a:theme xmlns:a="http://schemas.openxmlformats.org/drawingml/2006/main" name="1_Custom Design">
  <a:themeElements>
    <a:clrScheme name="UPMC">
      <a:dk1>
        <a:srgbClr val="771B61"/>
      </a:dk1>
      <a:lt1>
        <a:sysClr val="window" lastClr="FFFFFF"/>
      </a:lt1>
      <a:dk2>
        <a:srgbClr val="666D70"/>
      </a:dk2>
      <a:lt2>
        <a:srgbClr val="D7DBDB"/>
      </a:lt2>
      <a:accent1>
        <a:srgbClr val="40A6C0"/>
      </a:accent1>
      <a:accent2>
        <a:srgbClr val="F47A28"/>
      </a:accent2>
      <a:accent3>
        <a:srgbClr val="959836"/>
      </a:accent3>
      <a:accent4>
        <a:srgbClr val="9B1889"/>
      </a:accent4>
      <a:accent5>
        <a:srgbClr val="DED1AC"/>
      </a:accent5>
      <a:accent6>
        <a:srgbClr val="333092"/>
      </a:accent6>
      <a:hlink>
        <a:srgbClr val="C1CD23"/>
      </a:hlink>
      <a:folHlink>
        <a:srgbClr val="0081C6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PMC_PPT_LIFESTAGES.potx" id="{9674A4AC-8FE5-BB48-AA7D-4D8C8E88DF1C}" vid="{90FC02A6-ED9D-324D-B6E9-AD31AC5180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989</TotalTime>
  <Words>967</Words>
  <Application>Microsoft Office PowerPoint</Application>
  <PresentationFormat>Widescreen</PresentationFormat>
  <Paragraphs>157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Calibri</vt:lpstr>
      <vt:lpstr>Calibri Light</vt:lpstr>
      <vt:lpstr>Catamaran</vt:lpstr>
      <vt:lpstr>Comic Sans MS</vt:lpstr>
      <vt:lpstr>Montserrat</vt:lpstr>
      <vt:lpstr>Montserrat Medium</vt:lpstr>
      <vt:lpstr>Times New Roman</vt:lpstr>
      <vt:lpstr>Verdana</vt:lpstr>
      <vt:lpstr>Wingdings</vt:lpstr>
      <vt:lpstr>Office Theme</vt:lpstr>
      <vt:lpstr>Custom Design</vt:lpstr>
      <vt:lpstr>1_Custom Design</vt:lpstr>
      <vt:lpstr>Puberty</vt:lpstr>
      <vt:lpstr>I have no disclosures</vt:lpstr>
      <vt:lpstr>What is Puberty?</vt:lpstr>
      <vt:lpstr>Factors Initiating Pubertal Development</vt:lpstr>
      <vt:lpstr>Factors Initiating Pubertal Development</vt:lpstr>
      <vt:lpstr>Factors Initiating Pubertal Development</vt:lpstr>
      <vt:lpstr>Female Puberty</vt:lpstr>
      <vt:lpstr>PowerPoint Presentation</vt:lpstr>
      <vt:lpstr>Normal Female puberty</vt:lpstr>
      <vt:lpstr>Female Tanner Staging BREASTS</vt:lpstr>
      <vt:lpstr>Female Tanner Staging Pubic Hair</vt:lpstr>
      <vt:lpstr>Developmental Milestones Female Puberty</vt:lpstr>
      <vt:lpstr>Male Puberty</vt:lpstr>
      <vt:lpstr>Male Secondary Sex Characteristics</vt:lpstr>
      <vt:lpstr>Male Tanner Staging</vt:lpstr>
      <vt:lpstr>Developmental Milestones Male Puberty</vt:lpstr>
      <vt:lpstr>Puberty Concerns</vt:lpstr>
      <vt:lpstr>Environmental Exposures</vt:lpstr>
      <vt:lpstr>Toddler Thelarche</vt:lpstr>
      <vt:lpstr>Toddler Thelarche</vt:lpstr>
      <vt:lpstr>Premature Adrenarche</vt:lpstr>
      <vt:lpstr>Premature Adrenarche</vt:lpstr>
      <vt:lpstr>Premature Adrenarche Labs</vt:lpstr>
      <vt:lpstr>Precocious Puberty</vt:lpstr>
      <vt:lpstr>Precocious Puberty</vt:lpstr>
      <vt:lpstr>Precocious Puberty: Reasons to treat</vt:lpstr>
      <vt:lpstr>Treatment of Central Precocious Puberty</vt:lpstr>
      <vt:lpstr>Precocious Puberty Labs</vt:lpstr>
      <vt:lpstr>Evaluation of abnormal puberty</vt:lpstr>
      <vt:lpstr>Rare Puberty Issues </vt:lpstr>
      <vt:lpstr>WHEN TO REFER TO PEDS ENDO</vt:lpstr>
      <vt:lpstr>PowerPoint Presentation</vt:lpstr>
      <vt:lpstr>Pediatric Cardiology in Newport</vt:lpstr>
      <vt:lpstr>Pediatric Cardiology at Newport</vt:lpstr>
      <vt:lpstr>Meet the Team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Puberty</dc:title>
  <dc:creator>Badik, Jennifer</dc:creator>
  <cp:lastModifiedBy>Anderson, Christina M</cp:lastModifiedBy>
  <cp:revision>7</cp:revision>
  <dcterms:created xsi:type="dcterms:W3CDTF">2025-08-15T14:52:30Z</dcterms:created>
  <dcterms:modified xsi:type="dcterms:W3CDTF">2026-09-09T23:16:44Z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2026-09-06T16:26:52Z</vt:lpwstr>
  </property>
  <property fmtid="{D5CDD505-2E9C-101B-9397-08002B2CF9AE}" pid="4" name="MSIP_Label_5e4b1be8-281e-475d-98b0-21c3457e5a46_Method">
    <vt:lpwstr>Standard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b0fbfcc9-859b-4e79-8b19-98b5e8fcc802</vt:lpwstr>
  </property>
  <property fmtid="{D5CDD505-2E9C-101B-9397-08002B2CF9AE}" pid="8" name="MSIP_Label_5e4b1be8-281e-475d-98b0-21c3457e5a46_ContentBits">
    <vt:lpwstr>0</vt:lpwstr>
  </property>
  <property fmtid="{D5CDD505-2E9C-101B-9397-08002B2CF9AE}" pid="9" name="MSIP_Label_5e4b1be8-281e-475d-98b0-21c3457e5a46_Tag">
    <vt:lpwstr>10, 3, 0, 1</vt:lpwstr>
  </property>
</Properties>
</file>