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707" r:id="rId2"/>
    <p:sldMasterId id="2147483724" r:id="rId3"/>
    <p:sldMasterId id="2147483739" r:id="rId4"/>
    <p:sldMasterId id="2147483755" r:id="rId5"/>
    <p:sldMasterId id="2147483648" r:id="rId6"/>
  </p:sldMasterIdLst>
  <p:notesMasterIdLst>
    <p:notesMasterId r:id="rId60"/>
  </p:notesMasterIdLst>
  <p:handoutMasterIdLst>
    <p:handoutMasterId r:id="rId61"/>
  </p:handoutMasterIdLst>
  <p:sldIdLst>
    <p:sldId id="2965" r:id="rId7"/>
    <p:sldId id="2944" r:id="rId8"/>
    <p:sldId id="2945" r:id="rId9"/>
    <p:sldId id="2946" r:id="rId10"/>
    <p:sldId id="2947" r:id="rId11"/>
    <p:sldId id="2959" r:id="rId12"/>
    <p:sldId id="2960" r:id="rId13"/>
    <p:sldId id="2147472748" r:id="rId14"/>
    <p:sldId id="257" r:id="rId15"/>
    <p:sldId id="452" r:id="rId16"/>
    <p:sldId id="563" r:id="rId17"/>
    <p:sldId id="562" r:id="rId18"/>
    <p:sldId id="277" r:id="rId19"/>
    <p:sldId id="278" r:id="rId20"/>
    <p:sldId id="435" r:id="rId21"/>
    <p:sldId id="559" r:id="rId22"/>
    <p:sldId id="560" r:id="rId23"/>
    <p:sldId id="436" r:id="rId24"/>
    <p:sldId id="358" r:id="rId25"/>
    <p:sldId id="280" r:id="rId26"/>
    <p:sldId id="543" r:id="rId27"/>
    <p:sldId id="553" r:id="rId28"/>
    <p:sldId id="259" r:id="rId29"/>
    <p:sldId id="359" r:id="rId30"/>
    <p:sldId id="561" r:id="rId31"/>
    <p:sldId id="363" r:id="rId32"/>
    <p:sldId id="447" r:id="rId33"/>
    <p:sldId id="448" r:id="rId34"/>
    <p:sldId id="449" r:id="rId35"/>
    <p:sldId id="450" r:id="rId36"/>
    <p:sldId id="480" r:id="rId37"/>
    <p:sldId id="2147472752" r:id="rId38"/>
    <p:sldId id="489" r:id="rId39"/>
    <p:sldId id="490" r:id="rId40"/>
    <p:sldId id="491" r:id="rId41"/>
    <p:sldId id="484" r:id="rId42"/>
    <p:sldId id="306" r:id="rId43"/>
    <p:sldId id="364" r:id="rId44"/>
    <p:sldId id="376" r:id="rId45"/>
    <p:sldId id="343" r:id="rId46"/>
    <p:sldId id="337" r:id="rId47"/>
    <p:sldId id="338" r:id="rId48"/>
    <p:sldId id="377" r:id="rId49"/>
    <p:sldId id="388" r:id="rId50"/>
    <p:sldId id="564" r:id="rId51"/>
    <p:sldId id="565" r:id="rId52"/>
    <p:sldId id="336" r:id="rId53"/>
    <p:sldId id="2147472750" r:id="rId54"/>
    <p:sldId id="2992" r:id="rId55"/>
    <p:sldId id="2145728225" r:id="rId56"/>
    <p:sldId id="2966" r:id="rId57"/>
    <p:sldId id="2990" r:id="rId58"/>
    <p:sldId id="488" r:id="rId59"/>
  </p:sldIdLst>
  <p:sldSz cx="9144000" cy="5143500" type="screen16x9"/>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uzanne cohen" initials="sc" lastIdx="8" clrIdx="0">
    <p:extLst>
      <p:ext uri="{19B8F6BF-5375-455C-9EA6-DF929625EA0E}">
        <p15:presenceInfo xmlns:p15="http://schemas.microsoft.com/office/powerpoint/2012/main" userId="S-1-5-21-883026697-2676669504-1462614835-167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8DA8"/>
    <a:srgbClr val="6F5700"/>
    <a:srgbClr val="6F57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F8E167-709D-446F-8163-FE826A3E4CDC}" v="80" dt="2026-09-14T14:25:28.646"/>
    <p1510:client id="{CD13605C-2244-4654-9148-997F1C7148D7}" v="177" dt="2026-09-14T14:21:27.8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834" y="120"/>
      </p:cViewPr>
      <p:guideLst>
        <p:guide orient="horz" pos="162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handoutMaster" Target="handoutMasters/handoutMaster1.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microsoft.com/office/2015/10/relationships/revisionInfo" Target="revisionInfo.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6"/>
            <a:ext cx="3038476" cy="466725"/>
          </a:xfrm>
          <a:prstGeom prst="rect">
            <a:avLst/>
          </a:prstGeom>
        </p:spPr>
        <p:txBody>
          <a:bodyPr vert="horz" lIns="90913" tIns="45457" rIns="90913" bIns="45457" rtlCol="0"/>
          <a:lstStyle>
            <a:lvl1pPr algn="l">
              <a:defRPr sz="1100"/>
            </a:lvl1pPr>
          </a:lstStyle>
          <a:p>
            <a:endParaRPr lang="en-US"/>
          </a:p>
        </p:txBody>
      </p:sp>
      <p:sp>
        <p:nvSpPr>
          <p:cNvPr id="3" name="Date Placeholder 2"/>
          <p:cNvSpPr>
            <a:spLocks noGrp="1"/>
          </p:cNvSpPr>
          <p:nvPr>
            <p:ph type="dt" sz="quarter" idx="1"/>
          </p:nvPr>
        </p:nvSpPr>
        <p:spPr>
          <a:xfrm>
            <a:off x="3970342" y="6"/>
            <a:ext cx="3038476" cy="466725"/>
          </a:xfrm>
          <a:prstGeom prst="rect">
            <a:avLst/>
          </a:prstGeom>
        </p:spPr>
        <p:txBody>
          <a:bodyPr vert="horz" lIns="90913" tIns="45457" rIns="90913" bIns="45457" rtlCol="0"/>
          <a:lstStyle>
            <a:lvl1pPr algn="r">
              <a:defRPr sz="1100"/>
            </a:lvl1pPr>
          </a:lstStyle>
          <a:p>
            <a:fld id="{FE375487-B167-40E1-A298-19F8F1D223D6}" type="datetimeFigureOut">
              <a:rPr lang="en-US" smtClean="0"/>
              <a:t>9/14/2026</a:t>
            </a:fld>
            <a:endParaRPr lang="en-US"/>
          </a:p>
        </p:txBody>
      </p:sp>
      <p:sp>
        <p:nvSpPr>
          <p:cNvPr id="4" name="Footer Placeholder 3"/>
          <p:cNvSpPr>
            <a:spLocks noGrp="1"/>
          </p:cNvSpPr>
          <p:nvPr>
            <p:ph type="ftr" sz="quarter" idx="2"/>
          </p:nvPr>
        </p:nvSpPr>
        <p:spPr>
          <a:xfrm>
            <a:off x="3" y="8829677"/>
            <a:ext cx="3038476" cy="466725"/>
          </a:xfrm>
          <a:prstGeom prst="rect">
            <a:avLst/>
          </a:prstGeom>
        </p:spPr>
        <p:txBody>
          <a:bodyPr vert="horz" lIns="90913" tIns="45457" rIns="90913" bIns="45457" rtlCol="0" anchor="b"/>
          <a:lstStyle>
            <a:lvl1pPr algn="l">
              <a:defRPr sz="1100"/>
            </a:lvl1pPr>
          </a:lstStyle>
          <a:p>
            <a:endParaRPr lang="en-US"/>
          </a:p>
        </p:txBody>
      </p:sp>
      <p:sp>
        <p:nvSpPr>
          <p:cNvPr id="5" name="Slide Number Placeholder 4"/>
          <p:cNvSpPr>
            <a:spLocks noGrp="1"/>
          </p:cNvSpPr>
          <p:nvPr>
            <p:ph type="sldNum" sz="quarter" idx="3"/>
          </p:nvPr>
        </p:nvSpPr>
        <p:spPr>
          <a:xfrm>
            <a:off x="3970342" y="8829677"/>
            <a:ext cx="3038476" cy="466725"/>
          </a:xfrm>
          <a:prstGeom prst="rect">
            <a:avLst/>
          </a:prstGeom>
        </p:spPr>
        <p:txBody>
          <a:bodyPr vert="horz" lIns="90913" tIns="45457" rIns="90913" bIns="45457" rtlCol="0" anchor="b"/>
          <a:lstStyle>
            <a:lvl1pPr algn="r">
              <a:defRPr sz="1100"/>
            </a:lvl1pPr>
          </a:lstStyle>
          <a:p>
            <a:fld id="{62EF0D29-4540-4D51-9445-0F6305000EA6}" type="slidenum">
              <a:rPr lang="en-US" smtClean="0"/>
              <a:t>‹#›</a:t>
            </a:fld>
            <a:endParaRPr lang="en-US"/>
          </a:p>
        </p:txBody>
      </p:sp>
    </p:spTree>
    <p:extLst>
      <p:ext uri="{BB962C8B-B14F-4D97-AF65-F5344CB8AC3E}">
        <p14:creationId xmlns:p14="http://schemas.microsoft.com/office/powerpoint/2010/main" val="21845455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2641" tIns="46320" rIns="92641" bIns="46320" rtlCol="0"/>
          <a:lstStyle>
            <a:lvl1pPr algn="l">
              <a:defRPr sz="11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2641" tIns="46320" rIns="92641" bIns="46320" rtlCol="0"/>
          <a:lstStyle>
            <a:lvl1pPr algn="r">
              <a:defRPr sz="1100"/>
            </a:lvl1pPr>
          </a:lstStyle>
          <a:p>
            <a:fld id="{7AA2176D-04DC-4D7E-9525-8F0FD2DCD64D}" type="datetimeFigureOut">
              <a:rPr lang="en-US" smtClean="0"/>
              <a:t>9/14/2026</a:t>
            </a:fld>
            <a:endParaRPr lang="en-US"/>
          </a:p>
        </p:txBody>
      </p:sp>
      <p:sp>
        <p:nvSpPr>
          <p:cNvPr id="4" name="Slide Image Placeholder 3"/>
          <p:cNvSpPr>
            <a:spLocks noGrp="1" noRot="1" noChangeAspect="1"/>
          </p:cNvSpPr>
          <p:nvPr>
            <p:ph type="sldImg" idx="2"/>
          </p:nvPr>
        </p:nvSpPr>
        <p:spPr>
          <a:xfrm>
            <a:off x="719138" y="1162050"/>
            <a:ext cx="5572125" cy="3135313"/>
          </a:xfrm>
          <a:prstGeom prst="rect">
            <a:avLst/>
          </a:prstGeom>
          <a:noFill/>
          <a:ln w="12700">
            <a:solidFill>
              <a:prstClr val="black"/>
            </a:solidFill>
          </a:ln>
        </p:spPr>
        <p:txBody>
          <a:bodyPr vert="horz" lIns="92641" tIns="46320" rIns="92641" bIns="46320" rtlCol="0" anchor="ctr"/>
          <a:lstStyle/>
          <a:p>
            <a:endParaRPr lang="en-US"/>
          </a:p>
        </p:txBody>
      </p:sp>
      <p:sp>
        <p:nvSpPr>
          <p:cNvPr id="5" name="Notes Placeholder 4"/>
          <p:cNvSpPr>
            <a:spLocks noGrp="1"/>
          </p:cNvSpPr>
          <p:nvPr>
            <p:ph type="body" sz="quarter" idx="3"/>
          </p:nvPr>
        </p:nvSpPr>
        <p:spPr>
          <a:xfrm>
            <a:off x="701040" y="4473897"/>
            <a:ext cx="5608320" cy="3660458"/>
          </a:xfrm>
          <a:prstGeom prst="rect">
            <a:avLst/>
          </a:prstGeom>
        </p:spPr>
        <p:txBody>
          <a:bodyPr vert="horz" lIns="92641" tIns="46320" rIns="92641" bIns="463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2641" tIns="46320" rIns="92641" bIns="46320" rtlCol="0" anchor="b"/>
          <a:lstStyle>
            <a:lvl1pPr algn="l">
              <a:defRPr sz="1100"/>
            </a:lvl1pPr>
          </a:lstStyle>
          <a:p>
            <a:endParaRPr lang="en-US"/>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2641" tIns="46320" rIns="92641" bIns="46320" rtlCol="0" anchor="b"/>
          <a:lstStyle>
            <a:lvl1pPr algn="r">
              <a:defRPr sz="1100"/>
            </a:lvl1pPr>
          </a:lstStyle>
          <a:p>
            <a:fld id="{8E1FB665-9F59-465B-BAA2-4D7EFC3E18FD}" type="slidenum">
              <a:rPr lang="en-US" smtClean="0"/>
              <a:t>‹#›</a:t>
            </a:fld>
            <a:endParaRPr lang="en-US"/>
          </a:p>
        </p:txBody>
      </p:sp>
    </p:spTree>
    <p:extLst>
      <p:ext uri="{BB962C8B-B14F-4D97-AF65-F5344CB8AC3E}">
        <p14:creationId xmlns:p14="http://schemas.microsoft.com/office/powerpoint/2010/main" val="30427307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1FB665-9F59-465B-BAA2-4D7EFC3E18FD}" type="slidenum">
              <a:rPr kumimoji="0" lang="en-US" sz="11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1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731523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1FB665-9F59-465B-BAA2-4D7EFC3E18FD}" type="slidenum">
              <a:rPr kumimoji="0" lang="en-US" sz="11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1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62782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 conflicts of interest</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1FB665-9F59-465B-BAA2-4D7EFC3E18FD}" type="slidenum">
              <a:rPr kumimoji="0" lang="en-US" sz="11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1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311309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2:notes"/>
          <p:cNvSpPr>
            <a:spLocks noGrp="1" noRot="1" noChangeAspect="1"/>
          </p:cNvSpPr>
          <p:nvPr>
            <p:ph type="sldImg" idx="2"/>
          </p:nvPr>
        </p:nvSpPr>
        <p:spPr>
          <a:xfrm>
            <a:off x="701675" y="1171575"/>
            <a:ext cx="5622925" cy="31638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1" name="Google Shape;191;p12:notes"/>
          <p:cNvSpPr txBox="1">
            <a:spLocks noGrp="1"/>
          </p:cNvSpPr>
          <p:nvPr>
            <p:ph type="body" idx="1"/>
          </p:nvPr>
        </p:nvSpPr>
        <p:spPr>
          <a:xfrm>
            <a:off x="702628" y="4510803"/>
            <a:ext cx="5621020" cy="3690658"/>
          </a:xfrm>
          <a:prstGeom prst="rect">
            <a:avLst/>
          </a:prstGeom>
          <a:noFill/>
          <a:ln>
            <a:noFill/>
          </a:ln>
        </p:spPr>
        <p:txBody>
          <a:bodyPr spcFirstLastPara="1" wrap="square" lIns="93350" tIns="46675" rIns="93350" bIns="46675" anchor="t" anchorCtr="0">
            <a:noAutofit/>
          </a:bodyPr>
          <a:lstStyle/>
          <a:p>
            <a:pPr marL="0" lvl="0" indent="0" algn="l" rtl="0">
              <a:lnSpc>
                <a:spcPct val="100000"/>
              </a:lnSpc>
              <a:spcBef>
                <a:spcPts val="0"/>
              </a:spcBef>
              <a:spcAft>
                <a:spcPts val="0"/>
              </a:spcAft>
              <a:buClr>
                <a:schemeClr val="dk1"/>
              </a:buClr>
              <a:buSzPts val="1400"/>
              <a:buFont typeface="Calibri"/>
              <a:buNone/>
            </a:pPr>
            <a:endParaRPr sz="1200" b="0" i="0">
              <a:solidFill>
                <a:schemeClr val="dk1"/>
              </a:solidFill>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Calibri"/>
              <a:buNone/>
            </a:pPr>
            <a:endParaRPr/>
          </a:p>
        </p:txBody>
      </p:sp>
      <p:sp>
        <p:nvSpPr>
          <p:cNvPr id="192" name="Google Shape;192;p12:notes"/>
          <p:cNvSpPr txBox="1">
            <a:spLocks noGrp="1"/>
          </p:cNvSpPr>
          <p:nvPr>
            <p:ph type="sldNum" idx="12"/>
          </p:nvPr>
        </p:nvSpPr>
        <p:spPr>
          <a:xfrm>
            <a:off x="3979931" y="8902817"/>
            <a:ext cx="3044719" cy="470282"/>
          </a:xfrm>
          <a:prstGeom prst="rect">
            <a:avLst/>
          </a:prstGeom>
          <a:noFill/>
          <a:ln>
            <a:noFill/>
          </a:ln>
        </p:spPr>
        <p:txBody>
          <a:bodyPr spcFirstLastPara="1" wrap="square" lIns="93350" tIns="46675" rIns="93350" bIns="46675"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40771781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1FB665-9F59-465B-BAA2-4D7EFC3E18FD}" type="slidenum">
              <a:rPr kumimoji="0" lang="en-US" sz="11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1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297068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DF7A47-DBD8-63F0-3AA0-9DB4EB54D0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B0A1AE-9E70-7F9B-4BE2-AAE0B338EB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18E147-918A-3C73-FCDF-D412F5A4F25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A357C13-960D-42CD-4E53-8BC10E1D16DC}"/>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1FB665-9F59-465B-BAA2-4D7EFC3E18FD}" type="slidenum">
              <a:rPr kumimoji="0" lang="en-US" sz="11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1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896932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Oral cancer comprises</a:t>
            </a:r>
            <a:r>
              <a:rPr lang="en-US" baseline="0" dirty="0"/>
              <a:t> </a:t>
            </a:r>
            <a:r>
              <a:rPr lang="en-US" dirty="0"/>
              <a:t>3% of all malignancies</a:t>
            </a:r>
            <a:r>
              <a:rPr lang="en-US" baseline="0" dirty="0"/>
              <a:t> in men and 2% of all malignancies in women</a:t>
            </a:r>
          </a:p>
          <a:p>
            <a:r>
              <a:rPr lang="en-US" baseline="0" dirty="0"/>
              <a:t>With a male to female ratio of greater than 2:1</a:t>
            </a:r>
          </a:p>
          <a:p>
            <a:r>
              <a:rPr lang="en-US" baseline="0" dirty="0"/>
              <a:t>This ratio is changing because of increased incidence of tobacco and alcohol use among women. </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Although the incidence is highest is white men, the mortality</a:t>
            </a:r>
            <a:r>
              <a:rPr lang="en-US" baseline="0" dirty="0"/>
              <a:t> rate shows something different.</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350DEA20-6F9B-49DB-98E9-131FFAEF54F7}" type="slidenum">
              <a:rPr lang="en-US" smtClean="0"/>
              <a:pPr>
                <a:defRPr/>
              </a:pPr>
              <a:t>15</a:t>
            </a:fld>
            <a:endParaRPr lang="en-US"/>
          </a:p>
        </p:txBody>
      </p:sp>
    </p:spTree>
    <p:extLst>
      <p:ext uri="{BB962C8B-B14F-4D97-AF65-F5344CB8AC3E}">
        <p14:creationId xmlns:p14="http://schemas.microsoft.com/office/powerpoint/2010/main" val="30041504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Seer </a:t>
            </a:r>
          </a:p>
        </p:txBody>
      </p:sp>
      <p:sp>
        <p:nvSpPr>
          <p:cNvPr id="4" name="Slide Number Placeholder 3"/>
          <p:cNvSpPr>
            <a:spLocks noGrp="1"/>
          </p:cNvSpPr>
          <p:nvPr>
            <p:ph type="sldNum" sz="quarter" idx="10"/>
          </p:nvPr>
        </p:nvSpPr>
        <p:spPr/>
        <p:txBody>
          <a:bodyPr/>
          <a:lstStyle/>
          <a:p>
            <a:pPr>
              <a:defRPr/>
            </a:pPr>
            <a:fld id="{350DEA20-6F9B-49DB-98E9-131FFAEF54F7}" type="slidenum">
              <a:rPr lang="en-US" smtClean="0"/>
              <a:pPr>
                <a:defRPr/>
              </a:pPr>
              <a:t>16</a:t>
            </a:fld>
            <a:endParaRPr lang="en-US"/>
          </a:p>
        </p:txBody>
      </p:sp>
    </p:spTree>
    <p:extLst>
      <p:ext uri="{BB962C8B-B14F-4D97-AF65-F5344CB8AC3E}">
        <p14:creationId xmlns:p14="http://schemas.microsoft.com/office/powerpoint/2010/main" val="16702410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mutagens in tobacco, alcohol, and viruses have prolonged exposure to the superficial layers of the oral mucosa, creating an opportunity for genetic mutation.</a:t>
            </a:r>
            <a:endParaRPr lang="en-US" dirty="0"/>
          </a:p>
        </p:txBody>
      </p:sp>
      <p:sp>
        <p:nvSpPr>
          <p:cNvPr id="4" name="Slide Number Placeholder 3"/>
          <p:cNvSpPr>
            <a:spLocks noGrp="1"/>
          </p:cNvSpPr>
          <p:nvPr>
            <p:ph type="sldNum" sz="quarter" idx="10"/>
          </p:nvPr>
        </p:nvSpPr>
        <p:spPr/>
        <p:txBody>
          <a:bodyPr/>
          <a:lstStyle/>
          <a:p>
            <a:pPr>
              <a:defRPr/>
            </a:pPr>
            <a:fld id="{350DEA20-6F9B-49DB-98E9-131FFAEF54F7}" type="slidenum">
              <a:rPr lang="en-US" smtClean="0"/>
              <a:pPr>
                <a:defRPr/>
              </a:pPr>
              <a:t>17</a:t>
            </a:fld>
            <a:endParaRPr lang="en-US"/>
          </a:p>
        </p:txBody>
      </p:sp>
    </p:spTree>
    <p:extLst>
      <p:ext uri="{BB962C8B-B14F-4D97-AF65-F5344CB8AC3E}">
        <p14:creationId xmlns:p14="http://schemas.microsoft.com/office/powerpoint/2010/main" val="7280768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a:lstStyle/>
          <a:p>
            <a:pPr eaLnBrk="1" hangingPunct="1">
              <a:spcBef>
                <a:spcPct val="0"/>
              </a:spcBef>
            </a:pPr>
            <a:r>
              <a:rPr lang="en-US" altLang="ko-KR" dirty="0">
                <a:ea typeface="굴림" charset="-127"/>
              </a:rPr>
              <a:t>Average of 5 months required from early stage to advanced stage.</a:t>
            </a:r>
          </a:p>
          <a:p>
            <a:pPr eaLnBrk="1" hangingPunct="1">
              <a:spcBef>
                <a:spcPct val="0"/>
              </a:spcBef>
            </a:pPr>
            <a:r>
              <a:rPr lang="en-US" altLang="ko-KR" dirty="0">
                <a:ea typeface="굴림" charset="-127"/>
              </a:rPr>
              <a:t>The 5 year survival rate is directly related to the stage of malignancy at the time of diagnosis.</a:t>
            </a:r>
            <a:r>
              <a:rPr lang="en-US" altLang="ko-KR" baseline="0" dirty="0">
                <a:ea typeface="굴림" charset="-127"/>
              </a:rPr>
              <a:t> Prevention and early detection are vital to decrease the incidence and improve the survival odds.</a:t>
            </a:r>
            <a:endParaRPr lang="en-US" altLang="ko-KR" dirty="0">
              <a:ea typeface="굴림" charset="-127"/>
            </a:endParaRPr>
          </a:p>
        </p:txBody>
      </p:sp>
      <p:sp>
        <p:nvSpPr>
          <p:cNvPr id="174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B45A697-D0F1-42D1-B5BF-EB7FCD32C266}" type="slidenum">
              <a:rPr lang="en-US" altLang="ko-KR">
                <a:ea typeface="굴림" charset="-127"/>
              </a:rPr>
              <a:pPr fontAlgn="base">
                <a:spcBef>
                  <a:spcPct val="0"/>
                </a:spcBef>
                <a:spcAft>
                  <a:spcPct val="0"/>
                </a:spcAft>
                <a:defRPr/>
              </a:pPr>
              <a:t>19</a:t>
            </a:fld>
            <a:endParaRPr lang="en-US" altLang="ko-KR">
              <a:ea typeface="굴림" charset="-127"/>
            </a:endParaRPr>
          </a:p>
        </p:txBody>
      </p:sp>
    </p:spTree>
    <p:extLst>
      <p:ext uri="{BB962C8B-B14F-4D97-AF65-F5344CB8AC3E}">
        <p14:creationId xmlns:p14="http://schemas.microsoft.com/office/powerpoint/2010/main" val="23820620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Subsites</a:t>
            </a:r>
            <a:r>
              <a:rPr lang="en-US" dirty="0"/>
              <a:t> of the </a:t>
            </a:r>
            <a:r>
              <a:rPr lang="en-US" dirty="0" err="1"/>
              <a:t>hypopharynx</a:t>
            </a:r>
            <a:endParaRPr lang="en-US" dirty="0"/>
          </a:p>
          <a:p>
            <a:pPr marL="171450" indent="-171450">
              <a:buFontTx/>
              <a:buChar char="-"/>
            </a:pPr>
            <a:r>
              <a:rPr lang="en-US" dirty="0" err="1"/>
              <a:t>Pyriform</a:t>
            </a:r>
            <a:r>
              <a:rPr lang="en-US" dirty="0"/>
              <a:t> sinus</a:t>
            </a:r>
          </a:p>
          <a:p>
            <a:pPr marL="171450" indent="-171450">
              <a:buFontTx/>
              <a:buChar char="-"/>
            </a:pPr>
            <a:r>
              <a:rPr lang="en-US" dirty="0"/>
              <a:t>Post</a:t>
            </a:r>
            <a:r>
              <a:rPr lang="en-US" baseline="0" dirty="0"/>
              <a:t> cricoid space</a:t>
            </a:r>
          </a:p>
          <a:p>
            <a:pPr marL="171450" indent="-171450">
              <a:buFontTx/>
              <a:buChar char="-"/>
            </a:pPr>
            <a:r>
              <a:rPr lang="en-US" baseline="0" dirty="0"/>
              <a:t>Posterior pharyngeal wall (level of the hyoid bone to the </a:t>
            </a:r>
            <a:r>
              <a:rPr lang="en-US" baseline="0" dirty="0" err="1"/>
              <a:t>cricopharyngeus</a:t>
            </a:r>
            <a:r>
              <a:rPr lang="en-US" baseline="0" dirty="0"/>
              <a:t> </a:t>
            </a:r>
            <a:r>
              <a:rPr lang="en-US" baseline="0" dirty="0" err="1"/>
              <a:t>muslce</a:t>
            </a:r>
            <a:r>
              <a:rPr lang="en-US" baseline="0" dirty="0"/>
              <a:t> which marks the transition to cervical esophagus).</a:t>
            </a:r>
            <a:endParaRPr lang="en-US" dirty="0"/>
          </a:p>
        </p:txBody>
      </p:sp>
      <p:sp>
        <p:nvSpPr>
          <p:cNvPr id="4" name="Slide Number Placeholder 3"/>
          <p:cNvSpPr>
            <a:spLocks noGrp="1"/>
          </p:cNvSpPr>
          <p:nvPr>
            <p:ph type="sldNum" sz="quarter" idx="10"/>
          </p:nvPr>
        </p:nvSpPr>
        <p:spPr/>
        <p:txBody>
          <a:bodyPr/>
          <a:lstStyle/>
          <a:p>
            <a:pPr>
              <a:defRPr/>
            </a:pPr>
            <a:fld id="{350DEA20-6F9B-49DB-98E9-131FFAEF54F7}" type="slidenum">
              <a:rPr lang="en-US" smtClean="0"/>
              <a:pPr>
                <a:defRPr/>
              </a:pPr>
              <a:t>25</a:t>
            </a:fld>
            <a:endParaRPr lang="en-US"/>
          </a:p>
        </p:txBody>
      </p:sp>
    </p:spTree>
    <p:extLst>
      <p:ext uri="{BB962C8B-B14F-4D97-AF65-F5344CB8AC3E}">
        <p14:creationId xmlns:p14="http://schemas.microsoft.com/office/powerpoint/2010/main" val="544875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Cancer can</a:t>
            </a:r>
            <a:r>
              <a:rPr lang="en-US" baseline="0" dirty="0"/>
              <a:t> present in many forms. They can present as an </a:t>
            </a:r>
            <a:r>
              <a:rPr lang="en-US" baseline="0" dirty="0" err="1"/>
              <a:t>exophytic</a:t>
            </a:r>
            <a:r>
              <a:rPr lang="en-US" baseline="0" dirty="0"/>
              <a:t> lesion around a mobile tooth.</a:t>
            </a:r>
          </a:p>
          <a:p>
            <a:r>
              <a:rPr lang="en-US" baseline="0" dirty="0"/>
              <a:t>They can present as a papillary </a:t>
            </a:r>
            <a:r>
              <a:rPr lang="en-US" baseline="0" dirty="0" err="1"/>
              <a:t>exophytic</a:t>
            </a:r>
            <a:r>
              <a:rPr lang="en-US" baseline="0" dirty="0"/>
              <a:t> lesion in the floor of mouth with ulcerations.</a:t>
            </a:r>
          </a:p>
          <a:p>
            <a:r>
              <a:rPr lang="en-US" baseline="0" dirty="0"/>
              <a:t>They can present as a destructive mixed </a:t>
            </a:r>
            <a:r>
              <a:rPr lang="en-US" baseline="0" dirty="0" err="1"/>
              <a:t>exophytic</a:t>
            </a:r>
            <a:r>
              <a:rPr lang="en-US" baseline="0" dirty="0"/>
              <a:t> and </a:t>
            </a:r>
            <a:r>
              <a:rPr lang="en-US" baseline="0" dirty="0" err="1"/>
              <a:t>endophytic</a:t>
            </a:r>
            <a:r>
              <a:rPr lang="en-US" baseline="0" dirty="0"/>
              <a:t> lesion.</a:t>
            </a:r>
          </a:p>
          <a:p>
            <a:r>
              <a:rPr lang="en-US" baseline="0" dirty="0"/>
              <a:t>They can present as a subtle ulceration with slightly rolled borders without any symptoms. </a:t>
            </a:r>
            <a:endParaRPr lang="en-US" dirty="0"/>
          </a:p>
        </p:txBody>
      </p:sp>
      <p:sp>
        <p:nvSpPr>
          <p:cNvPr id="4" name="Slide Number Placeholder 3"/>
          <p:cNvSpPr>
            <a:spLocks noGrp="1"/>
          </p:cNvSpPr>
          <p:nvPr>
            <p:ph type="sldNum" sz="quarter" idx="10"/>
          </p:nvPr>
        </p:nvSpPr>
        <p:spPr/>
        <p:txBody>
          <a:bodyPr/>
          <a:lstStyle/>
          <a:p>
            <a:fld id="{DE5CB759-F5FE-4BFA-8ACF-5B22794E1BA1}" type="slidenum">
              <a:rPr lang="en-US" smtClean="0"/>
              <a:t>27</a:t>
            </a:fld>
            <a:endParaRPr lang="en-US"/>
          </a:p>
        </p:txBody>
      </p:sp>
    </p:spTree>
    <p:extLst>
      <p:ext uri="{BB962C8B-B14F-4D97-AF65-F5344CB8AC3E}">
        <p14:creationId xmlns:p14="http://schemas.microsoft.com/office/powerpoint/2010/main" val="3411476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02E666-C731-BC47-9584-F0828BE0C40E}" type="slidenum">
              <a:rPr lang="en-US" smtClean="0"/>
              <a:pPr>
                <a:defRPr/>
              </a:pPr>
              <a:t>31</a:t>
            </a:fld>
            <a:endParaRPr lang="en-US"/>
          </a:p>
        </p:txBody>
      </p:sp>
    </p:spTree>
    <p:extLst>
      <p:ext uri="{BB962C8B-B14F-4D97-AF65-F5344CB8AC3E}">
        <p14:creationId xmlns:p14="http://schemas.microsoft.com/office/powerpoint/2010/main" val="37989733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Dental exam to reduce any</a:t>
            </a:r>
            <a:r>
              <a:rPr lang="en-US" baseline="0" dirty="0"/>
              <a:t> source of infection including grossly carious teeth, periodontal disease, </a:t>
            </a:r>
            <a:r>
              <a:rPr lang="en-US" baseline="0" dirty="0" err="1"/>
              <a:t>periapical</a:t>
            </a:r>
            <a:r>
              <a:rPr lang="en-US" baseline="0" dirty="0"/>
              <a:t> radiolucency, etc.</a:t>
            </a:r>
          </a:p>
          <a:p>
            <a:r>
              <a:rPr lang="en-US" baseline="0" dirty="0"/>
              <a:t>Extraction at least 2 weeks before </a:t>
            </a:r>
            <a:r>
              <a:rPr lang="en-US" baseline="0" dirty="0" err="1"/>
              <a:t>chemoradiation</a:t>
            </a:r>
            <a:r>
              <a:rPr lang="en-US" baseline="0" dirty="0"/>
              <a:t>. </a:t>
            </a:r>
          </a:p>
          <a:p>
            <a:r>
              <a:rPr lang="en-US" baseline="0" dirty="0"/>
              <a:t>How do you test for these cranial nerves?</a:t>
            </a:r>
            <a:endParaRPr lang="en-US" dirty="0"/>
          </a:p>
        </p:txBody>
      </p:sp>
      <p:sp>
        <p:nvSpPr>
          <p:cNvPr id="4" name="Slide Number Placeholder 3"/>
          <p:cNvSpPr>
            <a:spLocks noGrp="1"/>
          </p:cNvSpPr>
          <p:nvPr>
            <p:ph type="sldNum" sz="quarter" idx="10"/>
          </p:nvPr>
        </p:nvSpPr>
        <p:spPr/>
        <p:txBody>
          <a:bodyPr/>
          <a:lstStyle/>
          <a:p>
            <a:pPr>
              <a:defRPr/>
            </a:pPr>
            <a:fld id="{350DEA20-6F9B-49DB-98E9-131FFAEF54F7}" type="slidenum">
              <a:rPr lang="en-US" smtClean="0"/>
              <a:pPr>
                <a:defRPr/>
              </a:pPr>
              <a:t>39</a:t>
            </a:fld>
            <a:endParaRPr lang="en-US"/>
          </a:p>
        </p:txBody>
      </p:sp>
    </p:spTree>
    <p:extLst>
      <p:ext uri="{BB962C8B-B14F-4D97-AF65-F5344CB8AC3E}">
        <p14:creationId xmlns:p14="http://schemas.microsoft.com/office/powerpoint/2010/main" val="18652218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6EED5-669D-E13D-20CE-65F648CFB3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239AAC-B9D7-CB5B-C0EE-34BD1402DC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DEDD3C-E7B0-FD52-2901-26042DD0A81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0A3EF60-5A80-E464-9139-9B2B872F7EE2}"/>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1FB665-9F59-465B-BAA2-4D7EFC3E18FD}" type="slidenum">
              <a:rPr kumimoji="0" lang="en-US" sz="11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1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367287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89B7B-45D1-1881-C577-9E42FC7B4D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4EC35F-DC48-4F1D-83E5-14853A7045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420B1E-7A65-72D5-8A44-7EE593C3C22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296DF0D-FE75-3E0A-283F-7B69B513340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1FB665-9F59-465B-BAA2-4D7EFC3E18FD}" type="slidenum">
              <a:rPr kumimoji="0" lang="en-US" sz="11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1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406314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98766-4707-B091-1495-C20452D89F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BE3E17-28B6-C448-5CD1-09C4E4C14E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19BDCC-F211-8553-7485-0D12CF8B5CF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D69AE08-49D7-20EF-34EF-54C05D9BED9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1FB665-9F59-465B-BAA2-4D7EFC3E18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7909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29C46-663A-A3A2-47D6-7C04EC108C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1EFF95-8C5D-9CF1-5C43-050EE976F2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722652-E2B7-FF3C-9ADB-B69E2EFBEB5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9C5CEC7-571F-04A5-6D0F-43F14A6E18F4}"/>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1FB665-9F59-465B-BAA2-4D7EFC3E18FD}" type="slidenum">
              <a:rPr kumimoji="0" lang="en-US" sz="11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1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519807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1FB665-9F59-465B-BAA2-4D7EFC3E18FD}" type="slidenum">
              <a:rPr kumimoji="0" lang="en-US" sz="11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1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813618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sv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4800600"/>
            <a:ext cx="9141619" cy="3429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2" y="4750737"/>
            <a:ext cx="9141619" cy="480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822960" y="569214"/>
            <a:ext cx="7543800" cy="2674620"/>
          </a:xfrm>
        </p:spPr>
        <p:txBody>
          <a:bodyPr anchor="b">
            <a:normAutofit/>
          </a:bodyPr>
          <a:lstStyle>
            <a:lvl1pPr algn="l">
              <a:lnSpc>
                <a:spcPct val="85000"/>
              </a:lnSpc>
              <a:defRPr sz="4800" spc="-38" baseline="0">
                <a:solidFill>
                  <a:srgbClr val="002060"/>
                </a:solidFill>
              </a:defRPr>
            </a:lvl1pPr>
          </a:lstStyle>
          <a:p>
            <a:r>
              <a:rPr lang="en-US"/>
              <a:t>Click to edit Master title style</a:t>
            </a:r>
          </a:p>
        </p:txBody>
      </p:sp>
      <p:sp>
        <p:nvSpPr>
          <p:cNvPr id="3" name="Subtitle 2"/>
          <p:cNvSpPr>
            <a:spLocks noGrp="1"/>
          </p:cNvSpPr>
          <p:nvPr>
            <p:ph type="subTitle" idx="1"/>
          </p:nvPr>
        </p:nvSpPr>
        <p:spPr>
          <a:xfrm>
            <a:off x="825038" y="3341716"/>
            <a:ext cx="7543800" cy="857250"/>
          </a:xfrm>
        </p:spPr>
        <p:txBody>
          <a:bodyPr lIns="91440" rIns="91440">
            <a:normAutofit/>
          </a:bodyPr>
          <a:lstStyle>
            <a:lvl1pPr marL="0" indent="0" algn="l">
              <a:buNone/>
              <a:defRPr sz="1800" cap="none" spc="150" baseline="0">
                <a:solidFill>
                  <a:srgbClr val="002060"/>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 2026 JHF, PRHI, HCF, HFP</a:t>
            </a:r>
          </a:p>
        </p:txBody>
      </p:sp>
      <p:sp>
        <p:nvSpPr>
          <p:cNvPr id="6" name="Slide Number Placeholder 5"/>
          <p:cNvSpPr>
            <a:spLocks noGrp="1"/>
          </p:cNvSpPr>
          <p:nvPr>
            <p:ph type="sldNum" sz="quarter" idx="12"/>
          </p:nvPr>
        </p:nvSpPr>
        <p:spPr/>
        <p:txBody>
          <a:bodyPr/>
          <a:lstStyle/>
          <a:p>
            <a:fld id="{DE97A03E-C790-4462-A76B-258E5BF5C3E7}" type="slidenum">
              <a:rPr lang="en-US" smtClean="0"/>
              <a:t>‹#›</a:t>
            </a:fld>
            <a:endParaRPr lang="en-US"/>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3813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 2026 JHF, PRHI, HCF, HFP</a:t>
            </a:r>
          </a:p>
        </p:txBody>
      </p:sp>
      <p:sp>
        <p:nvSpPr>
          <p:cNvPr id="6" name="Slide Number Placeholder 5"/>
          <p:cNvSpPr>
            <a:spLocks noGrp="1"/>
          </p:cNvSpPr>
          <p:nvPr>
            <p:ph type="sldNum" sz="quarter" idx="12"/>
          </p:nvPr>
        </p:nvSpPr>
        <p:spPr/>
        <p:txBody>
          <a:bodyPr/>
          <a:lstStyle/>
          <a:p>
            <a:fld id="{DE97A03E-C790-4462-A76B-258E5BF5C3E7}" type="slidenum">
              <a:rPr lang="en-US" smtClean="0"/>
              <a:t>‹#›</a:t>
            </a:fld>
            <a:endParaRPr lang="en-US"/>
          </a:p>
        </p:txBody>
      </p:sp>
    </p:spTree>
    <p:extLst>
      <p:ext uri="{BB962C8B-B14F-4D97-AF65-F5344CB8AC3E}">
        <p14:creationId xmlns:p14="http://schemas.microsoft.com/office/powerpoint/2010/main" val="1465079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4800600"/>
            <a:ext cx="9141619" cy="3429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822960" y="569214"/>
            <a:ext cx="7543800" cy="2674620"/>
          </a:xfrm>
        </p:spPr>
        <p:txBody>
          <a:bodyPr anchor="b" anchorCtr="0">
            <a:normAutofit/>
          </a:bodyPr>
          <a:lstStyle>
            <a:lvl1pPr>
              <a:lnSpc>
                <a:spcPct val="85000"/>
              </a:lnSpc>
              <a:defRPr sz="4400" b="0">
                <a:solidFill>
                  <a:srgbClr val="002060"/>
                </a:solidFill>
              </a:defRPr>
            </a:lvl1pPr>
          </a:lstStyle>
          <a:p>
            <a:r>
              <a:rPr lang="en-US"/>
              <a:t>Click to edit Master title style</a:t>
            </a:r>
          </a:p>
        </p:txBody>
      </p:sp>
      <p:sp>
        <p:nvSpPr>
          <p:cNvPr id="3" name="Text Placeholder 2"/>
          <p:cNvSpPr>
            <a:spLocks noGrp="1"/>
          </p:cNvSpPr>
          <p:nvPr>
            <p:ph type="body" idx="1"/>
          </p:nvPr>
        </p:nvSpPr>
        <p:spPr>
          <a:xfrm>
            <a:off x="822960" y="3339846"/>
            <a:ext cx="7543800" cy="857250"/>
          </a:xfrm>
        </p:spPr>
        <p:txBody>
          <a:bodyPr lIns="91440" rIns="91440" anchor="t" anchorCtr="0">
            <a:normAutofit/>
          </a:bodyPr>
          <a:lstStyle>
            <a:lvl1pPr marL="0" indent="0">
              <a:buNone/>
              <a:defRPr sz="1800" cap="none" spc="150" baseline="0">
                <a:solidFill>
                  <a:srgbClr val="002060"/>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 2026 JHF, PRHI, HCF, HFP</a:t>
            </a:r>
          </a:p>
        </p:txBody>
      </p:sp>
      <p:sp>
        <p:nvSpPr>
          <p:cNvPr id="6" name="Slide Number Placeholder 5"/>
          <p:cNvSpPr>
            <a:spLocks noGrp="1"/>
          </p:cNvSpPr>
          <p:nvPr>
            <p:ph type="sldNum" sz="quarter" idx="12"/>
          </p:nvPr>
        </p:nvSpPr>
        <p:spPr/>
        <p:txBody>
          <a:bodyPr/>
          <a:lstStyle/>
          <a:p>
            <a:fld id="{DE97A03E-C790-4462-A76B-258E5BF5C3E7}" type="slidenum">
              <a:rPr lang="en-US" smtClean="0"/>
              <a:t>‹#›</a:t>
            </a:fld>
            <a:endParaRPr lang="en-US"/>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6780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14953"/>
            <a:ext cx="7543800" cy="1088068"/>
          </a:xfrm>
        </p:spPr>
        <p:txBody>
          <a:bodyPr/>
          <a:lstStyle/>
          <a:p>
            <a:r>
              <a:rPr lang="en-US"/>
              <a:t>Click to edit Master title style</a:t>
            </a:r>
          </a:p>
        </p:txBody>
      </p:sp>
      <p:sp>
        <p:nvSpPr>
          <p:cNvPr id="3" name="Content Placeholder 2"/>
          <p:cNvSpPr>
            <a:spLocks noGrp="1"/>
          </p:cNvSpPr>
          <p:nvPr>
            <p:ph sz="half" idx="1"/>
          </p:nvPr>
        </p:nvSpPr>
        <p:spPr>
          <a:xfrm>
            <a:off x="822959" y="1384301"/>
            <a:ext cx="3703320" cy="3017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63440" y="1384301"/>
            <a:ext cx="3703320" cy="3017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 2026 JHF, PRHI, HCF, HFP</a:t>
            </a:r>
          </a:p>
        </p:txBody>
      </p:sp>
      <p:sp>
        <p:nvSpPr>
          <p:cNvPr id="7" name="Slide Number Placeholder 6"/>
          <p:cNvSpPr>
            <a:spLocks noGrp="1"/>
          </p:cNvSpPr>
          <p:nvPr>
            <p:ph type="sldNum" sz="quarter" idx="12"/>
          </p:nvPr>
        </p:nvSpPr>
        <p:spPr/>
        <p:txBody>
          <a:bodyPr/>
          <a:lstStyle/>
          <a:p>
            <a:fld id="{DE97A03E-C790-4462-A76B-258E5BF5C3E7}" type="slidenum">
              <a:rPr lang="en-US" smtClean="0"/>
              <a:t>‹#›</a:t>
            </a:fld>
            <a:endParaRPr lang="en-US"/>
          </a:p>
        </p:txBody>
      </p:sp>
    </p:spTree>
    <p:extLst>
      <p:ext uri="{BB962C8B-B14F-4D97-AF65-F5344CB8AC3E}">
        <p14:creationId xmlns:p14="http://schemas.microsoft.com/office/powerpoint/2010/main" val="3752344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14953"/>
            <a:ext cx="7543800" cy="1088068"/>
          </a:xfrm>
        </p:spPr>
        <p:txBody>
          <a:bodyPr/>
          <a:lstStyle/>
          <a:p>
            <a:r>
              <a:rPr lang="en-US"/>
              <a:t>Click to edit Master title style</a:t>
            </a:r>
          </a:p>
        </p:txBody>
      </p:sp>
      <p:sp>
        <p:nvSpPr>
          <p:cNvPr id="3" name="Text Placeholder 2"/>
          <p:cNvSpPr>
            <a:spLocks noGrp="1"/>
          </p:cNvSpPr>
          <p:nvPr>
            <p:ph type="body" idx="1"/>
          </p:nvPr>
        </p:nvSpPr>
        <p:spPr>
          <a:xfrm>
            <a:off x="82296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22960" y="1936751"/>
            <a:ext cx="3703320" cy="2533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6344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63440" y="1936751"/>
            <a:ext cx="3703320" cy="2533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r>
              <a:rPr lang="en-US"/>
              <a:t>© 2026 JHF, PRHI, HCF, HFP</a:t>
            </a:r>
          </a:p>
        </p:txBody>
      </p:sp>
      <p:sp>
        <p:nvSpPr>
          <p:cNvPr id="9" name="Slide Number Placeholder 8"/>
          <p:cNvSpPr>
            <a:spLocks noGrp="1"/>
          </p:cNvSpPr>
          <p:nvPr>
            <p:ph type="sldNum" sz="quarter" idx="12"/>
          </p:nvPr>
        </p:nvSpPr>
        <p:spPr/>
        <p:txBody>
          <a:bodyPr/>
          <a:lstStyle/>
          <a:p>
            <a:fld id="{DE97A03E-C790-4462-A76B-258E5BF5C3E7}" type="slidenum">
              <a:rPr lang="en-US" smtClean="0"/>
              <a:t>‹#›</a:t>
            </a:fld>
            <a:endParaRPr lang="en-US"/>
          </a:p>
        </p:txBody>
      </p:sp>
    </p:spTree>
    <p:extLst>
      <p:ext uri="{BB962C8B-B14F-4D97-AF65-F5344CB8AC3E}">
        <p14:creationId xmlns:p14="http://schemas.microsoft.com/office/powerpoint/2010/main" val="37521817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a:t>© 2026 JHF, PRHI, HCF, HFP</a:t>
            </a:r>
          </a:p>
        </p:txBody>
      </p:sp>
      <p:sp>
        <p:nvSpPr>
          <p:cNvPr id="5" name="Slide Number Placeholder 4"/>
          <p:cNvSpPr>
            <a:spLocks noGrp="1"/>
          </p:cNvSpPr>
          <p:nvPr>
            <p:ph type="sldNum" sz="quarter" idx="12"/>
          </p:nvPr>
        </p:nvSpPr>
        <p:spPr/>
        <p:txBody>
          <a:bodyPr/>
          <a:lstStyle/>
          <a:p>
            <a:fld id="{DE97A03E-C790-4462-A76B-258E5BF5C3E7}" type="slidenum">
              <a:rPr lang="en-US" smtClean="0"/>
              <a:t>‹#›</a:t>
            </a:fld>
            <a:endParaRPr lang="en-US"/>
          </a:p>
        </p:txBody>
      </p:sp>
    </p:spTree>
    <p:extLst>
      <p:ext uri="{BB962C8B-B14F-4D97-AF65-F5344CB8AC3E}">
        <p14:creationId xmlns:p14="http://schemas.microsoft.com/office/powerpoint/2010/main" val="13584047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4800600"/>
            <a:ext cx="9141619" cy="3429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US"/>
              <a:t>© 2026 JHF, PRHI, HCF, HFP</a:t>
            </a:r>
          </a:p>
        </p:txBody>
      </p:sp>
      <p:sp>
        <p:nvSpPr>
          <p:cNvPr id="9" name="Slide Number Placeholder 8"/>
          <p:cNvSpPr>
            <a:spLocks noGrp="1"/>
          </p:cNvSpPr>
          <p:nvPr>
            <p:ph type="sldNum" sz="quarter" idx="12"/>
          </p:nvPr>
        </p:nvSpPr>
        <p:spPr/>
        <p:txBody>
          <a:bodyPr/>
          <a:lstStyle/>
          <a:p>
            <a:fld id="{DE97A03E-C790-4462-A76B-258E5BF5C3E7}" type="slidenum">
              <a:rPr lang="en-US" smtClean="0"/>
              <a:t>‹#›</a:t>
            </a:fld>
            <a:endParaRPr lang="en-US"/>
          </a:p>
        </p:txBody>
      </p:sp>
    </p:spTree>
    <p:extLst>
      <p:ext uri="{BB962C8B-B14F-4D97-AF65-F5344CB8AC3E}">
        <p14:creationId xmlns:p14="http://schemas.microsoft.com/office/powerpoint/2010/main" val="2494559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 2026 JHF, PRHI, HCF, HFP</a:t>
            </a:r>
          </a:p>
        </p:txBody>
      </p:sp>
      <p:sp>
        <p:nvSpPr>
          <p:cNvPr id="6" name="Slide Number Placeholder 5"/>
          <p:cNvSpPr>
            <a:spLocks noGrp="1"/>
          </p:cNvSpPr>
          <p:nvPr>
            <p:ph type="sldNum" sz="quarter" idx="12"/>
          </p:nvPr>
        </p:nvSpPr>
        <p:spPr/>
        <p:txBody>
          <a:bodyPr/>
          <a:lstStyle/>
          <a:p>
            <a:fld id="{DE97A03E-C790-4462-A76B-258E5BF5C3E7}" type="slidenum">
              <a:rPr lang="en-US" smtClean="0"/>
              <a:t>‹#›</a:t>
            </a:fld>
            <a:endParaRPr lang="en-US"/>
          </a:p>
        </p:txBody>
      </p:sp>
    </p:spTree>
    <p:extLst>
      <p:ext uri="{BB962C8B-B14F-4D97-AF65-F5344CB8AC3E}">
        <p14:creationId xmlns:p14="http://schemas.microsoft.com/office/powerpoint/2010/main" val="2193661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28704"/>
            <a:ext cx="7848600" cy="1445419"/>
          </a:xfrm>
        </p:spPr>
        <p:txBody>
          <a:bodyPr anchor="b">
            <a:noAutofit/>
          </a:bodyPr>
          <a:lstStyle>
            <a:lvl1pPr>
              <a:defRPr sz="3000" cap="all" baseline="0"/>
            </a:lvl1pPr>
          </a:lstStyle>
          <a:p>
            <a:r>
              <a:rPr lang="en-US"/>
              <a:t>Click to edit Master title style</a:t>
            </a:r>
          </a:p>
        </p:txBody>
      </p:sp>
      <p:sp>
        <p:nvSpPr>
          <p:cNvPr id="3" name="Subtitle 2"/>
          <p:cNvSpPr>
            <a:spLocks noGrp="1"/>
          </p:cNvSpPr>
          <p:nvPr>
            <p:ph type="subTitle" idx="1"/>
          </p:nvPr>
        </p:nvSpPr>
        <p:spPr>
          <a:xfrm>
            <a:off x="685800" y="2628900"/>
            <a:ext cx="6400800" cy="1314450"/>
          </a:xfrm>
        </p:spPr>
        <p:txBody>
          <a:bodyPr/>
          <a:lstStyle>
            <a:lvl1pPr marL="0" indent="0" algn="l">
              <a:buNone/>
              <a:defRPr>
                <a:solidFill>
                  <a:schemeClr val="tx1">
                    <a:lumMod val="75000"/>
                    <a:lumOff val="2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US"/>
              <a:t>Click to edit Master subtitle style</a:t>
            </a:r>
          </a:p>
        </p:txBody>
      </p:sp>
      <p:cxnSp>
        <p:nvCxnSpPr>
          <p:cNvPr id="8" name="Straight Connector 7"/>
          <p:cNvCxnSpPr/>
          <p:nvPr/>
        </p:nvCxnSpPr>
        <p:spPr>
          <a:xfrm>
            <a:off x="685800" y="2548890"/>
            <a:ext cx="784860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3120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3962400" y="4923245"/>
            <a:ext cx="1219200" cy="246888"/>
          </a:xfrm>
          <a:prstGeom prst="rect">
            <a:avLst/>
          </a:prstGeom>
        </p:spPr>
        <p:txBody>
          <a:bodyPr/>
          <a:lstStyle>
            <a:lvl1pPr algn="ctr">
              <a:defRPr/>
            </a:lvl1pPr>
          </a:lstStyle>
          <a:p>
            <a:r>
              <a:rPr lang="en-US">
                <a:solidFill>
                  <a:prstClr val="black"/>
                </a:solidFill>
              </a:rPr>
              <a:t>© 2026 JHF, PRHI, HCF, HFP</a:t>
            </a:r>
          </a:p>
        </p:txBody>
      </p:sp>
    </p:spTree>
    <p:extLst>
      <p:ext uri="{BB962C8B-B14F-4D97-AF65-F5344CB8AC3E}">
        <p14:creationId xmlns:p14="http://schemas.microsoft.com/office/powerpoint/2010/main" val="12049959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55014"/>
            <a:ext cx="4038600" cy="3444918"/>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55014"/>
            <a:ext cx="4038600" cy="3444918"/>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a:xfrm>
            <a:off x="3962400" y="4923245"/>
            <a:ext cx="1219200" cy="246888"/>
          </a:xfrm>
          <a:prstGeom prst="rect">
            <a:avLst/>
          </a:prstGeom>
        </p:spPr>
        <p:txBody>
          <a:bodyPr/>
          <a:lstStyle>
            <a:lvl1pPr algn="ctr">
              <a:defRPr/>
            </a:lvl1pPr>
          </a:lstStyle>
          <a:p>
            <a:r>
              <a:rPr lang="en-US">
                <a:solidFill>
                  <a:prstClr val="black"/>
                </a:solidFill>
              </a:rPr>
              <a:t>© 2026 JHF, PRHI, HCF, HFP</a:t>
            </a:r>
          </a:p>
        </p:txBody>
      </p:sp>
    </p:spTree>
    <p:extLst>
      <p:ext uri="{BB962C8B-B14F-4D97-AF65-F5344CB8AC3E}">
        <p14:creationId xmlns:p14="http://schemas.microsoft.com/office/powerpoint/2010/main" val="1140493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257300"/>
            <a:ext cx="3931920" cy="47982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1125" b="0">
                <a:solidFill>
                  <a:schemeClr val="tx2"/>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p:cNvSpPr>
            <a:spLocks noGrp="1"/>
          </p:cNvSpPr>
          <p:nvPr>
            <p:ph sz="half" idx="2"/>
          </p:nvPr>
        </p:nvSpPr>
        <p:spPr>
          <a:xfrm>
            <a:off x="457200" y="1828802"/>
            <a:ext cx="3931920" cy="2877424"/>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54880" y="1257300"/>
            <a:ext cx="3931920" cy="47982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1125" b="0" kern="1200" dirty="0" smtClean="0">
                <a:solidFill>
                  <a:schemeClr val="tx2"/>
                </a:solidFill>
                <a:latin typeface="+mn-lt"/>
                <a:ea typeface="+mn-ea"/>
                <a:cs typeface="+mn-cs"/>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p:cNvSpPr>
            <a:spLocks noGrp="1"/>
          </p:cNvSpPr>
          <p:nvPr>
            <p:ph sz="quarter" idx="4"/>
          </p:nvPr>
        </p:nvSpPr>
        <p:spPr>
          <a:xfrm>
            <a:off x="4754880" y="1828802"/>
            <a:ext cx="3931920" cy="2877424"/>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a:xfrm>
            <a:off x="3962400" y="4923245"/>
            <a:ext cx="1219200" cy="246888"/>
          </a:xfrm>
          <a:prstGeom prst="rect">
            <a:avLst/>
          </a:prstGeom>
        </p:spPr>
        <p:txBody>
          <a:bodyPr/>
          <a:lstStyle>
            <a:lvl1pPr algn="ctr">
              <a:defRPr/>
            </a:lvl1pPr>
          </a:lstStyle>
          <a:p>
            <a:r>
              <a:rPr lang="en-US">
                <a:solidFill>
                  <a:prstClr val="black"/>
                </a:solidFill>
              </a:rPr>
              <a:t>© 2026 JHF, PRHI, HCF, HFP</a:t>
            </a:r>
          </a:p>
        </p:txBody>
      </p:sp>
      <p:cxnSp>
        <p:nvCxnSpPr>
          <p:cNvPr id="11" name="Straight Connector 10"/>
          <p:cNvCxnSpPr/>
          <p:nvPr/>
        </p:nvCxnSpPr>
        <p:spPr>
          <a:xfrm>
            <a:off x="4572794" y="1268731"/>
            <a:ext cx="0" cy="34437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55782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a:xfrm>
            <a:off x="3962400" y="4923245"/>
            <a:ext cx="1219200" cy="246888"/>
          </a:xfrm>
          <a:prstGeom prst="rect">
            <a:avLst/>
          </a:prstGeom>
        </p:spPr>
        <p:txBody>
          <a:bodyPr/>
          <a:lstStyle>
            <a:lvl1pPr algn="ctr">
              <a:defRPr/>
            </a:lvl1pPr>
          </a:lstStyle>
          <a:p>
            <a:r>
              <a:rPr lang="en-US">
                <a:solidFill>
                  <a:prstClr val="black"/>
                </a:solidFill>
              </a:rPr>
              <a:t>© 2026 JHF, PRHI, HCF, HFP</a:t>
            </a:r>
          </a:p>
        </p:txBody>
      </p:sp>
    </p:spTree>
    <p:extLst>
      <p:ext uri="{BB962C8B-B14F-4D97-AF65-F5344CB8AC3E}">
        <p14:creationId xmlns:p14="http://schemas.microsoft.com/office/powerpoint/2010/main" val="1057740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3962400" y="4923245"/>
            <a:ext cx="1219200" cy="246888"/>
          </a:xfrm>
          <a:prstGeom prst="rect">
            <a:avLst/>
          </a:prstGeom>
        </p:spPr>
        <p:txBody>
          <a:bodyPr/>
          <a:lstStyle>
            <a:lvl1pPr algn="ctr">
              <a:defRPr/>
            </a:lvl1pPr>
          </a:lstStyle>
          <a:p>
            <a:r>
              <a:rPr lang="en-US">
                <a:solidFill>
                  <a:prstClr val="black"/>
                </a:solidFill>
              </a:rPr>
              <a:t>© 2026 JHF, PRHI, HCF, HFP</a:t>
            </a:r>
          </a:p>
        </p:txBody>
      </p:sp>
    </p:spTree>
    <p:extLst>
      <p:ext uri="{BB962C8B-B14F-4D97-AF65-F5344CB8AC3E}">
        <p14:creationId xmlns:p14="http://schemas.microsoft.com/office/powerpoint/2010/main" val="16578259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94060"/>
            <a:ext cx="2139696" cy="946404"/>
          </a:xfrm>
        </p:spPr>
        <p:txBody>
          <a:bodyPr anchor="b">
            <a:noAutofit/>
          </a:bodyPr>
          <a:lstStyle>
            <a:lvl1pPr algn="l">
              <a:defRPr sz="1350" b="0"/>
            </a:lvl1pPr>
          </a:lstStyle>
          <a:p>
            <a:r>
              <a:rPr lang="en-US"/>
              <a:t>Click to edit Master title style</a:t>
            </a:r>
          </a:p>
        </p:txBody>
      </p:sp>
      <p:sp>
        <p:nvSpPr>
          <p:cNvPr id="3" name="Content Placeholder 2"/>
          <p:cNvSpPr>
            <a:spLocks noGrp="1"/>
          </p:cNvSpPr>
          <p:nvPr>
            <p:ph idx="1"/>
          </p:nvPr>
        </p:nvSpPr>
        <p:spPr>
          <a:xfrm>
            <a:off x="2971800" y="594060"/>
            <a:ext cx="5715000" cy="4060773"/>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597918"/>
            <a:ext cx="2139696" cy="3089432"/>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Click to edit Master text styles</a:t>
            </a:r>
          </a:p>
        </p:txBody>
      </p:sp>
      <p:sp>
        <p:nvSpPr>
          <p:cNvPr id="6" name="Footer Placeholder 5"/>
          <p:cNvSpPr>
            <a:spLocks noGrp="1"/>
          </p:cNvSpPr>
          <p:nvPr>
            <p:ph type="ftr" sz="quarter" idx="11"/>
          </p:nvPr>
        </p:nvSpPr>
        <p:spPr>
          <a:xfrm>
            <a:off x="3962400" y="4923245"/>
            <a:ext cx="1219200" cy="246888"/>
          </a:xfrm>
          <a:prstGeom prst="rect">
            <a:avLst/>
          </a:prstGeom>
        </p:spPr>
        <p:txBody>
          <a:bodyPr/>
          <a:lstStyle>
            <a:lvl1pPr algn="ctr">
              <a:defRPr/>
            </a:lvl1pPr>
          </a:lstStyle>
          <a:p>
            <a:r>
              <a:rPr lang="en-US">
                <a:solidFill>
                  <a:prstClr val="black"/>
                </a:solidFill>
              </a:rPr>
              <a:t>© 2026 JHF, PRHI, HCF, HFP</a:t>
            </a:r>
          </a:p>
        </p:txBody>
      </p:sp>
      <p:cxnSp>
        <p:nvCxnSpPr>
          <p:cNvPr id="9" name="Straight Connector 8"/>
          <p:cNvCxnSpPr/>
          <p:nvPr/>
        </p:nvCxnSpPr>
        <p:spPr>
          <a:xfrm flipH="1">
            <a:off x="2775011" y="594061"/>
            <a:ext cx="1589" cy="408699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06974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594360"/>
            <a:ext cx="2142680" cy="948690"/>
          </a:xfrm>
        </p:spPr>
        <p:txBody>
          <a:bodyPr anchor="b">
            <a:normAutofit/>
          </a:bodyPr>
          <a:lstStyle>
            <a:lvl1pPr algn="l">
              <a:defRPr sz="1350" b="0"/>
            </a:lvl1pPr>
          </a:lstStyle>
          <a:p>
            <a:r>
              <a:rPr lang="en-US"/>
              <a:t>Click to edit Master title style</a:t>
            </a:r>
          </a:p>
        </p:txBody>
      </p:sp>
      <p:sp>
        <p:nvSpPr>
          <p:cNvPr id="3" name="Picture Placeholder 2"/>
          <p:cNvSpPr>
            <a:spLocks noGrp="1"/>
          </p:cNvSpPr>
          <p:nvPr>
            <p:ph type="pic" idx="1"/>
          </p:nvPr>
        </p:nvSpPr>
        <p:spPr>
          <a:xfrm>
            <a:off x="2858610" y="628651"/>
            <a:ext cx="5904390" cy="4125342"/>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p>
        </p:txBody>
      </p:sp>
      <p:sp>
        <p:nvSpPr>
          <p:cNvPr id="4" name="Text Placeholder 3"/>
          <p:cNvSpPr>
            <a:spLocks noGrp="1"/>
          </p:cNvSpPr>
          <p:nvPr>
            <p:ph type="body" sz="half" idx="2"/>
          </p:nvPr>
        </p:nvSpPr>
        <p:spPr>
          <a:xfrm>
            <a:off x="457200" y="1600200"/>
            <a:ext cx="2139696" cy="3182112"/>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Click to edit Master text styles</a:t>
            </a:r>
          </a:p>
        </p:txBody>
      </p:sp>
      <p:sp>
        <p:nvSpPr>
          <p:cNvPr id="6" name="Footer Placeholder 5"/>
          <p:cNvSpPr>
            <a:spLocks noGrp="1"/>
          </p:cNvSpPr>
          <p:nvPr>
            <p:ph type="ftr" sz="quarter" idx="11"/>
          </p:nvPr>
        </p:nvSpPr>
        <p:spPr>
          <a:xfrm>
            <a:off x="3962400" y="4923245"/>
            <a:ext cx="1219200" cy="246888"/>
          </a:xfrm>
          <a:prstGeom prst="rect">
            <a:avLst/>
          </a:prstGeom>
        </p:spPr>
        <p:txBody>
          <a:bodyPr/>
          <a:lstStyle/>
          <a:p>
            <a:pPr algn="r"/>
            <a:r>
              <a:rPr lang="en-US">
                <a:solidFill>
                  <a:prstClr val="black"/>
                </a:solidFill>
              </a:rPr>
              <a:t>© 2026 JHF, PRHI, HCF, HFP</a:t>
            </a:r>
          </a:p>
        </p:txBody>
      </p:sp>
    </p:spTree>
    <p:extLst>
      <p:ext uri="{BB962C8B-B14F-4D97-AF65-F5344CB8AC3E}">
        <p14:creationId xmlns:p14="http://schemas.microsoft.com/office/powerpoint/2010/main" val="14898158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13716"/>
            <a:ext cx="2895600" cy="246888"/>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962400" y="4923245"/>
            <a:ext cx="1219200" cy="246888"/>
          </a:xfrm>
          <a:prstGeom prst="rect">
            <a:avLst/>
          </a:prstGeom>
        </p:spPr>
        <p:txBody>
          <a:bodyPr/>
          <a:lstStyle>
            <a:lvl1pPr algn="ctr">
              <a:defRPr/>
            </a:lvl1pPr>
          </a:lstStyle>
          <a:p>
            <a:r>
              <a:rPr lang="en-US">
                <a:solidFill>
                  <a:prstClr val="black"/>
                </a:solidFill>
              </a:rPr>
              <a:t>© 2026 JHF, PRHI, HCF, HFP</a:t>
            </a:r>
          </a:p>
        </p:txBody>
      </p:sp>
      <p:sp>
        <p:nvSpPr>
          <p:cNvPr id="6" name="Slide Number Placeholder 5"/>
          <p:cNvSpPr>
            <a:spLocks noGrp="1"/>
          </p:cNvSpPr>
          <p:nvPr>
            <p:ph type="sldNum" sz="quarter" idx="12"/>
          </p:nvPr>
        </p:nvSpPr>
        <p:spPr>
          <a:xfrm>
            <a:off x="7620000" y="13716"/>
            <a:ext cx="1066800" cy="246888"/>
          </a:xfrm>
          <a:prstGeom prst="rect">
            <a:avLst/>
          </a:prstGeom>
        </p:spPr>
        <p:txBody>
          <a:bodyPr/>
          <a:lstStyle/>
          <a:p>
            <a:fld id="{0CFEC368-1D7A-4F81-ABF6-AE0E36BAF64C}"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6615278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4400550"/>
          </a:xfrm>
        </p:spPr>
        <p:txBody>
          <a:bodyPr vert="eaVert" anchor="b"/>
          <a:lstStyle/>
          <a:p>
            <a:r>
              <a:rPr lang="en-US"/>
              <a:t>Click to edit Master title style</a:t>
            </a:r>
          </a:p>
        </p:txBody>
      </p:sp>
      <p:sp>
        <p:nvSpPr>
          <p:cNvPr id="3" name="Vertical Text Placeholder 2"/>
          <p:cNvSpPr>
            <a:spLocks noGrp="1"/>
          </p:cNvSpPr>
          <p:nvPr>
            <p:ph type="body" orient="vert" idx="1"/>
          </p:nvPr>
        </p:nvSpPr>
        <p:spPr>
          <a:xfrm>
            <a:off x="457200" y="457200"/>
            <a:ext cx="6019800" cy="44005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13716"/>
            <a:ext cx="2895600" cy="246888"/>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962400" y="4923245"/>
            <a:ext cx="1219200" cy="246888"/>
          </a:xfrm>
          <a:prstGeom prst="rect">
            <a:avLst/>
          </a:prstGeom>
        </p:spPr>
        <p:txBody>
          <a:bodyPr/>
          <a:lstStyle>
            <a:lvl1pPr algn="ctr">
              <a:defRPr/>
            </a:lvl1pPr>
          </a:lstStyle>
          <a:p>
            <a:r>
              <a:rPr lang="en-US">
                <a:solidFill>
                  <a:prstClr val="black"/>
                </a:solidFill>
              </a:rPr>
              <a:t>© 2026 JHF, PRHI, HCF, HFP</a:t>
            </a:r>
          </a:p>
        </p:txBody>
      </p:sp>
      <p:sp>
        <p:nvSpPr>
          <p:cNvPr id="6" name="Slide Number Placeholder 5"/>
          <p:cNvSpPr>
            <a:spLocks noGrp="1"/>
          </p:cNvSpPr>
          <p:nvPr>
            <p:ph type="sldNum" sz="quarter" idx="12"/>
          </p:nvPr>
        </p:nvSpPr>
        <p:spPr>
          <a:xfrm>
            <a:off x="7620000" y="13716"/>
            <a:ext cx="1066800" cy="246888"/>
          </a:xfrm>
          <a:prstGeom prst="rect">
            <a:avLst/>
          </a:prstGeom>
        </p:spPr>
        <p:txBody>
          <a:bodyPr/>
          <a:lstStyle/>
          <a:p>
            <a:fld id="{0CFEC368-1D7A-4F81-ABF6-AE0E36BAF64C}"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140002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342900"/>
            <a:ext cx="8229600" cy="857250"/>
          </a:xfrm>
          <a:prstGeom prst="rect">
            <a:avLst/>
          </a:prstGeom>
        </p:spPr>
        <p:txBody>
          <a:bodyPr/>
          <a:lstStyle>
            <a:lvl1pPr>
              <a:defRPr>
                <a:solidFill>
                  <a:srgbClr val="0070C0"/>
                </a:solidFill>
                <a:latin typeface="Univers" pitchFamily="34" charset="0"/>
                <a:cs typeface="Arial" pitchFamily="34" charset="0"/>
              </a:defRPr>
            </a:lvl1pPr>
          </a:lstStyle>
          <a:p>
            <a:r>
              <a:rPr lang="en-US"/>
              <a:t>Click to edit Master title style</a:t>
            </a:r>
          </a:p>
        </p:txBody>
      </p:sp>
    </p:spTree>
    <p:extLst>
      <p:ext uri="{BB962C8B-B14F-4D97-AF65-F5344CB8AC3E}">
        <p14:creationId xmlns:p14="http://schemas.microsoft.com/office/powerpoint/2010/main" val="17521100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Text Placeholder 2"/>
          <p:cNvSpPr>
            <a:spLocks noGrp="1"/>
          </p:cNvSpPr>
          <p:nvPr>
            <p:ph type="body" sz="half" idx="1"/>
          </p:nvPr>
        </p:nvSpPr>
        <p:spPr>
          <a:xfrm>
            <a:off x="457200" y="1200154"/>
            <a:ext cx="4038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4"/>
            <a:ext cx="4038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702910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Table Placeholder 2"/>
          <p:cNvSpPr>
            <a:spLocks noGrp="1"/>
          </p:cNvSpPr>
          <p:nvPr>
            <p:ph type="tbl" idx="1"/>
          </p:nvPr>
        </p:nvSpPr>
        <p:spPr>
          <a:xfrm>
            <a:off x="457200" y="1200154"/>
            <a:ext cx="8229600" cy="3394472"/>
          </a:xfrm>
        </p:spPr>
        <p:txBody>
          <a:bodyPr/>
          <a:lstStyle/>
          <a:p>
            <a:pPr lvl="0"/>
            <a:endParaRPr lang="en-US" noProof="0"/>
          </a:p>
        </p:txBody>
      </p:sp>
    </p:spTree>
    <p:extLst>
      <p:ext uri="{BB962C8B-B14F-4D97-AF65-F5344CB8AC3E}">
        <p14:creationId xmlns:p14="http://schemas.microsoft.com/office/powerpoint/2010/main" val="37277150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SmartArt Placeholder 2"/>
          <p:cNvSpPr>
            <a:spLocks noGrp="1"/>
          </p:cNvSpPr>
          <p:nvPr>
            <p:ph type="dgm" idx="1"/>
          </p:nvPr>
        </p:nvSpPr>
        <p:spPr>
          <a:xfrm>
            <a:off x="457200" y="1200154"/>
            <a:ext cx="8229600" cy="3394472"/>
          </a:xfrm>
        </p:spPr>
        <p:txBody>
          <a:bodyPr/>
          <a:lstStyle/>
          <a:p>
            <a:pPr lvl="0"/>
            <a:endParaRPr lang="en-US" noProof="0"/>
          </a:p>
        </p:txBody>
      </p:sp>
    </p:spTree>
    <p:extLst>
      <p:ext uri="{BB962C8B-B14F-4D97-AF65-F5344CB8AC3E}">
        <p14:creationId xmlns:p14="http://schemas.microsoft.com/office/powerpoint/2010/main" val="33619244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05979"/>
            <a:ext cx="8229600" cy="857250"/>
          </a:xfrm>
        </p:spPr>
        <p:txBody>
          <a:bodyPr/>
          <a:lstStyle/>
          <a:p>
            <a:r>
              <a:rPr lang="en-US"/>
              <a:t>Click to edit Master title style</a:t>
            </a:r>
          </a:p>
        </p:txBody>
      </p:sp>
      <p:sp>
        <p:nvSpPr>
          <p:cNvPr id="3" name="Content Placeholder 2"/>
          <p:cNvSpPr>
            <a:spLocks noGrp="1"/>
          </p:cNvSpPr>
          <p:nvPr>
            <p:ph sz="quarter" idx="1"/>
          </p:nvPr>
        </p:nvSpPr>
        <p:spPr>
          <a:xfrm>
            <a:off x="457200" y="1200150"/>
            <a:ext cx="4038600" cy="16394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200150"/>
            <a:ext cx="4038600" cy="16394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2953942"/>
            <a:ext cx="4038600" cy="16406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2953942"/>
            <a:ext cx="4038600" cy="16406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xfrm>
            <a:off x="457200" y="4683919"/>
            <a:ext cx="2133600" cy="357188"/>
          </a:xfrm>
          <a:prstGeom prst="rect">
            <a:avLst/>
          </a:prstGeom>
          <a:ln/>
        </p:spPr>
        <p:txBody>
          <a:bodyPr/>
          <a:lstStyle>
            <a:lvl1pPr>
              <a:defRPr/>
            </a:lvl1pPr>
          </a:lstStyle>
          <a:p>
            <a:pPr>
              <a:defRPr/>
            </a:pPr>
            <a:endParaRPr lang="en-US">
              <a:solidFill>
                <a:prstClr val="black"/>
              </a:solidFill>
            </a:endParaRPr>
          </a:p>
        </p:txBody>
      </p:sp>
      <p:sp>
        <p:nvSpPr>
          <p:cNvPr id="8" name="Rectangle 6"/>
          <p:cNvSpPr>
            <a:spLocks noGrp="1" noChangeArrowheads="1"/>
          </p:cNvSpPr>
          <p:nvPr>
            <p:ph type="sldNum" sz="quarter" idx="11"/>
          </p:nvPr>
        </p:nvSpPr>
        <p:spPr>
          <a:xfrm>
            <a:off x="6553200" y="4683919"/>
            <a:ext cx="2133600" cy="357188"/>
          </a:xfrm>
          <a:prstGeom prst="rect">
            <a:avLst/>
          </a:prstGeom>
          <a:ln/>
        </p:spPr>
        <p:txBody>
          <a:bodyPr/>
          <a:lstStyle>
            <a:lvl1pPr>
              <a:defRPr/>
            </a:lvl1pPr>
          </a:lstStyle>
          <a:p>
            <a:pPr>
              <a:defRPr/>
            </a:pPr>
            <a:fld id="{191E96EB-79CB-422C-810F-AF954FF08AC3}"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28806795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omparison with subtitl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CA106-0FC3-4FE9-9338-4AC3D15608E5}"/>
              </a:ext>
            </a:extLst>
          </p:cNvPr>
          <p:cNvSpPr>
            <a:spLocks noGrp="1"/>
          </p:cNvSpPr>
          <p:nvPr>
            <p:ph type="title" hasCustomPrompt="1"/>
          </p:nvPr>
        </p:nvSpPr>
        <p:spPr>
          <a:xfrm>
            <a:off x="685801" y="672085"/>
            <a:ext cx="6843713" cy="994172"/>
          </a:xfrm>
        </p:spPr>
        <p:txBody>
          <a:bodyPr anchor="t" anchorCtr="0"/>
          <a:lstStyle>
            <a:lvl1pPr>
              <a:defRPr cap="all" baseline="0">
                <a:solidFill>
                  <a:schemeClr val="accent1"/>
                </a:solidFill>
              </a:defRPr>
            </a:lvl1pPr>
          </a:lstStyle>
          <a:p>
            <a:r>
              <a:rPr lang="en-US"/>
              <a:t>CLICK TO ADD TITLE</a:t>
            </a:r>
          </a:p>
        </p:txBody>
      </p:sp>
      <p:sp>
        <p:nvSpPr>
          <p:cNvPr id="22" name="Text Placeholder 21">
            <a:extLst>
              <a:ext uri="{FF2B5EF4-FFF2-40B4-BE49-F238E27FC236}">
                <a16:creationId xmlns:a16="http://schemas.microsoft.com/office/drawing/2014/main" id="{AD170077-B4B3-49F8-9FCD-908C81278926}"/>
              </a:ext>
            </a:extLst>
          </p:cNvPr>
          <p:cNvSpPr>
            <a:spLocks noGrp="1"/>
          </p:cNvSpPr>
          <p:nvPr>
            <p:ph type="body" sz="quarter" idx="14"/>
          </p:nvPr>
        </p:nvSpPr>
        <p:spPr>
          <a:xfrm>
            <a:off x="685800" y="1196579"/>
            <a:ext cx="6843713" cy="450056"/>
          </a:xfrm>
        </p:spPr>
        <p:txBody>
          <a:bodyPr>
            <a:noAutofit/>
          </a:bodyPr>
          <a:lstStyle>
            <a:lvl1pPr marL="0" indent="0">
              <a:buNone/>
              <a:defRPr sz="1350"/>
            </a:lvl1pPr>
            <a:lvl2pPr marL="342900" indent="0">
              <a:buNone/>
              <a:defRPr sz="1350"/>
            </a:lvl2pPr>
            <a:lvl3pPr marL="685800" indent="0">
              <a:buNone/>
              <a:defRPr sz="1350"/>
            </a:lvl3pPr>
            <a:lvl4pPr marL="1028700" indent="0">
              <a:buNone/>
              <a:defRPr sz="1350"/>
            </a:lvl4pPr>
            <a:lvl5pPr marL="1371600" indent="0">
              <a:buNone/>
              <a:defRPr sz="1350"/>
            </a:lvl5pPr>
          </a:lstStyle>
          <a:p>
            <a:pPr lvl="0"/>
            <a:r>
              <a:rPr lang="en-US"/>
              <a:t>Click to edit Master text styles</a:t>
            </a:r>
          </a:p>
          <a:p>
            <a:pPr lvl="1"/>
            <a:r>
              <a:rPr lang="en-US"/>
              <a:t>Second level</a:t>
            </a:r>
          </a:p>
        </p:txBody>
      </p:sp>
      <p:sp>
        <p:nvSpPr>
          <p:cNvPr id="17" name="Text Placeholder 2">
            <a:extLst>
              <a:ext uri="{FF2B5EF4-FFF2-40B4-BE49-F238E27FC236}">
                <a16:creationId xmlns:a16="http://schemas.microsoft.com/office/drawing/2014/main" id="{52AD81DC-207F-4541-B02D-802D3D5B2813}"/>
              </a:ext>
            </a:extLst>
          </p:cNvPr>
          <p:cNvSpPr>
            <a:spLocks noGrp="1"/>
          </p:cNvSpPr>
          <p:nvPr>
            <p:ph type="body" idx="13" hasCustomPrompt="1"/>
          </p:nvPr>
        </p:nvSpPr>
        <p:spPr>
          <a:xfrm>
            <a:off x="685800" y="1765936"/>
            <a:ext cx="3223259" cy="341471"/>
          </a:xfrm>
        </p:spPr>
        <p:txBody>
          <a:bodyPr anchor="ctr" anchorCtr="0">
            <a:noAutofit/>
          </a:bodyPr>
          <a:lstStyle>
            <a:lvl1pPr marL="0" indent="0">
              <a:buNone/>
              <a:defRPr sz="1500" b="1" cap="all" baseline="0">
                <a:solidFill>
                  <a:schemeClr val="accent3"/>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ADD SUBTITLE</a:t>
            </a:r>
          </a:p>
        </p:txBody>
      </p:sp>
      <p:sp>
        <p:nvSpPr>
          <p:cNvPr id="3" name="Content Placeholder 2">
            <a:extLst>
              <a:ext uri="{FF2B5EF4-FFF2-40B4-BE49-F238E27FC236}">
                <a16:creationId xmlns:a16="http://schemas.microsoft.com/office/drawing/2014/main" id="{02BF6510-D603-481E-B685-9095150A2891}"/>
              </a:ext>
            </a:extLst>
          </p:cNvPr>
          <p:cNvSpPr>
            <a:spLocks noGrp="1"/>
          </p:cNvSpPr>
          <p:nvPr>
            <p:ph sz="half" idx="1"/>
          </p:nvPr>
        </p:nvSpPr>
        <p:spPr>
          <a:xfrm>
            <a:off x="685800" y="2243137"/>
            <a:ext cx="3223260" cy="2328863"/>
          </a:xfrm>
        </p:spPr>
        <p:txBody>
          <a:bodyPr>
            <a:normAutofit/>
          </a:bodyPr>
          <a:lstStyle>
            <a:lvl1pPr>
              <a:lnSpc>
                <a:spcPts val="1500"/>
              </a:lnSpc>
              <a:defRPr sz="1200"/>
            </a:lvl1pPr>
            <a:lvl2pPr>
              <a:lnSpc>
                <a:spcPts val="1500"/>
              </a:lnSpc>
              <a:defRPr sz="1200"/>
            </a:lvl2pPr>
            <a:lvl3pPr>
              <a:lnSpc>
                <a:spcPts val="1500"/>
              </a:lnSpc>
              <a:defRPr sz="1200"/>
            </a:lvl3pPr>
            <a:lvl4pPr>
              <a:lnSpc>
                <a:spcPts val="1500"/>
              </a:lnSpc>
              <a:defRPr sz="1200"/>
            </a:lvl4pPr>
            <a:lvl5pPr>
              <a:lnSpc>
                <a:spcPts val="1500"/>
              </a:lnSpc>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4">
            <a:extLst>
              <a:ext uri="{FF2B5EF4-FFF2-40B4-BE49-F238E27FC236}">
                <a16:creationId xmlns:a16="http://schemas.microsoft.com/office/drawing/2014/main" id="{F7289E8E-D34A-4BA8-A21D-2D40A211CB9B}"/>
              </a:ext>
            </a:extLst>
          </p:cNvPr>
          <p:cNvSpPr>
            <a:spLocks noGrp="1"/>
          </p:cNvSpPr>
          <p:nvPr>
            <p:ph type="body" sz="quarter" idx="3" hasCustomPrompt="1"/>
          </p:nvPr>
        </p:nvSpPr>
        <p:spPr>
          <a:xfrm>
            <a:off x="4780026" y="1764506"/>
            <a:ext cx="3223260" cy="342900"/>
          </a:xfrm>
        </p:spPr>
        <p:txBody>
          <a:bodyPr anchor="ctr" anchorCtr="0">
            <a:noAutofit/>
          </a:bodyPr>
          <a:lstStyle>
            <a:lvl1pPr marL="0" indent="0">
              <a:buNone/>
              <a:defRPr sz="1500" b="1" cap="all" baseline="0">
                <a:solidFill>
                  <a:schemeClr val="accent3"/>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ADD SUBTITLE</a:t>
            </a:r>
          </a:p>
        </p:txBody>
      </p:sp>
      <p:sp>
        <p:nvSpPr>
          <p:cNvPr id="4" name="Content Placeholder 3">
            <a:extLst>
              <a:ext uri="{FF2B5EF4-FFF2-40B4-BE49-F238E27FC236}">
                <a16:creationId xmlns:a16="http://schemas.microsoft.com/office/drawing/2014/main" id="{9A743757-ABC3-44BF-87D3-5E323E9B00D9}"/>
              </a:ext>
            </a:extLst>
          </p:cNvPr>
          <p:cNvSpPr>
            <a:spLocks noGrp="1"/>
          </p:cNvSpPr>
          <p:nvPr>
            <p:ph sz="half" idx="2"/>
          </p:nvPr>
        </p:nvSpPr>
        <p:spPr>
          <a:xfrm>
            <a:off x="4779169" y="2243137"/>
            <a:ext cx="3223260" cy="2328863"/>
          </a:xfrm>
        </p:spPr>
        <p:txBody>
          <a:bodyPr>
            <a:normAutofit/>
          </a:bodyPr>
          <a:lstStyle>
            <a:lvl1pPr>
              <a:lnSpc>
                <a:spcPts val="1500"/>
              </a:lnSpc>
              <a:defRPr sz="1200"/>
            </a:lvl1pPr>
            <a:lvl2pPr>
              <a:lnSpc>
                <a:spcPts val="1500"/>
              </a:lnSpc>
              <a:defRPr sz="1200"/>
            </a:lvl2pPr>
            <a:lvl3pPr>
              <a:lnSpc>
                <a:spcPts val="1500"/>
              </a:lnSpc>
              <a:defRPr sz="1200"/>
            </a:lvl3pPr>
            <a:lvl4pPr>
              <a:lnSpc>
                <a:spcPts val="1500"/>
              </a:lnSpc>
              <a:defRPr sz="1200"/>
            </a:lvl4pPr>
            <a:lvl5pPr>
              <a:lnSpc>
                <a:spcPts val="1500"/>
              </a:lnSpc>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245CE27-BF50-45D1-92DF-3CC2CC341A7C}"/>
              </a:ext>
              <a:ext uri="{C183D7F6-B498-43B3-948B-1728B52AA6E4}">
                <adec:decorative xmlns:adec="http://schemas.microsoft.com/office/drawing/2017/decorative" val="1"/>
              </a:ext>
            </a:extLst>
          </p:cNvPr>
          <p:cNvGrpSpPr/>
          <p:nvPr userDrawn="1"/>
        </p:nvGrpSpPr>
        <p:grpSpPr>
          <a:xfrm>
            <a:off x="8429624" y="0"/>
            <a:ext cx="761988" cy="5143500"/>
            <a:chOff x="11239499" y="0"/>
            <a:chExt cx="1015984" cy="6858000"/>
          </a:xfrm>
        </p:grpSpPr>
        <p:sp>
          <p:nvSpPr>
            <p:cNvPr id="8" name="Rectangle 7">
              <a:extLst>
                <a:ext uri="{FF2B5EF4-FFF2-40B4-BE49-F238E27FC236}">
                  <a16:creationId xmlns:a16="http://schemas.microsoft.com/office/drawing/2014/main" id="{9C51E8B0-FB58-4BB5-9CDA-4A1B4DBC5E90}"/>
                </a:ext>
              </a:extLst>
            </p:cNvPr>
            <p:cNvSpPr/>
            <p:nvPr userDrawn="1"/>
          </p:nvSpPr>
          <p:spPr>
            <a:xfrm>
              <a:off x="11240499" y="4828032"/>
              <a:ext cx="1014984"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a:extLst>
                <a:ext uri="{FF2B5EF4-FFF2-40B4-BE49-F238E27FC236}">
                  <a16:creationId xmlns:a16="http://schemas.microsoft.com/office/drawing/2014/main" id="{3548A0B2-480B-4F04-B7B5-67A328B174D1}"/>
                </a:ext>
              </a:extLst>
            </p:cNvPr>
            <p:cNvSpPr/>
            <p:nvPr userDrawn="1"/>
          </p:nvSpPr>
          <p:spPr>
            <a:xfrm>
              <a:off x="11240499" y="2833299"/>
              <a:ext cx="1014984"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a:extLst>
                <a:ext uri="{FF2B5EF4-FFF2-40B4-BE49-F238E27FC236}">
                  <a16:creationId xmlns:a16="http://schemas.microsoft.com/office/drawing/2014/main" id="{F60A19E0-B2DF-4E35-AD7A-80B5C429C6C1}"/>
                </a:ext>
              </a:extLst>
            </p:cNvPr>
            <p:cNvSpPr/>
            <p:nvPr userDrawn="1"/>
          </p:nvSpPr>
          <p:spPr>
            <a:xfrm>
              <a:off x="11240499" y="0"/>
              <a:ext cx="1014984"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2" name="Picture 11" descr="A black and white striped pattern&#10;&#10;Description automatically generated with low confidence">
              <a:extLst>
                <a:ext uri="{FF2B5EF4-FFF2-40B4-BE49-F238E27FC236}">
                  <a16:creationId xmlns:a16="http://schemas.microsoft.com/office/drawing/2014/main" id="{9C1C8F39-77F2-4753-A57A-2FD46715F2A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rot="5400000">
              <a:off x="10777681" y="552957"/>
              <a:ext cx="1828800" cy="905164"/>
            </a:xfrm>
            <a:prstGeom prst="rect">
              <a:avLst/>
            </a:prstGeom>
          </p:spPr>
        </p:pic>
        <p:sp>
          <p:nvSpPr>
            <p:cNvPr id="14" name="Rectangle 13">
              <a:extLst>
                <a:ext uri="{FF2B5EF4-FFF2-40B4-BE49-F238E27FC236}">
                  <a16:creationId xmlns:a16="http://schemas.microsoft.com/office/drawing/2014/main" id="{0A6AF7B2-2B49-4313-AA4E-3FD77CF46A04}"/>
                </a:ext>
              </a:extLst>
            </p:cNvPr>
            <p:cNvSpPr/>
            <p:nvPr userDrawn="1"/>
          </p:nvSpPr>
          <p:spPr>
            <a:xfrm>
              <a:off x="11240499" y="2029863"/>
              <a:ext cx="1014984" cy="8129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6" name="Graphic 25">
              <a:extLst>
                <a:ext uri="{FF2B5EF4-FFF2-40B4-BE49-F238E27FC236}">
                  <a16:creationId xmlns:a16="http://schemas.microsoft.com/office/drawing/2014/main" id="{E9AA5A01-9E59-4C92-9634-32DB51F9182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10880040" y="5394960"/>
              <a:ext cx="1828800" cy="914400"/>
            </a:xfrm>
            <a:prstGeom prst="rect">
              <a:avLst/>
            </a:prstGeom>
          </p:spPr>
        </p:pic>
        <p:sp>
          <p:nvSpPr>
            <p:cNvPr id="16" name="Freeform: Shape 15">
              <a:extLst>
                <a:ext uri="{FF2B5EF4-FFF2-40B4-BE49-F238E27FC236}">
                  <a16:creationId xmlns:a16="http://schemas.microsoft.com/office/drawing/2014/main" id="{1D3A8643-F793-41FD-AA08-DC814719C40C}"/>
                </a:ext>
              </a:extLst>
            </p:cNvPr>
            <p:cNvSpPr/>
            <p:nvPr userDrawn="1"/>
          </p:nvSpPr>
          <p:spPr>
            <a:xfrm>
              <a:off x="11250235" y="4949368"/>
              <a:ext cx="914400" cy="182880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31" name="Graphic 30">
              <a:extLst>
                <a:ext uri="{FF2B5EF4-FFF2-40B4-BE49-F238E27FC236}">
                  <a16:creationId xmlns:a16="http://schemas.microsoft.com/office/drawing/2014/main" id="{F50D01F0-AD27-490F-8044-37B2D9E2332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5400000">
              <a:off x="10793035" y="3391083"/>
              <a:ext cx="1828800" cy="914400"/>
            </a:xfrm>
            <a:prstGeom prst="rect">
              <a:avLst/>
            </a:prstGeom>
          </p:spPr>
        </p:pic>
      </p:grpSp>
      <p:sp>
        <p:nvSpPr>
          <p:cNvPr id="32" name="Date Placeholder 3">
            <a:extLst>
              <a:ext uri="{FF2B5EF4-FFF2-40B4-BE49-F238E27FC236}">
                <a16:creationId xmlns:a16="http://schemas.microsoft.com/office/drawing/2014/main" id="{417A4AF6-C906-4001-BDD2-33E116318583}"/>
              </a:ext>
            </a:extLst>
          </p:cNvPr>
          <p:cNvSpPr>
            <a:spLocks noGrp="1"/>
          </p:cNvSpPr>
          <p:nvPr>
            <p:ph type="dt" sz="half" idx="10"/>
          </p:nvPr>
        </p:nvSpPr>
        <p:spPr>
          <a:xfrm>
            <a:off x="685800" y="4764882"/>
            <a:ext cx="822960" cy="273844"/>
          </a:xfrm>
        </p:spPr>
        <p:txBody>
          <a:bodyPr/>
          <a:lstStyle>
            <a:lvl1pPr>
              <a:defRPr>
                <a:solidFill>
                  <a:schemeClr val="tx1">
                    <a:lumMod val="75000"/>
                    <a:lumOff val="25000"/>
                  </a:schemeClr>
                </a:solidFill>
              </a:defRPr>
            </a:lvl1pPr>
          </a:lstStyle>
          <a:p>
            <a:endParaRPr lang="en-US"/>
          </a:p>
        </p:txBody>
      </p:sp>
      <p:sp>
        <p:nvSpPr>
          <p:cNvPr id="33" name="Footer Placeholder 4">
            <a:extLst>
              <a:ext uri="{FF2B5EF4-FFF2-40B4-BE49-F238E27FC236}">
                <a16:creationId xmlns:a16="http://schemas.microsoft.com/office/drawing/2014/main" id="{5D94E674-98A0-4C77-80E5-084E3946B242}"/>
              </a:ext>
            </a:extLst>
          </p:cNvPr>
          <p:cNvSpPr>
            <a:spLocks noGrp="1"/>
          </p:cNvSpPr>
          <p:nvPr>
            <p:ph type="ftr" sz="quarter" idx="11"/>
          </p:nvPr>
        </p:nvSpPr>
        <p:spPr>
          <a:xfrm>
            <a:off x="4068365" y="4762500"/>
            <a:ext cx="1714500" cy="273844"/>
          </a:xfrm>
        </p:spPr>
        <p:txBody>
          <a:bodyPr/>
          <a:lstStyle>
            <a:lvl1pPr>
              <a:defRPr>
                <a:solidFill>
                  <a:schemeClr val="tx1">
                    <a:lumMod val="75000"/>
                    <a:lumOff val="25000"/>
                  </a:schemeClr>
                </a:solidFill>
              </a:defRPr>
            </a:lvl1pPr>
          </a:lstStyle>
          <a:p>
            <a:r>
              <a:rPr lang="en-US"/>
              <a:t>© 2026 JHF, PRHI, HCF, HFP</a:t>
            </a:r>
          </a:p>
        </p:txBody>
      </p:sp>
      <p:sp>
        <p:nvSpPr>
          <p:cNvPr id="34" name="Slide Number Placeholder 5">
            <a:extLst>
              <a:ext uri="{FF2B5EF4-FFF2-40B4-BE49-F238E27FC236}">
                <a16:creationId xmlns:a16="http://schemas.microsoft.com/office/drawing/2014/main" id="{36214990-C58C-4D62-9381-40A242460690}"/>
              </a:ext>
            </a:extLst>
          </p:cNvPr>
          <p:cNvSpPr>
            <a:spLocks noGrp="1"/>
          </p:cNvSpPr>
          <p:nvPr>
            <p:ph type="sldNum" sz="quarter" idx="12"/>
          </p:nvPr>
        </p:nvSpPr>
        <p:spPr>
          <a:xfrm>
            <a:off x="8342471" y="4767263"/>
            <a:ext cx="342900" cy="273844"/>
          </a:xfrm>
        </p:spPr>
        <p:txBody>
          <a:bodyPr/>
          <a:lstStyle>
            <a:lvl1pPr>
              <a:defRPr>
                <a:solidFill>
                  <a:schemeClr val="bg1"/>
                </a:solidFill>
              </a:defRPr>
            </a:lvl1pPr>
          </a:lstStyle>
          <a:p>
            <a:fld id="{B5CEABB6-07DC-46E8-9B57-56EC44A396E5}" type="slidenum">
              <a:rPr lang="en-US" smtClean="0"/>
              <a:pPr/>
              <a:t>‹#›</a:t>
            </a:fld>
            <a:endParaRPr lang="en-US"/>
          </a:p>
        </p:txBody>
      </p:sp>
    </p:spTree>
    <p:extLst>
      <p:ext uri="{BB962C8B-B14F-4D97-AF65-F5344CB8AC3E}">
        <p14:creationId xmlns:p14="http://schemas.microsoft.com/office/powerpoint/2010/main" val="28604164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28704"/>
            <a:ext cx="7848600" cy="1445419"/>
          </a:xfrm>
        </p:spPr>
        <p:txBody>
          <a:bodyPr anchor="b">
            <a:noAutofit/>
          </a:bodyPr>
          <a:lstStyle>
            <a:lvl1pPr>
              <a:defRPr sz="3000" cap="all" baseline="0"/>
            </a:lvl1pPr>
          </a:lstStyle>
          <a:p>
            <a:r>
              <a:rPr lang="en-US"/>
              <a:t>Click to edit Master title style</a:t>
            </a:r>
          </a:p>
        </p:txBody>
      </p:sp>
      <p:sp>
        <p:nvSpPr>
          <p:cNvPr id="3" name="Subtitle 2"/>
          <p:cNvSpPr>
            <a:spLocks noGrp="1"/>
          </p:cNvSpPr>
          <p:nvPr>
            <p:ph type="subTitle" idx="1"/>
          </p:nvPr>
        </p:nvSpPr>
        <p:spPr>
          <a:xfrm>
            <a:off x="685800" y="2628900"/>
            <a:ext cx="6400800" cy="1314450"/>
          </a:xfrm>
        </p:spPr>
        <p:txBody>
          <a:bodyPr/>
          <a:lstStyle>
            <a:lvl1pPr marL="0" indent="0" algn="l">
              <a:buNone/>
              <a:defRPr>
                <a:solidFill>
                  <a:schemeClr val="tx1">
                    <a:lumMod val="75000"/>
                    <a:lumOff val="2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US"/>
              <a:t>Click to edit Master subtitle style</a:t>
            </a:r>
          </a:p>
        </p:txBody>
      </p:sp>
      <p:sp>
        <p:nvSpPr>
          <p:cNvPr id="5" name="Footer Placeholder 4"/>
          <p:cNvSpPr>
            <a:spLocks noGrp="1"/>
          </p:cNvSpPr>
          <p:nvPr>
            <p:ph type="ftr" sz="quarter" idx="11"/>
          </p:nvPr>
        </p:nvSpPr>
        <p:spPr>
          <a:xfrm>
            <a:off x="3962400" y="4896612"/>
            <a:ext cx="1219200" cy="246888"/>
          </a:xfrm>
          <a:prstGeom prst="rect">
            <a:avLst/>
          </a:prstGeom>
        </p:spPr>
        <p:txBody>
          <a:bodyPr/>
          <a:lstStyle>
            <a:lvl1pPr algn="ctr">
              <a:defRPr/>
            </a:lvl1pPr>
          </a:lstStyle>
          <a:p>
            <a:r>
              <a:rPr lang="en-US">
                <a:solidFill>
                  <a:prstClr val="black"/>
                </a:solidFill>
              </a:rPr>
              <a:t>© 2026 JHF, PRHI, HCF, HFP</a:t>
            </a:r>
          </a:p>
        </p:txBody>
      </p:sp>
      <p:cxnSp>
        <p:nvCxnSpPr>
          <p:cNvPr id="8" name="Straight Connector 7"/>
          <p:cNvCxnSpPr/>
          <p:nvPr/>
        </p:nvCxnSpPr>
        <p:spPr>
          <a:xfrm>
            <a:off x="685800" y="2548890"/>
            <a:ext cx="784860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79061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3962400" y="4896612"/>
            <a:ext cx="1219200" cy="246888"/>
          </a:xfrm>
          <a:prstGeom prst="rect">
            <a:avLst/>
          </a:prstGeom>
        </p:spPr>
        <p:txBody>
          <a:bodyPr/>
          <a:lstStyle>
            <a:lvl1pPr algn="ctr">
              <a:defRPr/>
            </a:lvl1pPr>
          </a:lstStyle>
          <a:p>
            <a:r>
              <a:rPr lang="en-US">
                <a:solidFill>
                  <a:prstClr val="black"/>
                </a:solidFill>
              </a:rPr>
              <a:t>© 2026 JHF, PRHI, HCF, HFP</a:t>
            </a:r>
          </a:p>
        </p:txBody>
      </p:sp>
    </p:spTree>
    <p:extLst>
      <p:ext uri="{BB962C8B-B14F-4D97-AF65-F5344CB8AC3E}">
        <p14:creationId xmlns:p14="http://schemas.microsoft.com/office/powerpoint/2010/main" val="12684835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55014"/>
            <a:ext cx="4038600" cy="3444918"/>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55014"/>
            <a:ext cx="4038600" cy="3444918"/>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a:xfrm>
            <a:off x="3962400" y="4896612"/>
            <a:ext cx="1219200" cy="246888"/>
          </a:xfrm>
          <a:prstGeom prst="rect">
            <a:avLst/>
          </a:prstGeom>
        </p:spPr>
        <p:txBody>
          <a:bodyPr/>
          <a:lstStyle>
            <a:lvl1pPr algn="ctr">
              <a:defRPr/>
            </a:lvl1pPr>
          </a:lstStyle>
          <a:p>
            <a:r>
              <a:rPr lang="en-US">
                <a:solidFill>
                  <a:prstClr val="black"/>
                </a:solidFill>
              </a:rPr>
              <a:t>© 2026 JHF, PRHI, HCF, HFP</a:t>
            </a:r>
          </a:p>
        </p:txBody>
      </p:sp>
    </p:spTree>
    <p:extLst>
      <p:ext uri="{BB962C8B-B14F-4D97-AF65-F5344CB8AC3E}">
        <p14:creationId xmlns:p14="http://schemas.microsoft.com/office/powerpoint/2010/main" val="29066176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257300"/>
            <a:ext cx="3931920" cy="47982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1125" b="0">
                <a:solidFill>
                  <a:schemeClr val="tx2"/>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p:cNvSpPr>
            <a:spLocks noGrp="1"/>
          </p:cNvSpPr>
          <p:nvPr>
            <p:ph sz="half" idx="2"/>
          </p:nvPr>
        </p:nvSpPr>
        <p:spPr>
          <a:xfrm>
            <a:off x="457200" y="1828802"/>
            <a:ext cx="3931920" cy="2877424"/>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54880" y="1257300"/>
            <a:ext cx="3931920" cy="47982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1125" b="0" kern="1200" dirty="0" smtClean="0">
                <a:solidFill>
                  <a:schemeClr val="tx2"/>
                </a:solidFill>
                <a:latin typeface="+mn-lt"/>
                <a:ea typeface="+mn-ea"/>
                <a:cs typeface="+mn-cs"/>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p:cNvSpPr>
            <a:spLocks noGrp="1"/>
          </p:cNvSpPr>
          <p:nvPr>
            <p:ph sz="quarter" idx="4"/>
          </p:nvPr>
        </p:nvSpPr>
        <p:spPr>
          <a:xfrm>
            <a:off x="4754880" y="1828802"/>
            <a:ext cx="3931920" cy="2877424"/>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a:xfrm>
            <a:off x="3962400" y="4896612"/>
            <a:ext cx="1219200" cy="246888"/>
          </a:xfrm>
          <a:prstGeom prst="rect">
            <a:avLst/>
          </a:prstGeom>
        </p:spPr>
        <p:txBody>
          <a:bodyPr/>
          <a:lstStyle>
            <a:lvl1pPr algn="ctr">
              <a:defRPr/>
            </a:lvl1pPr>
          </a:lstStyle>
          <a:p>
            <a:r>
              <a:rPr lang="en-US">
                <a:solidFill>
                  <a:prstClr val="black"/>
                </a:solidFill>
              </a:rPr>
              <a:t>© 2026 JHF, PRHI, HCF, HFP</a:t>
            </a:r>
          </a:p>
        </p:txBody>
      </p:sp>
      <p:cxnSp>
        <p:nvCxnSpPr>
          <p:cNvPr id="11" name="Straight Connector 10"/>
          <p:cNvCxnSpPr/>
          <p:nvPr/>
        </p:nvCxnSpPr>
        <p:spPr>
          <a:xfrm>
            <a:off x="4572794" y="1268731"/>
            <a:ext cx="0" cy="34437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43312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a:xfrm>
            <a:off x="3962400" y="4896612"/>
            <a:ext cx="1219200" cy="246888"/>
          </a:xfrm>
          <a:prstGeom prst="rect">
            <a:avLst/>
          </a:prstGeom>
        </p:spPr>
        <p:txBody>
          <a:bodyPr/>
          <a:lstStyle>
            <a:lvl1pPr algn="ctr">
              <a:defRPr/>
            </a:lvl1pPr>
          </a:lstStyle>
          <a:p>
            <a:r>
              <a:rPr lang="en-US">
                <a:solidFill>
                  <a:prstClr val="black"/>
                </a:solidFill>
              </a:rPr>
              <a:t>© 2026 JHF, PRHI, HCF, HFP</a:t>
            </a:r>
          </a:p>
        </p:txBody>
      </p:sp>
    </p:spTree>
    <p:extLst>
      <p:ext uri="{BB962C8B-B14F-4D97-AF65-F5344CB8AC3E}">
        <p14:creationId xmlns:p14="http://schemas.microsoft.com/office/powerpoint/2010/main" val="40144317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3962400" y="4896612"/>
            <a:ext cx="1219200" cy="246888"/>
          </a:xfrm>
          <a:prstGeom prst="rect">
            <a:avLst/>
          </a:prstGeom>
        </p:spPr>
        <p:txBody>
          <a:bodyPr/>
          <a:lstStyle>
            <a:lvl1pPr algn="ctr">
              <a:defRPr/>
            </a:lvl1pPr>
          </a:lstStyle>
          <a:p>
            <a:r>
              <a:rPr lang="en-US">
                <a:solidFill>
                  <a:prstClr val="black"/>
                </a:solidFill>
              </a:rPr>
              <a:t>© 2026 JHF, PRHI, HCF, HFP</a:t>
            </a:r>
          </a:p>
        </p:txBody>
      </p:sp>
    </p:spTree>
    <p:extLst>
      <p:ext uri="{BB962C8B-B14F-4D97-AF65-F5344CB8AC3E}">
        <p14:creationId xmlns:p14="http://schemas.microsoft.com/office/powerpoint/2010/main" val="21868993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94060"/>
            <a:ext cx="2139696" cy="946404"/>
          </a:xfrm>
        </p:spPr>
        <p:txBody>
          <a:bodyPr anchor="b">
            <a:noAutofit/>
          </a:bodyPr>
          <a:lstStyle>
            <a:lvl1pPr algn="l">
              <a:defRPr sz="1350" b="0"/>
            </a:lvl1pPr>
          </a:lstStyle>
          <a:p>
            <a:r>
              <a:rPr lang="en-US"/>
              <a:t>Click to edit Master title style</a:t>
            </a:r>
          </a:p>
        </p:txBody>
      </p:sp>
      <p:sp>
        <p:nvSpPr>
          <p:cNvPr id="3" name="Content Placeholder 2"/>
          <p:cNvSpPr>
            <a:spLocks noGrp="1"/>
          </p:cNvSpPr>
          <p:nvPr>
            <p:ph idx="1"/>
          </p:nvPr>
        </p:nvSpPr>
        <p:spPr>
          <a:xfrm>
            <a:off x="2971800" y="594060"/>
            <a:ext cx="5715000" cy="4060773"/>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597918"/>
            <a:ext cx="2139696" cy="3089432"/>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Click to edit Master text styles</a:t>
            </a:r>
          </a:p>
        </p:txBody>
      </p:sp>
      <p:sp>
        <p:nvSpPr>
          <p:cNvPr id="6" name="Footer Placeholder 5"/>
          <p:cNvSpPr>
            <a:spLocks noGrp="1"/>
          </p:cNvSpPr>
          <p:nvPr>
            <p:ph type="ftr" sz="quarter" idx="11"/>
          </p:nvPr>
        </p:nvSpPr>
        <p:spPr>
          <a:xfrm>
            <a:off x="3962400" y="4896612"/>
            <a:ext cx="1219200" cy="246888"/>
          </a:xfrm>
          <a:prstGeom prst="rect">
            <a:avLst/>
          </a:prstGeom>
        </p:spPr>
        <p:txBody>
          <a:bodyPr/>
          <a:lstStyle>
            <a:lvl1pPr algn="ctr">
              <a:defRPr/>
            </a:lvl1pPr>
          </a:lstStyle>
          <a:p>
            <a:r>
              <a:rPr lang="en-US">
                <a:solidFill>
                  <a:prstClr val="black"/>
                </a:solidFill>
              </a:rPr>
              <a:t>© 2026 JHF, PRHI, HCF, HFP</a:t>
            </a:r>
          </a:p>
        </p:txBody>
      </p:sp>
      <p:cxnSp>
        <p:nvCxnSpPr>
          <p:cNvPr id="9" name="Straight Connector 8"/>
          <p:cNvCxnSpPr/>
          <p:nvPr/>
        </p:nvCxnSpPr>
        <p:spPr>
          <a:xfrm flipH="1">
            <a:off x="2775011" y="594061"/>
            <a:ext cx="1589" cy="408699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4230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594360"/>
            <a:ext cx="2142680" cy="948690"/>
          </a:xfrm>
        </p:spPr>
        <p:txBody>
          <a:bodyPr anchor="b">
            <a:normAutofit/>
          </a:bodyPr>
          <a:lstStyle>
            <a:lvl1pPr algn="l">
              <a:defRPr sz="1350" b="0"/>
            </a:lvl1pPr>
          </a:lstStyle>
          <a:p>
            <a:r>
              <a:rPr lang="en-US"/>
              <a:t>Click to edit Master title style</a:t>
            </a:r>
          </a:p>
        </p:txBody>
      </p:sp>
      <p:sp>
        <p:nvSpPr>
          <p:cNvPr id="3" name="Picture Placeholder 2"/>
          <p:cNvSpPr>
            <a:spLocks noGrp="1"/>
          </p:cNvSpPr>
          <p:nvPr>
            <p:ph type="pic" idx="1"/>
          </p:nvPr>
        </p:nvSpPr>
        <p:spPr>
          <a:xfrm>
            <a:off x="2858610" y="628651"/>
            <a:ext cx="5904390" cy="4125342"/>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p>
        </p:txBody>
      </p:sp>
      <p:sp>
        <p:nvSpPr>
          <p:cNvPr id="4" name="Text Placeholder 3"/>
          <p:cNvSpPr>
            <a:spLocks noGrp="1"/>
          </p:cNvSpPr>
          <p:nvPr>
            <p:ph type="body" sz="half" idx="2"/>
          </p:nvPr>
        </p:nvSpPr>
        <p:spPr>
          <a:xfrm>
            <a:off x="457200" y="1600200"/>
            <a:ext cx="2139696" cy="3182112"/>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Click to edit Master text styles</a:t>
            </a:r>
          </a:p>
        </p:txBody>
      </p:sp>
      <p:sp>
        <p:nvSpPr>
          <p:cNvPr id="6" name="Footer Placeholder 5"/>
          <p:cNvSpPr>
            <a:spLocks noGrp="1"/>
          </p:cNvSpPr>
          <p:nvPr>
            <p:ph type="ftr" sz="quarter" idx="11"/>
          </p:nvPr>
        </p:nvSpPr>
        <p:spPr>
          <a:xfrm>
            <a:off x="3962400" y="4896612"/>
            <a:ext cx="1219200" cy="246888"/>
          </a:xfrm>
          <a:prstGeom prst="rect">
            <a:avLst/>
          </a:prstGeom>
        </p:spPr>
        <p:txBody>
          <a:bodyPr/>
          <a:lstStyle/>
          <a:p>
            <a:pPr algn="r"/>
            <a:r>
              <a:rPr lang="en-US">
                <a:solidFill>
                  <a:prstClr val="black"/>
                </a:solidFill>
              </a:rPr>
              <a:t>© 2026 JHF, PRHI, HCF, HFP</a:t>
            </a:r>
          </a:p>
        </p:txBody>
      </p:sp>
    </p:spTree>
    <p:extLst>
      <p:ext uri="{BB962C8B-B14F-4D97-AF65-F5344CB8AC3E}">
        <p14:creationId xmlns:p14="http://schemas.microsoft.com/office/powerpoint/2010/main" val="166526391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13716"/>
            <a:ext cx="2895600" cy="246888"/>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962400" y="4896612"/>
            <a:ext cx="1219200" cy="246888"/>
          </a:xfrm>
          <a:prstGeom prst="rect">
            <a:avLst/>
          </a:prstGeom>
        </p:spPr>
        <p:txBody>
          <a:bodyPr/>
          <a:lstStyle>
            <a:lvl1pPr algn="ctr">
              <a:defRPr/>
            </a:lvl1pPr>
          </a:lstStyle>
          <a:p>
            <a:r>
              <a:rPr lang="en-US">
                <a:solidFill>
                  <a:prstClr val="black"/>
                </a:solidFill>
              </a:rPr>
              <a:t>© 2026 JHF, PRHI, HCF, HFP</a:t>
            </a:r>
          </a:p>
        </p:txBody>
      </p:sp>
      <p:sp>
        <p:nvSpPr>
          <p:cNvPr id="6" name="Slide Number Placeholder 5"/>
          <p:cNvSpPr>
            <a:spLocks noGrp="1"/>
          </p:cNvSpPr>
          <p:nvPr>
            <p:ph type="sldNum" sz="quarter" idx="12"/>
          </p:nvPr>
        </p:nvSpPr>
        <p:spPr>
          <a:xfrm>
            <a:off x="7620000" y="13716"/>
            <a:ext cx="1066800" cy="246888"/>
          </a:xfrm>
          <a:prstGeom prst="rect">
            <a:avLst/>
          </a:prstGeom>
        </p:spPr>
        <p:txBody>
          <a:bodyPr/>
          <a:lstStyle/>
          <a:p>
            <a:fld id="{0CFEC368-1D7A-4F81-ABF6-AE0E36BAF64C}"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6313238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4400550"/>
          </a:xfrm>
        </p:spPr>
        <p:txBody>
          <a:bodyPr vert="eaVert" anchor="b"/>
          <a:lstStyle/>
          <a:p>
            <a:r>
              <a:rPr lang="en-US"/>
              <a:t>Click to edit Master title style</a:t>
            </a:r>
          </a:p>
        </p:txBody>
      </p:sp>
      <p:sp>
        <p:nvSpPr>
          <p:cNvPr id="3" name="Vertical Text Placeholder 2"/>
          <p:cNvSpPr>
            <a:spLocks noGrp="1"/>
          </p:cNvSpPr>
          <p:nvPr>
            <p:ph type="body" orient="vert" idx="1"/>
          </p:nvPr>
        </p:nvSpPr>
        <p:spPr>
          <a:xfrm>
            <a:off x="457200" y="457200"/>
            <a:ext cx="6019800" cy="44005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13716"/>
            <a:ext cx="2895600" cy="246888"/>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962400" y="4896612"/>
            <a:ext cx="1219200" cy="246888"/>
          </a:xfrm>
          <a:prstGeom prst="rect">
            <a:avLst/>
          </a:prstGeom>
        </p:spPr>
        <p:txBody>
          <a:bodyPr/>
          <a:lstStyle>
            <a:lvl1pPr algn="ctr">
              <a:defRPr/>
            </a:lvl1pPr>
          </a:lstStyle>
          <a:p>
            <a:r>
              <a:rPr lang="en-US">
                <a:solidFill>
                  <a:prstClr val="black"/>
                </a:solidFill>
              </a:rPr>
              <a:t>© 2026 JHF, PRHI, HCF, HFP</a:t>
            </a:r>
          </a:p>
        </p:txBody>
      </p:sp>
      <p:sp>
        <p:nvSpPr>
          <p:cNvPr id="6" name="Slide Number Placeholder 5"/>
          <p:cNvSpPr>
            <a:spLocks noGrp="1"/>
          </p:cNvSpPr>
          <p:nvPr>
            <p:ph type="sldNum" sz="quarter" idx="12"/>
          </p:nvPr>
        </p:nvSpPr>
        <p:spPr>
          <a:xfrm>
            <a:off x="7620000" y="13716"/>
            <a:ext cx="1066800" cy="246888"/>
          </a:xfrm>
          <a:prstGeom prst="rect">
            <a:avLst/>
          </a:prstGeom>
        </p:spPr>
        <p:txBody>
          <a:bodyPr/>
          <a:lstStyle/>
          <a:p>
            <a:fld id="{0CFEC368-1D7A-4F81-ABF6-AE0E36BAF64C}"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59824323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342900"/>
            <a:ext cx="8229600" cy="857250"/>
          </a:xfrm>
          <a:prstGeom prst="rect">
            <a:avLst/>
          </a:prstGeom>
        </p:spPr>
        <p:txBody>
          <a:bodyPr/>
          <a:lstStyle>
            <a:lvl1pPr>
              <a:defRPr>
                <a:solidFill>
                  <a:srgbClr val="0070C0"/>
                </a:solidFill>
                <a:latin typeface="Univers" pitchFamily="34" charset="0"/>
                <a:cs typeface="Arial" pitchFamily="34" charset="0"/>
              </a:defRPr>
            </a:lvl1pPr>
          </a:lstStyle>
          <a:p>
            <a:r>
              <a:rPr lang="en-US"/>
              <a:t>Click to edit Master title style</a:t>
            </a:r>
          </a:p>
        </p:txBody>
      </p:sp>
    </p:spTree>
    <p:extLst>
      <p:ext uri="{BB962C8B-B14F-4D97-AF65-F5344CB8AC3E}">
        <p14:creationId xmlns:p14="http://schemas.microsoft.com/office/powerpoint/2010/main" val="12550920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Text Placeholder 2"/>
          <p:cNvSpPr>
            <a:spLocks noGrp="1"/>
          </p:cNvSpPr>
          <p:nvPr>
            <p:ph type="body" sz="half" idx="1"/>
          </p:nvPr>
        </p:nvSpPr>
        <p:spPr>
          <a:xfrm>
            <a:off x="457200" y="1200154"/>
            <a:ext cx="4038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4"/>
            <a:ext cx="4038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85835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Table Placeholder 2"/>
          <p:cNvSpPr>
            <a:spLocks noGrp="1"/>
          </p:cNvSpPr>
          <p:nvPr>
            <p:ph type="tbl" idx="1"/>
          </p:nvPr>
        </p:nvSpPr>
        <p:spPr>
          <a:xfrm>
            <a:off x="457200" y="1200154"/>
            <a:ext cx="8229600" cy="3394472"/>
          </a:xfrm>
        </p:spPr>
        <p:txBody>
          <a:bodyPr/>
          <a:lstStyle/>
          <a:p>
            <a:pPr lvl="0"/>
            <a:endParaRPr lang="en-US" noProof="0"/>
          </a:p>
        </p:txBody>
      </p:sp>
    </p:spTree>
    <p:extLst>
      <p:ext uri="{BB962C8B-B14F-4D97-AF65-F5344CB8AC3E}">
        <p14:creationId xmlns:p14="http://schemas.microsoft.com/office/powerpoint/2010/main" val="29689077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SmartArt Placeholder 2"/>
          <p:cNvSpPr>
            <a:spLocks noGrp="1"/>
          </p:cNvSpPr>
          <p:nvPr>
            <p:ph type="dgm" idx="1"/>
          </p:nvPr>
        </p:nvSpPr>
        <p:spPr>
          <a:xfrm>
            <a:off x="457200" y="1200154"/>
            <a:ext cx="8229600" cy="3394472"/>
          </a:xfrm>
        </p:spPr>
        <p:txBody>
          <a:bodyPr/>
          <a:lstStyle/>
          <a:p>
            <a:pPr lvl="0"/>
            <a:endParaRPr lang="en-US" noProof="0"/>
          </a:p>
        </p:txBody>
      </p:sp>
    </p:spTree>
    <p:extLst>
      <p:ext uri="{BB962C8B-B14F-4D97-AF65-F5344CB8AC3E}">
        <p14:creationId xmlns:p14="http://schemas.microsoft.com/office/powerpoint/2010/main" val="19880891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28704"/>
            <a:ext cx="7848600" cy="1445419"/>
          </a:xfrm>
        </p:spPr>
        <p:txBody>
          <a:bodyPr anchor="b">
            <a:noAutofit/>
          </a:bodyPr>
          <a:lstStyle>
            <a:lvl1pPr>
              <a:defRPr sz="3000" cap="all" baseline="0"/>
            </a:lvl1pPr>
          </a:lstStyle>
          <a:p>
            <a:r>
              <a:rPr lang="en-US"/>
              <a:t>Click to edit Master title style</a:t>
            </a:r>
          </a:p>
        </p:txBody>
      </p:sp>
      <p:sp>
        <p:nvSpPr>
          <p:cNvPr id="3" name="Subtitle 2"/>
          <p:cNvSpPr>
            <a:spLocks noGrp="1"/>
          </p:cNvSpPr>
          <p:nvPr>
            <p:ph type="subTitle" idx="1"/>
          </p:nvPr>
        </p:nvSpPr>
        <p:spPr>
          <a:xfrm>
            <a:off x="685800" y="2628900"/>
            <a:ext cx="6400800" cy="1314450"/>
          </a:xfrm>
        </p:spPr>
        <p:txBody>
          <a:bodyPr/>
          <a:lstStyle>
            <a:lvl1pPr marL="0" indent="0" algn="l">
              <a:buNone/>
              <a:defRPr>
                <a:solidFill>
                  <a:schemeClr val="tx1">
                    <a:lumMod val="75000"/>
                    <a:lumOff val="2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US"/>
              <a:t>Click to edit Master subtitle style</a:t>
            </a:r>
          </a:p>
        </p:txBody>
      </p:sp>
      <p:sp>
        <p:nvSpPr>
          <p:cNvPr id="5" name="Footer Placeholder 4"/>
          <p:cNvSpPr>
            <a:spLocks noGrp="1"/>
          </p:cNvSpPr>
          <p:nvPr>
            <p:ph type="ftr" sz="quarter" idx="11"/>
          </p:nvPr>
        </p:nvSpPr>
        <p:spPr>
          <a:xfrm>
            <a:off x="3962400" y="4896612"/>
            <a:ext cx="1219200" cy="246888"/>
          </a:xfrm>
          <a:prstGeom prst="rect">
            <a:avLst/>
          </a:prstGeom>
        </p:spPr>
        <p:txBody>
          <a:bodyPr/>
          <a:lstStyle>
            <a:lvl1pPr algn="ctr">
              <a:defRPr/>
            </a:lvl1pPr>
          </a:lstStyle>
          <a:p>
            <a:r>
              <a:rPr lang="en-US">
                <a:solidFill>
                  <a:prstClr val="black"/>
                </a:solidFill>
              </a:rPr>
              <a:t>© 2026 JHF, PRHI, HCF, HFP</a:t>
            </a:r>
          </a:p>
        </p:txBody>
      </p:sp>
      <p:cxnSp>
        <p:nvCxnSpPr>
          <p:cNvPr id="8" name="Straight Connector 7"/>
          <p:cNvCxnSpPr/>
          <p:nvPr/>
        </p:nvCxnSpPr>
        <p:spPr>
          <a:xfrm>
            <a:off x="685800" y="2548890"/>
            <a:ext cx="784860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45936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3962400" y="4896612"/>
            <a:ext cx="1219200" cy="246888"/>
          </a:xfrm>
          <a:prstGeom prst="rect">
            <a:avLst/>
          </a:prstGeom>
        </p:spPr>
        <p:txBody>
          <a:bodyPr/>
          <a:lstStyle>
            <a:lvl1pPr algn="ctr">
              <a:defRPr/>
            </a:lvl1pPr>
          </a:lstStyle>
          <a:p>
            <a:r>
              <a:rPr lang="en-US">
                <a:solidFill>
                  <a:prstClr val="black"/>
                </a:solidFill>
              </a:rPr>
              <a:t>© 2026 JHF, PRHI, HCF, HFP</a:t>
            </a:r>
          </a:p>
        </p:txBody>
      </p:sp>
    </p:spTree>
    <p:extLst>
      <p:ext uri="{BB962C8B-B14F-4D97-AF65-F5344CB8AC3E}">
        <p14:creationId xmlns:p14="http://schemas.microsoft.com/office/powerpoint/2010/main" val="413255077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55014"/>
            <a:ext cx="4038600" cy="3444918"/>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55014"/>
            <a:ext cx="4038600" cy="3444918"/>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a:xfrm>
            <a:off x="3962400" y="4896612"/>
            <a:ext cx="1219200" cy="246888"/>
          </a:xfrm>
          <a:prstGeom prst="rect">
            <a:avLst/>
          </a:prstGeom>
        </p:spPr>
        <p:txBody>
          <a:bodyPr/>
          <a:lstStyle>
            <a:lvl1pPr algn="ctr">
              <a:defRPr/>
            </a:lvl1pPr>
          </a:lstStyle>
          <a:p>
            <a:r>
              <a:rPr lang="en-US">
                <a:solidFill>
                  <a:prstClr val="black"/>
                </a:solidFill>
              </a:rPr>
              <a:t>© 2026 JHF, PRHI, HCF, HFP</a:t>
            </a:r>
          </a:p>
        </p:txBody>
      </p:sp>
    </p:spTree>
    <p:extLst>
      <p:ext uri="{BB962C8B-B14F-4D97-AF65-F5344CB8AC3E}">
        <p14:creationId xmlns:p14="http://schemas.microsoft.com/office/powerpoint/2010/main" val="106821649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257300"/>
            <a:ext cx="3931920" cy="47982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1125" b="0">
                <a:solidFill>
                  <a:schemeClr val="tx2"/>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p:cNvSpPr>
            <a:spLocks noGrp="1"/>
          </p:cNvSpPr>
          <p:nvPr>
            <p:ph sz="half" idx="2"/>
          </p:nvPr>
        </p:nvSpPr>
        <p:spPr>
          <a:xfrm>
            <a:off x="457200" y="1828802"/>
            <a:ext cx="3931920" cy="2877424"/>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54880" y="1257300"/>
            <a:ext cx="3931920" cy="47982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1125" b="0" kern="1200" dirty="0" smtClean="0">
                <a:solidFill>
                  <a:schemeClr val="tx2"/>
                </a:solidFill>
                <a:latin typeface="+mn-lt"/>
                <a:ea typeface="+mn-ea"/>
                <a:cs typeface="+mn-cs"/>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p:cNvSpPr>
            <a:spLocks noGrp="1"/>
          </p:cNvSpPr>
          <p:nvPr>
            <p:ph sz="quarter" idx="4"/>
          </p:nvPr>
        </p:nvSpPr>
        <p:spPr>
          <a:xfrm>
            <a:off x="4754880" y="1828802"/>
            <a:ext cx="3931920" cy="2877424"/>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a:xfrm>
            <a:off x="3962400" y="4896612"/>
            <a:ext cx="1219200" cy="246888"/>
          </a:xfrm>
          <a:prstGeom prst="rect">
            <a:avLst/>
          </a:prstGeom>
        </p:spPr>
        <p:txBody>
          <a:bodyPr/>
          <a:lstStyle>
            <a:lvl1pPr algn="ctr">
              <a:defRPr/>
            </a:lvl1pPr>
          </a:lstStyle>
          <a:p>
            <a:r>
              <a:rPr lang="en-US">
                <a:solidFill>
                  <a:prstClr val="black"/>
                </a:solidFill>
              </a:rPr>
              <a:t>© 2026 JHF, PRHI, HCF, HFP</a:t>
            </a:r>
          </a:p>
        </p:txBody>
      </p:sp>
      <p:cxnSp>
        <p:nvCxnSpPr>
          <p:cNvPr id="11" name="Straight Connector 10"/>
          <p:cNvCxnSpPr/>
          <p:nvPr/>
        </p:nvCxnSpPr>
        <p:spPr>
          <a:xfrm>
            <a:off x="4572794" y="1268731"/>
            <a:ext cx="0" cy="34437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182368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a:xfrm>
            <a:off x="3962400" y="4896612"/>
            <a:ext cx="1219200" cy="246888"/>
          </a:xfrm>
          <a:prstGeom prst="rect">
            <a:avLst/>
          </a:prstGeom>
        </p:spPr>
        <p:txBody>
          <a:bodyPr/>
          <a:lstStyle>
            <a:lvl1pPr algn="ctr">
              <a:defRPr/>
            </a:lvl1pPr>
          </a:lstStyle>
          <a:p>
            <a:r>
              <a:rPr lang="en-US">
                <a:solidFill>
                  <a:prstClr val="black"/>
                </a:solidFill>
              </a:rPr>
              <a:t>© 2026 JHF, PRHI, HCF, HFP</a:t>
            </a:r>
          </a:p>
        </p:txBody>
      </p:sp>
    </p:spTree>
    <p:extLst>
      <p:ext uri="{BB962C8B-B14F-4D97-AF65-F5344CB8AC3E}">
        <p14:creationId xmlns:p14="http://schemas.microsoft.com/office/powerpoint/2010/main" val="272465673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3962400" y="4896612"/>
            <a:ext cx="1219200" cy="246888"/>
          </a:xfrm>
          <a:prstGeom prst="rect">
            <a:avLst/>
          </a:prstGeom>
        </p:spPr>
        <p:txBody>
          <a:bodyPr/>
          <a:lstStyle>
            <a:lvl1pPr algn="ctr">
              <a:defRPr/>
            </a:lvl1pPr>
          </a:lstStyle>
          <a:p>
            <a:r>
              <a:rPr lang="en-US">
                <a:solidFill>
                  <a:prstClr val="black"/>
                </a:solidFill>
              </a:rPr>
              <a:t>© 2026 JHF, PRHI, HCF, HFP</a:t>
            </a:r>
          </a:p>
        </p:txBody>
      </p:sp>
    </p:spTree>
    <p:extLst>
      <p:ext uri="{BB962C8B-B14F-4D97-AF65-F5344CB8AC3E}">
        <p14:creationId xmlns:p14="http://schemas.microsoft.com/office/powerpoint/2010/main" val="372850743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94060"/>
            <a:ext cx="2139696" cy="946404"/>
          </a:xfrm>
        </p:spPr>
        <p:txBody>
          <a:bodyPr anchor="b">
            <a:noAutofit/>
          </a:bodyPr>
          <a:lstStyle>
            <a:lvl1pPr algn="l">
              <a:defRPr sz="1350" b="0"/>
            </a:lvl1pPr>
          </a:lstStyle>
          <a:p>
            <a:r>
              <a:rPr lang="en-US"/>
              <a:t>Click to edit Master title style</a:t>
            </a:r>
          </a:p>
        </p:txBody>
      </p:sp>
      <p:sp>
        <p:nvSpPr>
          <p:cNvPr id="3" name="Content Placeholder 2"/>
          <p:cNvSpPr>
            <a:spLocks noGrp="1"/>
          </p:cNvSpPr>
          <p:nvPr>
            <p:ph idx="1"/>
          </p:nvPr>
        </p:nvSpPr>
        <p:spPr>
          <a:xfrm>
            <a:off x="2971800" y="594060"/>
            <a:ext cx="5715000" cy="4060773"/>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597918"/>
            <a:ext cx="2139696" cy="3089432"/>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Click to edit Master text styles</a:t>
            </a:r>
          </a:p>
        </p:txBody>
      </p:sp>
      <p:sp>
        <p:nvSpPr>
          <p:cNvPr id="6" name="Footer Placeholder 5"/>
          <p:cNvSpPr>
            <a:spLocks noGrp="1"/>
          </p:cNvSpPr>
          <p:nvPr>
            <p:ph type="ftr" sz="quarter" idx="11"/>
          </p:nvPr>
        </p:nvSpPr>
        <p:spPr>
          <a:xfrm>
            <a:off x="3962400" y="4896612"/>
            <a:ext cx="1219200" cy="246888"/>
          </a:xfrm>
          <a:prstGeom prst="rect">
            <a:avLst/>
          </a:prstGeom>
        </p:spPr>
        <p:txBody>
          <a:bodyPr/>
          <a:lstStyle>
            <a:lvl1pPr algn="ctr">
              <a:defRPr/>
            </a:lvl1pPr>
          </a:lstStyle>
          <a:p>
            <a:r>
              <a:rPr lang="en-US">
                <a:solidFill>
                  <a:prstClr val="black"/>
                </a:solidFill>
              </a:rPr>
              <a:t>© 2026 JHF, PRHI, HCF, HFP</a:t>
            </a:r>
          </a:p>
        </p:txBody>
      </p:sp>
      <p:cxnSp>
        <p:nvCxnSpPr>
          <p:cNvPr id="9" name="Straight Connector 8"/>
          <p:cNvCxnSpPr/>
          <p:nvPr/>
        </p:nvCxnSpPr>
        <p:spPr>
          <a:xfrm flipH="1">
            <a:off x="2775011" y="594061"/>
            <a:ext cx="1589" cy="408699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046129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594360"/>
            <a:ext cx="2142680" cy="948690"/>
          </a:xfrm>
        </p:spPr>
        <p:txBody>
          <a:bodyPr anchor="b">
            <a:normAutofit/>
          </a:bodyPr>
          <a:lstStyle>
            <a:lvl1pPr algn="l">
              <a:defRPr sz="1350" b="0"/>
            </a:lvl1pPr>
          </a:lstStyle>
          <a:p>
            <a:r>
              <a:rPr lang="en-US"/>
              <a:t>Click to edit Master title style</a:t>
            </a:r>
          </a:p>
        </p:txBody>
      </p:sp>
      <p:sp>
        <p:nvSpPr>
          <p:cNvPr id="3" name="Picture Placeholder 2"/>
          <p:cNvSpPr>
            <a:spLocks noGrp="1"/>
          </p:cNvSpPr>
          <p:nvPr>
            <p:ph type="pic" idx="1"/>
          </p:nvPr>
        </p:nvSpPr>
        <p:spPr>
          <a:xfrm>
            <a:off x="2858610" y="628651"/>
            <a:ext cx="5904390" cy="4125342"/>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p>
        </p:txBody>
      </p:sp>
      <p:sp>
        <p:nvSpPr>
          <p:cNvPr id="4" name="Text Placeholder 3"/>
          <p:cNvSpPr>
            <a:spLocks noGrp="1"/>
          </p:cNvSpPr>
          <p:nvPr>
            <p:ph type="body" sz="half" idx="2"/>
          </p:nvPr>
        </p:nvSpPr>
        <p:spPr>
          <a:xfrm>
            <a:off x="457200" y="1600200"/>
            <a:ext cx="2139696" cy="3182112"/>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Click to edit Master text styles</a:t>
            </a:r>
          </a:p>
        </p:txBody>
      </p:sp>
      <p:sp>
        <p:nvSpPr>
          <p:cNvPr id="6" name="Footer Placeholder 5"/>
          <p:cNvSpPr>
            <a:spLocks noGrp="1"/>
          </p:cNvSpPr>
          <p:nvPr>
            <p:ph type="ftr" sz="quarter" idx="11"/>
          </p:nvPr>
        </p:nvSpPr>
        <p:spPr>
          <a:xfrm>
            <a:off x="3962400" y="4896612"/>
            <a:ext cx="1219200" cy="246888"/>
          </a:xfrm>
          <a:prstGeom prst="rect">
            <a:avLst/>
          </a:prstGeom>
        </p:spPr>
        <p:txBody>
          <a:bodyPr/>
          <a:lstStyle/>
          <a:p>
            <a:pPr algn="r"/>
            <a:r>
              <a:rPr lang="en-US">
                <a:solidFill>
                  <a:prstClr val="black"/>
                </a:solidFill>
              </a:rPr>
              <a:t>© 2026 JHF, PRHI, HCF, HFP</a:t>
            </a:r>
          </a:p>
        </p:txBody>
      </p:sp>
    </p:spTree>
    <p:extLst>
      <p:ext uri="{BB962C8B-B14F-4D97-AF65-F5344CB8AC3E}">
        <p14:creationId xmlns:p14="http://schemas.microsoft.com/office/powerpoint/2010/main" val="268587559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13716"/>
            <a:ext cx="2895600" cy="246888"/>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962400" y="4896612"/>
            <a:ext cx="1219200" cy="246888"/>
          </a:xfrm>
          <a:prstGeom prst="rect">
            <a:avLst/>
          </a:prstGeom>
        </p:spPr>
        <p:txBody>
          <a:bodyPr/>
          <a:lstStyle>
            <a:lvl1pPr algn="ctr">
              <a:defRPr/>
            </a:lvl1pPr>
          </a:lstStyle>
          <a:p>
            <a:r>
              <a:rPr lang="en-US">
                <a:solidFill>
                  <a:prstClr val="black"/>
                </a:solidFill>
              </a:rPr>
              <a:t>© 2026 JHF, PRHI, HCF, HFP</a:t>
            </a:r>
          </a:p>
        </p:txBody>
      </p:sp>
      <p:sp>
        <p:nvSpPr>
          <p:cNvPr id="6" name="Slide Number Placeholder 5"/>
          <p:cNvSpPr>
            <a:spLocks noGrp="1"/>
          </p:cNvSpPr>
          <p:nvPr>
            <p:ph type="sldNum" sz="quarter" idx="12"/>
          </p:nvPr>
        </p:nvSpPr>
        <p:spPr>
          <a:xfrm>
            <a:off x="7620000" y="13716"/>
            <a:ext cx="1066800" cy="246888"/>
          </a:xfrm>
          <a:prstGeom prst="rect">
            <a:avLst/>
          </a:prstGeom>
        </p:spPr>
        <p:txBody>
          <a:bodyPr/>
          <a:lstStyle/>
          <a:p>
            <a:fld id="{0CFEC368-1D7A-4F81-ABF6-AE0E36BAF64C}"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6280164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4400550"/>
          </a:xfrm>
        </p:spPr>
        <p:txBody>
          <a:bodyPr vert="eaVert" anchor="b"/>
          <a:lstStyle/>
          <a:p>
            <a:r>
              <a:rPr lang="en-US"/>
              <a:t>Click to edit Master title style</a:t>
            </a:r>
          </a:p>
        </p:txBody>
      </p:sp>
      <p:sp>
        <p:nvSpPr>
          <p:cNvPr id="3" name="Vertical Text Placeholder 2"/>
          <p:cNvSpPr>
            <a:spLocks noGrp="1"/>
          </p:cNvSpPr>
          <p:nvPr>
            <p:ph type="body" orient="vert" idx="1"/>
          </p:nvPr>
        </p:nvSpPr>
        <p:spPr>
          <a:xfrm>
            <a:off x="457200" y="457200"/>
            <a:ext cx="6019800" cy="44005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13716"/>
            <a:ext cx="2895600" cy="246888"/>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962400" y="4896612"/>
            <a:ext cx="1219200" cy="246888"/>
          </a:xfrm>
          <a:prstGeom prst="rect">
            <a:avLst/>
          </a:prstGeom>
        </p:spPr>
        <p:txBody>
          <a:bodyPr/>
          <a:lstStyle>
            <a:lvl1pPr algn="ctr">
              <a:defRPr/>
            </a:lvl1pPr>
          </a:lstStyle>
          <a:p>
            <a:r>
              <a:rPr lang="en-US">
                <a:solidFill>
                  <a:prstClr val="black"/>
                </a:solidFill>
              </a:rPr>
              <a:t>© 2026 JHF, PRHI, HCF, HFP</a:t>
            </a:r>
          </a:p>
        </p:txBody>
      </p:sp>
      <p:sp>
        <p:nvSpPr>
          <p:cNvPr id="6" name="Slide Number Placeholder 5"/>
          <p:cNvSpPr>
            <a:spLocks noGrp="1"/>
          </p:cNvSpPr>
          <p:nvPr>
            <p:ph type="sldNum" sz="quarter" idx="12"/>
          </p:nvPr>
        </p:nvSpPr>
        <p:spPr>
          <a:xfrm>
            <a:off x="7620000" y="13716"/>
            <a:ext cx="1066800" cy="246888"/>
          </a:xfrm>
          <a:prstGeom prst="rect">
            <a:avLst/>
          </a:prstGeom>
        </p:spPr>
        <p:txBody>
          <a:bodyPr/>
          <a:lstStyle/>
          <a:p>
            <a:fld id="{0CFEC368-1D7A-4F81-ABF6-AE0E36BAF64C}"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53549788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342900"/>
            <a:ext cx="8229600" cy="857250"/>
          </a:xfrm>
          <a:prstGeom prst="rect">
            <a:avLst/>
          </a:prstGeom>
        </p:spPr>
        <p:txBody>
          <a:bodyPr/>
          <a:lstStyle>
            <a:lvl1pPr>
              <a:defRPr>
                <a:solidFill>
                  <a:srgbClr val="0070C0"/>
                </a:solidFill>
                <a:latin typeface="Univers" pitchFamily="34" charset="0"/>
                <a:cs typeface="Arial" pitchFamily="34" charset="0"/>
              </a:defRPr>
            </a:lvl1pPr>
          </a:lstStyle>
          <a:p>
            <a:r>
              <a:rPr lang="en-US"/>
              <a:t>Click to edit Master title style</a:t>
            </a:r>
          </a:p>
        </p:txBody>
      </p:sp>
    </p:spTree>
    <p:extLst>
      <p:ext uri="{BB962C8B-B14F-4D97-AF65-F5344CB8AC3E}">
        <p14:creationId xmlns:p14="http://schemas.microsoft.com/office/powerpoint/2010/main" val="265318637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Text Placeholder 2"/>
          <p:cNvSpPr>
            <a:spLocks noGrp="1"/>
          </p:cNvSpPr>
          <p:nvPr>
            <p:ph type="body" sz="half" idx="1"/>
          </p:nvPr>
        </p:nvSpPr>
        <p:spPr>
          <a:xfrm>
            <a:off x="457200" y="1200154"/>
            <a:ext cx="4038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4"/>
            <a:ext cx="4038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0644122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Table Placeholder 2"/>
          <p:cNvSpPr>
            <a:spLocks noGrp="1"/>
          </p:cNvSpPr>
          <p:nvPr>
            <p:ph type="tbl" idx="1"/>
          </p:nvPr>
        </p:nvSpPr>
        <p:spPr>
          <a:xfrm>
            <a:off x="457200" y="1200154"/>
            <a:ext cx="8229600" cy="3394472"/>
          </a:xfrm>
        </p:spPr>
        <p:txBody>
          <a:bodyPr/>
          <a:lstStyle/>
          <a:p>
            <a:pPr lvl="0"/>
            <a:endParaRPr lang="en-US" noProof="0"/>
          </a:p>
        </p:txBody>
      </p:sp>
    </p:spTree>
    <p:extLst>
      <p:ext uri="{BB962C8B-B14F-4D97-AF65-F5344CB8AC3E}">
        <p14:creationId xmlns:p14="http://schemas.microsoft.com/office/powerpoint/2010/main" val="363364843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SmartArt Placeholder 2"/>
          <p:cNvSpPr>
            <a:spLocks noGrp="1"/>
          </p:cNvSpPr>
          <p:nvPr>
            <p:ph type="dgm" idx="1"/>
          </p:nvPr>
        </p:nvSpPr>
        <p:spPr>
          <a:xfrm>
            <a:off x="457200" y="1200154"/>
            <a:ext cx="8229600" cy="3394472"/>
          </a:xfrm>
        </p:spPr>
        <p:txBody>
          <a:bodyPr/>
          <a:lstStyle/>
          <a:p>
            <a:pPr lvl="0"/>
            <a:endParaRPr lang="en-US" noProof="0"/>
          </a:p>
        </p:txBody>
      </p:sp>
    </p:spTree>
    <p:extLst>
      <p:ext uri="{BB962C8B-B14F-4D97-AF65-F5344CB8AC3E}">
        <p14:creationId xmlns:p14="http://schemas.microsoft.com/office/powerpoint/2010/main" val="55502068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Content - Text Slid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flipV="1">
            <a:off x="0" y="1012"/>
            <a:ext cx="9153231" cy="5142488"/>
          </a:xfrm>
          <a:prstGeom prst="rect">
            <a:avLst/>
          </a:prstGeom>
        </p:spPr>
      </p:pic>
      <p:sp>
        <p:nvSpPr>
          <p:cNvPr id="3" name="Title 1"/>
          <p:cNvSpPr>
            <a:spLocks noGrp="1"/>
          </p:cNvSpPr>
          <p:nvPr>
            <p:ph type="ctrTitle" hasCustomPrompt="1"/>
          </p:nvPr>
        </p:nvSpPr>
        <p:spPr>
          <a:xfrm>
            <a:off x="776916" y="754485"/>
            <a:ext cx="7582900" cy="348004"/>
          </a:xfrm>
        </p:spPr>
        <p:txBody>
          <a:bodyPr anchor="t">
            <a:normAutofit/>
          </a:bodyPr>
          <a:lstStyle>
            <a:lvl1pPr algn="ctr">
              <a:defRPr sz="2250" b="1" i="0" spc="0" baseline="0">
                <a:solidFill>
                  <a:srgbClr val="013E70"/>
                </a:solidFill>
                <a:latin typeface="Gotham Narrow Black" charset="0"/>
                <a:ea typeface="Gotham Narrow Black" charset="0"/>
                <a:cs typeface="Gotham Narrow Black" charset="0"/>
              </a:defRPr>
            </a:lvl1pPr>
          </a:lstStyle>
          <a:p>
            <a:r>
              <a:rPr lang="en-US"/>
              <a:t>Click to Edit Slide Title</a:t>
            </a:r>
            <a:br>
              <a:rPr lang="en-US"/>
            </a:br>
            <a:br>
              <a:rPr lang="en-US"/>
            </a:br>
            <a:endParaRPr lang="en-US"/>
          </a:p>
        </p:txBody>
      </p:sp>
      <p:sp>
        <p:nvSpPr>
          <p:cNvPr id="5" name="Text Placeholder 4"/>
          <p:cNvSpPr>
            <a:spLocks noGrp="1"/>
          </p:cNvSpPr>
          <p:nvPr>
            <p:ph type="body" sz="quarter" idx="10" hasCustomPrompt="1"/>
          </p:nvPr>
        </p:nvSpPr>
        <p:spPr>
          <a:xfrm>
            <a:off x="2475811" y="1293019"/>
            <a:ext cx="4201610" cy="3125617"/>
          </a:xfrm>
        </p:spPr>
        <p:txBody>
          <a:bodyPr>
            <a:normAutofit/>
          </a:bodyPr>
          <a:lstStyle>
            <a:lvl1pPr marL="171450" marR="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sz="1500" b="0" i="0">
                <a:solidFill>
                  <a:srgbClr val="414143"/>
                </a:solidFill>
                <a:latin typeface="Neutraface 2 Text Book" charset="0"/>
                <a:ea typeface="Neutraface 2 Text Book" charset="0"/>
                <a:cs typeface="Neutraface 2 Text Book" charset="0"/>
              </a:defRPr>
            </a:lvl1pPr>
            <a:lvl2pPr>
              <a:defRPr sz="1500">
                <a:latin typeface="Corbel" charset="0"/>
                <a:ea typeface="Corbel" charset="0"/>
                <a:cs typeface="Corbel" charset="0"/>
              </a:defRPr>
            </a:lvl2pPr>
            <a:lvl3pPr>
              <a:defRPr sz="1500">
                <a:latin typeface="Corbel" charset="0"/>
                <a:ea typeface="Corbel" charset="0"/>
                <a:cs typeface="Corbel" charset="0"/>
              </a:defRPr>
            </a:lvl3pPr>
            <a:lvl4pPr>
              <a:defRPr sz="1500">
                <a:latin typeface="Corbel" charset="0"/>
                <a:ea typeface="Corbel" charset="0"/>
                <a:cs typeface="Corbel" charset="0"/>
              </a:defRPr>
            </a:lvl4pPr>
            <a:lvl5pPr>
              <a:defRPr sz="1500">
                <a:latin typeface="Corbel" charset="0"/>
                <a:ea typeface="Corbel" charset="0"/>
                <a:cs typeface="Corbel" charset="0"/>
              </a:defRPr>
            </a:lvl5pPr>
          </a:lstStyle>
          <a:p>
            <a:pPr lvl="0"/>
            <a:r>
              <a:rPr lang="en-US"/>
              <a:t>Click to edit text</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a:t>Click to edit text</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a:t>Click to edit text</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a:t>Click to edit text</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a:t>Click to edit text</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a:t>Click to edit text</a:t>
            </a:r>
          </a:p>
          <a:p>
            <a:pPr lvl="0"/>
            <a:endParaRPr lang="en-US"/>
          </a:p>
          <a:p>
            <a:pPr lvl="0"/>
            <a:endParaRPr lang="en-US"/>
          </a:p>
          <a:p>
            <a:pPr lvl="0"/>
            <a:endParaRPr lang="en-US"/>
          </a:p>
          <a:p>
            <a:pPr lvl="0"/>
            <a:endParaRPr lang="en-US"/>
          </a:p>
          <a:p>
            <a:pPr lvl="0"/>
            <a:endParaRPr lang="en-US"/>
          </a:p>
        </p:txBody>
      </p:sp>
      <p:sp>
        <p:nvSpPr>
          <p:cNvPr id="8" name="TextBox 7"/>
          <p:cNvSpPr txBox="1"/>
          <p:nvPr userDrawn="1"/>
        </p:nvSpPr>
        <p:spPr>
          <a:xfrm>
            <a:off x="6660058" y="4918560"/>
            <a:ext cx="2656390" cy="369332"/>
          </a:xfrm>
          <a:prstGeom prst="rect">
            <a:avLst/>
          </a:prstGeom>
          <a:noFill/>
        </p:spPr>
        <p:txBody>
          <a:bodyPr wrap="square" rtlCol="0">
            <a:spAutoFit/>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900" b="1" i="0">
                <a:solidFill>
                  <a:srgbClr val="013E70"/>
                </a:solidFill>
                <a:latin typeface="Neutraface 2 Text Demi" charset="0"/>
                <a:ea typeface="Neutraface 2 Text Demi" charset="0"/>
                <a:cs typeface="Neutraface 2 Text Demi" charset="0"/>
              </a:rPr>
              <a:t>www.commlife.org ||</a:t>
            </a:r>
            <a:r>
              <a:rPr lang="en-US" sz="900" b="1" i="0" baseline="0">
                <a:solidFill>
                  <a:srgbClr val="013E70"/>
                </a:solidFill>
                <a:latin typeface="Neutraface 2 Text Demi" charset="0"/>
                <a:ea typeface="Neutraface 2 Text Demi" charset="0"/>
                <a:cs typeface="Neutraface 2 Text Demi" charset="0"/>
              </a:rPr>
              <a:t> </a:t>
            </a:r>
            <a:r>
              <a:rPr lang="en-US" sz="900" b="1" i="0" baseline="0">
                <a:solidFill>
                  <a:srgbClr val="013E70"/>
                </a:solidFill>
                <a:effectLst/>
                <a:latin typeface="Neutraface 2 Text Demi" charset="0"/>
                <a:ea typeface="Neutraface 2 Text Demi" charset="0"/>
                <a:cs typeface="Neutraface 2 Text Demi" charset="0"/>
              </a:rPr>
              <a:t>1-866-419-1693</a:t>
            </a:r>
            <a:r>
              <a:rPr lang="en-US" sz="900" b="1" i="0" baseline="0">
                <a:solidFill>
                  <a:srgbClr val="013E70"/>
                </a:solidFill>
                <a:latin typeface="Neutraface 2 Text Demi" charset="0"/>
                <a:ea typeface="Neutraface 2 Text Demi" charset="0"/>
                <a:cs typeface="Neutraface 2 Text Demi" charset="0"/>
              </a:rPr>
              <a:t> TTY:711</a:t>
            </a:r>
            <a:endParaRPr lang="en-US" sz="900" b="1" i="0">
              <a:solidFill>
                <a:srgbClr val="013E70"/>
              </a:solidFill>
              <a:latin typeface="Neutraface 2 Text Demi" charset="0"/>
              <a:ea typeface="Neutraface 2 Text Demi" charset="0"/>
              <a:cs typeface="Neutraface 2 Text Demi" charset="0"/>
            </a:endParaRPr>
          </a:p>
          <a:p>
            <a:pPr algn="ctr"/>
            <a:endParaRPr lang="en-US" sz="900" b="1" i="0">
              <a:solidFill>
                <a:srgbClr val="013E70"/>
              </a:solidFill>
              <a:latin typeface="Neutraface 2 Text Demi" charset="0"/>
              <a:ea typeface="Neutraface 2 Text Demi" charset="0"/>
              <a:cs typeface="Neutraface 2 Text Demi" charset="0"/>
            </a:endParaRPr>
          </a:p>
        </p:txBody>
      </p:sp>
    </p:spTree>
    <p:extLst>
      <p:ext uri="{BB962C8B-B14F-4D97-AF65-F5344CB8AC3E}">
        <p14:creationId xmlns:p14="http://schemas.microsoft.com/office/powerpoint/2010/main" val="273263138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a:prstGeom prst="rect">
            <a:avLst/>
          </a:prstGeom>
        </p:spPr>
        <p:txBody>
          <a:bodyPr/>
          <a:lstStyle>
            <a:lvl1pPr>
              <a:defRPr sz="3600" b="1"/>
            </a:lvl1pPr>
          </a:lstStyle>
          <a:p>
            <a:r>
              <a:rPr lang="en-US" dirty="0"/>
              <a:t>Click to edit Master title style</a:t>
            </a:r>
          </a:p>
        </p:txBody>
      </p:sp>
      <p:sp>
        <p:nvSpPr>
          <p:cNvPr id="3" name="Subtitle 2"/>
          <p:cNvSpPr>
            <a:spLocks noGrp="1"/>
          </p:cNvSpPr>
          <p:nvPr>
            <p:ph type="subTitle" idx="1"/>
          </p:nvPr>
        </p:nvSpPr>
        <p:spPr>
          <a:xfrm>
            <a:off x="1371600" y="2914650"/>
            <a:ext cx="6400800" cy="1314450"/>
          </a:xfrm>
          <a:prstGeom prst="rect">
            <a:avLst/>
          </a:prstGeom>
        </p:spPr>
        <p:txBody>
          <a:bodyPr/>
          <a:lstStyle>
            <a:lvl1pPr marL="0" indent="0" algn="ctr">
              <a:buNone/>
              <a:defRPr lang="en-US" sz="1800" dirty="0">
                <a:solidFill>
                  <a:schemeClr val="tx1"/>
                </a:solidFill>
                <a:latin typeface="+mn-lt"/>
                <a:ea typeface="ＭＳ Ｐゴシック" pitchFamily="-111" charset="-128"/>
                <a:cs typeface="ＭＳ Ｐゴシック" pitchFamily="-111" charset="-128"/>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dirty="0"/>
              <a:t>Click to edit Master subtitle style</a:t>
            </a:r>
          </a:p>
        </p:txBody>
      </p:sp>
      <p:sp>
        <p:nvSpPr>
          <p:cNvPr id="4" name="Slide Number Placeholder 5"/>
          <p:cNvSpPr>
            <a:spLocks noGrp="1"/>
          </p:cNvSpPr>
          <p:nvPr>
            <p:ph type="sldNum" sz="quarter" idx="12"/>
          </p:nvPr>
        </p:nvSpPr>
        <p:spPr>
          <a:xfrm>
            <a:off x="7620000" y="4572000"/>
            <a:ext cx="1066800" cy="285750"/>
          </a:xfrm>
          <a:prstGeom prst="rect">
            <a:avLst/>
          </a:prstGeom>
        </p:spPr>
        <p:txBody>
          <a:bodyPr vert="horz" wrap="square" lIns="91440" tIns="45720" rIns="91440" bIns="45720" numCol="1" anchor="ctr" anchorCtr="0" compatLnSpc="1">
            <a:prstTxWarp prst="textNoShape">
              <a:avLst/>
            </a:prstTxWarp>
          </a:bodyPr>
          <a:lstStyle>
            <a:lvl1pPr algn="ctr">
              <a:defRPr sz="825">
                <a:solidFill>
                  <a:schemeClr val="bg1"/>
                </a:solidFill>
                <a:latin typeface="+mn-lt"/>
                <a:ea typeface="ＭＳ Ｐゴシック" pitchFamily="-111" charset="-128"/>
                <a:cs typeface="+mn-cs"/>
              </a:defRPr>
            </a:lvl1pPr>
          </a:lstStyle>
          <a:p>
            <a:pPr>
              <a:defRPr/>
            </a:pPr>
            <a:fld id="{9C10EB89-1475-4332-AC66-2657F847E4F2}" type="slidenum">
              <a:rPr lang="en-US" smtClean="0"/>
              <a:pPr>
                <a:defRPr/>
              </a:pPr>
              <a:t>‹#›</a:t>
            </a:fld>
            <a:endParaRPr lang="en-US" dirty="0"/>
          </a:p>
        </p:txBody>
      </p:sp>
      <p:sp>
        <p:nvSpPr>
          <p:cNvPr id="5" name="Date Placeholder 3"/>
          <p:cNvSpPr>
            <a:spLocks noGrp="1"/>
          </p:cNvSpPr>
          <p:nvPr>
            <p:ph type="dt" sz="half" idx="10"/>
          </p:nvPr>
        </p:nvSpPr>
        <p:spPr>
          <a:xfrm>
            <a:off x="457200" y="4572001"/>
            <a:ext cx="2133600" cy="288131"/>
          </a:xfrm>
          <a:prstGeom prst="rect">
            <a:avLst/>
          </a:prstGeom>
        </p:spPr>
        <p:txBody>
          <a:bodyPr anchor="ctr"/>
          <a:lstStyle>
            <a:lvl1pPr>
              <a:defRPr sz="825">
                <a:solidFill>
                  <a:schemeClr val="bg1"/>
                </a:solidFill>
                <a:latin typeface="+mn-lt"/>
              </a:defRPr>
            </a:lvl1pPr>
          </a:lstStyle>
          <a:p>
            <a:pPr>
              <a:defRPr/>
            </a:pPr>
            <a:fld id="{93560E47-ADE0-4457-8144-78E9C645F93A}" type="datetime1">
              <a:rPr lang="en-US" smtClean="0"/>
              <a:pPr>
                <a:defRPr/>
              </a:pPr>
              <a:t>9/14/2026</a:t>
            </a:fld>
            <a:endParaRPr lang="en-US" dirty="0"/>
          </a:p>
        </p:txBody>
      </p:sp>
    </p:spTree>
    <p:extLst>
      <p:ext uri="{BB962C8B-B14F-4D97-AF65-F5344CB8AC3E}">
        <p14:creationId xmlns:p14="http://schemas.microsoft.com/office/powerpoint/2010/main" val="315740809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4572001"/>
            <a:ext cx="2133600" cy="288131"/>
          </a:xfrm>
          <a:prstGeom prst="rect">
            <a:avLst/>
          </a:prstGeom>
        </p:spPr>
        <p:txBody>
          <a:bodyPr anchor="ctr"/>
          <a:lstStyle>
            <a:lvl1pPr>
              <a:defRPr sz="825">
                <a:solidFill>
                  <a:schemeClr val="bg1"/>
                </a:solidFill>
              </a:defRPr>
            </a:lvl1pPr>
          </a:lstStyle>
          <a:p>
            <a:pPr>
              <a:defRPr/>
            </a:pPr>
            <a:fld id="{5D3DA26C-6B63-49B3-AD9F-F13B143260BF}" type="datetime1">
              <a:rPr lang="en-US" smtClean="0"/>
              <a:t>9/14/2026</a:t>
            </a:fld>
            <a:endParaRPr lang="en-US" dirty="0"/>
          </a:p>
        </p:txBody>
      </p:sp>
      <p:sp>
        <p:nvSpPr>
          <p:cNvPr id="6" name="Slide Number Placeholder 5"/>
          <p:cNvSpPr>
            <a:spLocks noGrp="1"/>
          </p:cNvSpPr>
          <p:nvPr>
            <p:ph type="sldNum" sz="quarter" idx="12"/>
          </p:nvPr>
        </p:nvSpPr>
        <p:spPr>
          <a:xfrm>
            <a:off x="7620000" y="4572000"/>
            <a:ext cx="1066800" cy="285750"/>
          </a:xfrm>
          <a:prstGeom prst="rect">
            <a:avLst/>
          </a:prstGeom>
        </p:spPr>
        <p:txBody>
          <a:bodyPr vert="horz" wrap="square" lIns="91440" tIns="45720" rIns="91440" bIns="45720" numCol="1" anchor="ctr" anchorCtr="0" compatLnSpc="1">
            <a:prstTxWarp prst="textNoShape">
              <a:avLst/>
            </a:prstTxWarp>
          </a:bodyPr>
          <a:lstStyle>
            <a:lvl1pPr algn="ctr">
              <a:defRPr sz="825">
                <a:solidFill>
                  <a:schemeClr val="bg1"/>
                </a:solidFill>
                <a:ea typeface="ＭＳ Ｐゴシック" pitchFamily="-111" charset="-128"/>
                <a:cs typeface="+mn-cs"/>
              </a:defRPr>
            </a:lvl1pPr>
          </a:lstStyle>
          <a:p>
            <a:pPr>
              <a:defRPr/>
            </a:pPr>
            <a:fld id="{9C10EB89-1475-4332-AC66-2657F847E4F2}" type="slidenum">
              <a:rPr lang="en-US" smtClean="0"/>
              <a:pPr>
                <a:defRPr/>
              </a:pPr>
              <a:t>‹#›</a:t>
            </a:fld>
            <a:endParaRPr lang="en-US" dirty="0"/>
          </a:p>
        </p:txBody>
      </p:sp>
      <p:sp>
        <p:nvSpPr>
          <p:cNvPr id="8" name="Content Placeholder 7"/>
          <p:cNvSpPr>
            <a:spLocks noGrp="1"/>
          </p:cNvSpPr>
          <p:nvPr>
            <p:ph sz="quarter" idx="13"/>
          </p:nvPr>
        </p:nvSpPr>
        <p:spPr>
          <a:xfrm>
            <a:off x="457200" y="857250"/>
            <a:ext cx="8153400" cy="3543300"/>
          </a:xfrm>
          <a:prstGeom prst="rect">
            <a:avLst/>
          </a:prstGeom>
        </p:spPr>
        <p:txBody>
          <a:bodyPr/>
          <a:lstStyle>
            <a:lvl1pPr>
              <a:buClrTx/>
              <a:defRPr sz="1800" b="1"/>
            </a:lvl1pPr>
            <a:lvl2pPr>
              <a:buClrTx/>
              <a:defRPr sz="1500">
                <a:latin typeface="Plus Jakarta Sans SemiBold" pitchFamily="2" charset="0"/>
                <a:cs typeface="Plus Jakarta Sans SemiBold" pitchFamily="2" charset="0"/>
              </a:defRPr>
            </a:lvl2pPr>
            <a:lvl3pPr>
              <a:buClrTx/>
              <a:defRPr sz="1350"/>
            </a:lvl3pPr>
            <a:lvl4pPr>
              <a:buClrTx/>
              <a:defRPr sz="12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Title 1"/>
          <p:cNvSpPr>
            <a:spLocks noGrp="1"/>
          </p:cNvSpPr>
          <p:nvPr>
            <p:ph type="title"/>
          </p:nvPr>
        </p:nvSpPr>
        <p:spPr>
          <a:xfrm>
            <a:off x="457200" y="345280"/>
            <a:ext cx="5410200" cy="340520"/>
          </a:xfrm>
          <a:prstGeom prst="rect">
            <a:avLst/>
          </a:prstGeom>
        </p:spPr>
        <p:txBody>
          <a:bodyPr/>
          <a:lstStyle>
            <a:lvl1pPr algn="l">
              <a:defRPr sz="21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4800503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914400"/>
            <a:ext cx="4038600" cy="3600451"/>
          </a:xfrm>
          <a:prstGeom prst="rect">
            <a:avLst/>
          </a:prstGeom>
        </p:spPr>
        <p:txBody>
          <a:bodyPr/>
          <a:lstStyle>
            <a:lvl1pPr>
              <a:buClrTx/>
              <a:defRPr sz="1500" b="1"/>
            </a:lvl1pPr>
            <a:lvl2pPr>
              <a:buClrTx/>
              <a:defRPr sz="1350">
                <a:latin typeface="Plus Jakarta Sans SemiBold" pitchFamily="2" charset="0"/>
                <a:cs typeface="Plus Jakarta Sans SemiBold" pitchFamily="2" charset="0"/>
              </a:defRPr>
            </a:lvl2pPr>
            <a:lvl3pPr>
              <a:buClrTx/>
              <a:defRPr sz="1200"/>
            </a:lvl3pPr>
            <a:lvl4pPr>
              <a:buClrTx/>
              <a:defRPr sz="1050"/>
            </a:lvl4pPr>
            <a:lvl5pPr>
              <a:defRPr sz="135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Content Placeholder 3"/>
          <p:cNvSpPr>
            <a:spLocks noGrp="1"/>
          </p:cNvSpPr>
          <p:nvPr>
            <p:ph sz="half" idx="2"/>
          </p:nvPr>
        </p:nvSpPr>
        <p:spPr>
          <a:xfrm>
            <a:off x="4648200" y="914400"/>
            <a:ext cx="4038600" cy="3600451"/>
          </a:xfrm>
          <a:prstGeom prst="rect">
            <a:avLst/>
          </a:prstGeom>
        </p:spPr>
        <p:txBody>
          <a:bodyPr/>
          <a:lstStyle>
            <a:lvl1pPr>
              <a:buClrTx/>
              <a:defRPr sz="1500" b="1"/>
            </a:lvl1pPr>
            <a:lvl2pPr>
              <a:buClrTx/>
              <a:defRPr sz="1350">
                <a:latin typeface="Plus Jakarta Sans SemiBold" pitchFamily="2" charset="0"/>
                <a:cs typeface="Plus Jakarta Sans SemiBold" pitchFamily="2" charset="0"/>
              </a:defRPr>
            </a:lvl2pPr>
            <a:lvl3pPr>
              <a:buClrTx/>
              <a:defRPr sz="1200"/>
            </a:lvl3pPr>
            <a:lvl4pPr>
              <a:buClrTx/>
              <a:defRPr sz="1050"/>
            </a:lvl4pPr>
            <a:lvl5pPr>
              <a:defRPr sz="135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Date Placeholder 3"/>
          <p:cNvSpPr>
            <a:spLocks noGrp="1"/>
          </p:cNvSpPr>
          <p:nvPr>
            <p:ph type="dt" sz="half" idx="10"/>
          </p:nvPr>
        </p:nvSpPr>
        <p:spPr>
          <a:xfrm>
            <a:off x="457200" y="4572001"/>
            <a:ext cx="2133600" cy="288131"/>
          </a:xfrm>
          <a:prstGeom prst="rect">
            <a:avLst/>
          </a:prstGeom>
        </p:spPr>
        <p:txBody>
          <a:bodyPr anchor="ctr"/>
          <a:lstStyle>
            <a:lvl1pPr>
              <a:defRPr sz="825">
                <a:solidFill>
                  <a:schemeClr val="bg1"/>
                </a:solidFill>
              </a:defRPr>
            </a:lvl1pPr>
          </a:lstStyle>
          <a:p>
            <a:pPr>
              <a:defRPr/>
            </a:pPr>
            <a:fld id="{A52C94A9-8929-47B3-B64E-1F51C0B872E6}" type="datetime1">
              <a:rPr lang="en-US" smtClean="0"/>
              <a:t>9/14/2026</a:t>
            </a:fld>
            <a:endParaRPr lang="en-US" dirty="0"/>
          </a:p>
        </p:txBody>
      </p:sp>
      <p:sp>
        <p:nvSpPr>
          <p:cNvPr id="9" name="Slide Number Placeholder 5"/>
          <p:cNvSpPr>
            <a:spLocks noGrp="1"/>
          </p:cNvSpPr>
          <p:nvPr>
            <p:ph type="sldNum" sz="quarter" idx="12"/>
          </p:nvPr>
        </p:nvSpPr>
        <p:spPr>
          <a:xfrm>
            <a:off x="7620000" y="4572000"/>
            <a:ext cx="1066800" cy="285750"/>
          </a:xfrm>
          <a:prstGeom prst="rect">
            <a:avLst/>
          </a:prstGeom>
        </p:spPr>
        <p:txBody>
          <a:bodyPr vert="horz" wrap="square" lIns="91440" tIns="45720" rIns="91440" bIns="45720" numCol="1" anchor="ctr" anchorCtr="0" compatLnSpc="1">
            <a:prstTxWarp prst="textNoShape">
              <a:avLst/>
            </a:prstTxWarp>
          </a:bodyPr>
          <a:lstStyle>
            <a:lvl1pPr algn="ctr">
              <a:defRPr sz="825">
                <a:solidFill>
                  <a:schemeClr val="bg1"/>
                </a:solidFill>
                <a:ea typeface="ＭＳ Ｐゴシック" pitchFamily="-111" charset="-128"/>
                <a:cs typeface="+mn-cs"/>
              </a:defRPr>
            </a:lvl1pPr>
          </a:lstStyle>
          <a:p>
            <a:pPr>
              <a:defRPr/>
            </a:pPr>
            <a:fld id="{9C10EB89-1475-4332-AC66-2657F847E4F2}" type="slidenum">
              <a:rPr lang="en-US" smtClean="0"/>
              <a:pPr>
                <a:defRPr/>
              </a:pPr>
              <a:t>‹#›</a:t>
            </a:fld>
            <a:endParaRPr lang="en-US" dirty="0"/>
          </a:p>
        </p:txBody>
      </p:sp>
      <p:sp>
        <p:nvSpPr>
          <p:cNvPr id="7" name="Title 1"/>
          <p:cNvSpPr>
            <a:spLocks noGrp="1"/>
          </p:cNvSpPr>
          <p:nvPr>
            <p:ph type="title"/>
          </p:nvPr>
        </p:nvSpPr>
        <p:spPr>
          <a:xfrm>
            <a:off x="457200" y="345280"/>
            <a:ext cx="5410200" cy="340520"/>
          </a:xfrm>
          <a:prstGeom prst="rect">
            <a:avLst/>
          </a:prstGeom>
        </p:spPr>
        <p:txBody>
          <a:bodyPr/>
          <a:lstStyle>
            <a:lvl1pPr algn="l">
              <a:defRPr sz="21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68362940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914400"/>
            <a:ext cx="4040188" cy="479822"/>
          </a:xfrm>
          <a:prstGeom prst="rect">
            <a:avLst/>
          </a:prstGeom>
        </p:spPr>
        <p:txBody>
          <a:bodyPr anchor="b"/>
          <a:lstStyle>
            <a:lvl1pPr marL="0" indent="0">
              <a:buNone/>
              <a:defRPr sz="15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394222"/>
            <a:ext cx="4040188" cy="2963466"/>
          </a:xfrm>
          <a:prstGeom prst="rect">
            <a:avLst/>
          </a:prstGeom>
        </p:spPr>
        <p:txBody>
          <a:bodyPr/>
          <a:lstStyle>
            <a:lvl1pPr>
              <a:buClrTx/>
              <a:defRPr sz="1500">
                <a:latin typeface="Plus Jakarta Sans SemiBold" pitchFamily="2" charset="0"/>
                <a:cs typeface="Plus Jakarta Sans SemiBold" pitchFamily="2" charset="0"/>
              </a:defRPr>
            </a:lvl1pPr>
            <a:lvl2pPr>
              <a:buClrTx/>
              <a:defRPr sz="1350"/>
            </a:lvl2pPr>
            <a:lvl3pPr>
              <a:buClrTx/>
              <a:defRPr sz="1200"/>
            </a:lvl3pPr>
            <a:lvl4pPr>
              <a:buClrTx/>
              <a:defRPr sz="105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Text Placeholder 4"/>
          <p:cNvSpPr>
            <a:spLocks noGrp="1"/>
          </p:cNvSpPr>
          <p:nvPr>
            <p:ph type="body" sz="quarter" idx="3"/>
          </p:nvPr>
        </p:nvSpPr>
        <p:spPr>
          <a:xfrm>
            <a:off x="4645026" y="914400"/>
            <a:ext cx="4041775" cy="479822"/>
          </a:xfrm>
          <a:prstGeom prst="rect">
            <a:avLst/>
          </a:prstGeom>
        </p:spPr>
        <p:txBody>
          <a:bodyPr anchor="b"/>
          <a:lstStyle>
            <a:lvl1pPr marL="0" indent="0">
              <a:buNone/>
              <a:defRPr sz="15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394222"/>
            <a:ext cx="4041775" cy="2963466"/>
          </a:xfrm>
          <a:prstGeom prst="rect">
            <a:avLst/>
          </a:prstGeom>
        </p:spPr>
        <p:txBody>
          <a:bodyPr/>
          <a:lstStyle>
            <a:lvl1pPr>
              <a:buClrTx/>
              <a:defRPr sz="1500">
                <a:latin typeface="Plus Jakarta Sans SemiBold" pitchFamily="2" charset="0"/>
                <a:cs typeface="Plus Jakarta Sans SemiBold" pitchFamily="2" charset="0"/>
              </a:defRPr>
            </a:lvl1pPr>
            <a:lvl2pPr>
              <a:buClrTx/>
              <a:defRPr sz="1350"/>
            </a:lvl2pPr>
            <a:lvl3pPr>
              <a:buClrTx/>
              <a:defRPr sz="1200"/>
            </a:lvl3pPr>
            <a:lvl4pPr>
              <a:buClrTx/>
              <a:defRPr sz="105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Date Placeholder 3"/>
          <p:cNvSpPr>
            <a:spLocks noGrp="1"/>
          </p:cNvSpPr>
          <p:nvPr>
            <p:ph type="dt" sz="half" idx="10"/>
          </p:nvPr>
        </p:nvSpPr>
        <p:spPr>
          <a:xfrm>
            <a:off x="457200" y="4572001"/>
            <a:ext cx="2133600" cy="288131"/>
          </a:xfrm>
          <a:prstGeom prst="rect">
            <a:avLst/>
          </a:prstGeom>
        </p:spPr>
        <p:txBody>
          <a:bodyPr anchor="ctr"/>
          <a:lstStyle>
            <a:lvl1pPr>
              <a:defRPr sz="825">
                <a:solidFill>
                  <a:schemeClr val="bg1"/>
                </a:solidFill>
              </a:defRPr>
            </a:lvl1pPr>
          </a:lstStyle>
          <a:p>
            <a:pPr>
              <a:defRPr/>
            </a:pPr>
            <a:fld id="{2D98F12D-D076-45E8-8F9A-FD86AE2319F6}" type="datetime1">
              <a:rPr lang="en-US" smtClean="0"/>
              <a:t>9/14/2026</a:t>
            </a:fld>
            <a:endParaRPr lang="en-US" dirty="0"/>
          </a:p>
        </p:txBody>
      </p:sp>
      <p:sp>
        <p:nvSpPr>
          <p:cNvPr id="11" name="Slide Number Placeholder 5"/>
          <p:cNvSpPr>
            <a:spLocks noGrp="1"/>
          </p:cNvSpPr>
          <p:nvPr>
            <p:ph type="sldNum" sz="quarter" idx="12"/>
          </p:nvPr>
        </p:nvSpPr>
        <p:spPr>
          <a:xfrm>
            <a:off x="7620000" y="4572000"/>
            <a:ext cx="1066800" cy="285750"/>
          </a:xfrm>
          <a:prstGeom prst="rect">
            <a:avLst/>
          </a:prstGeom>
        </p:spPr>
        <p:txBody>
          <a:bodyPr vert="horz" wrap="square" lIns="91440" tIns="45720" rIns="91440" bIns="45720" numCol="1" anchor="ctr" anchorCtr="0" compatLnSpc="1">
            <a:prstTxWarp prst="textNoShape">
              <a:avLst/>
            </a:prstTxWarp>
          </a:bodyPr>
          <a:lstStyle>
            <a:lvl1pPr algn="ctr">
              <a:defRPr sz="825">
                <a:solidFill>
                  <a:schemeClr val="bg1"/>
                </a:solidFill>
                <a:ea typeface="ＭＳ Ｐゴシック" pitchFamily="-111" charset="-128"/>
                <a:cs typeface="+mn-cs"/>
              </a:defRPr>
            </a:lvl1pPr>
          </a:lstStyle>
          <a:p>
            <a:pPr>
              <a:defRPr/>
            </a:pPr>
            <a:fld id="{9C10EB89-1475-4332-AC66-2657F847E4F2}" type="slidenum">
              <a:rPr lang="en-US" smtClean="0"/>
              <a:pPr>
                <a:defRPr/>
              </a:pPr>
              <a:t>‹#›</a:t>
            </a:fld>
            <a:endParaRPr lang="en-US" dirty="0"/>
          </a:p>
        </p:txBody>
      </p:sp>
      <p:sp>
        <p:nvSpPr>
          <p:cNvPr id="9" name="Title 1"/>
          <p:cNvSpPr>
            <a:spLocks noGrp="1"/>
          </p:cNvSpPr>
          <p:nvPr>
            <p:ph type="title"/>
          </p:nvPr>
        </p:nvSpPr>
        <p:spPr>
          <a:xfrm>
            <a:off x="457200" y="345280"/>
            <a:ext cx="5410200" cy="340520"/>
          </a:xfrm>
          <a:prstGeom prst="rect">
            <a:avLst/>
          </a:prstGeom>
        </p:spPr>
        <p:txBody>
          <a:bodyPr/>
          <a:lstStyle>
            <a:lvl1pPr algn="l">
              <a:defRPr sz="21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26714072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Date Placeholder 3"/>
          <p:cNvSpPr>
            <a:spLocks noGrp="1"/>
          </p:cNvSpPr>
          <p:nvPr>
            <p:ph type="dt" sz="half" idx="10"/>
          </p:nvPr>
        </p:nvSpPr>
        <p:spPr>
          <a:xfrm>
            <a:off x="457200" y="4572001"/>
            <a:ext cx="2133600" cy="288131"/>
          </a:xfrm>
          <a:prstGeom prst="rect">
            <a:avLst/>
          </a:prstGeom>
        </p:spPr>
        <p:txBody>
          <a:bodyPr anchor="ctr"/>
          <a:lstStyle>
            <a:lvl1pPr>
              <a:defRPr sz="825">
                <a:solidFill>
                  <a:schemeClr val="bg1"/>
                </a:solidFill>
              </a:defRPr>
            </a:lvl1pPr>
          </a:lstStyle>
          <a:p>
            <a:pPr>
              <a:defRPr/>
            </a:pPr>
            <a:fld id="{A7909104-38BC-4695-9167-5FEAF36FB956}" type="datetime1">
              <a:rPr lang="en-US" smtClean="0"/>
              <a:t>9/14/2026</a:t>
            </a:fld>
            <a:endParaRPr lang="en-US" dirty="0"/>
          </a:p>
        </p:txBody>
      </p:sp>
      <p:sp>
        <p:nvSpPr>
          <p:cNvPr id="7" name="Slide Number Placeholder 5"/>
          <p:cNvSpPr>
            <a:spLocks noGrp="1"/>
          </p:cNvSpPr>
          <p:nvPr>
            <p:ph type="sldNum" sz="quarter" idx="12"/>
          </p:nvPr>
        </p:nvSpPr>
        <p:spPr>
          <a:xfrm>
            <a:off x="7620000" y="4572000"/>
            <a:ext cx="1066800" cy="285750"/>
          </a:xfrm>
          <a:prstGeom prst="rect">
            <a:avLst/>
          </a:prstGeom>
        </p:spPr>
        <p:txBody>
          <a:bodyPr vert="horz" wrap="square" lIns="91440" tIns="45720" rIns="91440" bIns="45720" numCol="1" anchor="ctr" anchorCtr="0" compatLnSpc="1">
            <a:prstTxWarp prst="textNoShape">
              <a:avLst/>
            </a:prstTxWarp>
          </a:bodyPr>
          <a:lstStyle>
            <a:lvl1pPr algn="ctr">
              <a:defRPr sz="825">
                <a:solidFill>
                  <a:schemeClr val="bg1"/>
                </a:solidFill>
                <a:ea typeface="ＭＳ Ｐゴシック" pitchFamily="-111" charset="-128"/>
                <a:cs typeface="+mn-cs"/>
              </a:defRPr>
            </a:lvl1pPr>
          </a:lstStyle>
          <a:p>
            <a:pPr>
              <a:defRPr/>
            </a:pPr>
            <a:fld id="{9C10EB89-1475-4332-AC66-2657F847E4F2}" type="slidenum">
              <a:rPr lang="en-US" smtClean="0"/>
              <a:pPr>
                <a:defRPr/>
              </a:pPr>
              <a:t>‹#›</a:t>
            </a:fld>
            <a:endParaRPr lang="en-US" dirty="0"/>
          </a:p>
        </p:txBody>
      </p:sp>
      <p:sp>
        <p:nvSpPr>
          <p:cNvPr id="5" name="Title 1"/>
          <p:cNvSpPr>
            <a:spLocks noGrp="1"/>
          </p:cNvSpPr>
          <p:nvPr>
            <p:ph type="title"/>
          </p:nvPr>
        </p:nvSpPr>
        <p:spPr>
          <a:xfrm>
            <a:off x="457200" y="345280"/>
            <a:ext cx="5410200" cy="340520"/>
          </a:xfrm>
          <a:prstGeom prst="rect">
            <a:avLst/>
          </a:prstGeom>
        </p:spPr>
        <p:txBody>
          <a:bodyPr/>
          <a:lstStyle>
            <a:lvl1pPr algn="l">
              <a:defRPr sz="2100" b="1">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51330075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p:cNvSpPr>
            <a:spLocks noGrp="1"/>
          </p:cNvSpPr>
          <p:nvPr>
            <p:ph type="dt" sz="half" idx="10"/>
          </p:nvPr>
        </p:nvSpPr>
        <p:spPr>
          <a:xfrm>
            <a:off x="457200" y="4572001"/>
            <a:ext cx="2133600" cy="288131"/>
          </a:xfrm>
          <a:prstGeom prst="rect">
            <a:avLst/>
          </a:prstGeom>
        </p:spPr>
        <p:txBody>
          <a:bodyPr anchor="ctr"/>
          <a:lstStyle>
            <a:lvl1pPr>
              <a:defRPr sz="825">
                <a:solidFill>
                  <a:schemeClr val="bg1"/>
                </a:solidFill>
              </a:defRPr>
            </a:lvl1pPr>
          </a:lstStyle>
          <a:p>
            <a:pPr>
              <a:defRPr/>
            </a:pPr>
            <a:fld id="{899045AE-2C19-40B9-B3C3-BE3F81C28963}" type="datetime1">
              <a:rPr lang="en-US" smtClean="0"/>
              <a:t>9/14/2026</a:t>
            </a:fld>
            <a:endParaRPr lang="en-US" dirty="0"/>
          </a:p>
        </p:txBody>
      </p:sp>
      <p:sp>
        <p:nvSpPr>
          <p:cNvPr id="6" name="Slide Number Placeholder 5"/>
          <p:cNvSpPr>
            <a:spLocks noGrp="1"/>
          </p:cNvSpPr>
          <p:nvPr>
            <p:ph type="sldNum" sz="quarter" idx="12"/>
          </p:nvPr>
        </p:nvSpPr>
        <p:spPr>
          <a:xfrm>
            <a:off x="7620000" y="4572000"/>
            <a:ext cx="1066800" cy="285750"/>
          </a:xfrm>
          <a:prstGeom prst="rect">
            <a:avLst/>
          </a:prstGeom>
        </p:spPr>
        <p:txBody>
          <a:bodyPr vert="horz" wrap="square" lIns="91440" tIns="45720" rIns="91440" bIns="45720" numCol="1" anchor="ctr" anchorCtr="0" compatLnSpc="1">
            <a:prstTxWarp prst="textNoShape">
              <a:avLst/>
            </a:prstTxWarp>
          </a:bodyPr>
          <a:lstStyle>
            <a:lvl1pPr algn="ctr">
              <a:defRPr sz="825">
                <a:solidFill>
                  <a:schemeClr val="bg1"/>
                </a:solidFill>
                <a:ea typeface="ＭＳ Ｐゴシック" pitchFamily="-111" charset="-128"/>
                <a:cs typeface="+mn-cs"/>
              </a:defRPr>
            </a:lvl1pPr>
          </a:lstStyle>
          <a:p>
            <a:pPr>
              <a:defRPr/>
            </a:pPr>
            <a:fld id="{9C10EB89-1475-4332-AC66-2657F847E4F2}" type="slidenum">
              <a:rPr lang="en-US" smtClean="0"/>
              <a:pPr>
                <a:defRPr/>
              </a:pPr>
              <a:t>‹#›</a:t>
            </a:fld>
            <a:endParaRPr lang="en-US" dirty="0"/>
          </a:p>
        </p:txBody>
      </p:sp>
    </p:spTree>
    <p:extLst>
      <p:ext uri="{BB962C8B-B14F-4D97-AF65-F5344CB8AC3E}">
        <p14:creationId xmlns:p14="http://schemas.microsoft.com/office/powerpoint/2010/main" val="316067055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Detailed Title Slide">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696C911C-3440-3341-B508-F5C466171BF5}"/>
              </a:ext>
            </a:extLst>
          </p:cNvPr>
          <p:cNvSpPr>
            <a:spLocks noGrp="1" noChangeArrowheads="1"/>
          </p:cNvSpPr>
          <p:nvPr>
            <p:ph type="ctrTitle" sz="quarter" hasCustomPrompt="1"/>
          </p:nvPr>
        </p:nvSpPr>
        <p:spPr>
          <a:xfrm>
            <a:off x="459581" y="1951886"/>
            <a:ext cx="8224840" cy="1311128"/>
          </a:xfrm>
        </p:spPr>
        <p:txBody>
          <a:bodyPr wrap="square" anchor="t" anchorCtr="0">
            <a:spAutoFit/>
          </a:bodyPr>
          <a:lstStyle>
            <a:lvl1pPr>
              <a:defRPr/>
            </a:lvl1pPr>
          </a:lstStyle>
          <a:p>
            <a:pPr lvl="0"/>
            <a:r>
              <a:rPr lang="en-US" altLang="en-US" noProof="0" dirty="0"/>
              <a:t>Click to Edit Title of Presentation</a:t>
            </a:r>
          </a:p>
        </p:txBody>
      </p:sp>
      <p:sp>
        <p:nvSpPr>
          <p:cNvPr id="9" name="Text Placeholder 19">
            <a:extLst>
              <a:ext uri="{FF2B5EF4-FFF2-40B4-BE49-F238E27FC236}">
                <a16:creationId xmlns:a16="http://schemas.microsoft.com/office/drawing/2014/main" id="{58FAC85B-ACD9-A642-9F42-E9BCB7EC6BCD}"/>
              </a:ext>
            </a:extLst>
          </p:cNvPr>
          <p:cNvSpPr>
            <a:spLocks noGrp="1"/>
          </p:cNvSpPr>
          <p:nvPr>
            <p:ph type="body" sz="quarter" idx="10" hasCustomPrompt="1"/>
          </p:nvPr>
        </p:nvSpPr>
        <p:spPr>
          <a:xfrm>
            <a:off x="459580" y="1720909"/>
            <a:ext cx="8224840" cy="181529"/>
          </a:xfrm>
        </p:spPr>
        <p:txBody>
          <a:bodyPr tIns="0" bIns="0">
            <a:noAutofit/>
          </a:bodyPr>
          <a:lstStyle>
            <a:lvl1pPr marL="0" indent="0">
              <a:buNone/>
              <a:defRPr sz="1200" spc="225">
                <a:solidFill>
                  <a:schemeClr val="tx2"/>
                </a:solidFill>
              </a:defRPr>
            </a:lvl1pPr>
          </a:lstStyle>
          <a:p>
            <a:pPr lvl="0"/>
            <a:r>
              <a:rPr lang="en-US" dirty="0"/>
              <a:t>CLICK TO ADD DEPARTMENT OR SERVICE LINE</a:t>
            </a:r>
          </a:p>
          <a:p>
            <a:pPr lvl="0"/>
            <a:endParaRPr lang="en-US" dirty="0"/>
          </a:p>
        </p:txBody>
      </p:sp>
      <p:sp>
        <p:nvSpPr>
          <p:cNvPr id="10" name="Text Placeholder 21">
            <a:extLst>
              <a:ext uri="{FF2B5EF4-FFF2-40B4-BE49-F238E27FC236}">
                <a16:creationId xmlns:a16="http://schemas.microsoft.com/office/drawing/2014/main" id="{F0B33ADD-427D-0842-9D70-FF5435E06E64}"/>
              </a:ext>
            </a:extLst>
          </p:cNvPr>
          <p:cNvSpPr>
            <a:spLocks noGrp="1"/>
          </p:cNvSpPr>
          <p:nvPr>
            <p:ph type="body" sz="quarter" idx="11" hasCustomPrompt="1"/>
          </p:nvPr>
        </p:nvSpPr>
        <p:spPr>
          <a:xfrm>
            <a:off x="459389" y="3048219"/>
            <a:ext cx="8224838" cy="342401"/>
          </a:xfrm>
        </p:spPr>
        <p:txBody>
          <a:bodyPr tIns="0" bIns="0" anchor="b" anchorCtr="0"/>
          <a:lstStyle>
            <a:lvl1pPr marL="0" indent="0">
              <a:spcBef>
                <a:spcPts val="75"/>
              </a:spcBef>
              <a:spcAft>
                <a:spcPts val="75"/>
              </a:spcAft>
              <a:buFontTx/>
              <a:buNone/>
              <a:defRPr sz="1050" b="0">
                <a:solidFill>
                  <a:schemeClr val="bg1">
                    <a:lumMod val="50000"/>
                  </a:schemeClr>
                </a:solidFill>
              </a:defRPr>
            </a:lvl1pPr>
          </a:lstStyle>
          <a:p>
            <a:pPr lvl="0"/>
            <a:r>
              <a:rPr lang="en-US" dirty="0"/>
              <a:t>Presenter Name</a:t>
            </a:r>
          </a:p>
          <a:p>
            <a:pPr lvl="0"/>
            <a:r>
              <a:rPr lang="en-US" dirty="0"/>
              <a:t>Title</a:t>
            </a:r>
          </a:p>
        </p:txBody>
      </p:sp>
      <p:sp>
        <p:nvSpPr>
          <p:cNvPr id="11" name="Content Placeholder 24">
            <a:extLst>
              <a:ext uri="{FF2B5EF4-FFF2-40B4-BE49-F238E27FC236}">
                <a16:creationId xmlns:a16="http://schemas.microsoft.com/office/drawing/2014/main" id="{59A06E2E-9FF6-EB4B-91C3-C5F7A874A283}"/>
              </a:ext>
            </a:extLst>
          </p:cNvPr>
          <p:cNvSpPr>
            <a:spLocks noGrp="1"/>
          </p:cNvSpPr>
          <p:nvPr>
            <p:ph sz="quarter" idx="12" hasCustomPrompt="1"/>
          </p:nvPr>
        </p:nvSpPr>
        <p:spPr>
          <a:xfrm>
            <a:off x="459389" y="3648505"/>
            <a:ext cx="8224838" cy="160163"/>
          </a:xfrm>
        </p:spPr>
        <p:txBody>
          <a:bodyPr tIns="0" bIns="0" anchor="t" anchorCtr="0">
            <a:noAutofit/>
          </a:bodyPr>
          <a:lstStyle>
            <a:lvl1pPr marL="0" indent="0">
              <a:buFontTx/>
              <a:buNone/>
              <a:defRPr sz="1200"/>
            </a:lvl1pPr>
          </a:lstStyle>
          <a:p>
            <a:pPr lvl="0"/>
            <a:r>
              <a:rPr lang="en-US" dirty="0"/>
              <a:t>Month XX, 20XX</a:t>
            </a:r>
          </a:p>
        </p:txBody>
      </p:sp>
    </p:spTree>
    <p:extLst>
      <p:ext uri="{BB962C8B-B14F-4D97-AF65-F5344CB8AC3E}">
        <p14:creationId xmlns:p14="http://schemas.microsoft.com/office/powerpoint/2010/main" val="178385424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cSld name="Basic 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176195557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425113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148491"/>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308285"/>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547234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369219"/>
            <a:ext cx="3886200" cy="30215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369219"/>
            <a:ext cx="3886200" cy="30215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6377899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666919"/>
            <a:ext cx="7886700" cy="994172"/>
          </a:xfrm>
        </p:spPr>
        <p:txBody>
          <a:bodyPr/>
          <a:lstStyle/>
          <a:p>
            <a:r>
              <a:rPr lang="en-US"/>
              <a:t>Click to edit Master title style</a:t>
            </a:r>
          </a:p>
        </p:txBody>
      </p:sp>
      <p:sp>
        <p:nvSpPr>
          <p:cNvPr id="3" name="Text Placeholder 2"/>
          <p:cNvSpPr>
            <a:spLocks noGrp="1"/>
          </p:cNvSpPr>
          <p:nvPr>
            <p:ph type="body" idx="1"/>
          </p:nvPr>
        </p:nvSpPr>
        <p:spPr>
          <a:xfrm>
            <a:off x="629842" y="1653947"/>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271881"/>
            <a:ext cx="3868340" cy="21356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53947"/>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271881"/>
            <a:ext cx="3887391" cy="21356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286509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6007823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809818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740569"/>
            <a:ext cx="2949178" cy="802481"/>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133260489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740569"/>
            <a:ext cx="2949178" cy="802481"/>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662755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17" Type="http://schemas.openxmlformats.org/officeDocument/2006/relationships/theme" Target="../theme/theme2.xml"/><Relationship Id="rId2" Type="http://schemas.openxmlformats.org/officeDocument/2006/relationships/slideLayout" Target="../slideLayouts/slideLayout10.xml"/><Relationship Id="rId16" Type="http://schemas.openxmlformats.org/officeDocument/2006/relationships/slideLayout" Target="../slideLayouts/slideLayout24.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slideLayout" Target="../slideLayouts/slideLayout2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theme" Target="../theme/theme3.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6" Type="http://schemas.openxmlformats.org/officeDocument/2006/relationships/theme" Target="../theme/theme4.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56.xml"/><Relationship Id="rId7" Type="http://schemas.openxmlformats.org/officeDocument/2006/relationships/theme" Target="../theme/theme5.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5" Type="http://schemas.openxmlformats.org/officeDocument/2006/relationships/slideLayout" Target="../slideLayouts/slideLayout58.xml"/><Relationship Id="rId4" Type="http://schemas.openxmlformats.org/officeDocument/2006/relationships/slideLayout" Target="../slideLayouts/slideLayout57.xml"/><Relationship Id="rId9" Type="http://schemas.openxmlformats.org/officeDocument/2006/relationships/image" Target="../media/image7.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image" Target="../media/image9.jpeg"/><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image" Target="../media/image8.png"/><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theme" Target="../theme/theme6.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4800600"/>
            <a:ext cx="9144000" cy="3429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822960" y="214953"/>
            <a:ext cx="7543800" cy="1088068"/>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822960" y="1384301"/>
            <a:ext cx="7543800" cy="301752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22961" y="4844839"/>
            <a:ext cx="1854203" cy="273844"/>
          </a:xfrm>
          <a:prstGeom prst="rect">
            <a:avLst/>
          </a:prstGeom>
        </p:spPr>
        <p:txBody>
          <a:bodyPr vert="horz" lIns="91440" tIns="45720" rIns="91440" bIns="45720" rtlCol="0" anchor="ctr"/>
          <a:lstStyle>
            <a:lvl1pPr algn="l">
              <a:defRPr sz="675">
                <a:solidFill>
                  <a:srgbClr val="FFFFFF"/>
                </a:solidFill>
              </a:defRPr>
            </a:lvl1pPr>
          </a:lstStyle>
          <a:p>
            <a:endParaRPr lang="en-US"/>
          </a:p>
        </p:txBody>
      </p:sp>
      <p:sp>
        <p:nvSpPr>
          <p:cNvPr id="5" name="Footer Placeholder 4"/>
          <p:cNvSpPr>
            <a:spLocks noGrp="1"/>
          </p:cNvSpPr>
          <p:nvPr>
            <p:ph type="ftr" sz="quarter" idx="3"/>
          </p:nvPr>
        </p:nvSpPr>
        <p:spPr>
          <a:xfrm>
            <a:off x="2764639" y="4844839"/>
            <a:ext cx="3617103" cy="273844"/>
          </a:xfrm>
          <a:prstGeom prst="rect">
            <a:avLst/>
          </a:prstGeom>
        </p:spPr>
        <p:txBody>
          <a:bodyPr vert="horz" lIns="91440" tIns="45720" rIns="91440" bIns="45720" rtlCol="0" anchor="ctr"/>
          <a:lstStyle>
            <a:lvl1pPr algn="ctr">
              <a:defRPr sz="675" cap="all" baseline="0">
                <a:solidFill>
                  <a:srgbClr val="FFFFFF"/>
                </a:solidFill>
              </a:defRPr>
            </a:lvl1pPr>
          </a:lstStyle>
          <a:p>
            <a:r>
              <a:rPr lang="en-US"/>
              <a:t>© 2026 JHF, PRHI, HCF, HFP</a:t>
            </a:r>
          </a:p>
        </p:txBody>
      </p:sp>
      <p:sp>
        <p:nvSpPr>
          <p:cNvPr id="6" name="Slide Number Placeholder 5"/>
          <p:cNvSpPr>
            <a:spLocks noGrp="1"/>
          </p:cNvSpPr>
          <p:nvPr>
            <p:ph type="sldNum" sz="quarter" idx="4"/>
          </p:nvPr>
        </p:nvSpPr>
        <p:spPr>
          <a:xfrm>
            <a:off x="7425344" y="4844839"/>
            <a:ext cx="984019" cy="273844"/>
          </a:xfrm>
          <a:prstGeom prst="rect">
            <a:avLst/>
          </a:prstGeom>
        </p:spPr>
        <p:txBody>
          <a:bodyPr vert="horz" lIns="91440" tIns="45720" rIns="91440" bIns="45720" rtlCol="0" anchor="ctr"/>
          <a:lstStyle>
            <a:lvl1pPr algn="r">
              <a:defRPr sz="788">
                <a:solidFill>
                  <a:srgbClr val="FFFFFF"/>
                </a:solidFill>
              </a:defRPr>
            </a:lvl1pPr>
          </a:lstStyle>
          <a:p>
            <a:fld id="{DE97A03E-C790-4462-A76B-258E5BF5C3E7}" type="slidenum">
              <a:rPr lang="en-US" smtClean="0"/>
              <a:t>‹#›</a:t>
            </a:fld>
            <a:endParaRPr lang="en-US"/>
          </a:p>
        </p:txBody>
      </p:sp>
      <p:cxnSp>
        <p:nvCxnSpPr>
          <p:cNvPr id="10" name="Straight Connector 9"/>
          <p:cNvCxnSpPr/>
          <p:nvPr/>
        </p:nvCxnSpPr>
        <p:spPr>
          <a:xfrm>
            <a:off x="895149" y="1303384"/>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63013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4" r:id="rId8"/>
  </p:sldLayoutIdLst>
  <p:hf hdr="0" dt="0"/>
  <p:txStyles>
    <p:titleStyle>
      <a:lvl1pPr algn="l" defTabSz="685800" rtl="0" eaLnBrk="1" latinLnBrk="0" hangingPunct="1">
        <a:lnSpc>
          <a:spcPct val="85000"/>
        </a:lnSpc>
        <a:spcBef>
          <a:spcPct val="0"/>
        </a:spcBef>
        <a:buNone/>
        <a:defRPr sz="3600" kern="1200" spc="-38" baseline="0">
          <a:solidFill>
            <a:srgbClr val="002060"/>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165590"/>
            <a:ext cx="9144000" cy="1714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endParaRPr>
          </a:p>
        </p:txBody>
      </p:sp>
      <p:sp>
        <p:nvSpPr>
          <p:cNvPr id="2" name="Title Placeholder 1"/>
          <p:cNvSpPr>
            <a:spLocks noGrp="1"/>
          </p:cNvSpPr>
          <p:nvPr>
            <p:ph type="title"/>
          </p:nvPr>
        </p:nvSpPr>
        <p:spPr>
          <a:xfrm>
            <a:off x="457200" y="397120"/>
            <a:ext cx="8229600" cy="47511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43686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p:nvSpPr>
        <p:spPr>
          <a:xfrm>
            <a:off x="0" y="0"/>
            <a:ext cx="9144000" cy="2743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endParaRPr>
          </a:p>
        </p:txBody>
      </p:sp>
    </p:spTree>
    <p:extLst>
      <p:ext uri="{BB962C8B-B14F-4D97-AF65-F5344CB8AC3E}">
        <p14:creationId xmlns:p14="http://schemas.microsoft.com/office/powerpoint/2010/main" val="3611213104"/>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Lst>
  <p:hf hdr="0" dt="0"/>
  <p:txStyles>
    <p:titleStyle>
      <a:lvl1pPr algn="l" defTabSz="514350" rtl="0" eaLnBrk="1" latinLnBrk="0" hangingPunct="1">
        <a:spcBef>
          <a:spcPct val="0"/>
        </a:spcBef>
        <a:buNone/>
        <a:defRPr sz="3000" kern="1200" spc="-56" baseline="0">
          <a:solidFill>
            <a:schemeClr val="tx2"/>
          </a:solidFill>
          <a:latin typeface="+mj-lt"/>
          <a:ea typeface="+mj-ea"/>
          <a:cs typeface="+mj-cs"/>
        </a:defRPr>
      </a:lvl1pPr>
    </p:titleStyle>
    <p:bodyStyle>
      <a:lvl1pPr marL="102870" indent="-102870" algn="l" defTabSz="514350" rtl="0" eaLnBrk="1" latinLnBrk="0" hangingPunct="1">
        <a:spcBef>
          <a:spcPct val="20000"/>
        </a:spcBef>
        <a:buClr>
          <a:schemeClr val="accent1"/>
        </a:buClr>
        <a:buSzPct val="85000"/>
        <a:buFont typeface="Arial" pitchFamily="34" charset="0"/>
        <a:buChar char="•"/>
        <a:defRPr sz="1350" kern="1200">
          <a:solidFill>
            <a:schemeClr val="tx1"/>
          </a:solidFill>
          <a:latin typeface="+mn-lt"/>
          <a:ea typeface="+mn-ea"/>
          <a:cs typeface="+mn-cs"/>
        </a:defRPr>
      </a:lvl1pPr>
      <a:lvl2pPr marL="257175" indent="-102870" algn="l" defTabSz="514350" rtl="0" eaLnBrk="1" latinLnBrk="0" hangingPunct="1">
        <a:spcBef>
          <a:spcPct val="20000"/>
        </a:spcBef>
        <a:buClr>
          <a:schemeClr val="accent1"/>
        </a:buClr>
        <a:buSzPct val="85000"/>
        <a:buFont typeface="Arial" pitchFamily="34" charset="0"/>
        <a:buChar char="•"/>
        <a:defRPr sz="1125" kern="1200">
          <a:solidFill>
            <a:schemeClr val="tx1"/>
          </a:solidFill>
          <a:latin typeface="+mn-lt"/>
          <a:ea typeface="+mn-ea"/>
          <a:cs typeface="+mn-cs"/>
        </a:defRPr>
      </a:lvl2pPr>
      <a:lvl3pPr marL="411480" indent="-102870" algn="l" defTabSz="514350" rtl="0" eaLnBrk="1" latinLnBrk="0" hangingPunct="1">
        <a:spcBef>
          <a:spcPct val="20000"/>
        </a:spcBef>
        <a:buClr>
          <a:schemeClr val="accent1"/>
        </a:buClr>
        <a:buSzPct val="90000"/>
        <a:buFont typeface="Arial" pitchFamily="34" charset="0"/>
        <a:buChar char="•"/>
        <a:defRPr sz="1013" kern="1200">
          <a:solidFill>
            <a:schemeClr val="tx1"/>
          </a:solidFill>
          <a:latin typeface="+mn-lt"/>
          <a:ea typeface="+mn-ea"/>
          <a:cs typeface="+mn-cs"/>
        </a:defRPr>
      </a:lvl3pPr>
      <a:lvl4pPr marL="565785" indent="-102870" algn="l" defTabSz="514350" rtl="0" eaLnBrk="1" latinLnBrk="0" hangingPunct="1">
        <a:spcBef>
          <a:spcPct val="20000"/>
        </a:spcBef>
        <a:buClr>
          <a:schemeClr val="accent1"/>
        </a:buClr>
        <a:buFont typeface="Arial" pitchFamily="34" charset="0"/>
        <a:buChar char="•"/>
        <a:defRPr sz="900" kern="1200">
          <a:solidFill>
            <a:schemeClr val="tx1"/>
          </a:solidFill>
          <a:latin typeface="+mn-lt"/>
          <a:ea typeface="+mn-ea"/>
          <a:cs typeface="+mn-cs"/>
        </a:defRPr>
      </a:lvl4pPr>
      <a:lvl5pPr marL="668655" indent="-77153" algn="l" defTabSz="514350" rtl="0" eaLnBrk="1" latinLnBrk="0" hangingPunct="1">
        <a:spcBef>
          <a:spcPct val="20000"/>
        </a:spcBef>
        <a:buClr>
          <a:schemeClr val="accent1"/>
        </a:buClr>
        <a:buSzPct val="100000"/>
        <a:buFont typeface="Arial" pitchFamily="34" charset="0"/>
        <a:buChar char="•"/>
        <a:defRPr sz="788" kern="1200" baseline="0">
          <a:solidFill>
            <a:schemeClr val="tx1"/>
          </a:solidFill>
          <a:latin typeface="+mn-lt"/>
          <a:ea typeface="+mn-ea"/>
          <a:cs typeface="+mn-cs"/>
        </a:defRPr>
      </a:lvl5pPr>
      <a:lvl6pPr marL="771525" indent="-102870" algn="l" defTabSz="514350" rtl="0" eaLnBrk="1" latinLnBrk="0" hangingPunct="1">
        <a:spcBef>
          <a:spcPct val="20000"/>
        </a:spcBef>
        <a:buClr>
          <a:schemeClr val="accent1"/>
        </a:buClr>
        <a:buFont typeface="Arial" pitchFamily="34" charset="0"/>
        <a:buChar char="•"/>
        <a:defRPr sz="731" kern="1200">
          <a:solidFill>
            <a:schemeClr val="tx1"/>
          </a:solidFill>
          <a:latin typeface="+mn-lt"/>
          <a:ea typeface="+mn-ea"/>
          <a:cs typeface="+mn-cs"/>
        </a:defRPr>
      </a:lvl6pPr>
      <a:lvl7pPr marL="874395" indent="-102870" algn="l" defTabSz="514350" rtl="0" eaLnBrk="1" latinLnBrk="0" hangingPunct="1">
        <a:spcBef>
          <a:spcPct val="20000"/>
        </a:spcBef>
        <a:buClr>
          <a:schemeClr val="accent1"/>
        </a:buClr>
        <a:buFont typeface="Arial" pitchFamily="34" charset="0"/>
        <a:buChar char="•"/>
        <a:defRPr sz="731" kern="1200">
          <a:solidFill>
            <a:schemeClr val="tx1"/>
          </a:solidFill>
          <a:latin typeface="+mn-lt"/>
          <a:ea typeface="+mn-ea"/>
          <a:cs typeface="+mn-cs"/>
        </a:defRPr>
      </a:lvl7pPr>
      <a:lvl8pPr marL="977265" indent="-102870" algn="l" defTabSz="514350" rtl="0" eaLnBrk="1" latinLnBrk="0" hangingPunct="1">
        <a:spcBef>
          <a:spcPct val="20000"/>
        </a:spcBef>
        <a:buClr>
          <a:schemeClr val="accent1"/>
        </a:buClr>
        <a:buFont typeface="Arial" pitchFamily="34" charset="0"/>
        <a:buChar char="•"/>
        <a:defRPr sz="731" kern="1200">
          <a:solidFill>
            <a:schemeClr val="tx1"/>
          </a:solidFill>
          <a:latin typeface="+mn-lt"/>
          <a:ea typeface="+mn-ea"/>
          <a:cs typeface="+mn-cs"/>
        </a:defRPr>
      </a:lvl8pPr>
      <a:lvl9pPr marL="1080135" indent="-102870" algn="l" defTabSz="514350" rtl="0" eaLnBrk="1" latinLnBrk="0" hangingPunct="1">
        <a:spcBef>
          <a:spcPct val="20000"/>
        </a:spcBef>
        <a:buClr>
          <a:schemeClr val="accent1"/>
        </a:buClr>
        <a:buFont typeface="Arial" pitchFamily="34" charset="0"/>
        <a:buChar char="•"/>
        <a:defRPr sz="731"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165590"/>
            <a:ext cx="9144000" cy="1714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endParaRPr>
          </a:p>
        </p:txBody>
      </p:sp>
      <p:sp>
        <p:nvSpPr>
          <p:cNvPr id="2" name="Title Placeholder 1"/>
          <p:cNvSpPr>
            <a:spLocks noGrp="1"/>
          </p:cNvSpPr>
          <p:nvPr>
            <p:ph type="title"/>
          </p:nvPr>
        </p:nvSpPr>
        <p:spPr>
          <a:xfrm>
            <a:off x="457200" y="400050"/>
            <a:ext cx="8229600" cy="7429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43686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p:nvSpPr>
        <p:spPr>
          <a:xfrm>
            <a:off x="0" y="0"/>
            <a:ext cx="9144000" cy="2743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endParaRPr>
          </a:p>
        </p:txBody>
      </p:sp>
    </p:spTree>
    <p:extLst>
      <p:ext uri="{BB962C8B-B14F-4D97-AF65-F5344CB8AC3E}">
        <p14:creationId xmlns:p14="http://schemas.microsoft.com/office/powerpoint/2010/main" val="4090854668"/>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Lst>
  <p:hf hdr="0" dt="0"/>
  <p:txStyles>
    <p:titleStyle>
      <a:lvl1pPr algn="l" defTabSz="514350" rtl="0" eaLnBrk="1" latinLnBrk="0" hangingPunct="1">
        <a:spcBef>
          <a:spcPct val="0"/>
        </a:spcBef>
        <a:buNone/>
        <a:defRPr sz="3000" kern="1200" spc="-56" baseline="0">
          <a:solidFill>
            <a:schemeClr val="tx2"/>
          </a:solidFill>
          <a:latin typeface="+mj-lt"/>
          <a:ea typeface="+mj-ea"/>
          <a:cs typeface="+mj-cs"/>
        </a:defRPr>
      </a:lvl1pPr>
    </p:titleStyle>
    <p:bodyStyle>
      <a:lvl1pPr marL="102870" indent="-102870" algn="l" defTabSz="514350" rtl="0" eaLnBrk="1" latinLnBrk="0" hangingPunct="1">
        <a:spcBef>
          <a:spcPct val="20000"/>
        </a:spcBef>
        <a:buClr>
          <a:schemeClr val="accent1"/>
        </a:buClr>
        <a:buSzPct val="85000"/>
        <a:buFont typeface="Arial" pitchFamily="34" charset="0"/>
        <a:buChar char="•"/>
        <a:defRPr sz="1350" kern="1200">
          <a:solidFill>
            <a:schemeClr val="tx1"/>
          </a:solidFill>
          <a:latin typeface="+mn-lt"/>
          <a:ea typeface="+mn-ea"/>
          <a:cs typeface="+mn-cs"/>
        </a:defRPr>
      </a:lvl1pPr>
      <a:lvl2pPr marL="257175" indent="-102870" algn="l" defTabSz="514350" rtl="0" eaLnBrk="1" latinLnBrk="0" hangingPunct="1">
        <a:spcBef>
          <a:spcPct val="20000"/>
        </a:spcBef>
        <a:buClr>
          <a:schemeClr val="accent1"/>
        </a:buClr>
        <a:buSzPct val="85000"/>
        <a:buFont typeface="Arial" pitchFamily="34" charset="0"/>
        <a:buChar char="•"/>
        <a:defRPr sz="1125" kern="1200">
          <a:solidFill>
            <a:schemeClr val="tx1"/>
          </a:solidFill>
          <a:latin typeface="+mn-lt"/>
          <a:ea typeface="+mn-ea"/>
          <a:cs typeface="+mn-cs"/>
        </a:defRPr>
      </a:lvl2pPr>
      <a:lvl3pPr marL="411480" indent="-102870" algn="l" defTabSz="514350" rtl="0" eaLnBrk="1" latinLnBrk="0" hangingPunct="1">
        <a:spcBef>
          <a:spcPct val="20000"/>
        </a:spcBef>
        <a:buClr>
          <a:schemeClr val="accent1"/>
        </a:buClr>
        <a:buSzPct val="90000"/>
        <a:buFont typeface="Arial" pitchFamily="34" charset="0"/>
        <a:buChar char="•"/>
        <a:defRPr sz="1013" kern="1200">
          <a:solidFill>
            <a:schemeClr val="tx1"/>
          </a:solidFill>
          <a:latin typeface="+mn-lt"/>
          <a:ea typeface="+mn-ea"/>
          <a:cs typeface="+mn-cs"/>
        </a:defRPr>
      </a:lvl3pPr>
      <a:lvl4pPr marL="565785" indent="-102870" algn="l" defTabSz="514350" rtl="0" eaLnBrk="1" latinLnBrk="0" hangingPunct="1">
        <a:spcBef>
          <a:spcPct val="20000"/>
        </a:spcBef>
        <a:buClr>
          <a:schemeClr val="accent1"/>
        </a:buClr>
        <a:buFont typeface="Arial" pitchFamily="34" charset="0"/>
        <a:buChar char="•"/>
        <a:defRPr sz="900" kern="1200">
          <a:solidFill>
            <a:schemeClr val="tx1"/>
          </a:solidFill>
          <a:latin typeface="+mn-lt"/>
          <a:ea typeface="+mn-ea"/>
          <a:cs typeface="+mn-cs"/>
        </a:defRPr>
      </a:lvl4pPr>
      <a:lvl5pPr marL="668655" indent="-77153" algn="l" defTabSz="514350" rtl="0" eaLnBrk="1" latinLnBrk="0" hangingPunct="1">
        <a:spcBef>
          <a:spcPct val="20000"/>
        </a:spcBef>
        <a:buClr>
          <a:schemeClr val="accent1"/>
        </a:buClr>
        <a:buSzPct val="100000"/>
        <a:buFont typeface="Arial" pitchFamily="34" charset="0"/>
        <a:buChar char="•"/>
        <a:defRPr sz="788" kern="1200" baseline="0">
          <a:solidFill>
            <a:schemeClr val="tx1"/>
          </a:solidFill>
          <a:latin typeface="+mn-lt"/>
          <a:ea typeface="+mn-ea"/>
          <a:cs typeface="+mn-cs"/>
        </a:defRPr>
      </a:lvl5pPr>
      <a:lvl6pPr marL="771525" indent="-102870" algn="l" defTabSz="514350" rtl="0" eaLnBrk="1" latinLnBrk="0" hangingPunct="1">
        <a:spcBef>
          <a:spcPct val="20000"/>
        </a:spcBef>
        <a:buClr>
          <a:schemeClr val="accent1"/>
        </a:buClr>
        <a:buFont typeface="Arial" pitchFamily="34" charset="0"/>
        <a:buChar char="•"/>
        <a:defRPr sz="731" kern="1200">
          <a:solidFill>
            <a:schemeClr val="tx1"/>
          </a:solidFill>
          <a:latin typeface="+mn-lt"/>
          <a:ea typeface="+mn-ea"/>
          <a:cs typeface="+mn-cs"/>
        </a:defRPr>
      </a:lvl6pPr>
      <a:lvl7pPr marL="874395" indent="-102870" algn="l" defTabSz="514350" rtl="0" eaLnBrk="1" latinLnBrk="0" hangingPunct="1">
        <a:spcBef>
          <a:spcPct val="20000"/>
        </a:spcBef>
        <a:buClr>
          <a:schemeClr val="accent1"/>
        </a:buClr>
        <a:buFont typeface="Arial" pitchFamily="34" charset="0"/>
        <a:buChar char="•"/>
        <a:defRPr sz="731" kern="1200">
          <a:solidFill>
            <a:schemeClr val="tx1"/>
          </a:solidFill>
          <a:latin typeface="+mn-lt"/>
          <a:ea typeface="+mn-ea"/>
          <a:cs typeface="+mn-cs"/>
        </a:defRPr>
      </a:lvl7pPr>
      <a:lvl8pPr marL="977265" indent="-102870" algn="l" defTabSz="514350" rtl="0" eaLnBrk="1" latinLnBrk="0" hangingPunct="1">
        <a:spcBef>
          <a:spcPct val="20000"/>
        </a:spcBef>
        <a:buClr>
          <a:schemeClr val="accent1"/>
        </a:buClr>
        <a:buFont typeface="Arial" pitchFamily="34" charset="0"/>
        <a:buChar char="•"/>
        <a:defRPr sz="731" kern="1200">
          <a:solidFill>
            <a:schemeClr val="tx1"/>
          </a:solidFill>
          <a:latin typeface="+mn-lt"/>
          <a:ea typeface="+mn-ea"/>
          <a:cs typeface="+mn-cs"/>
        </a:defRPr>
      </a:lvl8pPr>
      <a:lvl9pPr marL="1080135" indent="-102870" algn="l" defTabSz="514350" rtl="0" eaLnBrk="1" latinLnBrk="0" hangingPunct="1">
        <a:spcBef>
          <a:spcPct val="20000"/>
        </a:spcBef>
        <a:buClr>
          <a:schemeClr val="accent1"/>
        </a:buClr>
        <a:buFont typeface="Arial" pitchFamily="34" charset="0"/>
        <a:buChar char="•"/>
        <a:defRPr sz="731"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165590"/>
            <a:ext cx="9144000" cy="1714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endParaRPr>
          </a:p>
        </p:txBody>
      </p:sp>
      <p:sp>
        <p:nvSpPr>
          <p:cNvPr id="2" name="Title Placeholder 1"/>
          <p:cNvSpPr>
            <a:spLocks noGrp="1"/>
          </p:cNvSpPr>
          <p:nvPr>
            <p:ph type="title"/>
          </p:nvPr>
        </p:nvSpPr>
        <p:spPr>
          <a:xfrm>
            <a:off x="457200" y="400050"/>
            <a:ext cx="8229600" cy="7429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43686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p:nvSpPr>
        <p:spPr>
          <a:xfrm>
            <a:off x="0" y="0"/>
            <a:ext cx="9144000" cy="2743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endParaRPr>
          </a:p>
        </p:txBody>
      </p:sp>
    </p:spTree>
    <p:extLst>
      <p:ext uri="{BB962C8B-B14F-4D97-AF65-F5344CB8AC3E}">
        <p14:creationId xmlns:p14="http://schemas.microsoft.com/office/powerpoint/2010/main" val="3793436441"/>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 id="2147483753" r:id="rId14"/>
    <p:sldLayoutId id="2147483754" r:id="rId15"/>
  </p:sldLayoutIdLst>
  <p:hf hdr="0" dt="0"/>
  <p:txStyles>
    <p:titleStyle>
      <a:lvl1pPr algn="l" defTabSz="514350" rtl="0" eaLnBrk="1" latinLnBrk="0" hangingPunct="1">
        <a:spcBef>
          <a:spcPct val="0"/>
        </a:spcBef>
        <a:buNone/>
        <a:defRPr sz="3000" kern="1200" spc="-56" baseline="0">
          <a:solidFill>
            <a:schemeClr val="tx2"/>
          </a:solidFill>
          <a:latin typeface="+mj-lt"/>
          <a:ea typeface="+mj-ea"/>
          <a:cs typeface="+mj-cs"/>
        </a:defRPr>
      </a:lvl1pPr>
    </p:titleStyle>
    <p:bodyStyle>
      <a:lvl1pPr marL="102870" indent="-102870" algn="l" defTabSz="514350" rtl="0" eaLnBrk="1" latinLnBrk="0" hangingPunct="1">
        <a:spcBef>
          <a:spcPct val="20000"/>
        </a:spcBef>
        <a:buClr>
          <a:schemeClr val="accent1"/>
        </a:buClr>
        <a:buSzPct val="85000"/>
        <a:buFont typeface="Arial" pitchFamily="34" charset="0"/>
        <a:buChar char="•"/>
        <a:defRPr sz="1350" kern="1200">
          <a:solidFill>
            <a:schemeClr val="tx1"/>
          </a:solidFill>
          <a:latin typeface="+mn-lt"/>
          <a:ea typeface="+mn-ea"/>
          <a:cs typeface="+mn-cs"/>
        </a:defRPr>
      </a:lvl1pPr>
      <a:lvl2pPr marL="257175" indent="-102870" algn="l" defTabSz="514350" rtl="0" eaLnBrk="1" latinLnBrk="0" hangingPunct="1">
        <a:spcBef>
          <a:spcPct val="20000"/>
        </a:spcBef>
        <a:buClr>
          <a:schemeClr val="accent1"/>
        </a:buClr>
        <a:buSzPct val="85000"/>
        <a:buFont typeface="Arial" pitchFamily="34" charset="0"/>
        <a:buChar char="•"/>
        <a:defRPr sz="1125" kern="1200">
          <a:solidFill>
            <a:schemeClr val="tx1"/>
          </a:solidFill>
          <a:latin typeface="+mn-lt"/>
          <a:ea typeface="+mn-ea"/>
          <a:cs typeface="+mn-cs"/>
        </a:defRPr>
      </a:lvl2pPr>
      <a:lvl3pPr marL="411480" indent="-102870" algn="l" defTabSz="514350" rtl="0" eaLnBrk="1" latinLnBrk="0" hangingPunct="1">
        <a:spcBef>
          <a:spcPct val="20000"/>
        </a:spcBef>
        <a:buClr>
          <a:schemeClr val="accent1"/>
        </a:buClr>
        <a:buSzPct val="90000"/>
        <a:buFont typeface="Arial" pitchFamily="34" charset="0"/>
        <a:buChar char="•"/>
        <a:defRPr sz="1013" kern="1200">
          <a:solidFill>
            <a:schemeClr val="tx1"/>
          </a:solidFill>
          <a:latin typeface="+mn-lt"/>
          <a:ea typeface="+mn-ea"/>
          <a:cs typeface="+mn-cs"/>
        </a:defRPr>
      </a:lvl3pPr>
      <a:lvl4pPr marL="565785" indent="-102870" algn="l" defTabSz="514350" rtl="0" eaLnBrk="1" latinLnBrk="0" hangingPunct="1">
        <a:spcBef>
          <a:spcPct val="20000"/>
        </a:spcBef>
        <a:buClr>
          <a:schemeClr val="accent1"/>
        </a:buClr>
        <a:buFont typeface="Arial" pitchFamily="34" charset="0"/>
        <a:buChar char="•"/>
        <a:defRPr sz="900" kern="1200">
          <a:solidFill>
            <a:schemeClr val="tx1"/>
          </a:solidFill>
          <a:latin typeface="+mn-lt"/>
          <a:ea typeface="+mn-ea"/>
          <a:cs typeface="+mn-cs"/>
        </a:defRPr>
      </a:lvl4pPr>
      <a:lvl5pPr marL="668655" indent="-77153" algn="l" defTabSz="514350" rtl="0" eaLnBrk="1" latinLnBrk="0" hangingPunct="1">
        <a:spcBef>
          <a:spcPct val="20000"/>
        </a:spcBef>
        <a:buClr>
          <a:schemeClr val="accent1"/>
        </a:buClr>
        <a:buSzPct val="100000"/>
        <a:buFont typeface="Arial" pitchFamily="34" charset="0"/>
        <a:buChar char="•"/>
        <a:defRPr sz="788" kern="1200" baseline="0">
          <a:solidFill>
            <a:schemeClr val="tx1"/>
          </a:solidFill>
          <a:latin typeface="+mn-lt"/>
          <a:ea typeface="+mn-ea"/>
          <a:cs typeface="+mn-cs"/>
        </a:defRPr>
      </a:lvl5pPr>
      <a:lvl6pPr marL="771525" indent="-102870" algn="l" defTabSz="514350" rtl="0" eaLnBrk="1" latinLnBrk="0" hangingPunct="1">
        <a:spcBef>
          <a:spcPct val="20000"/>
        </a:spcBef>
        <a:buClr>
          <a:schemeClr val="accent1"/>
        </a:buClr>
        <a:buFont typeface="Arial" pitchFamily="34" charset="0"/>
        <a:buChar char="•"/>
        <a:defRPr sz="731" kern="1200">
          <a:solidFill>
            <a:schemeClr val="tx1"/>
          </a:solidFill>
          <a:latin typeface="+mn-lt"/>
          <a:ea typeface="+mn-ea"/>
          <a:cs typeface="+mn-cs"/>
        </a:defRPr>
      </a:lvl6pPr>
      <a:lvl7pPr marL="874395" indent="-102870" algn="l" defTabSz="514350" rtl="0" eaLnBrk="1" latinLnBrk="0" hangingPunct="1">
        <a:spcBef>
          <a:spcPct val="20000"/>
        </a:spcBef>
        <a:buClr>
          <a:schemeClr val="accent1"/>
        </a:buClr>
        <a:buFont typeface="Arial" pitchFamily="34" charset="0"/>
        <a:buChar char="•"/>
        <a:defRPr sz="731" kern="1200">
          <a:solidFill>
            <a:schemeClr val="tx1"/>
          </a:solidFill>
          <a:latin typeface="+mn-lt"/>
          <a:ea typeface="+mn-ea"/>
          <a:cs typeface="+mn-cs"/>
        </a:defRPr>
      </a:lvl7pPr>
      <a:lvl8pPr marL="977265" indent="-102870" algn="l" defTabSz="514350" rtl="0" eaLnBrk="1" latinLnBrk="0" hangingPunct="1">
        <a:spcBef>
          <a:spcPct val="20000"/>
        </a:spcBef>
        <a:buClr>
          <a:schemeClr val="accent1"/>
        </a:buClr>
        <a:buFont typeface="Arial" pitchFamily="34" charset="0"/>
        <a:buChar char="•"/>
        <a:defRPr sz="731" kern="1200">
          <a:solidFill>
            <a:schemeClr val="tx1"/>
          </a:solidFill>
          <a:latin typeface="+mn-lt"/>
          <a:ea typeface="+mn-ea"/>
          <a:cs typeface="+mn-cs"/>
        </a:defRPr>
      </a:lvl8pPr>
      <a:lvl9pPr marL="1080135" indent="-102870" algn="l" defTabSz="514350" rtl="0" eaLnBrk="1" latinLnBrk="0" hangingPunct="1">
        <a:spcBef>
          <a:spcPct val="20000"/>
        </a:spcBef>
        <a:buClr>
          <a:schemeClr val="accent1"/>
        </a:buClr>
        <a:buFont typeface="Arial" pitchFamily="34" charset="0"/>
        <a:buChar char="•"/>
        <a:defRPr sz="731"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extBox 11"/>
          <p:cNvSpPr txBox="1"/>
          <p:nvPr userDrawn="1"/>
        </p:nvSpPr>
        <p:spPr>
          <a:xfrm>
            <a:off x="4572000" y="57150"/>
            <a:ext cx="4648200" cy="253916"/>
          </a:xfrm>
          <a:prstGeom prst="rect">
            <a:avLst/>
          </a:prstGeom>
          <a:noFill/>
        </p:spPr>
        <p:txBody>
          <a:bodyPr>
            <a:spAutoFit/>
          </a:bodyPr>
          <a:lstStyle>
            <a:lvl1pPr eaLnBrk="0" hangingPunct="0">
              <a:defRPr sz="2400">
                <a:solidFill>
                  <a:schemeClr val="tx1"/>
                </a:solidFill>
                <a:latin typeface="Arial" charset="0"/>
                <a:ea typeface="ＭＳ Ｐゴシック" pitchFamily="-111" charset="-128"/>
              </a:defRPr>
            </a:lvl1pPr>
            <a:lvl2pPr marL="37931725" indent="-37474525" eaLnBrk="0" hangingPunct="0">
              <a:defRPr sz="2400">
                <a:solidFill>
                  <a:schemeClr val="tx1"/>
                </a:solidFill>
                <a:latin typeface="Arial" charset="0"/>
                <a:ea typeface="ＭＳ Ｐゴシック" pitchFamily="-111" charset="-128"/>
              </a:defRPr>
            </a:lvl2pPr>
            <a:lvl3pPr eaLnBrk="0" hangingPunct="0">
              <a:defRPr sz="2400">
                <a:solidFill>
                  <a:schemeClr val="tx1"/>
                </a:solidFill>
                <a:latin typeface="Arial" charset="0"/>
                <a:ea typeface="ＭＳ Ｐゴシック" pitchFamily="-111" charset="-128"/>
              </a:defRPr>
            </a:lvl3pPr>
            <a:lvl4pPr eaLnBrk="0" hangingPunct="0">
              <a:defRPr sz="2400">
                <a:solidFill>
                  <a:schemeClr val="tx1"/>
                </a:solidFill>
                <a:latin typeface="Arial" charset="0"/>
                <a:ea typeface="ＭＳ Ｐゴシック" pitchFamily="-111" charset="-128"/>
              </a:defRPr>
            </a:lvl4pPr>
            <a:lvl5pPr eaLnBrk="0" hangingPunct="0">
              <a:defRPr sz="2400">
                <a:solidFill>
                  <a:schemeClr val="tx1"/>
                </a:solidFill>
                <a:latin typeface="Arial" charset="0"/>
                <a:ea typeface="ＭＳ Ｐゴシック" pitchFamily="-111" charset="-128"/>
              </a:defRPr>
            </a:lvl5pPr>
            <a:lvl6pPr marL="457200" eaLnBrk="0" fontAlgn="base" hangingPunct="0">
              <a:spcBef>
                <a:spcPct val="0"/>
              </a:spcBef>
              <a:spcAft>
                <a:spcPct val="0"/>
              </a:spcAft>
              <a:defRPr sz="2400">
                <a:solidFill>
                  <a:schemeClr val="tx1"/>
                </a:solidFill>
                <a:latin typeface="Arial" charset="0"/>
                <a:ea typeface="ＭＳ Ｐゴシック" pitchFamily="-111" charset="-128"/>
              </a:defRPr>
            </a:lvl6pPr>
            <a:lvl7pPr marL="914400" eaLnBrk="0" fontAlgn="base" hangingPunct="0">
              <a:spcBef>
                <a:spcPct val="0"/>
              </a:spcBef>
              <a:spcAft>
                <a:spcPct val="0"/>
              </a:spcAft>
              <a:defRPr sz="2400">
                <a:solidFill>
                  <a:schemeClr val="tx1"/>
                </a:solidFill>
                <a:latin typeface="Arial" charset="0"/>
                <a:ea typeface="ＭＳ Ｐゴシック" pitchFamily="-111" charset="-128"/>
              </a:defRPr>
            </a:lvl7pPr>
            <a:lvl8pPr marL="1371600" eaLnBrk="0" fontAlgn="base" hangingPunct="0">
              <a:spcBef>
                <a:spcPct val="0"/>
              </a:spcBef>
              <a:spcAft>
                <a:spcPct val="0"/>
              </a:spcAft>
              <a:defRPr sz="2400">
                <a:solidFill>
                  <a:schemeClr val="tx1"/>
                </a:solidFill>
                <a:latin typeface="Arial" charset="0"/>
                <a:ea typeface="ＭＳ Ｐゴシック" pitchFamily="-111" charset="-128"/>
              </a:defRPr>
            </a:lvl8pPr>
            <a:lvl9pPr marL="1828800" eaLnBrk="0" fontAlgn="base" hangingPunct="0">
              <a:spcBef>
                <a:spcPct val="0"/>
              </a:spcBef>
              <a:spcAft>
                <a:spcPct val="0"/>
              </a:spcAft>
              <a:defRPr sz="2400">
                <a:solidFill>
                  <a:schemeClr val="tx1"/>
                </a:solidFill>
                <a:latin typeface="Arial" charset="0"/>
                <a:ea typeface="ＭＳ Ｐゴシック" pitchFamily="-111" charset="-128"/>
              </a:defRPr>
            </a:lvl9pPr>
          </a:lstStyle>
          <a:p>
            <a:pPr eaLnBrk="1" hangingPunct="1">
              <a:defRPr/>
            </a:pPr>
            <a:endParaRPr lang="en-US" sz="1050" b="1" dirty="0">
              <a:latin typeface="Verdana" pitchFamily="34" charset="0"/>
            </a:endParaRPr>
          </a:p>
        </p:txBody>
      </p:sp>
      <p:sp>
        <p:nvSpPr>
          <p:cNvPr id="1033" name="Rectangle 8"/>
          <p:cNvSpPr>
            <a:spLocks noChangeArrowheads="1"/>
          </p:cNvSpPr>
          <p:nvPr/>
        </p:nvSpPr>
        <p:spPr bwMode="auto">
          <a:xfrm>
            <a:off x="7620000" y="4572000"/>
            <a:ext cx="1143000" cy="28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ea typeface="ＭＳ Ｐゴシック" pitchFamily="-106" charset="-128"/>
              </a:defRPr>
            </a:lvl1pPr>
            <a:lvl2pPr marL="742950" indent="-285750" eaLnBrk="0" hangingPunct="0">
              <a:defRPr>
                <a:solidFill>
                  <a:schemeClr val="tx1"/>
                </a:solidFill>
                <a:latin typeface="Arial" charset="0"/>
                <a:ea typeface="ＭＳ Ｐゴシック" pitchFamily="-106" charset="-128"/>
              </a:defRPr>
            </a:lvl2pPr>
            <a:lvl3pPr marL="1143000" indent="-228600" eaLnBrk="0" hangingPunct="0">
              <a:defRPr>
                <a:solidFill>
                  <a:schemeClr val="tx1"/>
                </a:solidFill>
                <a:latin typeface="Arial" charset="0"/>
                <a:ea typeface="ＭＳ Ｐゴシック" pitchFamily="-106" charset="-128"/>
              </a:defRPr>
            </a:lvl3pPr>
            <a:lvl4pPr marL="1600200" indent="-228600" eaLnBrk="0" hangingPunct="0">
              <a:defRPr>
                <a:solidFill>
                  <a:schemeClr val="tx1"/>
                </a:solidFill>
                <a:latin typeface="Arial" charset="0"/>
                <a:ea typeface="ＭＳ Ｐゴシック" pitchFamily="-106" charset="-128"/>
              </a:defRPr>
            </a:lvl4pPr>
            <a:lvl5pPr marL="2057400" indent="-228600" eaLnBrk="0" hangingPunct="0">
              <a:defRPr>
                <a:solidFill>
                  <a:schemeClr val="tx1"/>
                </a:solidFill>
                <a:latin typeface="Arial" charset="0"/>
                <a:ea typeface="ＭＳ Ｐゴシック" pitchFamily="-106"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06"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06"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06"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06" charset="-128"/>
              </a:defRPr>
            </a:lvl9pPr>
          </a:lstStyle>
          <a:p>
            <a:pPr eaLnBrk="1" hangingPunct="1"/>
            <a:r>
              <a:rPr lang="en-US" altLang="en-US" sz="1050">
                <a:solidFill>
                  <a:schemeClr val="bg1"/>
                </a:solidFill>
                <a:latin typeface="Verdana" pitchFamily="-106" charset="0"/>
              </a:rPr>
              <a:t> &gt;</a:t>
            </a:r>
          </a:p>
        </p:txBody>
      </p:sp>
      <p:sp>
        <p:nvSpPr>
          <p:cNvPr id="1034" name="Rectangle 10"/>
          <p:cNvSpPr>
            <a:spLocks noChangeArrowheads="1"/>
          </p:cNvSpPr>
          <p:nvPr/>
        </p:nvSpPr>
        <p:spPr bwMode="auto">
          <a:xfrm>
            <a:off x="4191000" y="4572000"/>
            <a:ext cx="3352800" cy="28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ea typeface="ＭＳ Ｐゴシック" pitchFamily="-106" charset="-128"/>
              </a:defRPr>
            </a:lvl1pPr>
            <a:lvl2pPr marL="742950" indent="-285750" eaLnBrk="0" hangingPunct="0">
              <a:defRPr>
                <a:solidFill>
                  <a:schemeClr val="tx1"/>
                </a:solidFill>
                <a:latin typeface="Arial" charset="0"/>
                <a:ea typeface="ＭＳ Ｐゴシック" pitchFamily="-106" charset="-128"/>
              </a:defRPr>
            </a:lvl2pPr>
            <a:lvl3pPr marL="1143000" indent="-228600" eaLnBrk="0" hangingPunct="0">
              <a:defRPr>
                <a:solidFill>
                  <a:schemeClr val="tx1"/>
                </a:solidFill>
                <a:latin typeface="Arial" charset="0"/>
                <a:ea typeface="ＭＳ Ｐゴシック" pitchFamily="-106" charset="-128"/>
              </a:defRPr>
            </a:lvl3pPr>
            <a:lvl4pPr marL="1600200" indent="-228600" eaLnBrk="0" hangingPunct="0">
              <a:defRPr>
                <a:solidFill>
                  <a:schemeClr val="tx1"/>
                </a:solidFill>
                <a:latin typeface="Arial" charset="0"/>
                <a:ea typeface="ＭＳ Ｐゴシック" pitchFamily="-106" charset="-128"/>
              </a:defRPr>
            </a:lvl4pPr>
            <a:lvl5pPr marL="2057400" indent="-228600" eaLnBrk="0" hangingPunct="0">
              <a:defRPr>
                <a:solidFill>
                  <a:schemeClr val="tx1"/>
                </a:solidFill>
                <a:latin typeface="Arial" charset="0"/>
                <a:ea typeface="ＭＳ Ｐゴシック" pitchFamily="-106"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06"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06"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06"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06" charset="-128"/>
              </a:defRPr>
            </a:lvl9pPr>
          </a:lstStyle>
          <a:p>
            <a:pPr algn="r" eaLnBrk="1" hangingPunct="1"/>
            <a:r>
              <a:rPr lang="en-US" altLang="en-US" sz="1050">
                <a:solidFill>
                  <a:schemeClr val="bg1"/>
                </a:solidFill>
                <a:latin typeface="Verdana" pitchFamily="-106" charset="0"/>
              </a:rPr>
              <a:t>www.dpw.state.pa.us </a:t>
            </a:r>
          </a:p>
        </p:txBody>
      </p:sp>
      <p:sp>
        <p:nvSpPr>
          <p:cNvPr id="1035" name="Rectangle 19"/>
          <p:cNvSpPr>
            <a:spLocks noChangeArrowheads="1"/>
          </p:cNvSpPr>
          <p:nvPr/>
        </p:nvSpPr>
        <p:spPr bwMode="auto">
          <a:xfrm>
            <a:off x="7620000" y="4572000"/>
            <a:ext cx="1143000" cy="28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ea typeface="ＭＳ Ｐゴシック" pitchFamily="-106" charset="-128"/>
              </a:defRPr>
            </a:lvl1pPr>
            <a:lvl2pPr marL="742950" indent="-285750" eaLnBrk="0" hangingPunct="0">
              <a:defRPr>
                <a:solidFill>
                  <a:schemeClr val="tx1"/>
                </a:solidFill>
                <a:latin typeface="Arial" charset="0"/>
                <a:ea typeface="ＭＳ Ｐゴシック" pitchFamily="-106" charset="-128"/>
              </a:defRPr>
            </a:lvl2pPr>
            <a:lvl3pPr marL="1143000" indent="-228600" eaLnBrk="0" hangingPunct="0">
              <a:defRPr>
                <a:solidFill>
                  <a:schemeClr val="tx1"/>
                </a:solidFill>
                <a:latin typeface="Arial" charset="0"/>
                <a:ea typeface="ＭＳ Ｐゴシック" pitchFamily="-106" charset="-128"/>
              </a:defRPr>
            </a:lvl3pPr>
            <a:lvl4pPr marL="1600200" indent="-228600" eaLnBrk="0" hangingPunct="0">
              <a:defRPr>
                <a:solidFill>
                  <a:schemeClr val="tx1"/>
                </a:solidFill>
                <a:latin typeface="Arial" charset="0"/>
                <a:ea typeface="ＭＳ Ｐゴシック" pitchFamily="-106" charset="-128"/>
              </a:defRPr>
            </a:lvl4pPr>
            <a:lvl5pPr marL="2057400" indent="-228600" eaLnBrk="0" hangingPunct="0">
              <a:defRPr>
                <a:solidFill>
                  <a:schemeClr val="tx1"/>
                </a:solidFill>
                <a:latin typeface="Arial" charset="0"/>
                <a:ea typeface="ＭＳ Ｐゴシック" pitchFamily="-106"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06"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06"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06"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06" charset="-128"/>
              </a:defRPr>
            </a:lvl9pPr>
          </a:lstStyle>
          <a:p>
            <a:pPr eaLnBrk="1" hangingPunct="1"/>
            <a:r>
              <a:rPr lang="en-US" altLang="en-US" sz="1050">
                <a:solidFill>
                  <a:schemeClr val="bg1"/>
                </a:solidFill>
                <a:latin typeface="Verdana" pitchFamily="-106" charset="0"/>
              </a:rPr>
              <a:t> &gt;</a:t>
            </a:r>
          </a:p>
        </p:txBody>
      </p:sp>
      <p:sp>
        <p:nvSpPr>
          <p:cNvPr id="1036" name="Rectangle 20"/>
          <p:cNvSpPr>
            <a:spLocks noChangeArrowheads="1"/>
          </p:cNvSpPr>
          <p:nvPr/>
        </p:nvSpPr>
        <p:spPr bwMode="auto">
          <a:xfrm>
            <a:off x="4191000" y="4572000"/>
            <a:ext cx="3352800" cy="28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ea typeface="ＭＳ Ｐゴシック" pitchFamily="-106" charset="-128"/>
              </a:defRPr>
            </a:lvl1pPr>
            <a:lvl2pPr marL="742950" indent="-285750" eaLnBrk="0" hangingPunct="0">
              <a:defRPr>
                <a:solidFill>
                  <a:schemeClr val="tx1"/>
                </a:solidFill>
                <a:latin typeface="Arial" charset="0"/>
                <a:ea typeface="ＭＳ Ｐゴシック" pitchFamily="-106" charset="-128"/>
              </a:defRPr>
            </a:lvl2pPr>
            <a:lvl3pPr marL="1143000" indent="-228600" eaLnBrk="0" hangingPunct="0">
              <a:defRPr>
                <a:solidFill>
                  <a:schemeClr val="tx1"/>
                </a:solidFill>
                <a:latin typeface="Arial" charset="0"/>
                <a:ea typeface="ＭＳ Ｐゴシック" pitchFamily="-106" charset="-128"/>
              </a:defRPr>
            </a:lvl3pPr>
            <a:lvl4pPr marL="1600200" indent="-228600" eaLnBrk="0" hangingPunct="0">
              <a:defRPr>
                <a:solidFill>
                  <a:schemeClr val="tx1"/>
                </a:solidFill>
                <a:latin typeface="Arial" charset="0"/>
                <a:ea typeface="ＭＳ Ｐゴシック" pitchFamily="-106" charset="-128"/>
              </a:defRPr>
            </a:lvl4pPr>
            <a:lvl5pPr marL="2057400" indent="-228600" eaLnBrk="0" hangingPunct="0">
              <a:defRPr>
                <a:solidFill>
                  <a:schemeClr val="tx1"/>
                </a:solidFill>
                <a:latin typeface="Arial" charset="0"/>
                <a:ea typeface="ＭＳ Ｐゴシック" pitchFamily="-106"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06"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06"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06"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06" charset="-128"/>
              </a:defRPr>
            </a:lvl9pPr>
          </a:lstStyle>
          <a:p>
            <a:pPr algn="r" eaLnBrk="1" hangingPunct="1"/>
            <a:endParaRPr lang="en-US" altLang="en-US" sz="1050">
              <a:solidFill>
                <a:schemeClr val="bg1"/>
              </a:solidFill>
              <a:latin typeface="Verdana" pitchFamily="-106" charset="0"/>
            </a:endParaRPr>
          </a:p>
        </p:txBody>
      </p:sp>
      <p:sp>
        <p:nvSpPr>
          <p:cNvPr id="14" name="Date Placeholder 3"/>
          <p:cNvSpPr>
            <a:spLocks noGrp="1"/>
          </p:cNvSpPr>
          <p:nvPr>
            <p:ph type="dt" sz="half" idx="2"/>
          </p:nvPr>
        </p:nvSpPr>
        <p:spPr>
          <a:xfrm>
            <a:off x="457200" y="4572001"/>
            <a:ext cx="2133600" cy="288131"/>
          </a:xfrm>
          <a:prstGeom prst="rect">
            <a:avLst/>
          </a:prstGeom>
        </p:spPr>
        <p:txBody>
          <a:bodyPr anchor="ctr"/>
          <a:lstStyle>
            <a:lvl1pPr>
              <a:defRPr sz="1050">
                <a:solidFill>
                  <a:schemeClr val="bg1"/>
                </a:solidFill>
              </a:defRPr>
            </a:lvl1pPr>
          </a:lstStyle>
          <a:p>
            <a:pPr>
              <a:defRPr/>
            </a:pPr>
            <a:fld id="{B3E5B076-8C7A-4028-906E-852BFAD97291}" type="datetime1">
              <a:rPr lang="en-US" smtClean="0"/>
              <a:t>9/14/2026</a:t>
            </a:fld>
            <a:endParaRPr lang="en-US" dirty="0"/>
          </a:p>
        </p:txBody>
      </p:sp>
      <p:sp>
        <p:nvSpPr>
          <p:cNvPr id="15" name="Slide Number Placeholder 5"/>
          <p:cNvSpPr>
            <a:spLocks noGrp="1"/>
          </p:cNvSpPr>
          <p:nvPr>
            <p:ph type="sldNum" sz="quarter" idx="4"/>
          </p:nvPr>
        </p:nvSpPr>
        <p:spPr>
          <a:xfrm>
            <a:off x="7620000" y="4572000"/>
            <a:ext cx="1066800" cy="285750"/>
          </a:xfrm>
          <a:prstGeom prst="rect">
            <a:avLst/>
          </a:prstGeom>
        </p:spPr>
        <p:txBody>
          <a:bodyPr vert="horz" wrap="square" lIns="91440" tIns="45720" rIns="91440" bIns="45720" numCol="1" anchor="ctr" anchorCtr="0" compatLnSpc="1">
            <a:prstTxWarp prst="textNoShape">
              <a:avLst/>
            </a:prstTxWarp>
          </a:bodyPr>
          <a:lstStyle>
            <a:lvl1pPr algn="ctr">
              <a:defRPr sz="1050">
                <a:solidFill>
                  <a:schemeClr val="bg1"/>
                </a:solidFill>
                <a:ea typeface="ＭＳ Ｐゴシック" pitchFamily="-111" charset="-128"/>
                <a:cs typeface="+mn-cs"/>
              </a:defRPr>
            </a:lvl1pPr>
          </a:lstStyle>
          <a:p>
            <a:pPr>
              <a:defRPr/>
            </a:pPr>
            <a:fld id="{9C10EB89-1475-4332-AC66-2657F847E4F2}" type="slidenum">
              <a:rPr lang="en-US" smtClean="0"/>
              <a:pPr>
                <a:defRPr/>
              </a:pPr>
              <a:t>‹#›</a:t>
            </a:fld>
            <a:endParaRPr lang="en-US" dirty="0"/>
          </a:p>
        </p:txBody>
      </p:sp>
      <p:grpSp>
        <p:nvGrpSpPr>
          <p:cNvPr id="17" name="Group 16"/>
          <p:cNvGrpSpPr/>
          <p:nvPr/>
        </p:nvGrpSpPr>
        <p:grpSpPr>
          <a:xfrm>
            <a:off x="457200" y="4572000"/>
            <a:ext cx="8229600" cy="300038"/>
            <a:chOff x="457200" y="5562600"/>
            <a:chExt cx="8229600" cy="400050"/>
          </a:xfrm>
        </p:grpSpPr>
        <p:sp>
          <p:nvSpPr>
            <p:cNvPr id="19" name="Rectangle 18"/>
            <p:cNvSpPr/>
            <p:nvPr userDrawn="1"/>
          </p:nvSpPr>
          <p:spPr>
            <a:xfrm>
              <a:off x="7696200" y="5562600"/>
              <a:ext cx="990600" cy="400050"/>
            </a:xfrm>
            <a:prstGeom prst="rect">
              <a:avLst/>
            </a:prstGeom>
            <a:solidFill>
              <a:srgbClr val="80AED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pic>
          <p:nvPicPr>
            <p:cNvPr id="18" name="Picture 4"/>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457200" y="5562600"/>
              <a:ext cx="8229600" cy="400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 name="TextBox 1"/>
          <p:cNvSpPr txBox="1"/>
          <p:nvPr/>
        </p:nvSpPr>
        <p:spPr>
          <a:xfrm>
            <a:off x="457200" y="4629150"/>
            <a:ext cx="8229600" cy="230832"/>
          </a:xfrm>
          <a:prstGeom prst="rect">
            <a:avLst/>
          </a:prstGeom>
          <a:noFill/>
        </p:spPr>
        <p:txBody>
          <a:bodyPr wrap="square" rtlCol="0">
            <a:spAutoFit/>
          </a:bodyPr>
          <a:lstStyle/>
          <a:p>
            <a:pPr algn="ctr"/>
            <a:r>
              <a:rPr lang="en-US" sz="900" dirty="0">
                <a:solidFill>
                  <a:schemeClr val="bg1"/>
                </a:solidFill>
                <a:latin typeface="+mn-lt"/>
              </a:rPr>
              <a:t>www.dhs.pa.gov</a:t>
            </a:r>
          </a:p>
        </p:txBody>
      </p:sp>
      <p:sp>
        <p:nvSpPr>
          <p:cNvPr id="7" name="Rectangle 6">
            <a:extLst>
              <a:ext uri="{FF2B5EF4-FFF2-40B4-BE49-F238E27FC236}">
                <a16:creationId xmlns:a16="http://schemas.microsoft.com/office/drawing/2014/main" id="{E5F552E3-1099-AC89-0D9F-7FBB38B080CA}"/>
              </a:ext>
            </a:extLst>
          </p:cNvPr>
          <p:cNvSpPr/>
          <p:nvPr userDrawn="1"/>
        </p:nvSpPr>
        <p:spPr>
          <a:xfrm>
            <a:off x="457199" y="778071"/>
            <a:ext cx="8434718" cy="89894"/>
          </a:xfrm>
          <a:prstGeom prst="rect">
            <a:avLst/>
          </a:prstGeom>
          <a:solidFill>
            <a:srgbClr val="73ADD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solidFill>
                <a:schemeClr val="accent3"/>
              </a:solidFill>
            </a:endParaRPr>
          </a:p>
        </p:txBody>
      </p:sp>
      <p:pic>
        <p:nvPicPr>
          <p:cNvPr id="8" name="Picture 4">
            <a:extLst>
              <a:ext uri="{FF2B5EF4-FFF2-40B4-BE49-F238E27FC236}">
                <a16:creationId xmlns:a16="http://schemas.microsoft.com/office/drawing/2014/main" id="{F5F0C789-AA65-B0A7-29C1-A1A8EAEA0B60}"/>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457199" y="342900"/>
            <a:ext cx="5410200" cy="3512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a:extLst>
              <a:ext uri="{FF2B5EF4-FFF2-40B4-BE49-F238E27FC236}">
                <a16:creationId xmlns:a16="http://schemas.microsoft.com/office/drawing/2014/main" id="{315FDCD8-815F-EFD3-C47A-226BF0C09D83}"/>
              </a:ext>
            </a:extLst>
          </p:cNvPr>
          <p:cNvPicPr>
            <a:picLocks noChangeAspect="1" noChangeArrowheads="1"/>
          </p:cNvPicPr>
          <p:nvPr userDrawn="1"/>
        </p:nvPicPr>
        <p:blipFill>
          <a:blip r:embed="rId9"/>
          <a:srcRect/>
          <a:stretch/>
        </p:blipFill>
        <p:spPr bwMode="auto">
          <a:xfrm>
            <a:off x="5992483" y="364675"/>
            <a:ext cx="2899434" cy="2766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6652010"/>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Lst>
  <p:hf hdr="0" ftr="0"/>
  <p:txStyles>
    <p:titleStyle>
      <a:lvl1pPr algn="ctr" rtl="0" eaLnBrk="1" fontAlgn="base" hangingPunct="1">
        <a:spcBef>
          <a:spcPct val="0"/>
        </a:spcBef>
        <a:spcAft>
          <a:spcPct val="0"/>
        </a:spcAft>
        <a:defRPr sz="3300">
          <a:solidFill>
            <a:schemeClr val="tx2"/>
          </a:solidFill>
          <a:latin typeface="+mj-lt"/>
          <a:ea typeface="ＭＳ Ｐゴシック" pitchFamily="-111" charset="-128"/>
          <a:cs typeface="ＭＳ Ｐゴシック" pitchFamily="-111" charset="-128"/>
        </a:defRPr>
      </a:lvl1pPr>
      <a:lvl2pPr algn="ctr" rtl="0" eaLnBrk="1" fontAlgn="base" hangingPunct="1">
        <a:spcBef>
          <a:spcPct val="0"/>
        </a:spcBef>
        <a:spcAft>
          <a:spcPct val="0"/>
        </a:spcAft>
        <a:defRPr sz="3300">
          <a:solidFill>
            <a:schemeClr val="tx2"/>
          </a:solidFill>
          <a:latin typeface="Arial" pitchFamily="-111" charset="0"/>
          <a:ea typeface="ＭＳ Ｐゴシック" pitchFamily="-111" charset="-128"/>
          <a:cs typeface="ＭＳ Ｐゴシック" pitchFamily="-111" charset="-128"/>
        </a:defRPr>
      </a:lvl2pPr>
      <a:lvl3pPr algn="ctr" rtl="0" eaLnBrk="1" fontAlgn="base" hangingPunct="1">
        <a:spcBef>
          <a:spcPct val="0"/>
        </a:spcBef>
        <a:spcAft>
          <a:spcPct val="0"/>
        </a:spcAft>
        <a:defRPr sz="3300">
          <a:solidFill>
            <a:schemeClr val="tx2"/>
          </a:solidFill>
          <a:latin typeface="Arial" pitchFamily="-111" charset="0"/>
          <a:ea typeface="ＭＳ Ｐゴシック" pitchFamily="-111" charset="-128"/>
          <a:cs typeface="ＭＳ Ｐゴシック" pitchFamily="-111" charset="-128"/>
        </a:defRPr>
      </a:lvl3pPr>
      <a:lvl4pPr algn="ctr" rtl="0" eaLnBrk="1" fontAlgn="base" hangingPunct="1">
        <a:spcBef>
          <a:spcPct val="0"/>
        </a:spcBef>
        <a:spcAft>
          <a:spcPct val="0"/>
        </a:spcAft>
        <a:defRPr sz="3300">
          <a:solidFill>
            <a:schemeClr val="tx2"/>
          </a:solidFill>
          <a:latin typeface="Arial" pitchFamily="-111" charset="0"/>
          <a:ea typeface="ＭＳ Ｐゴシック" pitchFamily="-111" charset="-128"/>
          <a:cs typeface="ＭＳ Ｐゴシック" pitchFamily="-111" charset="-128"/>
        </a:defRPr>
      </a:lvl4pPr>
      <a:lvl5pPr algn="ctr" rtl="0" eaLnBrk="1" fontAlgn="base" hangingPunct="1">
        <a:spcBef>
          <a:spcPct val="0"/>
        </a:spcBef>
        <a:spcAft>
          <a:spcPct val="0"/>
        </a:spcAft>
        <a:defRPr sz="3300">
          <a:solidFill>
            <a:schemeClr val="tx2"/>
          </a:solidFill>
          <a:latin typeface="Arial" pitchFamily="-111" charset="0"/>
          <a:ea typeface="ＭＳ Ｐゴシック" pitchFamily="-111" charset="-128"/>
          <a:cs typeface="ＭＳ Ｐゴシック" pitchFamily="-111" charset="-128"/>
        </a:defRPr>
      </a:lvl5pPr>
      <a:lvl6pPr marL="342900" algn="ctr" rtl="0" eaLnBrk="1" fontAlgn="base" hangingPunct="1">
        <a:spcBef>
          <a:spcPct val="0"/>
        </a:spcBef>
        <a:spcAft>
          <a:spcPct val="0"/>
        </a:spcAft>
        <a:defRPr sz="3300">
          <a:solidFill>
            <a:schemeClr val="tx2"/>
          </a:solidFill>
          <a:latin typeface="Arial" pitchFamily="-111" charset="0"/>
        </a:defRPr>
      </a:lvl6pPr>
      <a:lvl7pPr marL="685800" algn="ctr" rtl="0" eaLnBrk="1" fontAlgn="base" hangingPunct="1">
        <a:spcBef>
          <a:spcPct val="0"/>
        </a:spcBef>
        <a:spcAft>
          <a:spcPct val="0"/>
        </a:spcAft>
        <a:defRPr sz="3300">
          <a:solidFill>
            <a:schemeClr val="tx2"/>
          </a:solidFill>
          <a:latin typeface="Arial" pitchFamily="-111" charset="0"/>
        </a:defRPr>
      </a:lvl7pPr>
      <a:lvl8pPr marL="1028700" algn="ctr" rtl="0" eaLnBrk="1" fontAlgn="base" hangingPunct="1">
        <a:spcBef>
          <a:spcPct val="0"/>
        </a:spcBef>
        <a:spcAft>
          <a:spcPct val="0"/>
        </a:spcAft>
        <a:defRPr sz="3300">
          <a:solidFill>
            <a:schemeClr val="tx2"/>
          </a:solidFill>
          <a:latin typeface="Arial" pitchFamily="-111" charset="0"/>
        </a:defRPr>
      </a:lvl8pPr>
      <a:lvl9pPr marL="1371600" algn="ctr" rtl="0" eaLnBrk="1" fontAlgn="base" hangingPunct="1">
        <a:spcBef>
          <a:spcPct val="0"/>
        </a:spcBef>
        <a:spcAft>
          <a:spcPct val="0"/>
        </a:spcAft>
        <a:defRPr sz="3300">
          <a:solidFill>
            <a:schemeClr val="tx2"/>
          </a:solidFill>
          <a:latin typeface="Arial" pitchFamily="-111" charset="0"/>
        </a:defRPr>
      </a:lvl9pPr>
    </p:titleStyle>
    <p:bodyStyle>
      <a:lvl1pPr marL="257175" indent="-257175" algn="l" rtl="0" eaLnBrk="1" fontAlgn="base" hangingPunct="1">
        <a:spcBef>
          <a:spcPct val="20000"/>
        </a:spcBef>
        <a:spcAft>
          <a:spcPct val="0"/>
        </a:spcAft>
        <a:buClr>
          <a:srgbClr val="E42D1A"/>
        </a:buClr>
        <a:buChar char="•"/>
        <a:defRPr sz="2400">
          <a:solidFill>
            <a:schemeClr val="tx1"/>
          </a:solidFill>
          <a:latin typeface="+mn-lt"/>
          <a:ea typeface="ＭＳ Ｐゴシック" pitchFamily="-111" charset="-128"/>
          <a:cs typeface="ＭＳ Ｐゴシック" pitchFamily="-111" charset="-128"/>
        </a:defRPr>
      </a:lvl1pPr>
      <a:lvl2pPr marL="557213" indent="-214313" algn="l" rtl="0" eaLnBrk="1" fontAlgn="base" hangingPunct="1">
        <a:spcBef>
          <a:spcPct val="20000"/>
        </a:spcBef>
        <a:spcAft>
          <a:spcPct val="0"/>
        </a:spcAft>
        <a:buClr>
          <a:srgbClr val="E42D1A"/>
        </a:buClr>
        <a:buChar char="–"/>
        <a:defRPr sz="2100">
          <a:solidFill>
            <a:schemeClr val="tx1"/>
          </a:solidFill>
          <a:latin typeface="+mn-lt"/>
          <a:ea typeface="ＭＳ Ｐゴシック" pitchFamily="-111" charset="-128"/>
        </a:defRPr>
      </a:lvl2pPr>
      <a:lvl3pPr marL="857250" indent="-171450" algn="l" rtl="0" eaLnBrk="1" fontAlgn="base" hangingPunct="1">
        <a:spcBef>
          <a:spcPct val="20000"/>
        </a:spcBef>
        <a:spcAft>
          <a:spcPct val="0"/>
        </a:spcAft>
        <a:buClr>
          <a:srgbClr val="E42D1A"/>
        </a:buClr>
        <a:buChar char="•"/>
        <a:defRPr sz="1800">
          <a:solidFill>
            <a:schemeClr val="tx1"/>
          </a:solidFill>
          <a:latin typeface="+mn-lt"/>
          <a:ea typeface="ＭＳ Ｐゴシック" pitchFamily="-111" charset="-128"/>
        </a:defRPr>
      </a:lvl3pPr>
      <a:lvl4pPr marL="1200150" indent="-171450" algn="l" rtl="0" eaLnBrk="1" fontAlgn="base" hangingPunct="1">
        <a:spcBef>
          <a:spcPct val="20000"/>
        </a:spcBef>
        <a:spcAft>
          <a:spcPct val="0"/>
        </a:spcAft>
        <a:buClr>
          <a:srgbClr val="E42D1A"/>
        </a:buClr>
        <a:buChar char="–"/>
        <a:defRPr sz="1500">
          <a:solidFill>
            <a:schemeClr val="tx1"/>
          </a:solidFill>
          <a:latin typeface="+mn-lt"/>
          <a:ea typeface="ＭＳ Ｐゴシック" pitchFamily="-111" charset="-128"/>
        </a:defRPr>
      </a:lvl4pPr>
      <a:lvl5pPr marL="1543050" indent="-171450" algn="l" rtl="0" eaLnBrk="1" fontAlgn="base" hangingPunct="1">
        <a:spcBef>
          <a:spcPct val="20000"/>
        </a:spcBef>
        <a:spcAft>
          <a:spcPct val="0"/>
        </a:spcAft>
        <a:buClr>
          <a:srgbClr val="E42D1A"/>
        </a:buClr>
        <a:buChar char="»"/>
        <a:defRPr sz="1500">
          <a:solidFill>
            <a:schemeClr val="tx1"/>
          </a:solidFill>
          <a:latin typeface="+mn-lt"/>
          <a:ea typeface="ＭＳ Ｐゴシック" pitchFamily="-111" charset="-128"/>
        </a:defRPr>
      </a:lvl5pPr>
      <a:lvl6pPr marL="1885950" indent="-171450" algn="l" rtl="0" eaLnBrk="1" fontAlgn="base" hangingPunct="1">
        <a:spcBef>
          <a:spcPct val="20000"/>
        </a:spcBef>
        <a:spcAft>
          <a:spcPct val="0"/>
        </a:spcAft>
        <a:buClr>
          <a:srgbClr val="E42D1A"/>
        </a:buClr>
        <a:buChar char="»"/>
        <a:defRPr sz="1500">
          <a:solidFill>
            <a:schemeClr val="tx1"/>
          </a:solidFill>
          <a:latin typeface="+mn-lt"/>
          <a:ea typeface="ＭＳ Ｐゴシック" pitchFamily="-111" charset="-128"/>
        </a:defRPr>
      </a:lvl6pPr>
      <a:lvl7pPr marL="2228850" indent="-171450" algn="l" rtl="0" eaLnBrk="1" fontAlgn="base" hangingPunct="1">
        <a:spcBef>
          <a:spcPct val="20000"/>
        </a:spcBef>
        <a:spcAft>
          <a:spcPct val="0"/>
        </a:spcAft>
        <a:buClr>
          <a:srgbClr val="E42D1A"/>
        </a:buClr>
        <a:buChar char="»"/>
        <a:defRPr sz="1500">
          <a:solidFill>
            <a:schemeClr val="tx1"/>
          </a:solidFill>
          <a:latin typeface="+mn-lt"/>
          <a:ea typeface="ＭＳ Ｐゴシック" pitchFamily="-111" charset="-128"/>
        </a:defRPr>
      </a:lvl7pPr>
      <a:lvl8pPr marL="2571750" indent="-171450" algn="l" rtl="0" eaLnBrk="1" fontAlgn="base" hangingPunct="1">
        <a:spcBef>
          <a:spcPct val="20000"/>
        </a:spcBef>
        <a:spcAft>
          <a:spcPct val="0"/>
        </a:spcAft>
        <a:buClr>
          <a:srgbClr val="E42D1A"/>
        </a:buClr>
        <a:buChar char="»"/>
        <a:defRPr sz="1500">
          <a:solidFill>
            <a:schemeClr val="tx1"/>
          </a:solidFill>
          <a:latin typeface="+mn-lt"/>
          <a:ea typeface="ＭＳ Ｐゴシック" pitchFamily="-111" charset="-128"/>
        </a:defRPr>
      </a:lvl8pPr>
      <a:lvl9pPr marL="2914650" indent="-171450" algn="l" rtl="0" eaLnBrk="1" fontAlgn="base" hangingPunct="1">
        <a:spcBef>
          <a:spcPct val="20000"/>
        </a:spcBef>
        <a:spcAft>
          <a:spcPct val="0"/>
        </a:spcAft>
        <a:buClr>
          <a:srgbClr val="E42D1A"/>
        </a:buClr>
        <a:buChar char="»"/>
        <a:defRPr sz="1500">
          <a:solidFill>
            <a:schemeClr val="tx1"/>
          </a:solidFill>
          <a:latin typeface="+mn-lt"/>
          <a:ea typeface="ＭＳ Ｐゴシック" pitchFamily="-111" charset="-128"/>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9445079-6E36-1843-8F06-756D8B6137EA}"/>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0" y="4490685"/>
            <a:ext cx="9127998" cy="652815"/>
          </a:xfrm>
          <a:prstGeom prst="rect">
            <a:avLst/>
          </a:prstGeom>
        </p:spPr>
      </p:pic>
      <p:sp>
        <p:nvSpPr>
          <p:cNvPr id="2" name="Title Placeholder 1"/>
          <p:cNvSpPr>
            <a:spLocks noGrp="1"/>
          </p:cNvSpPr>
          <p:nvPr>
            <p:ph type="title"/>
          </p:nvPr>
        </p:nvSpPr>
        <p:spPr>
          <a:xfrm>
            <a:off x="628650" y="683647"/>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779022"/>
            <a:ext cx="7886700" cy="268083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a:extLst>
              <a:ext uri="{FF2B5EF4-FFF2-40B4-BE49-F238E27FC236}">
                <a16:creationId xmlns:a16="http://schemas.microsoft.com/office/drawing/2014/main" id="{BB6A99A6-1CED-C34F-96E3-939C22E97DD6}"/>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0078" y="-16"/>
            <a:ext cx="9129370" cy="635426"/>
          </a:xfrm>
          <a:prstGeom prst="rect">
            <a:avLst/>
          </a:prstGeom>
        </p:spPr>
      </p:pic>
    </p:spTree>
    <p:extLst>
      <p:ext uri="{BB962C8B-B14F-4D97-AF65-F5344CB8AC3E}">
        <p14:creationId xmlns:p14="http://schemas.microsoft.com/office/powerpoint/2010/main" val="2795228810"/>
      </p:ext>
    </p:extLst>
  </p:cSld>
  <p:clrMap bg1="lt1" tx1="dk1" bg2="lt2" tx2="dk2" accent1="accent1" accent2="accent2" accent3="accent3" accent4="accent4" accent5="accent5" accent6="accent6" hlink="hlink" folHlink="folHlink"/>
  <p:sldLayoutIdLst>
    <p:sldLayoutId id="214748365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tx2"/>
        </a:buClr>
        <a:buFont typeface="Wingdings" pitchFamily="2" charset="2"/>
        <a:buChar char="Ø"/>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pitchFamily="2" charset="2"/>
        <a:buChar char="§"/>
        <a:defRPr sz="2000" kern="1200">
          <a:solidFill>
            <a:schemeClr val="bg1">
              <a:lumMod val="50000"/>
            </a:schemeClr>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Clr>
          <a:schemeClr val="tx2"/>
        </a:buClr>
        <a:buFont typeface="Wingdings" pitchFamily="2" charset="2"/>
        <a:buChar char="§"/>
        <a:defRPr sz="1800"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tomorrowshealthcare.org/"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0.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slideLayout" Target="../slideLayouts/slideLayout63.xml"/><Relationship Id="rId6" Type="http://schemas.openxmlformats.org/officeDocument/2006/relationships/image" Target="../media/image10.png"/><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6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5.png"/><Relationship Id="rId1" Type="http://schemas.openxmlformats.org/officeDocument/2006/relationships/slideLayout" Target="../slideLayouts/slideLayout6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62.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62.xml"/><Relationship Id="rId5" Type="http://schemas.openxmlformats.org/officeDocument/2006/relationships/image" Target="../media/image10.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6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9.png"/><Relationship Id="rId1" Type="http://schemas.openxmlformats.org/officeDocument/2006/relationships/slideLayout" Target="../slideLayouts/slideLayout6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62.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slideLayout" Target="../slideLayouts/slideLayout63.xml"/><Relationship Id="rId6" Type="http://schemas.openxmlformats.org/officeDocument/2006/relationships/image" Target="../media/image10.png"/><Relationship Id="rId5" Type="http://schemas.openxmlformats.org/officeDocument/2006/relationships/image" Target="../media/image14.pn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1.png"/><Relationship Id="rId1" Type="http://schemas.openxmlformats.org/officeDocument/2006/relationships/slideLayout" Target="../slideLayouts/slideLayout6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2.jpeg"/><Relationship Id="rId1" Type="http://schemas.openxmlformats.org/officeDocument/2006/relationships/slideLayout" Target="../slideLayouts/slideLayout62.xml"/><Relationship Id="rId5" Type="http://schemas.openxmlformats.org/officeDocument/2006/relationships/image" Target="../media/image24.jpeg"/><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0.png"/><Relationship Id="rId1" Type="http://schemas.openxmlformats.org/officeDocument/2006/relationships/slideLayout" Target="../slideLayouts/slideLayout6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65.xml"/><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3.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2.xml"/><Relationship Id="rId1" Type="http://schemas.openxmlformats.org/officeDocument/2006/relationships/slideLayout" Target="../slideLayouts/slideLayout62.xml"/><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8.jpg"/><Relationship Id="rId1" Type="http://schemas.openxmlformats.org/officeDocument/2006/relationships/slideLayout" Target="../slideLayouts/slideLayout62.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9.JPG"/><Relationship Id="rId1" Type="http://schemas.openxmlformats.org/officeDocument/2006/relationships/slideLayout" Target="../slideLayouts/slideLayout62.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0.JPG"/><Relationship Id="rId1" Type="http://schemas.openxmlformats.org/officeDocument/2006/relationships/slideLayout" Target="../slideLayouts/slideLayout62.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3.xml"/><Relationship Id="rId1" Type="http://schemas.openxmlformats.org/officeDocument/2006/relationships/slideLayout" Target="../slideLayouts/slideLayout62.xml"/><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62.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4.png"/><Relationship Id="rId1" Type="http://schemas.openxmlformats.org/officeDocument/2006/relationships/slideLayout" Target="../slideLayouts/slideLayout61.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5.png"/><Relationship Id="rId1" Type="http://schemas.openxmlformats.org/officeDocument/2006/relationships/slideLayout" Target="../slideLayouts/slideLayout62.xml"/><Relationship Id="rId4" Type="http://schemas.openxmlformats.org/officeDocument/2006/relationships/image" Target="../media/image10.png"/></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6.png"/><Relationship Id="rId1" Type="http://schemas.openxmlformats.org/officeDocument/2006/relationships/slideLayout" Target="../slideLayouts/slideLayout62.xml"/><Relationship Id="rId4" Type="http://schemas.openxmlformats.org/officeDocument/2006/relationships/image" Target="../media/image10.png"/></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5.xml"/></Relationships>
</file>

<file path=ppt/slides/_rels/slide3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62.xml"/></Relationships>
</file>

<file path=ppt/slides/_rels/slide3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2.xml"/></Relationships>
</file>

<file path=ppt/slides/_rels/slide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62.xml"/></Relationships>
</file>

<file path=ppt/slides/_rels/slide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9.jpeg"/><Relationship Id="rId1" Type="http://schemas.openxmlformats.org/officeDocument/2006/relationships/slideLayout" Target="../slideLayouts/slideLayout62.xml"/></Relationships>
</file>

<file path=ppt/slides/_rels/slide4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62.xml"/></Relationships>
</file>

<file path=ppt/slides/_rels/slide4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62.xml"/></Relationships>
</file>

<file path=ppt/slides/_rels/slide4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62.xml"/></Relationships>
</file>

<file path=ppt/slides/_rels/slide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2.xml"/></Relationships>
</file>

<file path=ppt/slides/_rels/slide4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66.xml"/></Relationships>
</file>

<file path=ppt/slides/_rels/slide4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slideLayout" Target="../slideLayouts/slideLayout63.xml"/><Relationship Id="rId6" Type="http://schemas.openxmlformats.org/officeDocument/2006/relationships/image" Target="../media/image10.png"/><Relationship Id="rId5" Type="http://schemas.openxmlformats.org/officeDocument/2006/relationships/image" Target="../media/image14.png"/><Relationship Id="rId4" Type="http://schemas.openxmlformats.org/officeDocument/2006/relationships/image" Target="../media/image13.png"/></Relationships>
</file>

<file path=ppt/slides/_rels/slide4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6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hyperlink" Target="https://us06web.zoom.us/meeting/register/g7pWaqzCSWqcE9iki0keCw"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hyperlink" Target="https://share.hsforms.com/1hWImh6CEQgGFPodYaPyIJQct2ts"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s://www.tomorrowshealthcare.org/"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52.xml.rels><?xml version="1.0" encoding="UTF-8" standalone="yes"?>
<Relationships xmlns="http://schemas.openxmlformats.org/package/2006/relationships"><Relationship Id="rId3" Type="http://schemas.openxmlformats.org/officeDocument/2006/relationships/hyperlink" Target="https://www.surveymonkey.com/r/2C32SNG"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hyperlink" Target="https://cce.upmc.com/"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BD589-25DD-F545-E95D-2B0CFF6BF1BD}"/>
              </a:ext>
            </a:extLst>
          </p:cNvPr>
          <p:cNvSpPr>
            <a:spLocks noGrp="1"/>
          </p:cNvSpPr>
          <p:nvPr>
            <p:ph type="title"/>
          </p:nvPr>
        </p:nvSpPr>
        <p:spPr/>
        <p:txBody>
          <a:bodyPr/>
          <a:lstStyle/>
          <a:p>
            <a:r>
              <a:rPr lang="en-US" sz="3600">
                <a:latin typeface="Franklin Gothic Demi" panose="020B0703020102020204" pitchFamily="34" charset="0"/>
              </a:rPr>
              <a:t>Housekeeping Reminders</a:t>
            </a:r>
            <a:endParaRPr lang="en-US"/>
          </a:p>
        </p:txBody>
      </p:sp>
      <p:sp>
        <p:nvSpPr>
          <p:cNvPr id="3" name="Content Placeholder 2">
            <a:extLst>
              <a:ext uri="{FF2B5EF4-FFF2-40B4-BE49-F238E27FC236}">
                <a16:creationId xmlns:a16="http://schemas.microsoft.com/office/drawing/2014/main" id="{FCCC7945-5C9F-6BBA-849E-46CD9971E133}"/>
              </a:ext>
            </a:extLst>
          </p:cNvPr>
          <p:cNvSpPr>
            <a:spLocks noGrp="1"/>
          </p:cNvSpPr>
          <p:nvPr>
            <p:ph idx="1"/>
          </p:nvPr>
        </p:nvSpPr>
        <p:spPr>
          <a:xfrm>
            <a:off x="822960" y="1749573"/>
            <a:ext cx="7543800" cy="2652247"/>
          </a:xfrm>
        </p:spPr>
        <p:txBody>
          <a:bodyPr/>
          <a:lstStyle/>
          <a:p>
            <a:pPr marL="0" indent="0">
              <a:buNone/>
            </a:pPr>
            <a:r>
              <a:rPr lang="en-US" sz="1600" dirty="0"/>
              <a:t>Please submit questions via the Zoom chat during the presentation. </a:t>
            </a:r>
          </a:p>
          <a:p>
            <a:pPr marL="0" indent="0">
              <a:buNone/>
            </a:pPr>
            <a:r>
              <a:rPr lang="en-US" sz="1600" b="1" dirty="0">
                <a:solidFill>
                  <a:schemeClr val="accent1"/>
                </a:solidFill>
              </a:rPr>
              <a:t>For attendance</a:t>
            </a:r>
            <a:r>
              <a:rPr lang="en-US" sz="1600" dirty="0"/>
              <a:t>, please type in your name and organization in the chat.</a:t>
            </a:r>
          </a:p>
          <a:p>
            <a:pPr marL="0" indent="0">
              <a:buNone/>
            </a:pPr>
            <a:r>
              <a:rPr lang="en-US" sz="1600" dirty="0">
                <a:solidFill>
                  <a:srgbClr val="C00000"/>
                </a:solidFill>
              </a:rPr>
              <a:t>Attendees are muted upon entry. </a:t>
            </a:r>
            <a:r>
              <a:rPr lang="en-US" sz="1600" dirty="0"/>
              <a:t>Click “Unmute” when you would like to speak. Please mute yourself after speaking. </a:t>
            </a:r>
          </a:p>
          <a:p>
            <a:pPr marL="0" indent="0">
              <a:buNone/>
            </a:pPr>
            <a:r>
              <a:rPr lang="en-US" sz="1600" dirty="0">
                <a:solidFill>
                  <a:srgbClr val="C00000"/>
                </a:solidFill>
              </a:rPr>
              <a:t>The presentations</a:t>
            </a:r>
            <a:r>
              <a:rPr lang="en-US" sz="1600" dirty="0">
                <a:solidFill>
                  <a:srgbClr val="FF0000"/>
                </a:solidFill>
              </a:rPr>
              <a:t> </a:t>
            </a:r>
            <a:r>
              <a:rPr lang="en-US" sz="1600" dirty="0">
                <a:solidFill>
                  <a:schemeClr val="tx1"/>
                </a:solidFill>
              </a:rPr>
              <a:t>are p</a:t>
            </a:r>
            <a:r>
              <a:rPr lang="en-US" sz="1600" dirty="0"/>
              <a:t>osted on Tomorrow’s HealthCare </a:t>
            </a:r>
            <a:r>
              <a:rPr lang="en-US" sz="1600" dirty="0">
                <a:hlinkClick r:id="rId2"/>
              </a:rPr>
              <a:t>www.tomorrowshealthcare.org</a:t>
            </a:r>
            <a:endParaRPr lang="en-US" sz="1600" dirty="0"/>
          </a:p>
        </p:txBody>
      </p:sp>
      <p:sp>
        <p:nvSpPr>
          <p:cNvPr id="4" name="Footer Placeholder 3">
            <a:extLst>
              <a:ext uri="{FF2B5EF4-FFF2-40B4-BE49-F238E27FC236}">
                <a16:creationId xmlns:a16="http://schemas.microsoft.com/office/drawing/2014/main" id="{47BDC36B-B89F-3CE4-B5C0-0FDC9A062B9B}"/>
              </a:ext>
            </a:extLst>
          </p:cNvPr>
          <p:cNvSpPr>
            <a:spLocks noGrp="1"/>
          </p:cNvSpPr>
          <p:nvPr>
            <p:ph type="ftr" sz="quarter" idx="11"/>
          </p:nvPr>
        </p:nvSpPr>
        <p:spPr/>
        <p:txBody>
          <a:bodyPr/>
          <a:lstStyle/>
          <a:p>
            <a:r>
              <a:rPr lang="en-US"/>
              <a:t>© 2026 JHF, PRHI, HCF, HFP</a:t>
            </a:r>
          </a:p>
        </p:txBody>
      </p:sp>
      <p:sp>
        <p:nvSpPr>
          <p:cNvPr id="5" name="Slide Number Placeholder 4">
            <a:extLst>
              <a:ext uri="{FF2B5EF4-FFF2-40B4-BE49-F238E27FC236}">
                <a16:creationId xmlns:a16="http://schemas.microsoft.com/office/drawing/2014/main" id="{AFB61DD3-BC0D-85B8-E31F-D27149E94335}"/>
              </a:ext>
            </a:extLst>
          </p:cNvPr>
          <p:cNvSpPr>
            <a:spLocks noGrp="1"/>
          </p:cNvSpPr>
          <p:nvPr>
            <p:ph type="sldNum" sz="quarter" idx="12"/>
          </p:nvPr>
        </p:nvSpPr>
        <p:spPr/>
        <p:txBody>
          <a:bodyPr/>
          <a:lstStyle/>
          <a:p>
            <a:fld id="{DE97A03E-C790-4462-A76B-258E5BF5C3E7}" type="slidenum">
              <a:rPr lang="en-US" smtClean="0"/>
              <a:t>1</a:t>
            </a:fld>
            <a:endParaRPr lang="en-US"/>
          </a:p>
        </p:txBody>
      </p:sp>
    </p:spTree>
    <p:extLst>
      <p:ext uri="{BB962C8B-B14F-4D97-AF65-F5344CB8AC3E}">
        <p14:creationId xmlns:p14="http://schemas.microsoft.com/office/powerpoint/2010/main" val="5975621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9C4FE-DB9B-40B9-ADA4-3131076FD130}"/>
              </a:ext>
            </a:extLst>
          </p:cNvPr>
          <p:cNvSpPr>
            <a:spLocks noGrp="1"/>
          </p:cNvSpPr>
          <p:nvPr>
            <p:ph type="ctrTitle"/>
          </p:nvPr>
        </p:nvSpPr>
        <p:spPr>
          <a:xfrm>
            <a:off x="825038" y="464475"/>
            <a:ext cx="7543800" cy="2674620"/>
          </a:xfrm>
        </p:spPr>
        <p:txBody>
          <a:bodyPr>
            <a:normAutofit/>
          </a:bodyPr>
          <a:lstStyle/>
          <a:p>
            <a:br>
              <a:rPr lang="en-US" sz="4000" dirty="0">
                <a:latin typeface="Franklin Gothic Demi" panose="020B0703020102020204" pitchFamily="34" charset="0"/>
              </a:rPr>
            </a:br>
            <a:r>
              <a:rPr lang="en-US" sz="4000" dirty="0">
                <a:latin typeface="Franklin Gothic Demi" panose="020B0703020102020204" pitchFamily="34" charset="0"/>
              </a:rPr>
              <a:t>2026 HealthChoices PCMH Learning Network</a:t>
            </a:r>
          </a:p>
        </p:txBody>
      </p:sp>
      <p:sp>
        <p:nvSpPr>
          <p:cNvPr id="3" name="Subtitle 2">
            <a:extLst>
              <a:ext uri="{FF2B5EF4-FFF2-40B4-BE49-F238E27FC236}">
                <a16:creationId xmlns:a16="http://schemas.microsoft.com/office/drawing/2014/main" id="{A21A769B-E7FC-4DE3-9477-77CFA8939772}"/>
              </a:ext>
            </a:extLst>
          </p:cNvPr>
          <p:cNvSpPr>
            <a:spLocks noGrp="1"/>
          </p:cNvSpPr>
          <p:nvPr>
            <p:ph type="subTitle" idx="1"/>
          </p:nvPr>
        </p:nvSpPr>
        <p:spPr>
          <a:xfrm>
            <a:off x="870330" y="3331544"/>
            <a:ext cx="7543800" cy="1401269"/>
          </a:xfrm>
        </p:spPr>
        <p:txBody>
          <a:bodyPr vert="horz" lIns="91440" tIns="45720" rIns="91440" bIns="45720" rtlCol="0" anchor="t">
            <a:normAutofit/>
          </a:bodyPr>
          <a:lstStyle/>
          <a:p>
            <a:pPr>
              <a:spcBef>
                <a:spcPts val="600"/>
              </a:spcBef>
            </a:pPr>
            <a:r>
              <a:rPr lang="en-US" dirty="0">
                <a:solidFill>
                  <a:schemeClr val="tx2"/>
                </a:solidFill>
                <a:latin typeface="+mn-lt"/>
              </a:rPr>
              <a:t>September 24, 2026</a:t>
            </a:r>
          </a:p>
          <a:p>
            <a:pPr>
              <a:spcBef>
                <a:spcPts val="600"/>
              </a:spcBef>
            </a:pPr>
            <a:r>
              <a:rPr lang="en-US" dirty="0">
                <a:solidFill>
                  <a:schemeClr val="tx2"/>
                </a:solidFill>
                <a:latin typeface="+mn-lt"/>
              </a:rPr>
              <a:t>PCMH Statewide Learning Session - </a:t>
            </a:r>
            <a:r>
              <a:rPr lang="en-US" b="1" dirty="0">
                <a:solidFill>
                  <a:schemeClr val="tx2"/>
                </a:solidFill>
                <a:ea typeface="+mj-lt"/>
                <a:cs typeface="+mj-lt"/>
              </a:rPr>
              <a:t>Oral Cancer Prevention and Early Detection</a:t>
            </a:r>
            <a:endParaRPr lang="en-US" b="1" dirty="0">
              <a:solidFill>
                <a:schemeClr val="tx2"/>
              </a:solidFill>
            </a:endParaRPr>
          </a:p>
          <a:p>
            <a:pPr>
              <a:spcBef>
                <a:spcPts val="600"/>
              </a:spcBef>
            </a:pPr>
            <a:r>
              <a:rPr lang="en-US" dirty="0">
                <a:solidFill>
                  <a:schemeClr val="tx2"/>
                </a:solidFill>
                <a:latin typeface="+mn-lt"/>
              </a:rPr>
              <a:t>Pittsburgh Regional Health Initiative</a:t>
            </a: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75" b="0" i="0" u="none" strike="noStrike" kern="1200" cap="all" spc="0" normalizeH="0" baseline="0" noProof="0">
                <a:ln>
                  <a:noFill/>
                </a:ln>
                <a:solidFill>
                  <a:srgbClr val="FFFFFF"/>
                </a:solidFill>
                <a:effectLst/>
                <a:uLnTx/>
                <a:uFillTx/>
                <a:cs typeface="Arial" panose="020B0604020202020204" pitchFamily="34" charset="0"/>
              </a:rPr>
              <a:t>© 2026 JHF, PRHI, HCF, HFP</a:t>
            </a: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E97A03E-C790-4462-A76B-258E5BF5C3E7}" type="slidenum">
              <a:rPr kumimoji="0" lang="en-US" sz="788" b="0" i="0" u="none" strike="noStrike" kern="1200" cap="none" spc="0" normalizeH="0" baseline="0" noProof="0" smtClean="0">
                <a:ln>
                  <a:noFill/>
                </a:ln>
                <a:solidFill>
                  <a:srgbClr val="FFFFFF"/>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788" b="0" i="0" u="none" strike="noStrike" kern="1200" cap="none" spc="0" normalizeH="0" baseline="0" noProof="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21924189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atin typeface="Franklin Gothic Demi" panose="020B0703020102020204" pitchFamily="34" charset="0"/>
              </a:rPr>
              <a:t>Continuing Education Information</a:t>
            </a:r>
            <a:endParaRPr lang="en-US"/>
          </a:p>
        </p:txBody>
      </p:sp>
      <p:sp>
        <p:nvSpPr>
          <p:cNvPr id="7" name="Content Placeholder 6"/>
          <p:cNvSpPr>
            <a:spLocks noGrp="1"/>
          </p:cNvSpPr>
          <p:nvPr>
            <p:ph idx="1"/>
          </p:nvPr>
        </p:nvSpPr>
        <p:spPr/>
        <p:txBody>
          <a:bodyPr>
            <a:normAutofit/>
          </a:bodyPr>
          <a:lstStyle/>
          <a:p>
            <a:r>
              <a:rPr lang="en-US" dirty="0"/>
              <a:t>In support of improving patient care, this activity has been planned and implemented by the University of Pittsburgh and The Jewish Healthcare Foundation. The University of Pittsburgh is jointly accredited by the </a:t>
            </a:r>
            <a:r>
              <a:rPr lang="en-US" b="1" dirty="0">
                <a:solidFill>
                  <a:schemeClr val="accent1"/>
                </a:solidFill>
              </a:rPr>
              <a:t>Accreditation Council for Continuing Medical Education (ACCME) </a:t>
            </a:r>
            <a:r>
              <a:rPr lang="en-US" dirty="0">
                <a:solidFill>
                  <a:schemeClr val="accent1"/>
                </a:solidFill>
              </a:rPr>
              <a:t>and the </a:t>
            </a:r>
            <a:r>
              <a:rPr lang="en-US" b="1" dirty="0">
                <a:solidFill>
                  <a:schemeClr val="accent1"/>
                </a:solidFill>
              </a:rPr>
              <a:t>American Nurses Credentialing Center (ANCC)</a:t>
            </a:r>
            <a:r>
              <a:rPr lang="en-US" dirty="0"/>
              <a:t>, to provide continuing education for the healthcare team.</a:t>
            </a:r>
            <a:r>
              <a:rPr lang="en-US" b="1" dirty="0"/>
              <a:t> </a:t>
            </a:r>
            <a:r>
              <a:rPr lang="en-US" b="1" dirty="0">
                <a:solidFill>
                  <a:schemeClr val="accent1"/>
                </a:solidFill>
              </a:rPr>
              <a:t>1.0 hours are approved for this course. </a:t>
            </a:r>
          </a:p>
          <a:p>
            <a:r>
              <a:rPr lang="en-US" dirty="0"/>
              <a:t>As a Jointly Accredited Organization, University of Pittsburgh is approved to offer social work continuing education by the </a:t>
            </a:r>
            <a:r>
              <a:rPr lang="en-US" b="1" dirty="0">
                <a:solidFill>
                  <a:schemeClr val="accent1"/>
                </a:solidFill>
              </a:rPr>
              <a:t>Association of Social Work Boards (ASWB) </a:t>
            </a:r>
            <a:r>
              <a:rPr lang="en-US" dirty="0"/>
              <a:t>Approved Continuing Education (ACE) program. Organizations, not individual courses, are approved under this program. State and provincial regulatory boards have the final authority to determine whether an individual course may be accepted for continuing education credit. University of Pittsburgh maintains responsibility for this course. Social workers completing this course receive</a:t>
            </a:r>
            <a:r>
              <a:rPr lang="en-US" b="1" dirty="0"/>
              <a:t> </a:t>
            </a:r>
            <a:r>
              <a:rPr lang="en-US" b="1" dirty="0">
                <a:solidFill>
                  <a:schemeClr val="accent1"/>
                </a:solidFill>
              </a:rPr>
              <a:t>1.0 continuing education credits</a:t>
            </a:r>
            <a:r>
              <a:rPr lang="en-US" dirty="0">
                <a:solidFill>
                  <a:schemeClr val="accent1"/>
                </a:solidFill>
              </a:rPr>
              <a:t>.</a:t>
            </a:r>
          </a:p>
          <a:p>
            <a:endParaRPr lang="en-US" dirty="0"/>
          </a:p>
        </p:txBody>
      </p:sp>
      <p:sp>
        <p:nvSpPr>
          <p:cNvPr id="5" name="Slide Number Placeholder 4"/>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7000212-68E8-4E0F-BB6F-A6238CCAF7D0}" type="slidenum">
              <a:rPr kumimoji="0" lang="en-US" sz="788" b="0" i="0" u="none" strike="noStrike" kern="1200" cap="none" spc="0" normalizeH="0" baseline="0" noProof="0">
                <a:ln>
                  <a:noFill/>
                </a:ln>
                <a:solidFill>
                  <a:srgbClr val="FFFFFF"/>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a:t>
            </a:fld>
            <a:endParaRPr kumimoji="0" lang="en-US" sz="788"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Footer Placeholder 3">
            <a:extLst>
              <a:ext uri="{FF2B5EF4-FFF2-40B4-BE49-F238E27FC236}">
                <a16:creationId xmlns:a16="http://schemas.microsoft.com/office/drawing/2014/main" id="{5C2E50EA-B9E5-468A-8F89-6B6F5D7C24BD}"/>
              </a:ext>
            </a:extLst>
          </p:cNvPr>
          <p:cNvSpPr>
            <a:spLocks noGrp="1"/>
          </p:cNvSpPr>
          <p:nvPr>
            <p:ph type="ftr" sz="quarter" idx="11"/>
          </p:nvPr>
        </p:nvSpPr>
        <p:spPr>
          <a:xfrm>
            <a:off x="2764639" y="4844839"/>
            <a:ext cx="3617103" cy="273844"/>
          </a:xfrm>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675" b="0" i="0" u="none" strike="noStrike" kern="1200" cap="none" spc="0" normalizeH="0" baseline="0" noProof="0">
                <a:ln>
                  <a:noFill/>
                </a:ln>
                <a:solidFill>
                  <a:srgbClr val="FFFFFF"/>
                </a:solidFill>
                <a:effectLst/>
                <a:uLnTx/>
                <a:uFillTx/>
                <a:cs typeface="Arial" panose="020B0604020202020204" pitchFamily="34" charset="0"/>
              </a:rPr>
              <a:t>© 2026 JHF, PRHI, HCF, HFP</a:t>
            </a:r>
          </a:p>
        </p:txBody>
      </p:sp>
    </p:spTree>
    <p:extLst>
      <p:ext uri="{BB962C8B-B14F-4D97-AF65-F5344CB8AC3E}">
        <p14:creationId xmlns:p14="http://schemas.microsoft.com/office/powerpoint/2010/main" val="1129319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Franklin Gothic Demi" panose="020B0703020102020204" pitchFamily="34" charset="0"/>
              </a:rPr>
              <a:t>Disclosures</a:t>
            </a:r>
            <a:endParaRPr lang="en-US"/>
          </a:p>
        </p:txBody>
      </p:sp>
      <p:sp>
        <p:nvSpPr>
          <p:cNvPr id="3" name="Content Placeholder 2"/>
          <p:cNvSpPr>
            <a:spLocks noGrp="1"/>
          </p:cNvSpPr>
          <p:nvPr>
            <p:ph idx="1"/>
          </p:nvPr>
        </p:nvSpPr>
        <p:spPr/>
        <p:txBody>
          <a:bodyPr/>
          <a:lstStyle/>
          <a:p>
            <a:r>
              <a:rPr lang="en-US" sz="2400" b="1">
                <a:solidFill>
                  <a:schemeClr val="accent1"/>
                </a:solidFill>
              </a:rPr>
              <a:t>No members</a:t>
            </a:r>
            <a:r>
              <a:rPr lang="en-US" sz="2400">
                <a:solidFill>
                  <a:schemeClr val="accent1"/>
                </a:solidFill>
              </a:rPr>
              <a:t> </a:t>
            </a:r>
            <a:r>
              <a:rPr lang="en-US" sz="2400"/>
              <a:t>of the planning committee, speakers, presenters, authors, content reviewers and/or anyone else in a position to control the content of this education activity </a:t>
            </a:r>
            <a:r>
              <a:rPr lang="en-US" sz="2400" b="1">
                <a:solidFill>
                  <a:schemeClr val="accent1"/>
                </a:solidFill>
              </a:rPr>
              <a:t>have relevant financial relationships </a:t>
            </a:r>
            <a:r>
              <a:rPr lang="en-US" sz="2400"/>
              <a:t>with any entity producing, marketing, re-selling, or distributing health care goods or services, used on, or consumed by, patients</a:t>
            </a:r>
            <a:br>
              <a:rPr lang="en-US" sz="2400"/>
            </a:br>
            <a:r>
              <a:rPr lang="en-US" sz="2400" b="1">
                <a:solidFill>
                  <a:schemeClr val="accent1"/>
                </a:solidFill>
              </a:rPr>
              <a:t>to disclose</a:t>
            </a:r>
            <a:r>
              <a:rPr lang="en-US" sz="2400">
                <a:solidFill>
                  <a:schemeClr val="accent1"/>
                </a:solidFill>
              </a:rPr>
              <a:t>.</a:t>
            </a:r>
            <a:endParaRPr lang="en-US" sz="2400" b="1">
              <a:solidFill>
                <a:schemeClr val="accent1"/>
              </a:solidFill>
            </a:endParaRPr>
          </a:p>
          <a:p>
            <a:endParaRPr lang="en-US"/>
          </a:p>
        </p:txBody>
      </p:sp>
      <p:sp>
        <p:nvSpPr>
          <p:cNvPr id="4" name="Footer Placeholder 3"/>
          <p:cNvSpPr>
            <a:spLocks noGrp="1"/>
          </p:cNvSpPr>
          <p:nvPr>
            <p:ph type="ftr" sz="quarter" idx="11"/>
          </p:nvPr>
        </p:nvSpPr>
        <p:spPr/>
        <p: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en-US" sz="675" b="0" i="0" u="none" strike="noStrike" kern="1200" cap="none" spc="0" normalizeH="0" baseline="0" noProof="0">
                <a:ln>
                  <a:noFill/>
                </a:ln>
                <a:solidFill>
                  <a:srgbClr val="FFFFFF"/>
                </a:solidFill>
                <a:effectLst/>
                <a:uLnTx/>
                <a:uFillTx/>
                <a:cs typeface="Arial" panose="020B0604020202020204" pitchFamily="34" charset="0"/>
              </a:rPr>
              <a:t>© 2026 JHF, PRHI, HCF, HFP</a:t>
            </a:r>
          </a:p>
        </p:txBody>
      </p:sp>
      <p:sp>
        <p:nvSpPr>
          <p:cNvPr id="5" name="Slide Number Placeholder 4"/>
          <p:cNvSpPr>
            <a:spLocks noGrp="1"/>
          </p:cNvSpPr>
          <p:nvPr>
            <p:ph type="sldNum" sz="quarter" idx="12"/>
          </p:nvPr>
        </p:nvSpPr>
        <p:spPr/>
        <p:txBody>
          <a:bodyPr/>
          <a:lstStyle/>
          <a:p>
            <a:pPr marL="0" marR="0" lvl="0" indent="0" algn="r" defTabSz="685783" rtl="0" eaLnBrk="1" fontAlgn="auto" latinLnBrk="0" hangingPunct="1">
              <a:lnSpc>
                <a:spcPct val="100000"/>
              </a:lnSpc>
              <a:spcBef>
                <a:spcPts val="0"/>
              </a:spcBef>
              <a:spcAft>
                <a:spcPts val="0"/>
              </a:spcAft>
              <a:buClrTx/>
              <a:buSzTx/>
              <a:buFontTx/>
              <a:buNone/>
              <a:tabLst/>
              <a:defRPr/>
            </a:pPr>
            <a:fld id="{E7000212-68E8-4E0F-BB6F-A6238CCAF7D0}" type="slidenum">
              <a:rPr kumimoji="0" lang="en-US" sz="788" b="0" i="0" u="none" strike="noStrike" kern="1200" cap="none" spc="0" normalizeH="0" baseline="0" noProof="0">
                <a:ln>
                  <a:noFill/>
                </a:ln>
                <a:solidFill>
                  <a:srgbClr val="FFFFFF"/>
                </a:solidFill>
                <a:effectLst/>
                <a:uLnTx/>
                <a:uFillTx/>
                <a:latin typeface="Calibri" panose="020F0502020204030204"/>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4</a:t>
            </a:fld>
            <a:endParaRPr kumimoji="0" lang="en-US" sz="788"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8704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Franklin Gothic Demi" panose="020B0703020102020204" pitchFamily="34" charset="0"/>
              </a:rPr>
              <a:t>Disclaimer</a:t>
            </a:r>
            <a:endParaRPr lang="en-US"/>
          </a:p>
        </p:txBody>
      </p:sp>
      <p:sp>
        <p:nvSpPr>
          <p:cNvPr id="3" name="Content Placeholder 2"/>
          <p:cNvSpPr>
            <a:spLocks noGrp="1"/>
          </p:cNvSpPr>
          <p:nvPr>
            <p:ph idx="1"/>
          </p:nvPr>
        </p:nvSpPr>
        <p:spPr/>
        <p:txBody>
          <a:bodyPr>
            <a:normAutofit lnSpcReduction="10000"/>
          </a:bodyPr>
          <a:lstStyle/>
          <a:p>
            <a:r>
              <a:rPr lang="en-US" sz="1800" b="1">
                <a:solidFill>
                  <a:schemeClr val="accent1"/>
                </a:solidFill>
              </a:rPr>
              <a:t>The information presented </a:t>
            </a:r>
            <a:r>
              <a:rPr lang="en-US" sz="1800"/>
              <a:t>at this Center for Continuing Education in Health Sciences program </a:t>
            </a:r>
            <a:r>
              <a:rPr lang="en-US" sz="1800" b="1">
                <a:solidFill>
                  <a:schemeClr val="accent1"/>
                </a:solidFill>
              </a:rPr>
              <a:t>represents the views and opinions of the individual presenters</a:t>
            </a:r>
            <a:r>
              <a:rPr lang="en-US" sz="1800"/>
              <a:t>, and does not constitute the opinion or endorsement of, or promotion by, the UPMC Center for Continuing Education in the Health Sciences, UPMC / University of Pittsburgh Medical Center or Affiliates and University of Pittsburgh School of Medicine.  Reasonable efforts have been taken intending for educational subject matter to be presented in a balanced, unbiased fashion and in compliance with regulatory requirements. However, each program attendee must always use his/her own personal and professional judgment when considering further application of this information, particularly as it may relate to patient diagnostic or treatment decisions including, without limitation, FDA-approved uses and any off-label uses.</a:t>
            </a:r>
          </a:p>
          <a:p>
            <a:endParaRPr lang="en-US"/>
          </a:p>
        </p:txBody>
      </p:sp>
      <p:sp>
        <p:nvSpPr>
          <p:cNvPr id="4" name="Footer Placeholder 3"/>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675" b="0" i="0" u="none" strike="noStrike" kern="1200" cap="none" spc="0" normalizeH="0" baseline="0" noProof="0">
                <a:ln>
                  <a:noFill/>
                </a:ln>
                <a:solidFill>
                  <a:srgbClr val="FFFFFF"/>
                </a:solidFill>
                <a:effectLst/>
                <a:uLnTx/>
                <a:uFillTx/>
                <a:cs typeface="Arial" panose="020B0604020202020204" pitchFamily="34" charset="0"/>
              </a:rPr>
              <a:t>© 2026 JHF, PRHI, HCF, HFP</a:t>
            </a:r>
          </a:p>
        </p:txBody>
      </p:sp>
      <p:sp>
        <p:nvSpPr>
          <p:cNvPr id="5" name="Slide Number Placeholder 4"/>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7000212-68E8-4E0F-BB6F-A6238CCAF7D0}" type="slidenum">
              <a:rPr kumimoji="0" lang="en-US" sz="788" b="0" i="0" u="none" strike="noStrike" kern="1200" cap="none" spc="0" normalizeH="0" baseline="0" noProof="0">
                <a:ln>
                  <a:noFill/>
                </a:ln>
                <a:solidFill>
                  <a:srgbClr val="FFFFFF"/>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en-US" sz="788"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9046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12"/>
          <p:cNvSpPr txBox="1">
            <a:spLocks noGrp="1"/>
          </p:cNvSpPr>
          <p:nvPr>
            <p:ph type="title"/>
          </p:nvPr>
        </p:nvSpPr>
        <p:spPr>
          <a:prstGeom prst="rect">
            <a:avLst/>
          </a:prstGeom>
          <a:noFill/>
          <a:ln>
            <a:noFill/>
          </a:ln>
        </p:spPr>
        <p:txBody>
          <a:bodyPr spcFirstLastPara="1" wrap="square" lIns="91425" tIns="45694" rIns="91425" bIns="45694" anchor="b" anchorCtr="0">
            <a:normAutofit/>
          </a:bodyPr>
          <a:lstStyle/>
          <a:p>
            <a:pPr>
              <a:buClr>
                <a:srgbClr val="6F5700"/>
              </a:buClr>
              <a:buSzPts val="3600"/>
            </a:pPr>
            <a:r>
              <a:rPr lang="en-US">
                <a:latin typeface="Franklin Gothic Demi" panose="020B0703020102020204" pitchFamily="34" charset="0"/>
                <a:sym typeface="Calibri"/>
              </a:rPr>
              <a:t>Learning Objectives</a:t>
            </a:r>
            <a:endParaRPr>
              <a:latin typeface="Franklin Gothic Demi" panose="020B0703020102020204" pitchFamily="34" charset="0"/>
              <a:sym typeface="Calibri"/>
            </a:endParaRPr>
          </a:p>
        </p:txBody>
      </p:sp>
      <p:sp>
        <p:nvSpPr>
          <p:cNvPr id="195" name="Google Shape;195;p12"/>
          <p:cNvSpPr txBox="1">
            <a:spLocks noGrp="1"/>
          </p:cNvSpPr>
          <p:nvPr>
            <p:ph idx="1"/>
          </p:nvPr>
        </p:nvSpPr>
        <p:spPr>
          <a:xfrm>
            <a:off x="822960" y="1384301"/>
            <a:ext cx="7579518" cy="2996089"/>
          </a:xfrm>
          <a:prstGeom prst="rect">
            <a:avLst/>
          </a:prstGeom>
          <a:noFill/>
          <a:ln>
            <a:noFill/>
          </a:ln>
        </p:spPr>
        <p:txBody>
          <a:bodyPr spcFirstLastPara="1" wrap="square" lIns="0" tIns="45694" rIns="0" bIns="45694" anchor="t" anchorCtr="0">
            <a:noAutofit/>
          </a:bodyPr>
          <a:lstStyle/>
          <a:p>
            <a:pPr>
              <a:buFont typeface="Wingdings" panose="05000000000000000000" pitchFamily="2" charset="2"/>
              <a:buChar char="ü"/>
            </a:pPr>
            <a:r>
              <a:rPr lang="en-US" sz="2000" dirty="0">
                <a:ea typeface="+mn-lt"/>
                <a:cs typeface="+mn-lt"/>
              </a:rPr>
              <a:t>Describe key epidemiologic </a:t>
            </a:r>
            <a:r>
              <a:rPr lang="en-US" sz="2000" dirty="0">
                <a:effectLst/>
                <a:ea typeface="+mn-lt"/>
                <a:cs typeface="+mn-lt"/>
              </a:rPr>
              <a:t>and </a:t>
            </a:r>
            <a:r>
              <a:rPr lang="en-US" sz="2000" dirty="0">
                <a:ea typeface="+mn-lt"/>
                <a:cs typeface="+mn-lt"/>
              </a:rPr>
              <a:t>clinical features of oral cancer relevant to primary care practice.</a:t>
            </a:r>
            <a:endParaRPr lang="en-US" sz="2000">
              <a:ea typeface="Calibri"/>
              <a:cs typeface="Calibri"/>
            </a:endParaRPr>
          </a:p>
          <a:p>
            <a:pPr>
              <a:buFont typeface="Wingdings" panose="05000000000000000000" pitchFamily="2" charset="2"/>
              <a:buChar char="ü"/>
            </a:pPr>
            <a:r>
              <a:rPr lang="en-US" sz="2000" dirty="0">
                <a:ea typeface="+mn-lt"/>
                <a:cs typeface="+mn-lt"/>
              </a:rPr>
              <a:t>Identify characteristics </a:t>
            </a:r>
            <a:r>
              <a:rPr lang="en-US" sz="2000" dirty="0">
                <a:effectLst/>
                <a:ea typeface="+mn-lt"/>
                <a:cs typeface="+mn-lt"/>
              </a:rPr>
              <a:t>of </a:t>
            </a:r>
            <a:r>
              <a:rPr lang="en-US" sz="2000" dirty="0">
                <a:ea typeface="+mn-lt"/>
                <a:cs typeface="+mn-lt"/>
              </a:rPr>
              <a:t>oral lesions and examination findings that may indicate increased risk for oral cancer and warrant further evaluation.</a:t>
            </a:r>
            <a:endParaRPr lang="en-US" sz="2000" dirty="0">
              <a:ea typeface="Calibri"/>
              <a:cs typeface="Calibri"/>
            </a:endParaRPr>
          </a:p>
          <a:p>
            <a:pPr>
              <a:buFont typeface="Wingdings" panose="05000000000000000000" pitchFamily="2" charset="2"/>
              <a:buChar char="ü"/>
            </a:pPr>
            <a:r>
              <a:rPr lang="en-US" sz="2000" dirty="0">
                <a:ea typeface="+mn-lt"/>
                <a:cs typeface="+mn-lt"/>
              </a:rPr>
              <a:t>Discuss approaches to </a:t>
            </a:r>
            <a:r>
              <a:rPr lang="en-US" sz="2000" dirty="0">
                <a:effectLst/>
                <a:ea typeface="+mn-lt"/>
                <a:cs typeface="+mn-lt"/>
              </a:rPr>
              <a:t>the </a:t>
            </a:r>
            <a:r>
              <a:rPr lang="en-US" sz="2000" dirty="0">
                <a:ea typeface="+mn-lt"/>
                <a:cs typeface="+mn-lt"/>
              </a:rPr>
              <a:t>evaluation and workup of suspected oral cancer, including indications for biopsy and referral.</a:t>
            </a:r>
            <a:endParaRPr lang="en-US" sz="2000" dirty="0">
              <a:ea typeface="Calibri"/>
              <a:cs typeface="Calibri"/>
            </a:endParaRPr>
          </a:p>
          <a:p>
            <a:pPr>
              <a:buFont typeface="Wingdings" panose="05000000000000000000" pitchFamily="2" charset="2"/>
              <a:buChar char="ü"/>
            </a:pPr>
            <a:r>
              <a:rPr lang="en-US" sz="2000" dirty="0">
                <a:ea typeface="+mn-lt"/>
                <a:cs typeface="+mn-lt"/>
              </a:rPr>
              <a:t>Describe current approaches </a:t>
            </a:r>
            <a:r>
              <a:rPr lang="en-US" sz="2000" dirty="0">
                <a:effectLst/>
                <a:ea typeface="+mn-lt"/>
                <a:cs typeface="+mn-lt"/>
              </a:rPr>
              <a:t>to </a:t>
            </a:r>
            <a:r>
              <a:rPr lang="en-US" sz="2000" dirty="0">
                <a:ea typeface="+mn-lt"/>
                <a:cs typeface="+mn-lt"/>
              </a:rPr>
              <a:t>oral cancer treatment and the implications of emerging therapies for patient care</a:t>
            </a:r>
            <a:endParaRPr lang="en-US" sz="2000" dirty="0">
              <a:ea typeface="Calibri"/>
              <a:cs typeface="Calibri"/>
            </a:endParaRPr>
          </a:p>
        </p:txBody>
      </p:sp>
      <p:sp>
        <p:nvSpPr>
          <p:cNvPr id="196" name="Google Shape;196;p12"/>
          <p:cNvSpPr txBox="1">
            <a:spLocks noGrp="1"/>
          </p:cNvSpPr>
          <p:nvPr>
            <p:ph type="ftr" sz="quarter" idx="11"/>
          </p:nvPr>
        </p:nvSpPr>
        <p:spPr>
          <a:prstGeom prst="rect">
            <a:avLst/>
          </a:prstGeom>
          <a:noFill/>
          <a:ln>
            <a:noFill/>
          </a:ln>
        </p:spPr>
        <p:txBody>
          <a:bodyPr spcFirstLastPara="1" wrap="square" lIns="91425" tIns="45694" rIns="91425" bIns="45694" anchor="ctr" anchorCtr="0">
            <a:noAutofit/>
          </a:bodyPr>
          <a:lstStyle/>
          <a:p>
            <a:pPr marL="0" marR="0" lvl="0" indent="0" algn="ctr" defTabSz="685800" rtl="0" eaLnBrk="1" fontAlgn="auto" latinLnBrk="0" hangingPunct="1">
              <a:lnSpc>
                <a:spcPct val="100000"/>
              </a:lnSpc>
              <a:spcBef>
                <a:spcPts val="0"/>
              </a:spcBef>
              <a:spcAft>
                <a:spcPts val="0"/>
              </a:spcAft>
              <a:buClr>
                <a:srgbClr val="000000"/>
              </a:buClr>
              <a:buSzPts val="1400"/>
              <a:buFont typeface="Arial"/>
              <a:buNone/>
              <a:tabLst/>
              <a:defRPr/>
            </a:pPr>
            <a:r>
              <a:rPr kumimoji="0" lang="en-US" sz="675" b="0" i="0" u="none" strike="noStrike" kern="0" cap="none" spc="0" normalizeH="0" baseline="0" noProof="0">
                <a:ln>
                  <a:noFill/>
                </a:ln>
                <a:solidFill>
                  <a:srgbClr val="FFFFFF"/>
                </a:solidFill>
                <a:effectLst/>
                <a:uLnTx/>
                <a:uFillTx/>
                <a:cs typeface="Arial" panose="020B0604020202020204" pitchFamily="34" charset="0"/>
                <a:sym typeface="Arial"/>
              </a:rPr>
              <a:t>© 2026 JHF, PRHI, HCF, HFP</a:t>
            </a:r>
            <a:endParaRPr kumimoji="0" sz="675" b="0" i="0" u="none" strike="noStrike" kern="0" cap="none" spc="0" normalizeH="0" baseline="0" noProof="0">
              <a:ln>
                <a:noFill/>
              </a:ln>
              <a:solidFill>
                <a:srgbClr val="FFFFFF"/>
              </a:solidFill>
              <a:effectLst/>
              <a:uLnTx/>
              <a:uFillTx/>
              <a:cs typeface="Arial" panose="020B0604020202020204" pitchFamily="34" charset="0"/>
              <a:sym typeface="Arial"/>
            </a:endParaRPr>
          </a:p>
        </p:txBody>
      </p:sp>
      <p:sp>
        <p:nvSpPr>
          <p:cNvPr id="197" name="Google Shape;197;p12"/>
          <p:cNvSpPr txBox="1">
            <a:spLocks noGrp="1"/>
          </p:cNvSpPr>
          <p:nvPr>
            <p:ph type="sldNum" sz="quarter" idx="12"/>
          </p:nvPr>
        </p:nvSpPr>
        <p:spPr>
          <a:prstGeom prst="rect">
            <a:avLst/>
          </a:prstGeom>
          <a:noFill/>
          <a:ln>
            <a:noFill/>
          </a:ln>
        </p:spPr>
        <p:txBody>
          <a:bodyPr spcFirstLastPara="1" wrap="square" lIns="91425" tIns="45694" rIns="91425" bIns="45694" anchor="ctr" anchorCtr="0">
            <a:noAutofit/>
          </a:bodyPr>
          <a:lstStyle/>
          <a:p>
            <a:pPr marL="0" marR="0" lvl="0" indent="0" algn="r" defTabSz="685800" rtl="0" eaLnBrk="1" fontAlgn="auto" latinLnBrk="0" hangingPunct="1">
              <a:lnSpc>
                <a:spcPct val="100000"/>
              </a:lnSpc>
              <a:spcBef>
                <a:spcPts val="0"/>
              </a:spcBef>
              <a:spcAft>
                <a:spcPts val="0"/>
              </a:spcAft>
              <a:buClr>
                <a:srgbClr val="000000"/>
              </a:buClr>
              <a:buSzPts val="700"/>
              <a:buFont typeface="Arial"/>
              <a:buNone/>
              <a:tabLst/>
              <a:defRPr/>
            </a:pPr>
            <a:fld id="{00000000-1234-1234-1234-123412341234}" type="slidenum">
              <a:rPr kumimoji="0" lang="en-US" sz="788" b="0" i="0" u="none" strike="noStrike" kern="0" cap="none" spc="0" normalizeH="0" baseline="0" noProof="0">
                <a:ln>
                  <a:noFill/>
                </a:ln>
                <a:solidFill>
                  <a:srgbClr val="FFFFFF"/>
                </a:solidFill>
                <a:effectLst/>
                <a:uLnTx/>
                <a:uFillTx/>
                <a:cs typeface="Arial"/>
                <a:sym typeface="Arial"/>
              </a:rPr>
              <a:pPr marL="0" marR="0" lvl="0" indent="0" algn="r" defTabSz="685800" rtl="0" eaLnBrk="1" fontAlgn="auto" latinLnBrk="0" hangingPunct="1">
                <a:lnSpc>
                  <a:spcPct val="100000"/>
                </a:lnSpc>
                <a:spcBef>
                  <a:spcPts val="0"/>
                </a:spcBef>
                <a:spcAft>
                  <a:spcPts val="0"/>
                </a:spcAft>
                <a:buClr>
                  <a:srgbClr val="000000"/>
                </a:buClr>
                <a:buSzPts val="700"/>
                <a:buFont typeface="Arial"/>
                <a:buNone/>
                <a:tabLst/>
                <a:defRPr/>
              </a:pPr>
              <a:t>6</a:t>
            </a:fld>
            <a:endParaRPr kumimoji="0" sz="788" b="0" i="0" u="none" strike="noStrike" kern="0" cap="none" spc="0" normalizeH="0" baseline="0" noProof="0">
              <a:ln>
                <a:noFill/>
              </a:ln>
              <a:solidFill>
                <a:srgbClr val="FFFFFF"/>
              </a:solidFill>
              <a:effectLst/>
              <a:uLnTx/>
              <a:uFillTx/>
              <a:cs typeface="Arial"/>
              <a:sym typeface="Arial"/>
            </a:endParaRPr>
          </a:p>
        </p:txBody>
      </p:sp>
    </p:spTree>
    <p:extLst>
      <p:ext uri="{BB962C8B-B14F-4D97-AF65-F5344CB8AC3E}">
        <p14:creationId xmlns:p14="http://schemas.microsoft.com/office/powerpoint/2010/main" val="1192279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D208B-23C9-A140-AB97-30AE155D36C3}"/>
              </a:ext>
            </a:extLst>
          </p:cNvPr>
          <p:cNvSpPr>
            <a:spLocks noGrp="1"/>
          </p:cNvSpPr>
          <p:nvPr>
            <p:ph type="title"/>
          </p:nvPr>
        </p:nvSpPr>
        <p:spPr/>
        <p:txBody>
          <a:bodyPr>
            <a:noAutofit/>
          </a:bodyPr>
          <a:lstStyle/>
          <a:p>
            <a:r>
              <a:rPr lang="en-US" sz="4000" dirty="0">
                <a:latin typeface="Franklin Gothic Medium" panose="020B0603020102020204" pitchFamily="34" charset="0"/>
              </a:rPr>
              <a:t>Welcome</a:t>
            </a:r>
          </a:p>
        </p:txBody>
      </p:sp>
      <p:sp>
        <p:nvSpPr>
          <p:cNvPr id="3" name="Subtitle 2">
            <a:extLst>
              <a:ext uri="{FF2B5EF4-FFF2-40B4-BE49-F238E27FC236}">
                <a16:creationId xmlns:a16="http://schemas.microsoft.com/office/drawing/2014/main" id="{2F95A29F-6EE6-4342-9DDC-402E18C79C45}"/>
              </a:ext>
            </a:extLst>
          </p:cNvPr>
          <p:cNvSpPr>
            <a:spLocks noGrp="1"/>
          </p:cNvSpPr>
          <p:nvPr>
            <p:ph type="body" idx="1"/>
          </p:nvPr>
        </p:nvSpPr>
        <p:spPr>
          <a:xfrm>
            <a:off x="822959" y="3339846"/>
            <a:ext cx="7744265" cy="1323594"/>
          </a:xfrm>
        </p:spPr>
        <p:txBody>
          <a:bodyPr>
            <a:normAutofit/>
          </a:bodyPr>
          <a:lstStyle/>
          <a:p>
            <a:pPr>
              <a:spcBef>
                <a:spcPts val="0"/>
              </a:spcBef>
              <a:spcAft>
                <a:spcPts val="600"/>
              </a:spcAft>
            </a:pPr>
            <a:r>
              <a:rPr lang="en-US" b="1">
                <a:latin typeface="Calibri" panose="020F0502020204030204" pitchFamily="34" charset="0"/>
                <a:ea typeface="Aptos" panose="020B0004020202020204" pitchFamily="34" charset="0"/>
              </a:rPr>
              <a:t>Robert Ferguson, </a:t>
            </a:r>
            <a:r>
              <a:rPr lang="en-US">
                <a:latin typeface="Calibri" panose="020F0502020204030204" pitchFamily="34" charset="0"/>
                <a:ea typeface="Aptos" panose="020B0004020202020204" pitchFamily="34" charset="0"/>
              </a:rPr>
              <a:t>MPH</a:t>
            </a:r>
          </a:p>
          <a:p>
            <a:pPr>
              <a:spcBef>
                <a:spcPts val="0"/>
              </a:spcBef>
              <a:spcAft>
                <a:spcPts val="600"/>
              </a:spcAft>
            </a:pPr>
            <a:r>
              <a:rPr lang="en-US">
                <a:latin typeface="Calibri" panose="020F0502020204030204" pitchFamily="34" charset="0"/>
                <a:ea typeface="Aptos" panose="020B0004020202020204" pitchFamily="34" charset="0"/>
              </a:rPr>
              <a:t>Chief Policy Officer</a:t>
            </a:r>
          </a:p>
          <a:p>
            <a:pPr>
              <a:spcBef>
                <a:spcPts val="0"/>
              </a:spcBef>
              <a:spcAft>
                <a:spcPts val="600"/>
              </a:spcAft>
            </a:pPr>
            <a:r>
              <a:rPr lang="en-US">
                <a:latin typeface="Calibri" panose="020F0502020204030204" pitchFamily="34" charset="0"/>
                <a:ea typeface="Aptos" panose="020B0004020202020204" pitchFamily="34" charset="0"/>
              </a:rPr>
              <a:t>Pittsburgh Regional Health Initiative</a:t>
            </a:r>
          </a:p>
          <a:p>
            <a:pPr marL="0" marR="0">
              <a:spcBef>
                <a:spcPts val="0"/>
              </a:spcBef>
              <a:spcAft>
                <a:spcPts val="0"/>
              </a:spcAft>
            </a:pPr>
            <a:endParaRPr lang="en-US" sz="1800">
              <a:effectLst/>
              <a:latin typeface="Calibri" panose="020F0502020204030204" pitchFamily="34" charset="0"/>
              <a:ea typeface="Aptos" panose="020B0004020202020204" pitchFamily="34" charset="0"/>
            </a:endParaRPr>
          </a:p>
        </p:txBody>
      </p:sp>
      <p:sp>
        <p:nvSpPr>
          <p:cNvPr id="4" name="Footer Placeholder 3">
            <a:extLst>
              <a:ext uri="{FF2B5EF4-FFF2-40B4-BE49-F238E27FC236}">
                <a16:creationId xmlns:a16="http://schemas.microsoft.com/office/drawing/2014/main" id="{B07E7251-6D07-2E43-A48E-6A8970315F6D}"/>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75" b="0" i="0" u="none" strike="noStrike" kern="1200" cap="all" spc="0" normalizeH="0" baseline="0" noProof="0">
                <a:ln>
                  <a:noFill/>
                </a:ln>
                <a:solidFill>
                  <a:srgbClr val="FFFFFF"/>
                </a:solidFill>
                <a:effectLst/>
                <a:uLnTx/>
                <a:uFillTx/>
                <a:cs typeface="Arial" panose="020B0604020202020204" pitchFamily="34" charset="0"/>
              </a:rPr>
              <a:t>© 2026 JHF, PRHI, HCF, HFP</a:t>
            </a:r>
          </a:p>
        </p:txBody>
      </p:sp>
      <p:sp>
        <p:nvSpPr>
          <p:cNvPr id="5" name="Slide Number Placeholder 4">
            <a:extLst>
              <a:ext uri="{FF2B5EF4-FFF2-40B4-BE49-F238E27FC236}">
                <a16:creationId xmlns:a16="http://schemas.microsoft.com/office/drawing/2014/main" id="{86D8DDA6-1990-234D-908E-DD0D1CF74267}"/>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E97A03E-C790-4462-A76B-258E5BF5C3E7}" type="slidenum">
              <a:rPr kumimoji="0" lang="en-US" sz="788" b="0" i="0" u="none" strike="noStrike" kern="1200" cap="none" spc="0" normalizeH="0" baseline="0" noProof="0" smtClean="0">
                <a:ln>
                  <a:noFill/>
                </a:ln>
                <a:solidFill>
                  <a:srgbClr val="FFFFFF"/>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788" b="0" i="0" u="none" strike="noStrike" kern="1200" cap="none" spc="0" normalizeH="0" baseline="0" noProof="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880372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B1EB41-6603-A35B-99B1-9A89A3B0B1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C17250-E9FE-5DB1-635F-ACEB917E3099}"/>
              </a:ext>
            </a:extLst>
          </p:cNvPr>
          <p:cNvSpPr>
            <a:spLocks noGrp="1"/>
          </p:cNvSpPr>
          <p:nvPr>
            <p:ph type="ctrTitle"/>
          </p:nvPr>
        </p:nvSpPr>
        <p:spPr>
          <a:xfrm>
            <a:off x="825038" y="464475"/>
            <a:ext cx="7543800" cy="2674620"/>
          </a:xfrm>
        </p:spPr>
        <p:txBody>
          <a:bodyPr>
            <a:normAutofit/>
          </a:bodyPr>
          <a:lstStyle/>
          <a:p>
            <a:r>
              <a:rPr lang="en-US" sz="4000" dirty="0">
                <a:latin typeface="Franklin Gothic Demi"/>
                <a:ea typeface="+mj-lt"/>
                <a:cs typeface="+mj-lt"/>
              </a:rPr>
              <a:t>Oral Cancer Prevention and </a:t>
            </a:r>
            <a:br>
              <a:rPr lang="en-US" sz="4000" dirty="0">
                <a:latin typeface="Franklin Gothic Demi"/>
                <a:ea typeface="+mj-lt"/>
                <a:cs typeface="+mj-lt"/>
              </a:rPr>
            </a:br>
            <a:r>
              <a:rPr lang="en-US" sz="4000" dirty="0">
                <a:latin typeface="Franklin Gothic Demi"/>
                <a:ea typeface="+mj-lt"/>
                <a:cs typeface="+mj-lt"/>
              </a:rPr>
              <a:t>Early Detection</a:t>
            </a:r>
            <a:endParaRPr lang="en-US" dirty="0">
              <a:latin typeface="Franklin Gothic Demi"/>
            </a:endParaRPr>
          </a:p>
        </p:txBody>
      </p:sp>
      <p:sp>
        <p:nvSpPr>
          <p:cNvPr id="3" name="Subtitle 2">
            <a:extLst>
              <a:ext uri="{FF2B5EF4-FFF2-40B4-BE49-F238E27FC236}">
                <a16:creationId xmlns:a16="http://schemas.microsoft.com/office/drawing/2014/main" id="{70144F6A-963E-B72A-7C6E-466E1878DA38}"/>
              </a:ext>
            </a:extLst>
          </p:cNvPr>
          <p:cNvSpPr>
            <a:spLocks noGrp="1"/>
          </p:cNvSpPr>
          <p:nvPr>
            <p:ph type="subTitle" idx="1"/>
          </p:nvPr>
        </p:nvSpPr>
        <p:spPr>
          <a:xfrm>
            <a:off x="870330" y="3331544"/>
            <a:ext cx="7543800" cy="1401269"/>
          </a:xfrm>
        </p:spPr>
        <p:txBody>
          <a:bodyPr vert="horz" lIns="91440" tIns="45720" rIns="91440" bIns="45720" rtlCol="0" anchor="t">
            <a:normAutofit/>
          </a:bodyPr>
          <a:lstStyle/>
          <a:p>
            <a:r>
              <a:rPr lang="en-US" b="1" dirty="0">
                <a:latin typeface="Calibri"/>
                <a:ea typeface="Calibri"/>
                <a:cs typeface="Calibri"/>
              </a:rPr>
              <a:t>James Gates, DMD, MD, FACS</a:t>
            </a:r>
            <a:r>
              <a:rPr lang="en-US" dirty="0">
                <a:latin typeface="Calibri"/>
                <a:ea typeface="Calibri"/>
                <a:cs typeface="Calibri"/>
              </a:rPr>
              <a:t>, Assistant Professor of Oral and Maxillofacial Surgery and Pharmacology, Penn Dental Medicine</a:t>
            </a:r>
            <a:endParaRPr lang="en-US">
              <a:latin typeface="Calibri"/>
              <a:ea typeface="Calibri"/>
              <a:cs typeface="Calibri"/>
            </a:endParaRPr>
          </a:p>
        </p:txBody>
      </p:sp>
      <p:sp>
        <p:nvSpPr>
          <p:cNvPr id="4" name="Footer Placeholder 3">
            <a:extLst>
              <a:ext uri="{FF2B5EF4-FFF2-40B4-BE49-F238E27FC236}">
                <a16:creationId xmlns:a16="http://schemas.microsoft.com/office/drawing/2014/main" id="{0505FB36-6BFA-4A41-1668-05340DA11BC1}"/>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75" b="0" i="0" u="none" strike="noStrike" kern="1200" cap="all" spc="0" normalizeH="0" baseline="0" noProof="0">
                <a:ln>
                  <a:noFill/>
                </a:ln>
                <a:solidFill>
                  <a:srgbClr val="FFFFFF"/>
                </a:solidFill>
                <a:effectLst/>
                <a:uLnTx/>
                <a:uFillTx/>
                <a:cs typeface="Arial" panose="020B0604020202020204" pitchFamily="34" charset="0"/>
              </a:rPr>
              <a:t>© 2026 JHF, PRHI, HCF, HFP</a:t>
            </a:r>
          </a:p>
        </p:txBody>
      </p:sp>
      <p:sp>
        <p:nvSpPr>
          <p:cNvPr id="5" name="Slide Number Placeholder 4">
            <a:extLst>
              <a:ext uri="{FF2B5EF4-FFF2-40B4-BE49-F238E27FC236}">
                <a16:creationId xmlns:a16="http://schemas.microsoft.com/office/drawing/2014/main" id="{B2039A81-2A87-4793-C6B7-8DE48131F52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E97A03E-C790-4462-A76B-258E5BF5C3E7}" type="slidenum">
              <a:rPr kumimoji="0" lang="en-US" sz="788" b="0" i="0" u="none" strike="noStrike" kern="1200" cap="none" spc="0" normalizeH="0" baseline="0" noProof="0" smtClean="0">
                <a:ln>
                  <a:noFill/>
                </a:ln>
                <a:solidFill>
                  <a:srgbClr val="FFFFFF"/>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788" b="0" i="0" u="none" strike="noStrike" kern="1200" cap="none" spc="0" normalizeH="0" baseline="0" noProof="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2649909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1B8E735-F1D1-FF42-B539-5A244E4DFD36}"/>
              </a:ext>
            </a:extLst>
          </p:cNvPr>
          <p:cNvSpPr>
            <a:spLocks noGrp="1"/>
          </p:cNvSpPr>
          <p:nvPr>
            <p:ph type="ctrTitle" sz="quarter"/>
          </p:nvPr>
        </p:nvSpPr>
        <p:spPr>
          <a:xfrm>
            <a:off x="459580" y="2045452"/>
            <a:ext cx="8224840" cy="983346"/>
          </a:xfrm>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dirty="0"/>
              <a:t>Oral Cancer Lecture for the Primary Care Physician</a:t>
            </a:r>
          </a:p>
        </p:txBody>
      </p:sp>
      <p:sp>
        <p:nvSpPr>
          <p:cNvPr id="5" name="Text Placeholder 4">
            <a:extLst>
              <a:ext uri="{FF2B5EF4-FFF2-40B4-BE49-F238E27FC236}">
                <a16:creationId xmlns:a16="http://schemas.microsoft.com/office/drawing/2014/main" id="{DD8ECD84-CD5D-0145-8421-7584607F3EB4}"/>
              </a:ext>
            </a:extLst>
          </p:cNvPr>
          <p:cNvSpPr>
            <a:spLocks noGrp="1"/>
          </p:cNvSpPr>
          <p:nvPr>
            <p:ph type="body" sz="quarter" idx="10"/>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dirty="0"/>
              <a:t>Oral </a:t>
            </a:r>
            <a:r>
              <a:rPr lang="en-US"/>
              <a:t>and Maxillofacial Surgery</a:t>
            </a:r>
          </a:p>
        </p:txBody>
      </p:sp>
      <p:pic>
        <p:nvPicPr>
          <p:cNvPr id="3" name="Content Placeholder 2">
            <a:extLst>
              <a:ext uri="{FF2B5EF4-FFF2-40B4-BE49-F238E27FC236}">
                <a16:creationId xmlns:a16="http://schemas.microsoft.com/office/drawing/2014/main" id="{03AF4601-E24D-EA4F-A97D-EE1F557D1752}"/>
              </a:ext>
            </a:extLst>
          </p:cNvPr>
          <p:cNvPicPr>
            <a:picLocks noGrp="1" noChangeAspect="1"/>
          </p:cNvPicPr>
          <p:nvPr>
            <p:ph sz="quarter" idx="12"/>
          </p:nvPr>
        </p:nvPicPr>
        <p:blipFill>
          <a:blip r:embed="rId2">
            <a:extLst>
              <a:ext uri="{28A0092B-C50C-407E-A947-70E740481C1C}">
                <a14:useLocalDpi xmlns:a14="http://schemas.microsoft.com/office/drawing/2010/main" val="0"/>
              </a:ext>
            </a:extLst>
          </a:blip>
          <a:stretch>
            <a:fillRect/>
          </a:stretch>
        </p:blipFill>
        <p:spPr>
          <a:xfrm>
            <a:off x="459390" y="4604386"/>
            <a:ext cx="1881077" cy="452246"/>
          </a:xfrm>
        </p:spPr>
      </p:pic>
      <p:sp>
        <p:nvSpPr>
          <p:cNvPr id="7" name="TextBox 6">
            <a:extLst>
              <a:ext uri="{FF2B5EF4-FFF2-40B4-BE49-F238E27FC236}">
                <a16:creationId xmlns:a16="http://schemas.microsoft.com/office/drawing/2014/main" id="{4E3027BC-723F-F07B-8D94-8ACB6C29935E}"/>
              </a:ext>
            </a:extLst>
          </p:cNvPr>
          <p:cNvSpPr txBox="1"/>
          <p:nvPr/>
        </p:nvSpPr>
        <p:spPr>
          <a:xfrm>
            <a:off x="772715" y="3028798"/>
            <a:ext cx="6762750" cy="248209"/>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1013" dirty="0"/>
              <a:t>James C Gates DMD, MD</a:t>
            </a:r>
          </a:p>
        </p:txBody>
      </p:sp>
    </p:spTree>
    <p:extLst>
      <p:ext uri="{BB962C8B-B14F-4D97-AF65-F5344CB8AC3E}">
        <p14:creationId xmlns:p14="http://schemas.microsoft.com/office/powerpoint/2010/main" val="5194915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A2950-33CF-E242-40EA-8497D4B822C2}"/>
              </a:ext>
            </a:extLst>
          </p:cNvPr>
          <p:cNvSpPr>
            <a:spLocks noGrp="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dirty="0"/>
              <a:t>Outline</a:t>
            </a:r>
          </a:p>
        </p:txBody>
      </p:sp>
      <p:sp>
        <p:nvSpPr>
          <p:cNvPr id="3" name="Content Placeholder 2">
            <a:extLst>
              <a:ext uri="{FF2B5EF4-FFF2-40B4-BE49-F238E27FC236}">
                <a16:creationId xmlns:a16="http://schemas.microsoft.com/office/drawing/2014/main" id="{4DE6553D-85B9-3494-4CE2-375D100C8C26}"/>
              </a:ext>
            </a:extLst>
          </p:cNvPr>
          <p:cNvSpPr>
            <a:spLocks noGrp="1"/>
          </p:cNvSpPr>
          <p:nvPr>
            <p:ph idx="1"/>
          </p:nvPr>
        </p:nvSpPr>
        <p:spPr/>
        <p:txBody>
          <a:bodyPr>
            <a:normAutofit lnSpcReduction="10000"/>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dirty="0"/>
              <a:t>Epidemiology</a:t>
            </a:r>
          </a:p>
          <a:p>
            <a:r>
              <a:rPr lang="en-US" dirty="0"/>
              <a:t>Anatomy</a:t>
            </a:r>
          </a:p>
          <a:p>
            <a:r>
              <a:rPr lang="en-US" dirty="0"/>
              <a:t>Early Detection / Oral Premalignant Lesions</a:t>
            </a:r>
          </a:p>
          <a:p>
            <a:r>
              <a:rPr lang="en-US" dirty="0"/>
              <a:t>Oral Cancer</a:t>
            </a:r>
          </a:p>
          <a:p>
            <a:pPr lvl="1"/>
            <a:r>
              <a:rPr lang="en-US" dirty="0"/>
              <a:t>Exam / Workup</a:t>
            </a:r>
          </a:p>
          <a:p>
            <a:pPr lvl="1"/>
            <a:r>
              <a:rPr lang="en-US" dirty="0"/>
              <a:t>Staging and Recent Developments in Immune Therapy</a:t>
            </a:r>
          </a:p>
          <a:p>
            <a:pPr lvl="1"/>
            <a:r>
              <a:rPr lang="en-US" dirty="0"/>
              <a:t>Treatment</a:t>
            </a:r>
          </a:p>
          <a:p>
            <a:pPr lvl="1"/>
            <a:r>
              <a:rPr lang="en-US" dirty="0"/>
              <a:t>Reconstruction</a:t>
            </a:r>
          </a:p>
        </p:txBody>
      </p:sp>
      <p:pic>
        <p:nvPicPr>
          <p:cNvPr id="4" name="Content Placeholder 2">
            <a:extLst>
              <a:ext uri="{FF2B5EF4-FFF2-40B4-BE49-F238E27FC236}">
                <a16:creationId xmlns:a16="http://schemas.microsoft.com/office/drawing/2014/main" id="{FF2C6BAC-AE8B-AA2B-E219-F08279BBD3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9390" y="4604386"/>
            <a:ext cx="1881077" cy="452246"/>
          </a:xfrm>
          <a:prstGeom prst="rect">
            <a:avLst/>
          </a:prstGeom>
        </p:spPr>
      </p:pic>
    </p:spTree>
    <p:extLst>
      <p:ext uri="{BB962C8B-B14F-4D97-AF65-F5344CB8AC3E}">
        <p14:creationId xmlns:p14="http://schemas.microsoft.com/office/powerpoint/2010/main" val="3065794088"/>
      </p:ext>
    </p:extLst>
  </p:cSld>
  <p:clrMapOvr>
    <a:masterClrMapping/>
  </p:clrMapOvr>
  <mc:AlternateContent xmlns:mc="http://schemas.openxmlformats.org/markup-compatibility/2006">
    <mc:Choice xmlns:p14="http://schemas.microsoft.com/office/powerpoint/2010/main" Requires="p14">
      <p:transition spd="slow" p14:dur="2000" advTm="14829"/>
    </mc:Choice>
    <mc:Fallback>
      <p:transition spd="slow" advTm="14829"/>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EA0B0-7F31-495C-0014-B57E03261A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52B9C2-DEF0-7CB4-9D7D-884F97431670}"/>
              </a:ext>
            </a:extLst>
          </p:cNvPr>
          <p:cNvSpPr>
            <a:spLocks noGrp="1"/>
          </p:cNvSpPr>
          <p:nvPr>
            <p:ph type="title"/>
          </p:nvPr>
        </p:nvSpPr>
        <p:spPr>
          <a:xfrm>
            <a:off x="3240166" y="1252566"/>
            <a:ext cx="5903834" cy="1002428"/>
          </a:xfrm>
        </p:spPr>
        <p:txBody>
          <a:bodyP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400" b="1" u="sng" dirty="0"/>
              <a:t>Characterization helps inform risk! (more important than diagnosis</a:t>
            </a:r>
            <a:br>
              <a:rPr lang="en-US" sz="2400" dirty="0"/>
            </a:br>
            <a:r>
              <a:rPr lang="en-US" sz="2400" dirty="0"/>
              <a:t>1. Color</a:t>
            </a:r>
            <a:br>
              <a:rPr lang="en-US" sz="2400" dirty="0"/>
            </a:br>
            <a:r>
              <a:rPr lang="en-US" sz="2400" dirty="0"/>
              <a:t>2. subsite</a:t>
            </a:r>
            <a:br>
              <a:rPr lang="en-US" sz="2400" dirty="0"/>
            </a:br>
            <a:r>
              <a:rPr lang="en-US" sz="2400" dirty="0"/>
              <a:t>3. size</a:t>
            </a:r>
          </a:p>
        </p:txBody>
      </p:sp>
      <p:sp>
        <p:nvSpPr>
          <p:cNvPr id="3" name="Text Placeholder 2">
            <a:extLst>
              <a:ext uri="{FF2B5EF4-FFF2-40B4-BE49-F238E27FC236}">
                <a16:creationId xmlns:a16="http://schemas.microsoft.com/office/drawing/2014/main" id="{FED1E562-6845-E499-6023-3F8C13B8E51C}"/>
              </a:ext>
            </a:extLst>
          </p:cNvPr>
          <p:cNvSpPr>
            <a:spLocks noGrp="1"/>
          </p:cNvSpPr>
          <p:nvPr>
            <p:ph type="body" idx="1"/>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a:p>
        </p:txBody>
      </p:sp>
      <p:pic>
        <p:nvPicPr>
          <p:cNvPr id="4" name="Google Shape;173;p39">
            <a:extLst>
              <a:ext uri="{FF2B5EF4-FFF2-40B4-BE49-F238E27FC236}">
                <a16:creationId xmlns:a16="http://schemas.microsoft.com/office/drawing/2014/main" id="{027807BF-8DA9-772D-CAE7-067CB82C40AE}"/>
              </a:ext>
            </a:extLst>
          </p:cNvPr>
          <p:cNvPicPr preferRelativeResize="0"/>
          <p:nvPr/>
        </p:nvPicPr>
        <p:blipFill rotWithShape="1">
          <a:blip r:embed="rId2">
            <a:alphaModFix/>
          </a:blip>
          <a:srcRect l="13125" t="15923" r="8276"/>
          <a:stretch/>
        </p:blipFill>
        <p:spPr>
          <a:xfrm>
            <a:off x="447243" y="840973"/>
            <a:ext cx="2178431" cy="1459444"/>
          </a:xfrm>
          <a:prstGeom prst="rect">
            <a:avLst/>
          </a:prstGeom>
          <a:noFill/>
          <a:ln>
            <a:noFill/>
          </a:ln>
        </p:spPr>
      </p:pic>
      <p:pic>
        <p:nvPicPr>
          <p:cNvPr id="5" name="Google Shape;174;p39">
            <a:extLst>
              <a:ext uri="{FF2B5EF4-FFF2-40B4-BE49-F238E27FC236}">
                <a16:creationId xmlns:a16="http://schemas.microsoft.com/office/drawing/2014/main" id="{32C76FB0-95C0-D547-4F3F-FA8FDF9E0AF5}"/>
              </a:ext>
            </a:extLst>
          </p:cNvPr>
          <p:cNvPicPr preferRelativeResize="0"/>
          <p:nvPr/>
        </p:nvPicPr>
        <p:blipFill rotWithShape="1">
          <a:blip r:embed="rId3">
            <a:alphaModFix/>
          </a:blip>
          <a:srcRect l="28781" t="5837" r="14749" b="25884"/>
          <a:stretch/>
        </p:blipFill>
        <p:spPr>
          <a:xfrm rot="16200000">
            <a:off x="3455194" y="2089751"/>
            <a:ext cx="2178431" cy="2633944"/>
          </a:xfrm>
          <a:prstGeom prst="rect">
            <a:avLst/>
          </a:prstGeom>
          <a:noFill/>
          <a:ln>
            <a:noFill/>
          </a:ln>
        </p:spPr>
      </p:pic>
      <p:pic>
        <p:nvPicPr>
          <p:cNvPr id="6" name="Google Shape;187;p41">
            <a:extLst>
              <a:ext uri="{FF2B5EF4-FFF2-40B4-BE49-F238E27FC236}">
                <a16:creationId xmlns:a16="http://schemas.microsoft.com/office/drawing/2014/main" id="{D7C236D1-E42E-19D6-E0FE-27A01115BE96}"/>
              </a:ext>
            </a:extLst>
          </p:cNvPr>
          <p:cNvPicPr preferRelativeResize="0"/>
          <p:nvPr/>
        </p:nvPicPr>
        <p:blipFill rotWithShape="1">
          <a:blip r:embed="rId4">
            <a:alphaModFix/>
          </a:blip>
          <a:srcRect l="3934" t="-8238" r="22254" b="46802"/>
          <a:stretch/>
        </p:blipFill>
        <p:spPr>
          <a:xfrm>
            <a:off x="6157441" y="2464052"/>
            <a:ext cx="2451779" cy="1945098"/>
          </a:xfrm>
          <a:prstGeom prst="rect">
            <a:avLst/>
          </a:prstGeom>
          <a:noFill/>
          <a:ln>
            <a:noFill/>
          </a:ln>
        </p:spPr>
      </p:pic>
      <p:pic>
        <p:nvPicPr>
          <p:cNvPr id="7" name="Google Shape;214;p45">
            <a:extLst>
              <a:ext uri="{FF2B5EF4-FFF2-40B4-BE49-F238E27FC236}">
                <a16:creationId xmlns:a16="http://schemas.microsoft.com/office/drawing/2014/main" id="{D23FBCA8-88B1-391C-C274-4DE07F3EAFB2}"/>
              </a:ext>
            </a:extLst>
          </p:cNvPr>
          <p:cNvPicPr preferRelativeResize="0"/>
          <p:nvPr/>
        </p:nvPicPr>
        <p:blipFill>
          <a:blip r:embed="rId5">
            <a:alphaModFix/>
          </a:blip>
          <a:stretch>
            <a:fillRect/>
          </a:stretch>
        </p:blipFill>
        <p:spPr>
          <a:xfrm>
            <a:off x="534780" y="2969560"/>
            <a:ext cx="1955812" cy="1376081"/>
          </a:xfrm>
          <a:prstGeom prst="rect">
            <a:avLst/>
          </a:prstGeom>
          <a:noFill/>
          <a:ln>
            <a:noFill/>
          </a:ln>
        </p:spPr>
      </p:pic>
      <p:pic>
        <p:nvPicPr>
          <p:cNvPr id="8" name="Content Placeholder 2">
            <a:extLst>
              <a:ext uri="{FF2B5EF4-FFF2-40B4-BE49-F238E27FC236}">
                <a16:creationId xmlns:a16="http://schemas.microsoft.com/office/drawing/2014/main" id="{B779A5C3-04D6-C5C4-8C59-D022BB5905E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9390" y="4604386"/>
            <a:ext cx="1881077" cy="452246"/>
          </a:xfrm>
          <a:prstGeom prst="rect">
            <a:avLst/>
          </a:prstGeom>
        </p:spPr>
      </p:pic>
    </p:spTree>
    <p:extLst>
      <p:ext uri="{BB962C8B-B14F-4D97-AF65-F5344CB8AC3E}">
        <p14:creationId xmlns:p14="http://schemas.microsoft.com/office/powerpoint/2010/main" val="2319187400"/>
      </p:ext>
    </p:extLst>
  </p:cSld>
  <p:clrMapOvr>
    <a:masterClrMapping/>
  </p:clrMapOvr>
  <mc:AlternateContent xmlns:mc="http://schemas.openxmlformats.org/markup-compatibility/2006">
    <mc:Choice xmlns:p14="http://schemas.microsoft.com/office/powerpoint/2010/main" Requires="p14">
      <p:transition spd="slow" p14:dur="2000" advTm="48288"/>
    </mc:Choice>
    <mc:Fallback>
      <p:transition spd="slow" advTm="48288"/>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2A19E-C69E-288E-D16E-6C27A27A403C}"/>
              </a:ext>
            </a:extLst>
          </p:cNvPr>
          <p:cNvSpPr>
            <a:spLocks noGrp="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dirty="0"/>
              <a:t>High Yield</a:t>
            </a:r>
          </a:p>
        </p:txBody>
      </p:sp>
      <p:sp>
        <p:nvSpPr>
          <p:cNvPr id="3" name="Content Placeholder 2">
            <a:extLst>
              <a:ext uri="{FF2B5EF4-FFF2-40B4-BE49-F238E27FC236}">
                <a16:creationId xmlns:a16="http://schemas.microsoft.com/office/drawing/2014/main" id="{A82AA013-D734-E619-ECFD-88F5A0774819}"/>
              </a:ext>
            </a:extLst>
          </p:cNvPr>
          <p:cNvSpPr>
            <a:spLocks noGrp="1"/>
          </p:cNvSpPr>
          <p:nvPr>
            <p:ph idx="1"/>
          </p:nvPr>
        </p:nvSpPr>
        <p:spPr>
          <a:xfrm>
            <a:off x="253604" y="1896894"/>
            <a:ext cx="7886700" cy="2680832"/>
          </a:xfrm>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dirty="0"/>
              <a:t>White less ominous than Red</a:t>
            </a:r>
          </a:p>
          <a:p>
            <a:r>
              <a:rPr lang="en-US" dirty="0"/>
              <a:t>Thick worse than thin</a:t>
            </a:r>
          </a:p>
          <a:p>
            <a:r>
              <a:rPr lang="en-US" dirty="0"/>
              <a:t>High risk subsites: </a:t>
            </a:r>
          </a:p>
          <a:p>
            <a:pPr lvl="1"/>
            <a:r>
              <a:rPr lang="en-US" dirty="0"/>
              <a:t>Tongue</a:t>
            </a:r>
          </a:p>
          <a:p>
            <a:pPr lvl="1"/>
            <a:r>
              <a:rPr lang="en-US" dirty="0"/>
              <a:t>Floor of Mouth</a:t>
            </a:r>
          </a:p>
          <a:p>
            <a:pPr lvl="1"/>
            <a:endParaRPr lang="en-US" dirty="0"/>
          </a:p>
          <a:p>
            <a:pPr lvl="1"/>
            <a:r>
              <a:rPr lang="en-US" dirty="0"/>
              <a:t>*AI apps will help eventually to assess risk using these determinants</a:t>
            </a:r>
          </a:p>
        </p:txBody>
      </p:sp>
      <p:pic>
        <p:nvPicPr>
          <p:cNvPr id="4" name="Google Shape;173;p39">
            <a:extLst>
              <a:ext uri="{FF2B5EF4-FFF2-40B4-BE49-F238E27FC236}">
                <a16:creationId xmlns:a16="http://schemas.microsoft.com/office/drawing/2014/main" id="{D7F0EAAE-6273-3D1D-886A-4EFF897E1E4F}"/>
              </a:ext>
            </a:extLst>
          </p:cNvPr>
          <p:cNvPicPr preferRelativeResize="0"/>
          <p:nvPr/>
        </p:nvPicPr>
        <p:blipFill rotWithShape="1">
          <a:blip r:embed="rId2">
            <a:alphaModFix/>
          </a:blip>
          <a:srcRect l="13125" t="15923" r="8276"/>
          <a:stretch/>
        </p:blipFill>
        <p:spPr>
          <a:xfrm>
            <a:off x="4819218" y="808827"/>
            <a:ext cx="2178431" cy="1459444"/>
          </a:xfrm>
          <a:prstGeom prst="rect">
            <a:avLst/>
          </a:prstGeom>
          <a:noFill/>
          <a:ln>
            <a:noFill/>
          </a:ln>
        </p:spPr>
      </p:pic>
      <p:pic>
        <p:nvPicPr>
          <p:cNvPr id="5" name="Google Shape;214;p45">
            <a:extLst>
              <a:ext uri="{FF2B5EF4-FFF2-40B4-BE49-F238E27FC236}">
                <a16:creationId xmlns:a16="http://schemas.microsoft.com/office/drawing/2014/main" id="{B1C39646-2091-62ED-303C-D20024543381}"/>
              </a:ext>
            </a:extLst>
          </p:cNvPr>
          <p:cNvPicPr preferRelativeResize="0"/>
          <p:nvPr/>
        </p:nvPicPr>
        <p:blipFill>
          <a:blip r:embed="rId3">
            <a:alphaModFix/>
          </a:blip>
          <a:stretch>
            <a:fillRect/>
          </a:stretch>
        </p:blipFill>
        <p:spPr>
          <a:xfrm>
            <a:off x="4930527" y="2431397"/>
            <a:ext cx="1955812" cy="1376081"/>
          </a:xfrm>
          <a:prstGeom prst="rect">
            <a:avLst/>
          </a:prstGeom>
          <a:noFill/>
          <a:ln>
            <a:noFill/>
          </a:ln>
        </p:spPr>
      </p:pic>
    </p:spTree>
    <p:extLst>
      <p:ext uri="{BB962C8B-B14F-4D97-AF65-F5344CB8AC3E}">
        <p14:creationId xmlns:p14="http://schemas.microsoft.com/office/powerpoint/2010/main" val="39415792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dirty="0"/>
              <a:t>Epidemiology</a:t>
            </a:r>
          </a:p>
        </p:txBody>
      </p:sp>
      <p:sp>
        <p:nvSpPr>
          <p:cNvPr id="3" name="Content Placeholder 2"/>
          <p:cNvSpPr>
            <a:spLocks noGrp="1"/>
          </p:cNvSpPr>
          <p:nvPr>
            <p:ph idx="1"/>
          </p:nvPr>
        </p:nvSpPr>
        <p:spPr>
          <a:xfrm>
            <a:off x="628650" y="1582594"/>
            <a:ext cx="7886700" cy="2680832"/>
          </a:xfrm>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eaLnBrk="1" hangingPunct="1">
              <a:lnSpc>
                <a:spcPct val="90000"/>
              </a:lnSpc>
            </a:pPr>
            <a:r>
              <a:rPr lang="en-US" altLang="ko-KR" dirty="0">
                <a:ea typeface="굴림" charset="-127"/>
              </a:rPr>
              <a:t>Most common in 5</a:t>
            </a:r>
            <a:r>
              <a:rPr lang="en-US" altLang="ko-KR" baseline="30000" dirty="0">
                <a:ea typeface="굴림" charset="-127"/>
              </a:rPr>
              <a:t>th</a:t>
            </a:r>
            <a:r>
              <a:rPr lang="en-US" altLang="ko-KR" dirty="0">
                <a:ea typeface="굴림" charset="-127"/>
              </a:rPr>
              <a:t> through the 6th decades of life. </a:t>
            </a:r>
          </a:p>
          <a:p>
            <a:endParaRPr lang="en-US" dirty="0"/>
          </a:p>
        </p:txBody>
      </p:sp>
      <p:pic>
        <p:nvPicPr>
          <p:cNvPr id="5" name="Picture 4" descr="Screen Shot 2018-07-02 at 6.36.23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2938" y="1969359"/>
            <a:ext cx="5372100" cy="2992646"/>
          </a:xfrm>
          <a:prstGeom prst="rect">
            <a:avLst/>
          </a:prstGeom>
        </p:spPr>
      </p:pic>
      <p:pic>
        <p:nvPicPr>
          <p:cNvPr id="4" name="Content Placeholder 2">
            <a:extLst>
              <a:ext uri="{FF2B5EF4-FFF2-40B4-BE49-F238E27FC236}">
                <a16:creationId xmlns:a16="http://schemas.microsoft.com/office/drawing/2014/main" id="{34253A75-7529-6608-8375-0ECB652B8E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390" y="4604386"/>
            <a:ext cx="1881077" cy="452246"/>
          </a:xfrm>
          <a:prstGeom prst="rect">
            <a:avLst/>
          </a:prstGeom>
        </p:spPr>
      </p:pic>
    </p:spTree>
    <p:extLst>
      <p:ext uri="{BB962C8B-B14F-4D97-AF65-F5344CB8AC3E}">
        <p14:creationId xmlns:p14="http://schemas.microsoft.com/office/powerpoint/2010/main" val="3621993711"/>
      </p:ext>
    </p:extLst>
  </p:cSld>
  <p:clrMapOvr>
    <a:masterClrMapping/>
  </p:clrMapOvr>
  <mc:AlternateContent xmlns:mc="http://schemas.openxmlformats.org/markup-compatibility/2006">
    <mc:Choice xmlns:p14="http://schemas.microsoft.com/office/powerpoint/2010/main" Requires="p14">
      <p:transition spd="slow" p14:dur="2000" advTm="19451"/>
    </mc:Choice>
    <mc:Fallback>
      <p:transition spd="slow" advTm="19451"/>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2925" y="463455"/>
            <a:ext cx="7886700" cy="994172"/>
          </a:xfrm>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dirty="0"/>
              <a:t>Epidemiology</a:t>
            </a:r>
          </a:p>
        </p:txBody>
      </p:sp>
      <p:sp>
        <p:nvSpPr>
          <p:cNvPr id="5" name="Content Placeholder 4"/>
          <p:cNvSpPr>
            <a:spLocks noGrp="1"/>
          </p:cNvSpPr>
          <p:nvPr>
            <p:ph idx="1"/>
          </p:nvPr>
        </p:nvSpPr>
        <p:spPr>
          <a:xfrm>
            <a:off x="1485900" y="1142225"/>
            <a:ext cx="6172200" cy="3159837"/>
          </a:xfrm>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altLang="ko-KR" dirty="0">
                <a:ea typeface="굴림" charset="-127"/>
              </a:rPr>
              <a:t>More common in men. </a:t>
            </a:r>
          </a:p>
          <a:p>
            <a:endParaRPr lang="en-US" dirty="0"/>
          </a:p>
        </p:txBody>
      </p:sp>
      <p:pic>
        <p:nvPicPr>
          <p:cNvPr id="4" name="Picture 3" descr="Screen Shot 2017-07-10 at 10.24.52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5950" y="1494561"/>
            <a:ext cx="5200650" cy="3185485"/>
          </a:xfrm>
          <a:prstGeom prst="rect">
            <a:avLst/>
          </a:prstGeom>
        </p:spPr>
      </p:pic>
      <p:pic>
        <p:nvPicPr>
          <p:cNvPr id="3" name="Content Placeholder 2">
            <a:extLst>
              <a:ext uri="{FF2B5EF4-FFF2-40B4-BE49-F238E27FC236}">
                <a16:creationId xmlns:a16="http://schemas.microsoft.com/office/drawing/2014/main" id="{EA740A0A-B062-AEFE-3E3A-EF89333F46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390" y="4604386"/>
            <a:ext cx="1881077" cy="452246"/>
          </a:xfrm>
          <a:prstGeom prst="rect">
            <a:avLst/>
          </a:prstGeom>
        </p:spPr>
      </p:pic>
    </p:spTree>
    <p:extLst>
      <p:ext uri="{BB962C8B-B14F-4D97-AF65-F5344CB8AC3E}">
        <p14:creationId xmlns:p14="http://schemas.microsoft.com/office/powerpoint/2010/main" val="1013091515"/>
      </p:ext>
    </p:extLst>
  </p:cSld>
  <p:clrMapOvr>
    <a:masterClrMapping/>
  </p:clrMapOvr>
  <mc:AlternateContent xmlns:mc="http://schemas.openxmlformats.org/markup-compatibility/2006">
    <mc:Choice xmlns:p14="http://schemas.microsoft.com/office/powerpoint/2010/main" Requires="p14">
      <p:transition spd="slow" p14:dur="2000" advTm="4836"/>
    </mc:Choice>
    <mc:Fallback>
      <p:transition spd="slow" advTm="4836"/>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dirty="0"/>
              <a:t>Epidemiology</a:t>
            </a:r>
          </a:p>
        </p:txBody>
      </p:sp>
      <p:sp>
        <p:nvSpPr>
          <p:cNvPr id="3" name="Content Placeholder 2"/>
          <p:cNvSpPr>
            <a:spLocks noGrp="1"/>
          </p:cNvSpPr>
          <p:nvPr>
            <p:ph idx="1"/>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altLang="ko-KR" dirty="0">
                <a:ea typeface="굴림" charset="-127"/>
              </a:rPr>
              <a:t>Despite better understanding of the disease process and improved surgical technique, 5-year survival rate remains 60-65 %.</a:t>
            </a:r>
          </a:p>
          <a:p>
            <a:endParaRPr lang="en-US" dirty="0"/>
          </a:p>
        </p:txBody>
      </p:sp>
      <p:pic>
        <p:nvPicPr>
          <p:cNvPr id="4" name="Picture 3" descr="Screen Shot 2018-07-02 at 6.32.42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7800" y="2857500"/>
            <a:ext cx="2381250" cy="1457325"/>
          </a:xfrm>
          <a:prstGeom prst="rect">
            <a:avLst/>
          </a:prstGeom>
        </p:spPr>
      </p:pic>
      <p:pic>
        <p:nvPicPr>
          <p:cNvPr id="5" name="Picture 4" descr="Screen Shot 2018-07-02 at 6.34.05 PM.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4450" y="2743201"/>
            <a:ext cx="3648075" cy="1762613"/>
          </a:xfrm>
          <a:prstGeom prst="rect">
            <a:avLst/>
          </a:prstGeom>
        </p:spPr>
      </p:pic>
      <p:pic>
        <p:nvPicPr>
          <p:cNvPr id="6" name="Content Placeholder 2">
            <a:extLst>
              <a:ext uri="{FF2B5EF4-FFF2-40B4-BE49-F238E27FC236}">
                <a16:creationId xmlns:a16="http://schemas.microsoft.com/office/drawing/2014/main" id="{8978E76B-22CB-9D9F-251F-CF76DD6D00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9390" y="4604386"/>
            <a:ext cx="1881077" cy="452246"/>
          </a:xfrm>
          <a:prstGeom prst="rect">
            <a:avLst/>
          </a:prstGeom>
        </p:spPr>
      </p:pic>
    </p:spTree>
    <p:extLst>
      <p:ext uri="{BB962C8B-B14F-4D97-AF65-F5344CB8AC3E}">
        <p14:creationId xmlns:p14="http://schemas.microsoft.com/office/powerpoint/2010/main" val="3295800017"/>
      </p:ext>
    </p:extLst>
  </p:cSld>
  <p:clrMapOvr>
    <a:masterClrMapping/>
  </p:clrMapOvr>
  <mc:AlternateContent xmlns:mc="http://schemas.openxmlformats.org/markup-compatibility/2006">
    <mc:Choice xmlns:p14="http://schemas.microsoft.com/office/powerpoint/2010/main" Requires="p14">
      <p:transition spd="slow" p14:dur="2000" advTm="38396"/>
    </mc:Choice>
    <mc:Fallback>
      <p:transition spd="slow" advTm="38396"/>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rrowheads="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eaLnBrk="1" hangingPunct="1">
              <a:defRPr/>
            </a:pPr>
            <a:r>
              <a:rPr lang="en-US" altLang="ko-KR">
                <a:ea typeface="굴림" charset="-127"/>
              </a:rPr>
              <a:t>Epidemiology</a:t>
            </a:r>
          </a:p>
        </p:txBody>
      </p:sp>
      <p:sp>
        <p:nvSpPr>
          <p:cNvPr id="29699" name="Rectangle 3"/>
          <p:cNvSpPr>
            <a:spLocks noGrp="1" noChangeArrowheads="1"/>
          </p:cNvSpPr>
          <p:nvPr>
            <p:ph type="body" idx="1"/>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eaLnBrk="1" hangingPunct="1">
              <a:lnSpc>
                <a:spcPct val="90000"/>
              </a:lnSpc>
            </a:pPr>
            <a:r>
              <a:rPr lang="en-US" altLang="ko-KR" dirty="0">
                <a:ea typeface="굴림" charset="-127"/>
              </a:rPr>
              <a:t>&gt;90 % of oral cancer – squamous cell carcinoma</a:t>
            </a:r>
          </a:p>
          <a:p>
            <a:pPr eaLnBrk="1" hangingPunct="1">
              <a:lnSpc>
                <a:spcPct val="90000"/>
              </a:lnSpc>
            </a:pPr>
            <a:endParaRPr lang="en-US" altLang="ko-KR" dirty="0">
              <a:ea typeface="굴림" charset="-127"/>
            </a:endParaRPr>
          </a:p>
          <a:p>
            <a:pPr eaLnBrk="1" hangingPunct="1">
              <a:lnSpc>
                <a:spcPct val="90000"/>
              </a:lnSpc>
            </a:pPr>
            <a:r>
              <a:rPr lang="en-US" altLang="ko-KR" dirty="0">
                <a:ea typeface="굴림" charset="-127"/>
              </a:rPr>
              <a:t>&lt;10 % of oral cancer - salivary gland carcinoma, sarcomas, mucosal melanomas, lymphoma, etc.</a:t>
            </a:r>
          </a:p>
          <a:p>
            <a:pPr eaLnBrk="1" hangingPunct="1">
              <a:lnSpc>
                <a:spcPct val="90000"/>
              </a:lnSpc>
            </a:pPr>
            <a:endParaRPr lang="en-US" altLang="ko-KR" dirty="0">
              <a:ea typeface="굴림" charset="-127"/>
            </a:endParaRPr>
          </a:p>
          <a:p>
            <a:pPr eaLnBrk="1" hangingPunct="1">
              <a:lnSpc>
                <a:spcPct val="90000"/>
              </a:lnSpc>
            </a:pPr>
            <a:r>
              <a:rPr lang="en-US" altLang="ko-KR" dirty="0">
                <a:ea typeface="굴림" charset="-127"/>
              </a:rPr>
              <a:t>Why is squamous cell carcinoma much more common?</a:t>
            </a:r>
          </a:p>
          <a:p>
            <a:pPr eaLnBrk="1" hangingPunct="1">
              <a:lnSpc>
                <a:spcPct val="90000"/>
              </a:lnSpc>
            </a:pPr>
            <a:endParaRPr lang="en-US" altLang="ko-KR" dirty="0">
              <a:ea typeface="굴림" charset="-127"/>
            </a:endParaRPr>
          </a:p>
          <a:p>
            <a:pPr eaLnBrk="1" hangingPunct="1">
              <a:lnSpc>
                <a:spcPct val="90000"/>
              </a:lnSpc>
            </a:pPr>
            <a:endParaRPr lang="en-US" altLang="ko-KR" dirty="0">
              <a:ea typeface="굴림" charset="-127"/>
            </a:endParaRPr>
          </a:p>
          <a:p>
            <a:pPr eaLnBrk="1" hangingPunct="1">
              <a:lnSpc>
                <a:spcPct val="90000"/>
              </a:lnSpc>
            </a:pPr>
            <a:endParaRPr lang="en-US" altLang="ko-KR" dirty="0">
              <a:ea typeface="굴림" charset="-127"/>
            </a:endParaRPr>
          </a:p>
        </p:txBody>
      </p:sp>
      <p:pic>
        <p:nvPicPr>
          <p:cNvPr id="2" name="Content Placeholder 2">
            <a:extLst>
              <a:ext uri="{FF2B5EF4-FFF2-40B4-BE49-F238E27FC236}">
                <a16:creationId xmlns:a16="http://schemas.microsoft.com/office/drawing/2014/main" id="{F4E58349-7CF8-1795-8572-D13D1A0C3C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390" y="4604386"/>
            <a:ext cx="1881077" cy="452246"/>
          </a:xfrm>
          <a:prstGeom prst="rect">
            <a:avLst/>
          </a:prstGeom>
        </p:spPr>
      </p:pic>
    </p:spTree>
    <p:extLst>
      <p:ext uri="{BB962C8B-B14F-4D97-AF65-F5344CB8AC3E}">
        <p14:creationId xmlns:p14="http://schemas.microsoft.com/office/powerpoint/2010/main" val="1900350554"/>
      </p:ext>
    </p:extLst>
  </p:cSld>
  <p:clrMapOvr>
    <a:masterClrMapping/>
  </p:clrMapOvr>
  <mc:AlternateContent xmlns:mc="http://schemas.openxmlformats.org/markup-compatibility/2006">
    <mc:Choice xmlns:p14="http://schemas.microsoft.com/office/powerpoint/2010/main" Requires="p14">
      <p:transition spd="slow" p14:dur="2000" advTm="14561"/>
    </mc:Choice>
    <mc:Fallback>
      <p:transition spd="slow" advTm="14561"/>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dirty="0"/>
          </a:p>
        </p:txBody>
      </p:sp>
      <p:sp>
        <p:nvSpPr>
          <p:cNvPr id="3" name="Content Placeholder 2"/>
          <p:cNvSpPr>
            <a:spLocks noGrp="1"/>
          </p:cNvSpPr>
          <p:nvPr>
            <p:ph idx="1"/>
          </p:nvPr>
        </p:nvSpPr>
        <p:spPr>
          <a:xfrm>
            <a:off x="628650" y="693577"/>
            <a:ext cx="6172200" cy="3159837"/>
          </a:xfrm>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dirty="0"/>
              <a:t>The mutagens in tobacco, alcohol have prolonged exposure to the superficial layers of the oral mucosa, creating an opportunity for genetic alterations</a:t>
            </a:r>
          </a:p>
          <a:p>
            <a:endParaRPr lang="en-US" dirty="0"/>
          </a:p>
        </p:txBody>
      </p:sp>
      <p:pic>
        <p:nvPicPr>
          <p:cNvPr id="4" name="Picture 3" descr="Screen Shot 2017-07-10 at 10.29.41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0108" y="1975685"/>
            <a:ext cx="2959384" cy="2474238"/>
          </a:xfrm>
          <a:prstGeom prst="rect">
            <a:avLst/>
          </a:prstGeom>
        </p:spPr>
      </p:pic>
      <p:pic>
        <p:nvPicPr>
          <p:cNvPr id="5" name="Content Placeholder 2">
            <a:extLst>
              <a:ext uri="{FF2B5EF4-FFF2-40B4-BE49-F238E27FC236}">
                <a16:creationId xmlns:a16="http://schemas.microsoft.com/office/drawing/2014/main" id="{9B98B3F0-38EE-7301-1126-97BF79DAD4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390" y="4604386"/>
            <a:ext cx="1881077" cy="452246"/>
          </a:xfrm>
          <a:prstGeom prst="rect">
            <a:avLst/>
          </a:prstGeom>
        </p:spPr>
      </p:pic>
    </p:spTree>
    <p:extLst>
      <p:ext uri="{BB962C8B-B14F-4D97-AF65-F5344CB8AC3E}">
        <p14:creationId xmlns:p14="http://schemas.microsoft.com/office/powerpoint/2010/main" val="3164603426"/>
      </p:ext>
    </p:extLst>
  </p:cSld>
  <p:clrMapOvr>
    <a:masterClrMapping/>
  </p:clrMapOvr>
  <mc:AlternateContent xmlns:mc="http://schemas.openxmlformats.org/markup-compatibility/2006">
    <mc:Choice xmlns:p14="http://schemas.microsoft.com/office/powerpoint/2010/main" Requires="p14">
      <p:transition spd="slow" p14:dur="2000" advTm="23343"/>
    </mc:Choice>
    <mc:Fallback>
      <p:transition spd="slow" advTm="23343"/>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478109" y="606344"/>
            <a:ext cx="7886700" cy="994172"/>
          </a:xfrm>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eaLnBrk="1" hangingPunct="1">
              <a:defRPr/>
            </a:pPr>
            <a:r>
              <a:rPr lang="en-US" altLang="ko-KR" dirty="0">
                <a:ea typeface="굴림" charset="-127"/>
              </a:rPr>
              <a:t>Early Detection!</a:t>
            </a:r>
          </a:p>
        </p:txBody>
      </p:sp>
      <p:sp>
        <p:nvSpPr>
          <p:cNvPr id="16386" name="Rectangle 3"/>
          <p:cNvSpPr>
            <a:spLocks noGrp="1" noChangeArrowheads="1"/>
          </p:cNvSpPr>
          <p:nvPr>
            <p:ph idx="1"/>
          </p:nvPr>
        </p:nvSpPr>
        <p:spPr>
          <a:xfrm>
            <a:off x="478109" y="1377320"/>
            <a:ext cx="6172200" cy="3159837"/>
          </a:xfrm>
        </p:spPr>
        <p:txBody>
          <a:bodyPr>
            <a:normAutofit lnSpcReduction="10000"/>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eaLnBrk="1" hangingPunct="1">
              <a:lnSpc>
                <a:spcPct val="80000"/>
              </a:lnSpc>
              <a:defRPr/>
            </a:pPr>
            <a:r>
              <a:rPr lang="en-US" altLang="ko-KR" sz="1950" b="1" dirty="0">
                <a:ea typeface="굴림" charset="-127"/>
              </a:rPr>
              <a:t>Early detection improves prognosis significantly!</a:t>
            </a:r>
          </a:p>
          <a:p>
            <a:pPr marL="0" indent="0">
              <a:lnSpc>
                <a:spcPct val="150000"/>
              </a:lnSpc>
              <a:buNone/>
              <a:defRPr/>
            </a:pPr>
            <a:r>
              <a:rPr lang="en-US" altLang="ko-KR" sz="1950" dirty="0">
                <a:ea typeface="굴림" charset="-127"/>
              </a:rPr>
              <a:t>- Significant differences in 5-year survival rates are documented between early and late stage disease.</a:t>
            </a:r>
          </a:p>
          <a:p>
            <a:pPr marL="0" indent="0">
              <a:lnSpc>
                <a:spcPct val="150000"/>
              </a:lnSpc>
              <a:buNone/>
              <a:defRPr/>
            </a:pPr>
            <a:r>
              <a:rPr lang="en-US" altLang="ko-KR" sz="1950" dirty="0">
                <a:ea typeface="굴림" charset="-127"/>
              </a:rPr>
              <a:t>- Literature reports advanced disease (Stage III,IV) in the majority (65%) of patients at the time of presentation.</a:t>
            </a:r>
          </a:p>
          <a:p>
            <a:pPr marL="0" indent="0">
              <a:lnSpc>
                <a:spcPct val="150000"/>
              </a:lnSpc>
              <a:buNone/>
              <a:defRPr/>
            </a:pPr>
            <a:r>
              <a:rPr lang="en-US" altLang="ko-KR" sz="1950" b="1" dirty="0">
                <a:solidFill>
                  <a:srgbClr val="FF0000"/>
                </a:solidFill>
                <a:ea typeface="굴림" charset="-127"/>
              </a:rPr>
              <a:t>- - The oral cavity is a readily examinable area.</a:t>
            </a:r>
          </a:p>
          <a:p>
            <a:pPr eaLnBrk="1" hangingPunct="1">
              <a:lnSpc>
                <a:spcPct val="80000"/>
              </a:lnSpc>
              <a:defRPr/>
            </a:pPr>
            <a:endParaRPr lang="en-US" altLang="ko-KR" b="1" dirty="0">
              <a:ea typeface="굴림" charset="-127"/>
            </a:endParaRPr>
          </a:p>
          <a:p>
            <a:pPr eaLnBrk="1" hangingPunct="1">
              <a:lnSpc>
                <a:spcPct val="80000"/>
              </a:lnSpc>
              <a:defRPr/>
            </a:pPr>
            <a:endParaRPr lang="en-US" altLang="ko-KR" sz="1800" dirty="0">
              <a:ea typeface="굴림" charset="-127"/>
            </a:endParaRPr>
          </a:p>
          <a:p>
            <a:pPr eaLnBrk="1" hangingPunct="1">
              <a:lnSpc>
                <a:spcPct val="80000"/>
              </a:lnSpc>
              <a:defRPr/>
            </a:pPr>
            <a:endParaRPr lang="en-US" altLang="ko-KR" sz="1800" dirty="0">
              <a:ea typeface="굴림" charset="-127"/>
            </a:endParaRPr>
          </a:p>
          <a:p>
            <a:pPr eaLnBrk="1" hangingPunct="1">
              <a:lnSpc>
                <a:spcPct val="80000"/>
              </a:lnSpc>
              <a:buFontTx/>
              <a:buNone/>
              <a:defRPr/>
            </a:pPr>
            <a:endParaRPr lang="en-US" altLang="ko-KR" sz="1800" dirty="0">
              <a:ea typeface="굴림" charset="-127"/>
            </a:endParaRPr>
          </a:p>
        </p:txBody>
      </p:sp>
      <p:pic>
        <p:nvPicPr>
          <p:cNvPr id="2" name="Picture 1" descr="Screen Shot 2017-07-10 at 10.31.59 PM.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8215" y="1262623"/>
            <a:ext cx="2632406" cy="1994928"/>
          </a:xfrm>
          <a:prstGeom prst="rect">
            <a:avLst/>
          </a:prstGeom>
        </p:spPr>
      </p:pic>
      <p:pic>
        <p:nvPicPr>
          <p:cNvPr id="3" name="Content Placeholder 2">
            <a:extLst>
              <a:ext uri="{FF2B5EF4-FFF2-40B4-BE49-F238E27FC236}">
                <a16:creationId xmlns:a16="http://schemas.microsoft.com/office/drawing/2014/main" id="{6979639E-C9F0-B9E0-E38C-CDF397B738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390" y="4604386"/>
            <a:ext cx="1881077" cy="452246"/>
          </a:xfrm>
          <a:prstGeom prst="rect">
            <a:avLst/>
          </a:prstGeom>
        </p:spPr>
      </p:pic>
    </p:spTree>
    <p:extLst>
      <p:ext uri="{BB962C8B-B14F-4D97-AF65-F5344CB8AC3E}">
        <p14:creationId xmlns:p14="http://schemas.microsoft.com/office/powerpoint/2010/main" val="2949992388"/>
      </p:ext>
    </p:extLst>
  </p:cSld>
  <p:clrMapOvr>
    <a:masterClrMapping/>
  </p:clrMapOvr>
  <mc:AlternateContent xmlns:mc="http://schemas.openxmlformats.org/markup-compatibility/2006">
    <mc:Choice xmlns:p14="http://schemas.microsoft.com/office/powerpoint/2010/main" Requires="p14">
      <p:transition spd="slow" p14:dur="2000" advTm="73103"/>
    </mc:Choice>
    <mc:Fallback>
      <p:transition spd="slow" advTm="73103"/>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B519C-C02D-7CCA-578A-50D0A2FCCA6B}"/>
              </a:ext>
            </a:extLst>
          </p:cNvPr>
          <p:cNvSpPr>
            <a:spLocks noGrp="1"/>
          </p:cNvSpPr>
          <p:nvPr>
            <p:ph type="title"/>
          </p:nvPr>
        </p:nvSpPr>
        <p:spPr>
          <a:xfrm>
            <a:off x="3240166" y="734350"/>
            <a:ext cx="5903834" cy="1002428"/>
          </a:xfrm>
        </p:spPr>
        <p:txBody>
          <a:bodyPr>
            <a:normAutofit fontScale="90000"/>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r>
              <a:rPr lang="en-US" dirty="0"/>
              <a:t>Oral Premalignant Lesions</a:t>
            </a:r>
          </a:p>
        </p:txBody>
      </p:sp>
      <p:sp>
        <p:nvSpPr>
          <p:cNvPr id="3" name="Text Placeholder 2">
            <a:extLst>
              <a:ext uri="{FF2B5EF4-FFF2-40B4-BE49-F238E27FC236}">
                <a16:creationId xmlns:a16="http://schemas.microsoft.com/office/drawing/2014/main" id="{DA4610C0-9EB2-E6B6-45C9-E792F0B9E5F9}"/>
              </a:ext>
            </a:extLst>
          </p:cNvPr>
          <p:cNvSpPr>
            <a:spLocks noGrp="1"/>
          </p:cNvSpPr>
          <p:nvPr>
            <p:ph type="body" idx="1"/>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a:p>
        </p:txBody>
      </p:sp>
      <p:pic>
        <p:nvPicPr>
          <p:cNvPr id="4" name="Google Shape;173;p39">
            <a:extLst>
              <a:ext uri="{FF2B5EF4-FFF2-40B4-BE49-F238E27FC236}">
                <a16:creationId xmlns:a16="http://schemas.microsoft.com/office/drawing/2014/main" id="{D06FA9BE-261D-2380-C262-BA7A6EB65FF7}"/>
              </a:ext>
            </a:extLst>
          </p:cNvPr>
          <p:cNvPicPr preferRelativeResize="0"/>
          <p:nvPr/>
        </p:nvPicPr>
        <p:blipFill rotWithShape="1">
          <a:blip r:embed="rId2">
            <a:alphaModFix/>
          </a:blip>
          <a:srcRect l="13125" t="15923" r="8276"/>
          <a:stretch/>
        </p:blipFill>
        <p:spPr>
          <a:xfrm>
            <a:off x="447243" y="840973"/>
            <a:ext cx="2178431" cy="1459444"/>
          </a:xfrm>
          <a:prstGeom prst="rect">
            <a:avLst/>
          </a:prstGeom>
          <a:noFill/>
          <a:ln>
            <a:noFill/>
          </a:ln>
        </p:spPr>
      </p:pic>
      <p:pic>
        <p:nvPicPr>
          <p:cNvPr id="5" name="Google Shape;174;p39">
            <a:extLst>
              <a:ext uri="{FF2B5EF4-FFF2-40B4-BE49-F238E27FC236}">
                <a16:creationId xmlns:a16="http://schemas.microsoft.com/office/drawing/2014/main" id="{3538FC82-E223-750D-CBB6-CB9BECC99D3E}"/>
              </a:ext>
            </a:extLst>
          </p:cNvPr>
          <p:cNvPicPr preferRelativeResize="0"/>
          <p:nvPr/>
        </p:nvPicPr>
        <p:blipFill rotWithShape="1">
          <a:blip r:embed="rId3">
            <a:alphaModFix/>
          </a:blip>
          <a:srcRect l="28781" t="5837" r="14749" b="25884"/>
          <a:stretch/>
        </p:blipFill>
        <p:spPr>
          <a:xfrm rot="16200000">
            <a:off x="3478022" y="1607459"/>
            <a:ext cx="2178431" cy="2633944"/>
          </a:xfrm>
          <a:prstGeom prst="rect">
            <a:avLst/>
          </a:prstGeom>
          <a:noFill/>
          <a:ln>
            <a:noFill/>
          </a:ln>
        </p:spPr>
      </p:pic>
      <p:pic>
        <p:nvPicPr>
          <p:cNvPr id="6" name="Google Shape;187;p41">
            <a:extLst>
              <a:ext uri="{FF2B5EF4-FFF2-40B4-BE49-F238E27FC236}">
                <a16:creationId xmlns:a16="http://schemas.microsoft.com/office/drawing/2014/main" id="{92E45344-43B1-5CED-5AC0-A541763461DE}"/>
              </a:ext>
            </a:extLst>
          </p:cNvPr>
          <p:cNvPicPr preferRelativeResize="0"/>
          <p:nvPr/>
        </p:nvPicPr>
        <p:blipFill rotWithShape="1">
          <a:blip r:embed="rId4">
            <a:alphaModFix/>
          </a:blip>
          <a:srcRect l="3934" t="-8238" r="22254" b="46802"/>
          <a:stretch/>
        </p:blipFill>
        <p:spPr>
          <a:xfrm>
            <a:off x="6463146" y="1712502"/>
            <a:ext cx="2451779" cy="1945098"/>
          </a:xfrm>
          <a:prstGeom prst="rect">
            <a:avLst/>
          </a:prstGeom>
          <a:noFill/>
          <a:ln>
            <a:noFill/>
          </a:ln>
        </p:spPr>
      </p:pic>
      <p:pic>
        <p:nvPicPr>
          <p:cNvPr id="7" name="Google Shape;214;p45">
            <a:extLst>
              <a:ext uri="{FF2B5EF4-FFF2-40B4-BE49-F238E27FC236}">
                <a16:creationId xmlns:a16="http://schemas.microsoft.com/office/drawing/2014/main" id="{D372052B-F231-6447-CC7A-A35B09F53973}"/>
              </a:ext>
            </a:extLst>
          </p:cNvPr>
          <p:cNvPicPr preferRelativeResize="0"/>
          <p:nvPr/>
        </p:nvPicPr>
        <p:blipFill>
          <a:blip r:embed="rId5">
            <a:alphaModFix/>
          </a:blip>
          <a:stretch>
            <a:fillRect/>
          </a:stretch>
        </p:blipFill>
        <p:spPr>
          <a:xfrm>
            <a:off x="534780" y="2969560"/>
            <a:ext cx="1955812" cy="1376081"/>
          </a:xfrm>
          <a:prstGeom prst="rect">
            <a:avLst/>
          </a:prstGeom>
          <a:noFill/>
          <a:ln>
            <a:noFill/>
          </a:ln>
        </p:spPr>
      </p:pic>
      <p:pic>
        <p:nvPicPr>
          <p:cNvPr id="8" name="Content Placeholder 2">
            <a:extLst>
              <a:ext uri="{FF2B5EF4-FFF2-40B4-BE49-F238E27FC236}">
                <a16:creationId xmlns:a16="http://schemas.microsoft.com/office/drawing/2014/main" id="{221C849B-B6B1-6896-DD71-DFBE04E8170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9390" y="4604386"/>
            <a:ext cx="1881077" cy="452246"/>
          </a:xfrm>
          <a:prstGeom prst="rect">
            <a:avLst/>
          </a:prstGeom>
        </p:spPr>
      </p:pic>
    </p:spTree>
    <p:extLst>
      <p:ext uri="{BB962C8B-B14F-4D97-AF65-F5344CB8AC3E}">
        <p14:creationId xmlns:p14="http://schemas.microsoft.com/office/powerpoint/2010/main" val="3765772410"/>
      </p:ext>
    </p:extLst>
  </p:cSld>
  <p:clrMapOvr>
    <a:masterClrMapping/>
  </p:clrMapOvr>
  <mc:AlternateContent xmlns:mc="http://schemas.openxmlformats.org/markup-compatibility/2006">
    <mc:Choice xmlns:p14="http://schemas.microsoft.com/office/powerpoint/2010/main" Requires="p14">
      <p:transition spd="slow" p14:dur="2000" advTm="48288"/>
    </mc:Choice>
    <mc:Fallback>
      <p:transition spd="slow" advTm="48288"/>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03B9D-049B-C915-E906-80678227FDFA}"/>
              </a:ext>
            </a:extLst>
          </p:cNvPr>
          <p:cNvSpPr>
            <a:spLocks noGrp="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dirty="0"/>
              <a:t>Screening</a:t>
            </a:r>
          </a:p>
        </p:txBody>
      </p:sp>
      <p:sp>
        <p:nvSpPr>
          <p:cNvPr id="6" name="Content Placeholder 5">
            <a:extLst>
              <a:ext uri="{FF2B5EF4-FFF2-40B4-BE49-F238E27FC236}">
                <a16:creationId xmlns:a16="http://schemas.microsoft.com/office/drawing/2014/main" id="{DDF8206C-662C-5277-DE9D-285D156ED70E}"/>
              </a:ext>
            </a:extLst>
          </p:cNvPr>
          <p:cNvSpPr>
            <a:spLocks noGrp="1"/>
          </p:cNvSpPr>
          <p:nvPr>
            <p:ph idx="1"/>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a:spcBef>
                <a:spcPts val="375"/>
              </a:spcBef>
              <a:spcAft>
                <a:spcPts val="375"/>
              </a:spcAft>
            </a:pPr>
            <a:endParaRPr lang="en-US" sz="3000" dirty="0">
              <a:solidFill>
                <a:srgbClr val="000000"/>
              </a:solidFill>
              <a:effectLst/>
              <a:latin typeface="Times New Roman" panose="02020603050405020304" pitchFamily="18" charset="0"/>
            </a:endParaRPr>
          </a:p>
        </p:txBody>
      </p:sp>
      <p:pic>
        <p:nvPicPr>
          <p:cNvPr id="3" name="Content Placeholder 2">
            <a:extLst>
              <a:ext uri="{FF2B5EF4-FFF2-40B4-BE49-F238E27FC236}">
                <a16:creationId xmlns:a16="http://schemas.microsoft.com/office/drawing/2014/main" id="{AD9EF264-8526-C667-BBC1-BE70BD6119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9390" y="4604386"/>
            <a:ext cx="1881077" cy="452246"/>
          </a:xfrm>
          <a:prstGeom prst="rect">
            <a:avLst/>
          </a:prstGeom>
        </p:spPr>
      </p:pic>
    </p:spTree>
    <p:extLst>
      <p:ext uri="{BB962C8B-B14F-4D97-AF65-F5344CB8AC3E}">
        <p14:creationId xmlns:p14="http://schemas.microsoft.com/office/powerpoint/2010/main" val="2961889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5883B-3251-CA99-EB68-DD9AF28B73F1}"/>
              </a:ext>
            </a:extLst>
          </p:cNvPr>
          <p:cNvSpPr>
            <a:spLocks noGrp="1"/>
          </p:cNvSpPr>
          <p:nvPr>
            <p:ph type="title"/>
          </p:nvPr>
        </p:nvSpPr>
        <p:spPr>
          <a:xfrm>
            <a:off x="628650" y="520183"/>
            <a:ext cx="7886700" cy="994172"/>
          </a:xfrm>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dirty="0"/>
              <a:t>Clinical Gap</a:t>
            </a:r>
          </a:p>
        </p:txBody>
      </p:sp>
      <p:sp>
        <p:nvSpPr>
          <p:cNvPr id="3" name="Content Placeholder 2">
            <a:extLst>
              <a:ext uri="{FF2B5EF4-FFF2-40B4-BE49-F238E27FC236}">
                <a16:creationId xmlns:a16="http://schemas.microsoft.com/office/drawing/2014/main" id="{1E22950C-335F-0A8E-C411-B73F5B155583}"/>
              </a:ext>
            </a:extLst>
          </p:cNvPr>
          <p:cNvSpPr>
            <a:spLocks noGrp="1"/>
          </p:cNvSpPr>
          <p:nvPr>
            <p:ph idx="1"/>
          </p:nvPr>
        </p:nvSpPr>
        <p:spPr>
          <a:xfrm>
            <a:off x="628650" y="1315865"/>
            <a:ext cx="6120899" cy="2680832"/>
          </a:xfrm>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dirty="0"/>
              <a:t>Oral Cancer often occurs from transformation of precursor lesions as in colon cancer</a:t>
            </a:r>
          </a:p>
          <a:p>
            <a:r>
              <a:rPr lang="en-US" b="1" dirty="0"/>
              <a:t>Predicting oral lesion fate remains a clinical challenge</a:t>
            </a:r>
          </a:p>
        </p:txBody>
      </p:sp>
      <p:pic>
        <p:nvPicPr>
          <p:cNvPr id="4" name="Picture 3" descr="A diagram of a mouth showing the tongue and the text&#10;&#10;AI-generated content may be incorrect.">
            <a:extLst>
              <a:ext uri="{FF2B5EF4-FFF2-40B4-BE49-F238E27FC236}">
                <a16:creationId xmlns:a16="http://schemas.microsoft.com/office/drawing/2014/main" id="{4F0BD90F-EB47-A8DC-3E88-34D9845DE2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5662" y="1257802"/>
            <a:ext cx="2125047" cy="2847353"/>
          </a:xfrm>
          <a:prstGeom prst="rect">
            <a:avLst/>
          </a:prstGeom>
        </p:spPr>
      </p:pic>
      <p:pic>
        <p:nvPicPr>
          <p:cNvPr id="5" name="Content Placeholder 2">
            <a:extLst>
              <a:ext uri="{FF2B5EF4-FFF2-40B4-BE49-F238E27FC236}">
                <a16:creationId xmlns:a16="http://schemas.microsoft.com/office/drawing/2014/main" id="{81E2B8B5-B986-B9E6-9D6A-DB2F5B3F22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390" y="4604386"/>
            <a:ext cx="1881077" cy="452246"/>
          </a:xfrm>
          <a:prstGeom prst="rect">
            <a:avLst/>
          </a:prstGeom>
        </p:spPr>
      </p:pic>
    </p:spTree>
    <p:extLst>
      <p:ext uri="{BB962C8B-B14F-4D97-AF65-F5344CB8AC3E}">
        <p14:creationId xmlns:p14="http://schemas.microsoft.com/office/powerpoint/2010/main" val="21588663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1CCE2-8B88-7AA3-5E8D-11F59BD8AE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10EF26-DBBF-5F9C-5FDE-CD8F24F67460}"/>
              </a:ext>
            </a:extLst>
          </p:cNvPr>
          <p:cNvSpPr>
            <a:spLocks noGrp="1"/>
          </p:cNvSpPr>
          <p:nvPr>
            <p:ph type="title"/>
          </p:nvPr>
        </p:nvSpPr>
        <p:spPr>
          <a:xfrm>
            <a:off x="321469" y="875793"/>
            <a:ext cx="8193881" cy="553008"/>
          </a:xfrm>
        </p:spPr>
        <p:txBody>
          <a:bodyP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700" dirty="0"/>
              <a:t>No standardized oral cancer screening test exists as in other cancers</a:t>
            </a:r>
            <a:br>
              <a:rPr lang="en-US" sz="2700" dirty="0"/>
            </a:br>
            <a:r>
              <a:rPr lang="en-US" sz="2700" dirty="0"/>
              <a:t>-&gt;despite </a:t>
            </a:r>
            <a:r>
              <a:rPr lang="en-US" sz="2700" dirty="0">
                <a:solidFill>
                  <a:srgbClr val="FF0000"/>
                </a:solidFill>
              </a:rPr>
              <a:t>direct visibility and ease of biopsy</a:t>
            </a:r>
          </a:p>
        </p:txBody>
      </p:sp>
      <p:sp>
        <p:nvSpPr>
          <p:cNvPr id="3" name="Content Placeholder 2">
            <a:extLst>
              <a:ext uri="{FF2B5EF4-FFF2-40B4-BE49-F238E27FC236}">
                <a16:creationId xmlns:a16="http://schemas.microsoft.com/office/drawing/2014/main" id="{7036773C-BBBD-76CA-4CEF-0503E6C34FDA}"/>
              </a:ext>
            </a:extLst>
          </p:cNvPr>
          <p:cNvSpPr>
            <a:spLocks noGrp="1"/>
          </p:cNvSpPr>
          <p:nvPr>
            <p:ph idx="1"/>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dirty="0"/>
          </a:p>
        </p:txBody>
      </p:sp>
      <p:pic>
        <p:nvPicPr>
          <p:cNvPr id="3074" name="Picture 2" descr="What kind of cancer screening test do we need to undergo? - Life Cancer Center">
            <a:extLst>
              <a:ext uri="{FF2B5EF4-FFF2-40B4-BE49-F238E27FC236}">
                <a16:creationId xmlns:a16="http://schemas.microsoft.com/office/drawing/2014/main" id="{148494C7-EE42-33D8-DF76-DB2CE6B532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29102" y="1749076"/>
            <a:ext cx="3307556" cy="3307556"/>
          </a:xfrm>
          <a:prstGeom prst="rect">
            <a:avLst/>
          </a:prstGeom>
          <a:noFill/>
          <a:extLst>
            <a:ext uri="{909E8E84-426E-40DD-AFC4-6F175D3DCCD1}">
              <a14:hiddenFill xmlns:a14="http://schemas.microsoft.com/office/drawing/2010/main">
                <a:solidFill>
                  <a:srgbClr val="FFFFFF"/>
                </a:solidFill>
              </a14:hiddenFill>
            </a:ext>
          </a:extLst>
        </p:spPr>
      </p:pic>
      <p:pic>
        <p:nvPicPr>
          <p:cNvPr id="4" name="Content Placeholder 2">
            <a:extLst>
              <a:ext uri="{FF2B5EF4-FFF2-40B4-BE49-F238E27FC236}">
                <a16:creationId xmlns:a16="http://schemas.microsoft.com/office/drawing/2014/main" id="{5A929FAB-1AFA-F3A2-A50E-9C790E9D7D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390" y="4604386"/>
            <a:ext cx="1881077" cy="452246"/>
          </a:xfrm>
          <a:prstGeom prst="rect">
            <a:avLst/>
          </a:prstGeom>
        </p:spPr>
      </p:pic>
      <p:pic>
        <p:nvPicPr>
          <p:cNvPr id="3076" name="Picture 4" descr="Stool DNA Test Eligibility for CRC Screening | HCP Guide">
            <a:extLst>
              <a:ext uri="{FF2B5EF4-FFF2-40B4-BE49-F238E27FC236}">
                <a16:creationId xmlns:a16="http://schemas.microsoft.com/office/drawing/2014/main" id="{C88E1ACE-18BA-B52C-143F-D0014B69BF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4690" y="2113756"/>
            <a:ext cx="1495777" cy="109021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Mammograms critical to breast cancer prevention and survival">
            <a:extLst>
              <a:ext uri="{FF2B5EF4-FFF2-40B4-BE49-F238E27FC236}">
                <a16:creationId xmlns:a16="http://schemas.microsoft.com/office/drawing/2014/main" id="{C8903B6C-588C-BF83-486E-03CC69754F9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3491" y="3294014"/>
            <a:ext cx="2077631" cy="1165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4691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7AC391-3AB0-4843-A945-801ADEE058BC}"/>
              </a:ext>
            </a:extLst>
          </p:cNvPr>
          <p:cNvSpPr>
            <a:spLocks noGrp="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3300" dirty="0">
                <a:solidFill>
                  <a:srgbClr val="333333"/>
                </a:solidFill>
                <a:effectLst/>
                <a:latin typeface="Arial" panose="020B0604020202020204" pitchFamily="34" charset="0"/>
              </a:rPr>
              <a:t>Anatomy</a:t>
            </a:r>
            <a:br>
              <a:rPr lang="en-US" sz="3300" dirty="0">
                <a:solidFill>
                  <a:srgbClr val="333333"/>
                </a:solidFill>
                <a:effectLst/>
                <a:latin typeface="Arial" panose="020B0604020202020204" pitchFamily="34" charset="0"/>
              </a:rPr>
            </a:br>
            <a:endParaRPr lang="en-US" dirty="0"/>
          </a:p>
        </p:txBody>
      </p:sp>
      <p:pic>
        <p:nvPicPr>
          <p:cNvPr id="6" name="Content Placeholder 2">
            <a:extLst>
              <a:ext uri="{FF2B5EF4-FFF2-40B4-BE49-F238E27FC236}">
                <a16:creationId xmlns:a16="http://schemas.microsoft.com/office/drawing/2014/main" id="{722DF785-A230-BC4B-942B-6D257F7CCD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9390" y="4604386"/>
            <a:ext cx="1881077" cy="452246"/>
          </a:xfrm>
          <a:prstGeom prst="rect">
            <a:avLst/>
          </a:prstGeom>
        </p:spPr>
      </p:pic>
      <p:sp>
        <p:nvSpPr>
          <p:cNvPr id="3" name="Content Placeholder 2">
            <a:extLst>
              <a:ext uri="{FF2B5EF4-FFF2-40B4-BE49-F238E27FC236}">
                <a16:creationId xmlns:a16="http://schemas.microsoft.com/office/drawing/2014/main" id="{3F6AE039-E50E-4874-3169-8AC02A20B60F}"/>
              </a:ext>
            </a:extLst>
          </p:cNvPr>
          <p:cNvSpPr>
            <a:spLocks noGrp="1"/>
          </p:cNvSpPr>
          <p:nvPr>
            <p:ph idx="1"/>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dirty="0"/>
          </a:p>
        </p:txBody>
      </p:sp>
      <p:pic>
        <p:nvPicPr>
          <p:cNvPr id="5" name="screenshot.png" descr="screenshot.png">
            <a:extLst>
              <a:ext uri="{FF2B5EF4-FFF2-40B4-BE49-F238E27FC236}">
                <a16:creationId xmlns:a16="http://schemas.microsoft.com/office/drawing/2014/main" id="{6C81B0DA-FF16-98BF-BD71-542F933AB9AC}"/>
              </a:ext>
            </a:extLst>
          </p:cNvPr>
          <p:cNvPicPr>
            <a:picLocks noChangeAspect="1"/>
          </p:cNvPicPr>
          <p:nvPr/>
        </p:nvPicPr>
        <p:blipFill>
          <a:blip r:embed="rId3"/>
          <a:srcRect l="11320" t="1760" r="12307" b="3554"/>
          <a:stretch>
            <a:fillRect/>
          </a:stretch>
        </p:blipFill>
        <p:spPr>
          <a:xfrm>
            <a:off x="2576850" y="377428"/>
            <a:ext cx="4506523" cy="4679204"/>
          </a:xfrm>
          <a:prstGeom prst="rect">
            <a:avLst/>
          </a:prstGeom>
          <a:noFill/>
          <a:ln w="12700">
            <a:miter lim="400000"/>
          </a:ln>
        </p:spPr>
      </p:pic>
    </p:spTree>
    <p:extLst>
      <p:ext uri="{BB962C8B-B14F-4D97-AF65-F5344CB8AC3E}">
        <p14:creationId xmlns:p14="http://schemas.microsoft.com/office/powerpoint/2010/main" val="33545560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dirty="0"/>
          </a:p>
        </p:txBody>
      </p:sp>
      <p:sp>
        <p:nvSpPr>
          <p:cNvPr id="5" name="Text Placeholder 4"/>
          <p:cNvSpPr>
            <a:spLocks noGrp="1"/>
          </p:cNvSpPr>
          <p:nvPr>
            <p:ph type="body" idx="1"/>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dirty="0"/>
              <a:t>Oropharynx</a:t>
            </a:r>
          </a:p>
        </p:txBody>
      </p:sp>
      <p:sp>
        <p:nvSpPr>
          <p:cNvPr id="3" name="Content Placeholder 2"/>
          <p:cNvSpPr>
            <a:spLocks noGrp="1"/>
          </p:cNvSpPr>
          <p:nvPr>
            <p:ph sz="half" idx="2"/>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1800" dirty="0"/>
              <a:t>Soft palate, tonsillar fossa and pillars, posterior pharyngeal wall, and base of tongue</a:t>
            </a:r>
          </a:p>
        </p:txBody>
      </p:sp>
      <p:sp>
        <p:nvSpPr>
          <p:cNvPr id="6" name="Text Placeholder 5"/>
          <p:cNvSpPr>
            <a:spLocks noGrp="1"/>
          </p:cNvSpPr>
          <p:nvPr>
            <p:ph type="body" sz="quarter" idx="3"/>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a:p>
        </p:txBody>
      </p:sp>
      <p:sp>
        <p:nvSpPr>
          <p:cNvPr id="7" name="Content Placeholder 6"/>
          <p:cNvSpPr>
            <a:spLocks noGrp="1"/>
          </p:cNvSpPr>
          <p:nvPr>
            <p:ph sz="quarter" idx="4"/>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a:p>
        </p:txBody>
      </p:sp>
      <p:pic>
        <p:nvPicPr>
          <p:cNvPr id="4" name="Picture 3"/>
          <p:cNvPicPr>
            <a:picLocks noChangeAspect="1"/>
          </p:cNvPicPr>
          <p:nvPr/>
        </p:nvPicPr>
        <p:blipFill>
          <a:blip r:embed="rId3"/>
          <a:stretch>
            <a:fillRect/>
          </a:stretch>
        </p:blipFill>
        <p:spPr>
          <a:xfrm>
            <a:off x="4572000" y="971550"/>
            <a:ext cx="3143250" cy="4055577"/>
          </a:xfrm>
          <a:prstGeom prst="rect">
            <a:avLst/>
          </a:prstGeom>
        </p:spPr>
      </p:pic>
      <p:pic>
        <p:nvPicPr>
          <p:cNvPr id="8" name="Content Placeholder 2">
            <a:extLst>
              <a:ext uri="{FF2B5EF4-FFF2-40B4-BE49-F238E27FC236}">
                <a16:creationId xmlns:a16="http://schemas.microsoft.com/office/drawing/2014/main" id="{91492281-7626-8205-CDBA-FFA53C9475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390" y="4604386"/>
            <a:ext cx="1881077" cy="452246"/>
          </a:xfrm>
          <a:prstGeom prst="rect">
            <a:avLst/>
          </a:prstGeom>
        </p:spPr>
      </p:pic>
    </p:spTree>
    <p:extLst>
      <p:ext uri="{BB962C8B-B14F-4D97-AF65-F5344CB8AC3E}">
        <p14:creationId xmlns:p14="http://schemas.microsoft.com/office/powerpoint/2010/main" val="2868738938"/>
      </p:ext>
    </p:extLst>
  </p:cSld>
  <p:clrMapOvr>
    <a:masterClrMapping/>
  </p:clrMapOvr>
  <mc:AlternateContent xmlns:mc="http://schemas.openxmlformats.org/markup-compatibility/2006">
    <mc:Choice xmlns:p14="http://schemas.microsoft.com/office/powerpoint/2010/main" Requires="p14">
      <p:transition spd="slow" p14:dur="2000" advTm="13853"/>
    </mc:Choice>
    <mc:Fallback>
      <p:transition spd="slow" advTm="13853"/>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2C749-FD79-37E2-1C77-B881607F2D9B}"/>
              </a:ext>
            </a:extLst>
          </p:cNvPr>
          <p:cNvSpPr>
            <a:spLocks noGrp="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dirty="0"/>
              <a:t>Oral Cancer</a:t>
            </a:r>
          </a:p>
        </p:txBody>
      </p:sp>
      <p:sp>
        <p:nvSpPr>
          <p:cNvPr id="3" name="Text Placeholder 2">
            <a:extLst>
              <a:ext uri="{FF2B5EF4-FFF2-40B4-BE49-F238E27FC236}">
                <a16:creationId xmlns:a16="http://schemas.microsoft.com/office/drawing/2014/main" id="{D18235D8-8A04-4C85-0E6F-6CD1E1050980}"/>
              </a:ext>
            </a:extLst>
          </p:cNvPr>
          <p:cNvSpPr>
            <a:spLocks noGrp="1"/>
          </p:cNvSpPr>
          <p:nvPr>
            <p:ph type="body" idx="1"/>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a:p>
        </p:txBody>
      </p:sp>
      <p:pic>
        <p:nvPicPr>
          <p:cNvPr id="4" name="Content Placeholder 2">
            <a:extLst>
              <a:ext uri="{FF2B5EF4-FFF2-40B4-BE49-F238E27FC236}">
                <a16:creationId xmlns:a16="http://schemas.microsoft.com/office/drawing/2014/main" id="{60DC086B-C353-F9D1-A4E9-82BAC3236C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9390" y="4604386"/>
            <a:ext cx="1881077" cy="452246"/>
          </a:xfrm>
          <a:prstGeom prst="rect">
            <a:avLst/>
          </a:prstGeom>
        </p:spPr>
      </p:pic>
    </p:spTree>
    <p:extLst>
      <p:ext uri="{BB962C8B-B14F-4D97-AF65-F5344CB8AC3E}">
        <p14:creationId xmlns:p14="http://schemas.microsoft.com/office/powerpoint/2010/main" val="27087651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person, indoor, food, person&#10;&#10;Description automatically generated">
            <a:extLst>
              <a:ext uri="{FF2B5EF4-FFF2-40B4-BE49-F238E27FC236}">
                <a16:creationId xmlns:a16="http://schemas.microsoft.com/office/drawing/2014/main" id="{F7E4D678-DF2C-41DF-9240-CDE728FCA515}"/>
              </a:ext>
            </a:extLst>
          </p:cNvPr>
          <p:cNvPicPr>
            <a:picLocks noChangeAspect="1"/>
          </p:cNvPicPr>
          <p:nvPr/>
        </p:nvPicPr>
        <p:blipFill rotWithShape="1">
          <a:blip r:embed="rId3"/>
          <a:srcRect l="20078" t="12069" r="20611" b="9081"/>
          <a:stretch/>
        </p:blipFill>
        <p:spPr>
          <a:xfrm rot="5400000">
            <a:off x="2487873" y="373546"/>
            <a:ext cx="4491455" cy="3980794"/>
          </a:xfrm>
          <a:prstGeom prst="rect">
            <a:avLst/>
          </a:prstGeom>
        </p:spPr>
      </p:pic>
      <p:pic>
        <p:nvPicPr>
          <p:cNvPr id="2" name="Content Placeholder 2">
            <a:extLst>
              <a:ext uri="{FF2B5EF4-FFF2-40B4-BE49-F238E27FC236}">
                <a16:creationId xmlns:a16="http://schemas.microsoft.com/office/drawing/2014/main" id="{8238747E-F227-9914-6733-2C16B936C9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390" y="4604386"/>
            <a:ext cx="1881077" cy="452246"/>
          </a:xfrm>
          <a:prstGeom prst="rect">
            <a:avLst/>
          </a:prstGeom>
        </p:spPr>
      </p:pic>
    </p:spTree>
    <p:extLst>
      <p:ext uri="{BB962C8B-B14F-4D97-AF65-F5344CB8AC3E}">
        <p14:creationId xmlns:p14="http://schemas.microsoft.com/office/powerpoint/2010/main" val="300034375"/>
      </p:ext>
    </p:extLst>
  </p:cSld>
  <p:clrMapOvr>
    <a:masterClrMapping/>
  </p:clrMapOvr>
  <mc:AlternateContent xmlns:mc="http://schemas.openxmlformats.org/markup-compatibility/2006">
    <mc:Choice xmlns:p14="http://schemas.microsoft.com/office/powerpoint/2010/main" Requires="p14">
      <p:transition spd="slow" p14:dur="2000" advTm="11321"/>
    </mc:Choice>
    <mc:Fallback>
      <p:transition spd="slow" advTm="11321"/>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C6C5F-C581-469B-A5A1-54C3B4E5A47C}"/>
              </a:ext>
            </a:extLst>
          </p:cNvPr>
          <p:cNvSpPr>
            <a:spLocks noGrp="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a:p>
        </p:txBody>
      </p:sp>
      <p:sp>
        <p:nvSpPr>
          <p:cNvPr id="3" name="Content Placeholder 2">
            <a:extLst>
              <a:ext uri="{FF2B5EF4-FFF2-40B4-BE49-F238E27FC236}">
                <a16:creationId xmlns:a16="http://schemas.microsoft.com/office/drawing/2014/main" id="{80DE9D1B-D75E-4542-8ABA-EC1D218CA788}"/>
              </a:ext>
            </a:extLst>
          </p:cNvPr>
          <p:cNvSpPr>
            <a:spLocks noGrp="1"/>
          </p:cNvSpPr>
          <p:nvPr>
            <p:ph idx="1"/>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dirty="0"/>
          </a:p>
        </p:txBody>
      </p:sp>
      <p:pic>
        <p:nvPicPr>
          <p:cNvPr id="4" name="Picture 3" descr="A close up of a person&#10;&#10;Description automatically generated">
            <a:extLst>
              <a:ext uri="{FF2B5EF4-FFF2-40B4-BE49-F238E27FC236}">
                <a16:creationId xmlns:a16="http://schemas.microsoft.com/office/drawing/2014/main" id="{0FBDD90D-3B02-40BC-BEB4-CE464359EDB1}"/>
              </a:ext>
            </a:extLst>
          </p:cNvPr>
          <p:cNvPicPr>
            <a:picLocks noChangeAspect="1"/>
          </p:cNvPicPr>
          <p:nvPr/>
        </p:nvPicPr>
        <p:blipFill rotWithShape="1">
          <a:blip r:embed="rId2"/>
          <a:srcRect l="32529" t="11337" r="12758" b="18147"/>
          <a:stretch/>
        </p:blipFill>
        <p:spPr>
          <a:xfrm>
            <a:off x="2317527" y="270491"/>
            <a:ext cx="4886895" cy="4199034"/>
          </a:xfrm>
          <a:prstGeom prst="rect">
            <a:avLst/>
          </a:prstGeom>
        </p:spPr>
      </p:pic>
      <p:pic>
        <p:nvPicPr>
          <p:cNvPr id="5" name="Content Placeholder 2">
            <a:extLst>
              <a:ext uri="{FF2B5EF4-FFF2-40B4-BE49-F238E27FC236}">
                <a16:creationId xmlns:a16="http://schemas.microsoft.com/office/drawing/2014/main" id="{AE3AA33C-AABA-48BD-0A2E-86C94B6EDC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390" y="4604386"/>
            <a:ext cx="1881077" cy="452246"/>
          </a:xfrm>
          <a:prstGeom prst="rect">
            <a:avLst/>
          </a:prstGeom>
        </p:spPr>
      </p:pic>
    </p:spTree>
    <p:extLst>
      <p:ext uri="{BB962C8B-B14F-4D97-AF65-F5344CB8AC3E}">
        <p14:creationId xmlns:p14="http://schemas.microsoft.com/office/powerpoint/2010/main" val="889031476"/>
      </p:ext>
    </p:extLst>
  </p:cSld>
  <p:clrMapOvr>
    <a:masterClrMapping/>
  </p:clrMapOvr>
  <mc:AlternateContent xmlns:mc="http://schemas.openxmlformats.org/markup-compatibility/2006">
    <mc:Choice xmlns:p14="http://schemas.microsoft.com/office/powerpoint/2010/main" Requires="p14">
      <p:transition spd="slow" p14:dur="2000" advTm="3975"/>
    </mc:Choice>
    <mc:Fallback>
      <p:transition spd="slow" advTm="3975"/>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C20DC-7A05-4441-AB28-E58E9680FC9F}"/>
              </a:ext>
            </a:extLst>
          </p:cNvPr>
          <p:cNvSpPr>
            <a:spLocks noGrp="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a:p>
        </p:txBody>
      </p:sp>
      <p:pic>
        <p:nvPicPr>
          <p:cNvPr id="5" name="Content Placeholder 4" descr="A close up of a person wearing glasses&#10;&#10;Description automatically generated">
            <a:extLst>
              <a:ext uri="{FF2B5EF4-FFF2-40B4-BE49-F238E27FC236}">
                <a16:creationId xmlns:a16="http://schemas.microsoft.com/office/drawing/2014/main" id="{1250B61F-E06A-4D07-BEF9-1AE775D42732}"/>
              </a:ext>
            </a:extLst>
          </p:cNvPr>
          <p:cNvPicPr>
            <a:picLocks noGrp="1" noChangeAspect="1"/>
          </p:cNvPicPr>
          <p:nvPr>
            <p:ph idx="1"/>
          </p:nvPr>
        </p:nvPicPr>
        <p:blipFill>
          <a:blip r:embed="rId2"/>
          <a:stretch>
            <a:fillRect/>
          </a:stretch>
        </p:blipFill>
        <p:spPr>
          <a:xfrm>
            <a:off x="1574092" y="278815"/>
            <a:ext cx="6179772" cy="4119848"/>
          </a:xfrm>
        </p:spPr>
      </p:pic>
      <p:pic>
        <p:nvPicPr>
          <p:cNvPr id="3" name="Content Placeholder 2">
            <a:extLst>
              <a:ext uri="{FF2B5EF4-FFF2-40B4-BE49-F238E27FC236}">
                <a16:creationId xmlns:a16="http://schemas.microsoft.com/office/drawing/2014/main" id="{4DF45435-500E-49A0-59BE-50EFAB71C4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390" y="4604386"/>
            <a:ext cx="1881077" cy="452246"/>
          </a:xfrm>
          <a:prstGeom prst="rect">
            <a:avLst/>
          </a:prstGeom>
        </p:spPr>
      </p:pic>
    </p:spTree>
    <p:extLst>
      <p:ext uri="{BB962C8B-B14F-4D97-AF65-F5344CB8AC3E}">
        <p14:creationId xmlns:p14="http://schemas.microsoft.com/office/powerpoint/2010/main" val="3708979774"/>
      </p:ext>
    </p:extLst>
  </p:cSld>
  <p:clrMapOvr>
    <a:masterClrMapping/>
  </p:clrMapOvr>
  <mc:AlternateContent xmlns:mc="http://schemas.openxmlformats.org/markup-compatibility/2006">
    <mc:Choice xmlns:p14="http://schemas.microsoft.com/office/powerpoint/2010/main" Requires="p14">
      <p:transition spd="slow" p14:dur="2000" advTm="4163"/>
    </mc:Choice>
    <mc:Fallback>
      <p:transition spd="slow" advTm="4163"/>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A648E-751A-4D3C-8ABD-8CED45D55C61}"/>
              </a:ext>
            </a:extLst>
          </p:cNvPr>
          <p:cNvSpPr>
            <a:spLocks noGrp="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a:p>
        </p:txBody>
      </p:sp>
      <p:pic>
        <p:nvPicPr>
          <p:cNvPr id="5" name="Content Placeholder 4" descr="A close up of food&#10;&#10;Description automatically generated">
            <a:extLst>
              <a:ext uri="{FF2B5EF4-FFF2-40B4-BE49-F238E27FC236}">
                <a16:creationId xmlns:a16="http://schemas.microsoft.com/office/drawing/2014/main" id="{AF815362-CB7F-4FA2-8BC7-42D6B3477896}"/>
              </a:ext>
            </a:extLst>
          </p:cNvPr>
          <p:cNvPicPr>
            <a:picLocks noGrp="1" noChangeAspect="1"/>
          </p:cNvPicPr>
          <p:nvPr>
            <p:ph idx="1"/>
          </p:nvPr>
        </p:nvPicPr>
        <p:blipFill rotWithShape="1">
          <a:blip r:embed="rId2"/>
          <a:srcRect l="3663" r="2234" b="26944"/>
          <a:stretch/>
        </p:blipFill>
        <p:spPr>
          <a:xfrm>
            <a:off x="1606392" y="349758"/>
            <a:ext cx="6051709" cy="3844398"/>
          </a:xfrm>
        </p:spPr>
      </p:pic>
      <p:pic>
        <p:nvPicPr>
          <p:cNvPr id="3" name="Content Placeholder 2">
            <a:extLst>
              <a:ext uri="{FF2B5EF4-FFF2-40B4-BE49-F238E27FC236}">
                <a16:creationId xmlns:a16="http://schemas.microsoft.com/office/drawing/2014/main" id="{2B65174B-6227-DE12-0EF4-812E1A3C80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390" y="4604386"/>
            <a:ext cx="1881077" cy="452246"/>
          </a:xfrm>
          <a:prstGeom prst="rect">
            <a:avLst/>
          </a:prstGeom>
        </p:spPr>
      </p:pic>
    </p:spTree>
    <p:extLst>
      <p:ext uri="{BB962C8B-B14F-4D97-AF65-F5344CB8AC3E}">
        <p14:creationId xmlns:p14="http://schemas.microsoft.com/office/powerpoint/2010/main" val="4178337130"/>
      </p:ext>
    </p:extLst>
  </p:cSld>
  <p:clrMapOvr>
    <a:masterClrMapping/>
  </p:clrMapOvr>
  <mc:AlternateContent xmlns:mc="http://schemas.openxmlformats.org/markup-compatibility/2006">
    <mc:Choice xmlns:p14="http://schemas.microsoft.com/office/powerpoint/2010/main" Requires="p14">
      <p:transition spd="slow" p14:dur="2000" advTm="2198"/>
    </mc:Choice>
    <mc:Fallback>
      <p:transition spd="slow" advTm="2198"/>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430E8-D913-4DB0-B94E-22C14FCF6017}"/>
              </a:ext>
            </a:extLst>
          </p:cNvPr>
          <p:cNvSpPr>
            <a:spLocks noGrp="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a:p>
        </p:txBody>
      </p:sp>
      <p:pic>
        <p:nvPicPr>
          <p:cNvPr id="5" name="Content Placeholder 4" descr="A close up of food&#10;&#10;Description automatically generated">
            <a:extLst>
              <a:ext uri="{FF2B5EF4-FFF2-40B4-BE49-F238E27FC236}">
                <a16:creationId xmlns:a16="http://schemas.microsoft.com/office/drawing/2014/main" id="{3E0CFE0B-5F97-46F3-969A-779253694AC2}"/>
              </a:ext>
            </a:extLst>
          </p:cNvPr>
          <p:cNvPicPr>
            <a:picLocks noGrp="1" noChangeAspect="1"/>
          </p:cNvPicPr>
          <p:nvPr>
            <p:ph idx="1"/>
          </p:nvPr>
        </p:nvPicPr>
        <p:blipFill rotWithShape="1">
          <a:blip r:embed="rId3"/>
          <a:srcRect r="13919"/>
          <a:stretch/>
        </p:blipFill>
        <p:spPr>
          <a:xfrm>
            <a:off x="1852449" y="237632"/>
            <a:ext cx="5557345" cy="4303986"/>
          </a:xfrm>
        </p:spPr>
      </p:pic>
      <p:pic>
        <p:nvPicPr>
          <p:cNvPr id="3" name="Content Placeholder 2">
            <a:extLst>
              <a:ext uri="{FF2B5EF4-FFF2-40B4-BE49-F238E27FC236}">
                <a16:creationId xmlns:a16="http://schemas.microsoft.com/office/drawing/2014/main" id="{A14FD020-87EF-B43F-075D-12ABEAEF4B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390" y="4604386"/>
            <a:ext cx="1881077" cy="452246"/>
          </a:xfrm>
          <a:prstGeom prst="rect">
            <a:avLst/>
          </a:prstGeom>
        </p:spPr>
      </p:pic>
    </p:spTree>
    <p:extLst>
      <p:ext uri="{BB962C8B-B14F-4D97-AF65-F5344CB8AC3E}">
        <p14:creationId xmlns:p14="http://schemas.microsoft.com/office/powerpoint/2010/main" val="4111929025"/>
      </p:ext>
    </p:extLst>
  </p:cSld>
  <p:clrMapOvr>
    <a:masterClrMapping/>
  </p:clrMapOvr>
  <mc:AlternateContent xmlns:mc="http://schemas.openxmlformats.org/markup-compatibility/2006">
    <mc:Choice xmlns:p14="http://schemas.microsoft.com/office/powerpoint/2010/main" Requires="p14">
      <p:transition spd="slow" p14:dur="2000" advTm="15285"/>
    </mc:Choice>
    <mc:Fallback>
      <p:transition spd="slow" advTm="15285"/>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D1F87-C992-6342-988C-67A15E273338}"/>
              </a:ext>
            </a:extLst>
          </p:cNvPr>
          <p:cNvSpPr>
            <a:spLocks noGrp="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a:p>
        </p:txBody>
      </p:sp>
      <p:sp>
        <p:nvSpPr>
          <p:cNvPr id="3" name="Content Placeholder 2">
            <a:extLst>
              <a:ext uri="{FF2B5EF4-FFF2-40B4-BE49-F238E27FC236}">
                <a16:creationId xmlns:a16="http://schemas.microsoft.com/office/drawing/2014/main" id="{A58DEDD8-7761-5567-19A6-6014BCF81F55}"/>
              </a:ext>
            </a:extLst>
          </p:cNvPr>
          <p:cNvSpPr>
            <a:spLocks noGrp="1"/>
          </p:cNvSpPr>
          <p:nvPr>
            <p:ph idx="1"/>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dirty="0"/>
          </a:p>
        </p:txBody>
      </p:sp>
      <p:pic>
        <p:nvPicPr>
          <p:cNvPr id="4" name="Content Placeholder 4">
            <a:extLst>
              <a:ext uri="{FF2B5EF4-FFF2-40B4-BE49-F238E27FC236}">
                <a16:creationId xmlns:a16="http://schemas.microsoft.com/office/drawing/2014/main" id="{55FB85D7-609C-1EC6-2A4C-F937EA9762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650" y="220633"/>
            <a:ext cx="8008174" cy="1150187"/>
          </a:xfrm>
          <a:prstGeom prst="rect">
            <a:avLst/>
          </a:prstGeom>
        </p:spPr>
      </p:pic>
      <p:pic>
        <p:nvPicPr>
          <p:cNvPr id="1026" name="Picture 2">
            <a:extLst>
              <a:ext uri="{FF2B5EF4-FFF2-40B4-BE49-F238E27FC236}">
                <a16:creationId xmlns:a16="http://schemas.microsoft.com/office/drawing/2014/main" id="{9295CABF-3083-C33F-1B0C-CCCC424988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0603" y="1370819"/>
            <a:ext cx="3443964" cy="36314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6001883"/>
      </p:ext>
    </p:extLst>
  </p:cSld>
  <p:clrMapOvr>
    <a:masterClrMapping/>
  </p:clrMapOvr>
  <mc:AlternateContent xmlns:mc="http://schemas.openxmlformats.org/markup-compatibility/2006">
    <mc:Choice xmlns:p14="http://schemas.microsoft.com/office/powerpoint/2010/main" Requires="p14">
      <p:transition spd="slow" p14:dur="2000" advTm="15351"/>
    </mc:Choice>
    <mc:Fallback>
      <p:transition spd="slow" advTm="15351"/>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39E22-61B1-14A1-05EF-EC305A881CAD}"/>
              </a:ext>
            </a:extLst>
          </p:cNvPr>
          <p:cNvSpPr>
            <a:spLocks noGrp="1"/>
          </p:cNvSpPr>
          <p:nvPr>
            <p:ph type="ctrTitle"/>
          </p:nvPr>
        </p:nvSpPr>
        <p:spPr>
          <a:xfrm>
            <a:off x="1143000" y="841772"/>
            <a:ext cx="6858000" cy="956835"/>
          </a:xfrm>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dirty="0"/>
              <a:t>Big News</a:t>
            </a:r>
          </a:p>
        </p:txBody>
      </p:sp>
      <p:pic>
        <p:nvPicPr>
          <p:cNvPr id="5" name="Picture 4" descr="A screenshot of a medical information&#10;&#10;AI-generated content may be incorrect.">
            <a:extLst>
              <a:ext uri="{FF2B5EF4-FFF2-40B4-BE49-F238E27FC236}">
                <a16:creationId xmlns:a16="http://schemas.microsoft.com/office/drawing/2014/main" id="{A9297D79-C150-B1D1-EA4A-97592ECF0E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0034" y="2045005"/>
            <a:ext cx="5829300" cy="2256723"/>
          </a:xfrm>
          <a:prstGeom prst="rect">
            <a:avLst/>
          </a:prstGeom>
        </p:spPr>
      </p:pic>
      <p:pic>
        <p:nvPicPr>
          <p:cNvPr id="3" name="Content Placeholder 2">
            <a:extLst>
              <a:ext uri="{FF2B5EF4-FFF2-40B4-BE49-F238E27FC236}">
                <a16:creationId xmlns:a16="http://schemas.microsoft.com/office/drawing/2014/main" id="{296B8125-E76B-0BE3-5B87-A923A015C6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390" y="4604386"/>
            <a:ext cx="1881077" cy="452246"/>
          </a:xfrm>
          <a:prstGeom prst="rect">
            <a:avLst/>
          </a:prstGeom>
        </p:spPr>
      </p:pic>
    </p:spTree>
    <p:extLst>
      <p:ext uri="{BB962C8B-B14F-4D97-AF65-F5344CB8AC3E}">
        <p14:creationId xmlns:p14="http://schemas.microsoft.com/office/powerpoint/2010/main" val="17589919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CF2BD-9434-73B5-800E-5F5D0044F2E0}"/>
              </a:ext>
            </a:extLst>
          </p:cNvPr>
          <p:cNvSpPr>
            <a:spLocks noGrp="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a:p>
        </p:txBody>
      </p:sp>
      <p:pic>
        <p:nvPicPr>
          <p:cNvPr id="7" name="Content Placeholder 6" descr="A white background with black text&#10;&#10;AI-generated content may be incorrect.">
            <a:extLst>
              <a:ext uri="{FF2B5EF4-FFF2-40B4-BE49-F238E27FC236}">
                <a16:creationId xmlns:a16="http://schemas.microsoft.com/office/drawing/2014/main" id="{FD8404E6-2D3F-AA3D-6486-3B600849378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25350" y="2865536"/>
            <a:ext cx="6915150" cy="1009650"/>
          </a:xfrm>
        </p:spPr>
      </p:pic>
      <p:pic>
        <p:nvPicPr>
          <p:cNvPr id="5" name="Picture 4" descr="A screenshot of a medical information&#10;&#10;AI-generated content may be incorrect.">
            <a:extLst>
              <a:ext uri="{FF2B5EF4-FFF2-40B4-BE49-F238E27FC236}">
                <a16:creationId xmlns:a16="http://schemas.microsoft.com/office/drawing/2014/main" id="{7FB2C518-3395-BF06-F4A1-02A6CFB958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8275" y="549458"/>
            <a:ext cx="5829300" cy="2256723"/>
          </a:xfrm>
          <a:prstGeom prst="rect">
            <a:avLst/>
          </a:prstGeom>
        </p:spPr>
      </p:pic>
      <p:pic>
        <p:nvPicPr>
          <p:cNvPr id="3" name="Content Placeholder 2">
            <a:extLst>
              <a:ext uri="{FF2B5EF4-FFF2-40B4-BE49-F238E27FC236}">
                <a16:creationId xmlns:a16="http://schemas.microsoft.com/office/drawing/2014/main" id="{656D5D2B-C187-4E83-0CDB-96F21BEFF0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390" y="4604386"/>
            <a:ext cx="1881077" cy="452246"/>
          </a:xfrm>
          <a:prstGeom prst="rect">
            <a:avLst/>
          </a:prstGeom>
        </p:spPr>
      </p:pic>
    </p:spTree>
    <p:extLst>
      <p:ext uri="{BB962C8B-B14F-4D97-AF65-F5344CB8AC3E}">
        <p14:creationId xmlns:p14="http://schemas.microsoft.com/office/powerpoint/2010/main" val="34637391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C45D8-934F-135E-B6BD-8F5E829ECE79}"/>
              </a:ext>
            </a:extLst>
          </p:cNvPr>
          <p:cNvSpPr>
            <a:spLocks noGrp="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a:p>
        </p:txBody>
      </p:sp>
      <p:sp>
        <p:nvSpPr>
          <p:cNvPr id="3" name="Content Placeholder 2">
            <a:extLst>
              <a:ext uri="{FF2B5EF4-FFF2-40B4-BE49-F238E27FC236}">
                <a16:creationId xmlns:a16="http://schemas.microsoft.com/office/drawing/2014/main" id="{5F422117-18A5-904B-7BAB-94F0F90E1F98}"/>
              </a:ext>
            </a:extLst>
          </p:cNvPr>
          <p:cNvSpPr>
            <a:spLocks noGrp="1"/>
          </p:cNvSpPr>
          <p:nvPr>
            <p:ph idx="1"/>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a:p>
        </p:txBody>
      </p:sp>
      <p:pic>
        <p:nvPicPr>
          <p:cNvPr id="4" name="Picture 3">
            <a:extLst>
              <a:ext uri="{FF2B5EF4-FFF2-40B4-BE49-F238E27FC236}">
                <a16:creationId xmlns:a16="http://schemas.microsoft.com/office/drawing/2014/main" id="{E14BFBB4-D97A-E32E-595B-CD8F55BCB2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987" y="3190785"/>
            <a:ext cx="8027363" cy="866955"/>
          </a:xfrm>
          <a:prstGeom prst="rect">
            <a:avLst/>
          </a:prstGeom>
        </p:spPr>
      </p:pic>
      <p:pic>
        <p:nvPicPr>
          <p:cNvPr id="5" name="Picture 4" descr="A screenshot of a medical information&#10;&#10;AI-generated content may be incorrect.">
            <a:extLst>
              <a:ext uri="{FF2B5EF4-FFF2-40B4-BE49-F238E27FC236}">
                <a16:creationId xmlns:a16="http://schemas.microsoft.com/office/drawing/2014/main" id="{8744A6D8-8FBA-C161-5B8B-1D8932E814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8275" y="549458"/>
            <a:ext cx="5829300" cy="2256723"/>
          </a:xfrm>
          <a:prstGeom prst="rect">
            <a:avLst/>
          </a:prstGeom>
        </p:spPr>
      </p:pic>
      <p:pic>
        <p:nvPicPr>
          <p:cNvPr id="6" name="Content Placeholder 2">
            <a:extLst>
              <a:ext uri="{FF2B5EF4-FFF2-40B4-BE49-F238E27FC236}">
                <a16:creationId xmlns:a16="http://schemas.microsoft.com/office/drawing/2014/main" id="{953F62F2-845D-A93E-4A03-B0ABDC3E43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390" y="4604386"/>
            <a:ext cx="1881077" cy="452246"/>
          </a:xfrm>
          <a:prstGeom prst="rect">
            <a:avLst/>
          </a:prstGeom>
        </p:spPr>
      </p:pic>
    </p:spTree>
    <p:extLst>
      <p:ext uri="{BB962C8B-B14F-4D97-AF65-F5344CB8AC3E}">
        <p14:creationId xmlns:p14="http://schemas.microsoft.com/office/powerpoint/2010/main" val="25085365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50644-98DF-6485-DD74-0E8E27968AE3}"/>
              </a:ext>
            </a:extLst>
          </p:cNvPr>
          <p:cNvSpPr>
            <a:spLocks noGrp="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dirty="0"/>
              <a:t>How does this change treatment paradigm</a:t>
            </a:r>
          </a:p>
        </p:txBody>
      </p:sp>
      <p:sp>
        <p:nvSpPr>
          <p:cNvPr id="3" name="Text Placeholder 2">
            <a:extLst>
              <a:ext uri="{FF2B5EF4-FFF2-40B4-BE49-F238E27FC236}">
                <a16:creationId xmlns:a16="http://schemas.microsoft.com/office/drawing/2014/main" id="{A0DC276E-B5DB-7B1E-B4A9-656D64BA2BD2}"/>
              </a:ext>
            </a:extLst>
          </p:cNvPr>
          <p:cNvSpPr>
            <a:spLocks noGrp="1"/>
          </p:cNvSpPr>
          <p:nvPr>
            <p:ph type="body" idx="1"/>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dirty="0"/>
              <a:t>Early Disease Stage I/II</a:t>
            </a:r>
          </a:p>
        </p:txBody>
      </p:sp>
      <p:sp>
        <p:nvSpPr>
          <p:cNvPr id="4" name="Content Placeholder 3">
            <a:extLst>
              <a:ext uri="{FF2B5EF4-FFF2-40B4-BE49-F238E27FC236}">
                <a16:creationId xmlns:a16="http://schemas.microsoft.com/office/drawing/2014/main" id="{1580A6A9-C25B-323B-BBF6-BFDC1727D2D8}"/>
              </a:ext>
            </a:extLst>
          </p:cNvPr>
          <p:cNvSpPr>
            <a:spLocks noGrp="1"/>
          </p:cNvSpPr>
          <p:nvPr>
            <p:ph sz="half" idx="2"/>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dirty="0"/>
              <a:t>No change, local management with surgery </a:t>
            </a:r>
          </a:p>
        </p:txBody>
      </p:sp>
      <p:sp>
        <p:nvSpPr>
          <p:cNvPr id="5" name="Text Placeholder 4">
            <a:extLst>
              <a:ext uri="{FF2B5EF4-FFF2-40B4-BE49-F238E27FC236}">
                <a16:creationId xmlns:a16="http://schemas.microsoft.com/office/drawing/2014/main" id="{A03C370C-290C-1AD4-AA99-747CB57BD609}"/>
              </a:ext>
            </a:extLst>
          </p:cNvPr>
          <p:cNvSpPr>
            <a:spLocks noGrp="1"/>
          </p:cNvSpPr>
          <p:nvPr>
            <p:ph type="body" sz="quarter" idx="3"/>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dirty="0"/>
              <a:t>Locally Advanced, </a:t>
            </a:r>
            <a:r>
              <a:rPr lang="en-US" dirty="0" err="1"/>
              <a:t>Resectable</a:t>
            </a:r>
            <a:r>
              <a:rPr lang="en-US" dirty="0"/>
              <a:t> Disease (Stage III, IV)</a:t>
            </a:r>
          </a:p>
        </p:txBody>
      </p:sp>
      <p:sp>
        <p:nvSpPr>
          <p:cNvPr id="6" name="Content Placeholder 5">
            <a:extLst>
              <a:ext uri="{FF2B5EF4-FFF2-40B4-BE49-F238E27FC236}">
                <a16:creationId xmlns:a16="http://schemas.microsoft.com/office/drawing/2014/main" id="{CD0C1DA1-7626-C531-A9A2-8954671442D4}"/>
              </a:ext>
            </a:extLst>
          </p:cNvPr>
          <p:cNvSpPr>
            <a:spLocks noGrp="1"/>
          </p:cNvSpPr>
          <p:nvPr>
            <p:ph sz="quarter" idx="4"/>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dirty="0"/>
              <a:t>Upfront / Neoadjuvant immune therapy before surgery</a:t>
            </a:r>
          </a:p>
          <a:p>
            <a:r>
              <a:rPr lang="en-US" dirty="0"/>
              <a:t>(if not </a:t>
            </a:r>
            <a:r>
              <a:rPr lang="en-US" dirty="0" err="1"/>
              <a:t>resectable</a:t>
            </a:r>
            <a:r>
              <a:rPr lang="en-US" dirty="0"/>
              <a:t> would be palliative treatment, separate talk)</a:t>
            </a:r>
          </a:p>
        </p:txBody>
      </p:sp>
      <p:pic>
        <p:nvPicPr>
          <p:cNvPr id="7" name="Content Placeholder 2">
            <a:extLst>
              <a:ext uri="{FF2B5EF4-FFF2-40B4-BE49-F238E27FC236}">
                <a16:creationId xmlns:a16="http://schemas.microsoft.com/office/drawing/2014/main" id="{2274D193-F8F9-A168-3F42-FA9FF48A8D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9390" y="4604386"/>
            <a:ext cx="1881077" cy="452246"/>
          </a:xfrm>
          <a:prstGeom prst="rect">
            <a:avLst/>
          </a:prstGeom>
        </p:spPr>
      </p:pic>
    </p:spTree>
    <p:extLst>
      <p:ext uri="{BB962C8B-B14F-4D97-AF65-F5344CB8AC3E}">
        <p14:creationId xmlns:p14="http://schemas.microsoft.com/office/powerpoint/2010/main" val="21589057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7DEBF-8079-3E41-87EF-921885B968AC}"/>
              </a:ext>
            </a:extLst>
          </p:cNvPr>
          <p:cNvSpPr>
            <a:spLocks noGrp="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dirty="0"/>
              <a:t>How does immunotherapy work</a:t>
            </a:r>
          </a:p>
        </p:txBody>
      </p:sp>
      <p:sp>
        <p:nvSpPr>
          <p:cNvPr id="3" name="Content Placeholder 2">
            <a:extLst>
              <a:ext uri="{FF2B5EF4-FFF2-40B4-BE49-F238E27FC236}">
                <a16:creationId xmlns:a16="http://schemas.microsoft.com/office/drawing/2014/main" id="{A5612173-F452-3D9A-5C08-8C5EE948049C}"/>
              </a:ext>
            </a:extLst>
          </p:cNvPr>
          <p:cNvSpPr>
            <a:spLocks noGrp="1"/>
          </p:cNvSpPr>
          <p:nvPr>
            <p:ph idx="1"/>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a:p>
        </p:txBody>
      </p:sp>
      <p:pic>
        <p:nvPicPr>
          <p:cNvPr id="2052" name="Picture 4" descr="Mechanism of action of immune checkpoint inhibitors. Notes: T regs... |  Download Scientific Diagram">
            <a:extLst>
              <a:ext uri="{FF2B5EF4-FFF2-40B4-BE49-F238E27FC236}">
                <a16:creationId xmlns:a16="http://schemas.microsoft.com/office/drawing/2014/main" id="{57106AF0-0451-3929-E2F4-B60CA31546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2410" y="1779022"/>
            <a:ext cx="4185047" cy="2511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1404482"/>
      </p:ext>
    </p:extLst>
  </p:cSld>
  <p:clrMapOvr>
    <a:masterClrMapping/>
  </p:clrMapOvr>
  <mc:AlternateContent xmlns:mc="http://schemas.openxmlformats.org/markup-compatibility/2006">
    <mc:Choice xmlns:p14="http://schemas.microsoft.com/office/powerpoint/2010/main" Requires="p14">
      <p:transition spd="slow" p14:dur="2000" advTm="21047"/>
    </mc:Choice>
    <mc:Fallback>
      <p:transition spd="slow" advTm="21047"/>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EA383-E6CF-1183-ACAE-C2DE268530A1}"/>
              </a:ext>
            </a:extLst>
          </p:cNvPr>
          <p:cNvSpPr>
            <a:spLocks noGrp="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dirty="0"/>
              <a:t>Checkpoint inhibition</a:t>
            </a:r>
          </a:p>
        </p:txBody>
      </p:sp>
      <p:sp>
        <p:nvSpPr>
          <p:cNvPr id="3" name="Content Placeholder 2">
            <a:extLst>
              <a:ext uri="{FF2B5EF4-FFF2-40B4-BE49-F238E27FC236}">
                <a16:creationId xmlns:a16="http://schemas.microsoft.com/office/drawing/2014/main" id="{CD078894-073B-AC02-4C75-299B58612F3D}"/>
              </a:ext>
            </a:extLst>
          </p:cNvPr>
          <p:cNvSpPr>
            <a:spLocks noGrp="1"/>
          </p:cNvSpPr>
          <p:nvPr>
            <p:ph idx="1"/>
          </p:nvPr>
        </p:nvSpPr>
        <p:spPr>
          <a:xfrm>
            <a:off x="628650" y="1331575"/>
            <a:ext cx="7886700" cy="2680832"/>
          </a:xfrm>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dirty="0"/>
          </a:p>
        </p:txBody>
      </p:sp>
      <p:pic>
        <p:nvPicPr>
          <p:cNvPr id="4098" name="Picture 2" descr="Checkpoint Inhibitors: Taking the Brakes Off the Immune System - YouTube">
            <a:extLst>
              <a:ext uri="{FF2B5EF4-FFF2-40B4-BE49-F238E27FC236}">
                <a16:creationId xmlns:a16="http://schemas.microsoft.com/office/drawing/2014/main" id="{967CED5A-BD67-2FB5-2FA2-A9F82F37BE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0392" y="1677819"/>
            <a:ext cx="4405034" cy="246681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87497D6-D8DF-7AA0-CE42-6C28C04C74CD}"/>
              </a:ext>
            </a:extLst>
          </p:cNvPr>
          <p:cNvSpPr txBox="1"/>
          <p:nvPr/>
        </p:nvSpPr>
        <p:spPr>
          <a:xfrm>
            <a:off x="1090534" y="4245841"/>
            <a:ext cx="6014804" cy="248209"/>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1013" dirty="0"/>
              <a:t>“Taking the break off of the immune system” </a:t>
            </a:r>
            <a:r>
              <a:rPr lang="en-US" sz="1013" dirty="0" err="1"/>
              <a:t>youtube.com</a:t>
            </a:r>
            <a:endParaRPr lang="en-US" sz="1013" dirty="0"/>
          </a:p>
        </p:txBody>
      </p:sp>
    </p:spTree>
    <p:extLst>
      <p:ext uri="{BB962C8B-B14F-4D97-AF65-F5344CB8AC3E}">
        <p14:creationId xmlns:p14="http://schemas.microsoft.com/office/powerpoint/2010/main" val="1882587342"/>
      </p:ext>
    </p:extLst>
  </p:cSld>
  <p:clrMapOvr>
    <a:masterClrMapping/>
  </p:clrMapOvr>
  <mc:AlternateContent xmlns:mc="http://schemas.openxmlformats.org/markup-compatibility/2006">
    <mc:Choice xmlns:p14="http://schemas.microsoft.com/office/powerpoint/2010/main" Requires="p14">
      <p:transition spd="slow" p14:dur="2000" advTm="23176"/>
    </mc:Choice>
    <mc:Fallback>
      <p:transition spd="slow" advTm="23176"/>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rrowheads="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eaLnBrk="1" hangingPunct="1">
              <a:defRPr/>
            </a:pPr>
            <a:r>
              <a:rPr lang="en-US" altLang="ko-KR">
                <a:ea typeface="굴림" charset="-127"/>
              </a:rPr>
              <a:t>Oral Exam</a:t>
            </a:r>
          </a:p>
        </p:txBody>
      </p:sp>
      <p:sp>
        <p:nvSpPr>
          <p:cNvPr id="67587" name="Rectangle 3"/>
          <p:cNvSpPr>
            <a:spLocks noGrp="1" noChangeArrowheads="1"/>
          </p:cNvSpPr>
          <p:nvPr>
            <p:ph type="body" idx="1"/>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eaLnBrk="1" hangingPunct="1">
              <a:defRPr/>
            </a:pPr>
            <a:r>
              <a:rPr lang="en-US" altLang="ko-KR" dirty="0">
                <a:ea typeface="굴림" charset="-127"/>
              </a:rPr>
              <a:t>Inspection, palpation: firmness</a:t>
            </a:r>
          </a:p>
          <a:p>
            <a:pPr eaLnBrk="1" hangingPunct="1">
              <a:defRPr/>
            </a:pPr>
            <a:r>
              <a:rPr lang="en-US" altLang="ko-KR" dirty="0">
                <a:ea typeface="굴림" charset="-127"/>
              </a:rPr>
              <a:t>Visual: Color, erosion, ulceration</a:t>
            </a:r>
          </a:p>
          <a:p>
            <a:pPr eaLnBrk="1" hangingPunct="1">
              <a:defRPr/>
            </a:pPr>
            <a:r>
              <a:rPr lang="en-US" altLang="ko-KR" dirty="0">
                <a:ea typeface="굴림" charset="-127"/>
              </a:rPr>
              <a:t>Mass - Size, location, texture, color, fixation to the bone/adjacent structures, appearance, exophytic vs. </a:t>
            </a:r>
            <a:r>
              <a:rPr lang="en-US" altLang="ko-KR" dirty="0" err="1">
                <a:ea typeface="굴림" charset="-127"/>
              </a:rPr>
              <a:t>endophytic</a:t>
            </a:r>
            <a:r>
              <a:rPr lang="en-US" altLang="ko-KR" dirty="0">
                <a:ea typeface="굴림" charset="-127"/>
              </a:rPr>
              <a:t> (Which is worse?)</a:t>
            </a:r>
          </a:p>
          <a:p>
            <a:pPr eaLnBrk="1" hangingPunct="1">
              <a:defRPr/>
            </a:pPr>
            <a:r>
              <a:rPr lang="en-US" altLang="ko-KR" dirty="0">
                <a:ea typeface="굴림" charset="-127"/>
              </a:rPr>
              <a:t>Cranial nerves – 5, 7, 9, 10, 11, 12</a:t>
            </a:r>
          </a:p>
          <a:p>
            <a:pPr eaLnBrk="1" hangingPunct="1">
              <a:defRPr/>
            </a:pPr>
            <a:r>
              <a:rPr lang="en-US" altLang="ko-KR" dirty="0">
                <a:ea typeface="굴림" charset="-127"/>
              </a:rPr>
              <a:t>Dentition</a:t>
            </a:r>
          </a:p>
          <a:p>
            <a:pPr marL="0" indent="0">
              <a:buNone/>
              <a:defRPr/>
            </a:pPr>
            <a:endParaRPr lang="en-US" altLang="ko-KR" dirty="0">
              <a:ea typeface="굴림" charset="-127"/>
            </a:endParaRPr>
          </a:p>
        </p:txBody>
      </p:sp>
      <p:pic>
        <p:nvPicPr>
          <p:cNvPr id="2" name="Content Placeholder 2">
            <a:extLst>
              <a:ext uri="{FF2B5EF4-FFF2-40B4-BE49-F238E27FC236}">
                <a16:creationId xmlns:a16="http://schemas.microsoft.com/office/drawing/2014/main" id="{C05B082B-D0D3-F460-FE46-7BC5AB39B4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390" y="4604386"/>
            <a:ext cx="1881077" cy="452246"/>
          </a:xfrm>
          <a:prstGeom prst="rect">
            <a:avLst/>
          </a:prstGeom>
        </p:spPr>
      </p:pic>
    </p:spTree>
    <p:extLst>
      <p:ext uri="{BB962C8B-B14F-4D97-AF65-F5344CB8AC3E}">
        <p14:creationId xmlns:p14="http://schemas.microsoft.com/office/powerpoint/2010/main" val="1524893854"/>
      </p:ext>
    </p:extLst>
  </p:cSld>
  <p:clrMapOvr>
    <a:masterClrMapping/>
  </p:clrMapOvr>
  <mc:AlternateContent xmlns:mc="http://schemas.openxmlformats.org/markup-compatibility/2006">
    <mc:Choice xmlns:p14="http://schemas.microsoft.com/office/powerpoint/2010/main" Requires="p14">
      <p:transition spd="slow" p14:dur="2000" advTm="30370"/>
    </mc:Choice>
    <mc:Fallback>
      <p:transition spd="slow" advTm="3037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rrowheads="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eaLnBrk="1" hangingPunct="1">
              <a:defRPr/>
            </a:pPr>
            <a:r>
              <a:rPr lang="en-US" altLang="ko-KR">
                <a:ea typeface="굴림" charset="-127"/>
              </a:rPr>
              <a:t>Incisional Biopsy</a:t>
            </a:r>
          </a:p>
        </p:txBody>
      </p:sp>
      <p:sp>
        <p:nvSpPr>
          <p:cNvPr id="65539" name="Rectangle 3"/>
          <p:cNvSpPr>
            <a:spLocks noGrp="1" noChangeArrowheads="1"/>
          </p:cNvSpPr>
          <p:nvPr>
            <p:ph type="body" idx="1"/>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eaLnBrk="1" hangingPunct="1"/>
            <a:r>
              <a:rPr lang="en-US" altLang="ko-KR" dirty="0">
                <a:ea typeface="굴림" charset="-127"/>
                <a:cs typeface="Times New Roman" pitchFamily="18" charset="0"/>
              </a:rPr>
              <a:t>Removal of a representative part of the lesion with or without a margin of the normal tissue. </a:t>
            </a:r>
          </a:p>
          <a:p>
            <a:pPr eaLnBrk="1" hangingPunct="1"/>
            <a:r>
              <a:rPr lang="en-US" altLang="ko-KR" dirty="0">
                <a:ea typeface="굴림" charset="-127"/>
                <a:cs typeface="Times New Roman" pitchFamily="18" charset="0"/>
              </a:rPr>
              <a:t>Avoid doing excisional biopsies </a:t>
            </a:r>
          </a:p>
          <a:p>
            <a:pPr eaLnBrk="1" hangingPunct="1">
              <a:buFont typeface="Wingdings" pitchFamily="2" charset="2"/>
              <a:buNone/>
            </a:pPr>
            <a:endParaRPr lang="en-US" altLang="ko-KR" dirty="0">
              <a:ea typeface="굴림" charset="-127"/>
              <a:cs typeface="Times New Roman" pitchFamily="18" charset="0"/>
            </a:endParaRPr>
          </a:p>
        </p:txBody>
      </p:sp>
      <p:sp>
        <p:nvSpPr>
          <p:cNvPr id="58371" name="AutoShape 5" descr="2Q=="/>
          <p:cNvSpPr>
            <a:spLocks noChangeAspect="1" noChangeArrowheads="1"/>
          </p:cNvSpPr>
          <p:nvPr/>
        </p:nvSpPr>
        <p:spPr bwMode="auto">
          <a:xfrm>
            <a:off x="1143000" y="-19050"/>
            <a:ext cx="228600" cy="228600"/>
          </a:xfrm>
          <a:prstGeom prst="rect">
            <a:avLst/>
          </a:prstGeom>
          <a:noFill/>
          <a:ln w="9525">
            <a:noFill/>
            <a:miter lim="800000"/>
            <a:headEnd/>
            <a:tailEnd/>
          </a:ln>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latinLnBrk="0"/>
            <a:endParaRPr lang="ko-KR" altLang="en-US" sz="1013"/>
          </a:p>
        </p:txBody>
      </p:sp>
      <p:sp>
        <p:nvSpPr>
          <p:cNvPr id="58372" name="AutoShape 7" descr="2Q=="/>
          <p:cNvSpPr>
            <a:spLocks noChangeAspect="1" noChangeArrowheads="1"/>
          </p:cNvSpPr>
          <p:nvPr/>
        </p:nvSpPr>
        <p:spPr bwMode="auto">
          <a:xfrm>
            <a:off x="4457700" y="2457450"/>
            <a:ext cx="228600" cy="228600"/>
          </a:xfrm>
          <a:prstGeom prst="rect">
            <a:avLst/>
          </a:prstGeom>
          <a:noFill/>
          <a:ln w="9525">
            <a:noFill/>
            <a:miter lim="800000"/>
            <a:headEnd/>
            <a:tailEnd/>
          </a:ln>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latinLnBrk="0"/>
            <a:endParaRPr lang="ko-KR" altLang="en-US" sz="1013"/>
          </a:p>
        </p:txBody>
      </p:sp>
      <p:pic>
        <p:nvPicPr>
          <p:cNvPr id="58373" name="Picture 9" descr="7"/>
          <p:cNvPicPr>
            <a:picLocks noChangeAspect="1" noChangeArrowheads="1"/>
          </p:cNvPicPr>
          <p:nvPr/>
        </p:nvPicPr>
        <p:blipFill>
          <a:blip r:embed="rId2" cstate="print"/>
          <a:srcRect/>
          <a:stretch>
            <a:fillRect/>
          </a:stretch>
        </p:blipFill>
        <p:spPr bwMode="auto">
          <a:xfrm>
            <a:off x="2674089" y="2300620"/>
            <a:ext cx="3783862" cy="2371393"/>
          </a:xfrm>
          <a:prstGeom prst="rect">
            <a:avLst/>
          </a:prstGeom>
          <a:noFill/>
          <a:ln w="9525">
            <a:noFill/>
            <a:miter lim="800000"/>
            <a:headEnd/>
            <a:tailEnd/>
          </a:ln>
        </p:spPr>
      </p:pic>
      <p:pic>
        <p:nvPicPr>
          <p:cNvPr id="2" name="Content Placeholder 2">
            <a:extLst>
              <a:ext uri="{FF2B5EF4-FFF2-40B4-BE49-F238E27FC236}">
                <a16:creationId xmlns:a16="http://schemas.microsoft.com/office/drawing/2014/main" id="{EAFE6EA0-8994-E0ED-A0C4-C47DD179DB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390" y="4604386"/>
            <a:ext cx="1881077" cy="452246"/>
          </a:xfrm>
          <a:prstGeom prst="rect">
            <a:avLst/>
          </a:prstGeom>
        </p:spPr>
      </p:pic>
    </p:spTree>
    <p:extLst>
      <p:ext uri="{BB962C8B-B14F-4D97-AF65-F5344CB8AC3E}">
        <p14:creationId xmlns:p14="http://schemas.microsoft.com/office/powerpoint/2010/main" val="3960441230"/>
      </p:ext>
    </p:extLst>
  </p:cSld>
  <p:clrMapOvr>
    <a:masterClrMapping/>
  </p:clrMapOvr>
  <mc:AlternateContent xmlns:mc="http://schemas.openxmlformats.org/markup-compatibility/2006">
    <mc:Choice xmlns:p14="http://schemas.microsoft.com/office/powerpoint/2010/main" Requires="p14">
      <p:transition spd="slow" p14:dur="2000" advTm="36063"/>
    </mc:Choice>
    <mc:Fallback>
      <p:transition spd="slow" advTm="36063"/>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E712D-3155-7880-8274-8BF8E97CA9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8BEC2D-2C56-9CCE-734A-9094198A3420}"/>
              </a:ext>
            </a:extLst>
          </p:cNvPr>
          <p:cNvSpPr>
            <a:spLocks noGrp="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dirty="0"/>
              <a:t>Punch</a:t>
            </a:r>
          </a:p>
        </p:txBody>
      </p:sp>
      <p:sp>
        <p:nvSpPr>
          <p:cNvPr id="4" name="TextBox 3">
            <a:extLst>
              <a:ext uri="{FF2B5EF4-FFF2-40B4-BE49-F238E27FC236}">
                <a16:creationId xmlns:a16="http://schemas.microsoft.com/office/drawing/2014/main" id="{18B69004-DA7C-EF3C-27F9-70DEC7A9B25D}"/>
              </a:ext>
            </a:extLst>
          </p:cNvPr>
          <p:cNvSpPr txBox="1"/>
          <p:nvPr/>
        </p:nvSpPr>
        <p:spPr>
          <a:xfrm>
            <a:off x="75049" y="4182854"/>
            <a:ext cx="3869871" cy="248209"/>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1013" dirty="0" err="1"/>
              <a:t>Robbinsinstruments.com</a:t>
            </a:r>
            <a:endParaRPr lang="en-US" sz="1013" dirty="0"/>
          </a:p>
        </p:txBody>
      </p:sp>
      <p:pic>
        <p:nvPicPr>
          <p:cNvPr id="3074" name="Picture 2" descr="6MM RBP 60">
            <a:extLst>
              <a:ext uri="{FF2B5EF4-FFF2-40B4-BE49-F238E27FC236}">
                <a16:creationId xmlns:a16="http://schemas.microsoft.com/office/drawing/2014/main" id="{1E53876B-D229-AC08-EE79-572A248DB7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8101" y="584117"/>
            <a:ext cx="6115050" cy="3875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43375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C6FB5-1A33-F112-B823-3C2FD7C05EBF}"/>
              </a:ext>
            </a:extLst>
          </p:cNvPr>
          <p:cNvSpPr>
            <a:spLocks noGrp="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dirty="0"/>
              <a:t>Punch</a:t>
            </a:r>
          </a:p>
        </p:txBody>
      </p:sp>
      <p:sp>
        <p:nvSpPr>
          <p:cNvPr id="3" name="Content Placeholder 2">
            <a:extLst>
              <a:ext uri="{FF2B5EF4-FFF2-40B4-BE49-F238E27FC236}">
                <a16:creationId xmlns:a16="http://schemas.microsoft.com/office/drawing/2014/main" id="{D7A2D0E2-2F64-9056-7048-24460191F192}"/>
              </a:ext>
            </a:extLst>
          </p:cNvPr>
          <p:cNvSpPr>
            <a:spLocks noGrp="1"/>
          </p:cNvSpPr>
          <p:nvPr>
            <p:ph idx="1"/>
          </p:nvPr>
        </p:nvSpPr>
        <p:spPr>
          <a:xfrm>
            <a:off x="628650" y="1779022"/>
            <a:ext cx="4106636" cy="2680832"/>
          </a:xfrm>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dirty="0"/>
              <a:t>Push through epithelium</a:t>
            </a:r>
          </a:p>
          <a:p>
            <a:r>
              <a:rPr lang="en-US" dirty="0"/>
              <a:t>Twist</a:t>
            </a:r>
          </a:p>
        </p:txBody>
      </p:sp>
      <p:pic>
        <p:nvPicPr>
          <p:cNvPr id="1026" name="Picture 2" descr="Punch biopsy - Mayo Clinic">
            <a:extLst>
              <a:ext uri="{FF2B5EF4-FFF2-40B4-BE49-F238E27FC236}">
                <a16:creationId xmlns:a16="http://schemas.microsoft.com/office/drawing/2014/main" id="{7C9D3CE2-EDF6-405E-E51D-D9A0E83F8A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79365" y="932842"/>
            <a:ext cx="2956322" cy="352701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9ABC44F-3013-23C8-259E-9F6F97496A9C}"/>
              </a:ext>
            </a:extLst>
          </p:cNvPr>
          <p:cNvSpPr txBox="1"/>
          <p:nvPr/>
        </p:nvSpPr>
        <p:spPr>
          <a:xfrm>
            <a:off x="783772" y="3935186"/>
            <a:ext cx="3869871" cy="248209"/>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1013" dirty="0" err="1"/>
              <a:t>Mayoclinic.org</a:t>
            </a:r>
            <a:endParaRPr lang="en-US" sz="1013" dirty="0"/>
          </a:p>
        </p:txBody>
      </p:sp>
    </p:spTree>
    <p:extLst>
      <p:ext uri="{BB962C8B-B14F-4D97-AF65-F5344CB8AC3E}">
        <p14:creationId xmlns:p14="http://schemas.microsoft.com/office/powerpoint/2010/main" val="32588409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8D0AE-812B-07AF-3F9E-54E8C535DAD1}"/>
              </a:ext>
            </a:extLst>
          </p:cNvPr>
          <p:cNvSpPr>
            <a:spLocks noGrp="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dirty="0"/>
              <a:t>Remove Core/Punch with pickup and scissors</a:t>
            </a:r>
          </a:p>
        </p:txBody>
      </p:sp>
      <p:sp>
        <p:nvSpPr>
          <p:cNvPr id="3" name="Content Placeholder 2">
            <a:extLst>
              <a:ext uri="{FF2B5EF4-FFF2-40B4-BE49-F238E27FC236}">
                <a16:creationId xmlns:a16="http://schemas.microsoft.com/office/drawing/2014/main" id="{EF0242E8-9F84-812F-2538-BC147D296B91}"/>
              </a:ext>
            </a:extLst>
          </p:cNvPr>
          <p:cNvSpPr>
            <a:spLocks noGrp="1"/>
          </p:cNvSpPr>
          <p:nvPr>
            <p:ph idx="1"/>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a:p>
        </p:txBody>
      </p:sp>
      <p:pic>
        <p:nvPicPr>
          <p:cNvPr id="2050" name="Picture 2" descr="What is a punch biopsy? | Roswell Park Comprehensive Cancer Center -  Buffalo, NY">
            <a:extLst>
              <a:ext uri="{FF2B5EF4-FFF2-40B4-BE49-F238E27FC236}">
                <a16:creationId xmlns:a16="http://schemas.microsoft.com/office/drawing/2014/main" id="{ED71DA13-6BAE-17B2-BB86-87F7345BDD0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6316" t="46245"/>
          <a:stretch>
            <a:fillRect/>
          </a:stretch>
        </p:blipFill>
        <p:spPr bwMode="auto">
          <a:xfrm>
            <a:off x="2054763" y="1960109"/>
            <a:ext cx="4609931" cy="231865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3F97306-FBC3-6474-7656-4EC92D80F02A}"/>
              </a:ext>
            </a:extLst>
          </p:cNvPr>
          <p:cNvSpPr txBox="1"/>
          <p:nvPr/>
        </p:nvSpPr>
        <p:spPr>
          <a:xfrm>
            <a:off x="146957" y="4131128"/>
            <a:ext cx="2008415" cy="248209"/>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1013" dirty="0" err="1"/>
              <a:t>Roswellpark.org</a:t>
            </a:r>
            <a:endParaRPr lang="en-US" sz="1013" dirty="0"/>
          </a:p>
        </p:txBody>
      </p:sp>
    </p:spTree>
    <p:extLst>
      <p:ext uri="{BB962C8B-B14F-4D97-AF65-F5344CB8AC3E}">
        <p14:creationId xmlns:p14="http://schemas.microsoft.com/office/powerpoint/2010/main" val="12045093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eaLnBrk="1" hangingPunct="1">
              <a:defRPr/>
            </a:pPr>
            <a:r>
              <a:rPr lang="en-US" altLang="ko-KR">
                <a:ea typeface="굴림" charset="-127"/>
              </a:rPr>
              <a:t>Incisional Biopsy</a:t>
            </a:r>
          </a:p>
        </p:txBody>
      </p:sp>
      <p:sp>
        <p:nvSpPr>
          <p:cNvPr id="21508" name="Rectangle 4"/>
          <p:cNvSpPr>
            <a:spLocks noGrp="1" noChangeArrowheads="1"/>
          </p:cNvSpPr>
          <p:nvPr>
            <p:ph type="body" idx="1"/>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defRPr/>
            </a:pPr>
            <a:r>
              <a:rPr lang="en-US" altLang="ko-KR" b="1" dirty="0">
                <a:ea typeface="굴림" charset="-127"/>
                <a:cs typeface="Times New Roman" pitchFamily="18" charset="0"/>
              </a:rPr>
              <a:t>Indications</a:t>
            </a:r>
          </a:p>
          <a:p>
            <a:pPr marL="457200" indent="-457200">
              <a:buFont typeface="Wingdings" pitchFamily="2" charset="2"/>
              <a:buAutoNum type="arabicPeriod"/>
              <a:defRPr/>
            </a:pPr>
            <a:r>
              <a:rPr lang="en-US" altLang="ko-KR" dirty="0">
                <a:ea typeface="굴림" charset="-127"/>
                <a:cs typeface="Times New Roman" pitchFamily="18" charset="0"/>
              </a:rPr>
              <a:t>Any lesion that cannot be clinically diagnosed.</a:t>
            </a:r>
            <a:r>
              <a:rPr lang="en-US" altLang="ko-KR" dirty="0">
                <a:ea typeface="굴림" charset="-127"/>
              </a:rPr>
              <a:t> </a:t>
            </a:r>
          </a:p>
          <a:p>
            <a:pPr marL="457200" indent="-457200">
              <a:buFont typeface="Wingdings" pitchFamily="2" charset="2"/>
              <a:buAutoNum type="arabicPeriod"/>
              <a:defRPr/>
            </a:pPr>
            <a:r>
              <a:rPr lang="en-US" altLang="ko-KR" dirty="0">
                <a:ea typeface="굴림" charset="-127"/>
              </a:rPr>
              <a:t>Persistent non-healing ulcer 2 weeks after elimination of possible sources.</a:t>
            </a:r>
          </a:p>
        </p:txBody>
      </p:sp>
      <p:pic>
        <p:nvPicPr>
          <p:cNvPr id="2" name="Content Placeholder 2">
            <a:extLst>
              <a:ext uri="{FF2B5EF4-FFF2-40B4-BE49-F238E27FC236}">
                <a16:creationId xmlns:a16="http://schemas.microsoft.com/office/drawing/2014/main" id="{CE41CF27-E6E5-8F7E-EAB5-E3074136E9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9390" y="4604386"/>
            <a:ext cx="1881077" cy="452246"/>
          </a:xfrm>
          <a:prstGeom prst="rect">
            <a:avLst/>
          </a:prstGeom>
        </p:spPr>
      </p:pic>
    </p:spTree>
    <p:extLst>
      <p:ext uri="{BB962C8B-B14F-4D97-AF65-F5344CB8AC3E}">
        <p14:creationId xmlns:p14="http://schemas.microsoft.com/office/powerpoint/2010/main" val="3958753412"/>
      </p:ext>
    </p:extLst>
  </p:cSld>
  <p:clrMapOvr>
    <a:masterClrMapping/>
  </p:clrMapOvr>
  <mc:AlternateContent xmlns:mc="http://schemas.openxmlformats.org/markup-compatibility/2006">
    <mc:Choice xmlns:p14="http://schemas.microsoft.com/office/powerpoint/2010/main" Requires="p14">
      <p:transition spd="slow" p14:dur="2000" advTm="38398"/>
    </mc:Choice>
    <mc:Fallback>
      <p:transition spd="slow" advTm="38398"/>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rrowheads="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eaLnBrk="1" hangingPunct="1">
              <a:defRPr/>
            </a:pPr>
            <a:r>
              <a:rPr lang="en-US" altLang="ko-KR">
                <a:ea typeface="굴림" charset="-127"/>
              </a:rPr>
              <a:t>PET-CT</a:t>
            </a:r>
          </a:p>
        </p:txBody>
      </p:sp>
      <p:pic>
        <p:nvPicPr>
          <p:cNvPr id="68610" name="Picture 5" descr="1-s2"/>
          <p:cNvPicPr>
            <a:picLocks noChangeAspect="1" noChangeArrowheads="1"/>
          </p:cNvPicPr>
          <p:nvPr/>
        </p:nvPicPr>
        <p:blipFill>
          <a:blip r:embed="rId2" cstate="print"/>
          <a:srcRect/>
          <a:stretch>
            <a:fillRect/>
          </a:stretch>
        </p:blipFill>
        <p:spPr bwMode="auto">
          <a:xfrm>
            <a:off x="1428751" y="1943101"/>
            <a:ext cx="6290072" cy="1441847"/>
          </a:xfrm>
          <a:prstGeom prst="rect">
            <a:avLst/>
          </a:prstGeom>
          <a:noFill/>
          <a:ln w="9525">
            <a:noFill/>
            <a:miter lim="800000"/>
            <a:headEnd/>
            <a:tailEnd/>
          </a:ln>
        </p:spPr>
      </p:pic>
    </p:spTree>
    <p:extLst>
      <p:ext uri="{BB962C8B-B14F-4D97-AF65-F5344CB8AC3E}">
        <p14:creationId xmlns:p14="http://schemas.microsoft.com/office/powerpoint/2010/main" val="2596916076"/>
      </p:ext>
    </p:extLst>
  </p:cSld>
  <p:clrMapOvr>
    <a:masterClrMapping/>
  </p:clrMapOvr>
  <mc:AlternateContent xmlns:mc="http://schemas.openxmlformats.org/markup-compatibility/2006">
    <mc:Choice xmlns:p14="http://schemas.microsoft.com/office/powerpoint/2010/main" Requires="p14">
      <p:transition spd="slow" p14:dur="2000" advTm="60274"/>
    </mc:Choice>
    <mc:Fallback>
      <p:transition spd="slow" advTm="60274"/>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BE0F27-DF2E-01CE-5B30-E630DA44F1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756181-AA55-5B76-A9C7-D58727D72322}"/>
              </a:ext>
            </a:extLst>
          </p:cNvPr>
          <p:cNvSpPr>
            <a:spLocks noGrp="1"/>
          </p:cNvSpPr>
          <p:nvPr>
            <p:ph type="title"/>
          </p:nvPr>
        </p:nvSpPr>
        <p:spPr>
          <a:xfrm>
            <a:off x="3240166" y="1252566"/>
            <a:ext cx="5903834" cy="1002428"/>
          </a:xfrm>
        </p:spPr>
        <p:txBody>
          <a:bodyP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400" b="1" u="sng" dirty="0"/>
              <a:t>Characterization helps inform risk! (more important than diagnosis</a:t>
            </a:r>
            <a:br>
              <a:rPr lang="en-US" sz="2400" dirty="0"/>
            </a:br>
            <a:r>
              <a:rPr lang="en-US" sz="2400" dirty="0"/>
              <a:t>1. Color</a:t>
            </a:r>
            <a:br>
              <a:rPr lang="en-US" sz="2400" dirty="0"/>
            </a:br>
            <a:r>
              <a:rPr lang="en-US" sz="2400" dirty="0"/>
              <a:t>2. subsite</a:t>
            </a:r>
            <a:br>
              <a:rPr lang="en-US" sz="2400" dirty="0"/>
            </a:br>
            <a:r>
              <a:rPr lang="en-US" sz="2400" dirty="0"/>
              <a:t>3. size</a:t>
            </a:r>
          </a:p>
        </p:txBody>
      </p:sp>
      <p:sp>
        <p:nvSpPr>
          <p:cNvPr id="3" name="Text Placeholder 2">
            <a:extLst>
              <a:ext uri="{FF2B5EF4-FFF2-40B4-BE49-F238E27FC236}">
                <a16:creationId xmlns:a16="http://schemas.microsoft.com/office/drawing/2014/main" id="{2E29D2B0-5FAD-0C6F-D485-D1BD6F5B39C6}"/>
              </a:ext>
            </a:extLst>
          </p:cNvPr>
          <p:cNvSpPr>
            <a:spLocks noGrp="1"/>
          </p:cNvSpPr>
          <p:nvPr>
            <p:ph type="body" idx="1"/>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a:p>
        </p:txBody>
      </p:sp>
      <p:pic>
        <p:nvPicPr>
          <p:cNvPr id="4" name="Google Shape;173;p39">
            <a:extLst>
              <a:ext uri="{FF2B5EF4-FFF2-40B4-BE49-F238E27FC236}">
                <a16:creationId xmlns:a16="http://schemas.microsoft.com/office/drawing/2014/main" id="{9BEBCBC6-D724-4675-997F-B7839702693F}"/>
              </a:ext>
            </a:extLst>
          </p:cNvPr>
          <p:cNvPicPr preferRelativeResize="0"/>
          <p:nvPr/>
        </p:nvPicPr>
        <p:blipFill rotWithShape="1">
          <a:blip r:embed="rId2">
            <a:alphaModFix/>
          </a:blip>
          <a:srcRect l="13125" t="15923" r="8276"/>
          <a:stretch/>
        </p:blipFill>
        <p:spPr>
          <a:xfrm>
            <a:off x="447243" y="840973"/>
            <a:ext cx="2178431" cy="1459444"/>
          </a:xfrm>
          <a:prstGeom prst="rect">
            <a:avLst/>
          </a:prstGeom>
          <a:noFill/>
          <a:ln>
            <a:noFill/>
          </a:ln>
        </p:spPr>
      </p:pic>
      <p:pic>
        <p:nvPicPr>
          <p:cNvPr id="5" name="Google Shape;174;p39">
            <a:extLst>
              <a:ext uri="{FF2B5EF4-FFF2-40B4-BE49-F238E27FC236}">
                <a16:creationId xmlns:a16="http://schemas.microsoft.com/office/drawing/2014/main" id="{DB94D6F9-9E6F-2FD4-0192-A334261234FC}"/>
              </a:ext>
            </a:extLst>
          </p:cNvPr>
          <p:cNvPicPr preferRelativeResize="0"/>
          <p:nvPr/>
        </p:nvPicPr>
        <p:blipFill rotWithShape="1">
          <a:blip r:embed="rId3">
            <a:alphaModFix/>
          </a:blip>
          <a:srcRect l="28781" t="5837" r="14749" b="25884"/>
          <a:stretch/>
        </p:blipFill>
        <p:spPr>
          <a:xfrm rot="16200000">
            <a:off x="3455194" y="2089751"/>
            <a:ext cx="2178431" cy="2633944"/>
          </a:xfrm>
          <a:prstGeom prst="rect">
            <a:avLst/>
          </a:prstGeom>
          <a:noFill/>
          <a:ln>
            <a:noFill/>
          </a:ln>
        </p:spPr>
      </p:pic>
      <p:pic>
        <p:nvPicPr>
          <p:cNvPr id="6" name="Google Shape;187;p41">
            <a:extLst>
              <a:ext uri="{FF2B5EF4-FFF2-40B4-BE49-F238E27FC236}">
                <a16:creationId xmlns:a16="http://schemas.microsoft.com/office/drawing/2014/main" id="{7FEF9A82-A13D-C728-EC9E-5AE8591D0ACA}"/>
              </a:ext>
            </a:extLst>
          </p:cNvPr>
          <p:cNvPicPr preferRelativeResize="0"/>
          <p:nvPr/>
        </p:nvPicPr>
        <p:blipFill rotWithShape="1">
          <a:blip r:embed="rId4">
            <a:alphaModFix/>
          </a:blip>
          <a:srcRect l="3934" t="-8238" r="22254" b="46802"/>
          <a:stretch/>
        </p:blipFill>
        <p:spPr>
          <a:xfrm>
            <a:off x="6157441" y="2464052"/>
            <a:ext cx="2451779" cy="1945098"/>
          </a:xfrm>
          <a:prstGeom prst="rect">
            <a:avLst/>
          </a:prstGeom>
          <a:noFill/>
          <a:ln>
            <a:noFill/>
          </a:ln>
        </p:spPr>
      </p:pic>
      <p:pic>
        <p:nvPicPr>
          <p:cNvPr id="7" name="Google Shape;214;p45">
            <a:extLst>
              <a:ext uri="{FF2B5EF4-FFF2-40B4-BE49-F238E27FC236}">
                <a16:creationId xmlns:a16="http://schemas.microsoft.com/office/drawing/2014/main" id="{0091C2E8-7D0F-E104-CCD3-267A269B6B0B}"/>
              </a:ext>
            </a:extLst>
          </p:cNvPr>
          <p:cNvPicPr preferRelativeResize="0"/>
          <p:nvPr/>
        </p:nvPicPr>
        <p:blipFill>
          <a:blip r:embed="rId5">
            <a:alphaModFix/>
          </a:blip>
          <a:stretch>
            <a:fillRect/>
          </a:stretch>
        </p:blipFill>
        <p:spPr>
          <a:xfrm>
            <a:off x="534780" y="2969560"/>
            <a:ext cx="1955812" cy="1376081"/>
          </a:xfrm>
          <a:prstGeom prst="rect">
            <a:avLst/>
          </a:prstGeom>
          <a:noFill/>
          <a:ln>
            <a:noFill/>
          </a:ln>
        </p:spPr>
      </p:pic>
      <p:pic>
        <p:nvPicPr>
          <p:cNvPr id="8" name="Content Placeholder 2">
            <a:extLst>
              <a:ext uri="{FF2B5EF4-FFF2-40B4-BE49-F238E27FC236}">
                <a16:creationId xmlns:a16="http://schemas.microsoft.com/office/drawing/2014/main" id="{BD90A481-3780-CD63-FEB7-9711E9B43E7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9390" y="4604386"/>
            <a:ext cx="1881077" cy="452246"/>
          </a:xfrm>
          <a:prstGeom prst="rect">
            <a:avLst/>
          </a:prstGeom>
        </p:spPr>
      </p:pic>
    </p:spTree>
    <p:extLst>
      <p:ext uri="{BB962C8B-B14F-4D97-AF65-F5344CB8AC3E}">
        <p14:creationId xmlns:p14="http://schemas.microsoft.com/office/powerpoint/2010/main" val="773133877"/>
      </p:ext>
    </p:extLst>
  </p:cSld>
  <p:clrMapOvr>
    <a:masterClrMapping/>
  </p:clrMapOvr>
  <mc:AlternateContent xmlns:mc="http://schemas.openxmlformats.org/markup-compatibility/2006">
    <mc:Choice xmlns:p14="http://schemas.microsoft.com/office/powerpoint/2010/main" Requires="p14">
      <p:transition spd="slow" p14:dur="2000" advTm="48288"/>
    </mc:Choice>
    <mc:Fallback>
      <p:transition spd="slow" advTm="48288"/>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B0F5E-3766-5DD2-C1BC-00A832BA59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F51BC0-5740-CA8C-6BD1-8CD386B2336B}"/>
              </a:ext>
            </a:extLst>
          </p:cNvPr>
          <p:cNvSpPr>
            <a:spLocks noGrp="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dirty="0"/>
              <a:t>High Yield</a:t>
            </a:r>
          </a:p>
        </p:txBody>
      </p:sp>
      <p:sp>
        <p:nvSpPr>
          <p:cNvPr id="3" name="Content Placeholder 2">
            <a:extLst>
              <a:ext uri="{FF2B5EF4-FFF2-40B4-BE49-F238E27FC236}">
                <a16:creationId xmlns:a16="http://schemas.microsoft.com/office/drawing/2014/main" id="{838380D9-1B27-A36E-8FD0-5BA3E4CD7D99}"/>
              </a:ext>
            </a:extLst>
          </p:cNvPr>
          <p:cNvSpPr>
            <a:spLocks noGrp="1"/>
          </p:cNvSpPr>
          <p:nvPr>
            <p:ph idx="1"/>
          </p:nvPr>
        </p:nvSpPr>
        <p:spPr>
          <a:xfrm>
            <a:off x="253604" y="1896894"/>
            <a:ext cx="7886700" cy="2680832"/>
          </a:xfrm>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dirty="0"/>
              <a:t>White less ominous than Red</a:t>
            </a:r>
          </a:p>
          <a:p>
            <a:r>
              <a:rPr lang="en-US" dirty="0"/>
              <a:t>Thick worse than thin</a:t>
            </a:r>
          </a:p>
          <a:p>
            <a:r>
              <a:rPr lang="en-US" dirty="0"/>
              <a:t>High risk subsites: </a:t>
            </a:r>
          </a:p>
          <a:p>
            <a:pPr lvl="1"/>
            <a:r>
              <a:rPr lang="en-US" dirty="0"/>
              <a:t>Tongue</a:t>
            </a:r>
          </a:p>
          <a:p>
            <a:pPr lvl="1"/>
            <a:r>
              <a:rPr lang="en-US" dirty="0"/>
              <a:t>Floor of Mouth</a:t>
            </a:r>
          </a:p>
          <a:p>
            <a:pPr lvl="1"/>
            <a:endParaRPr lang="en-US" dirty="0"/>
          </a:p>
          <a:p>
            <a:pPr lvl="1"/>
            <a:r>
              <a:rPr lang="en-US" dirty="0"/>
              <a:t>*AI apps will help eventually to assess risk using these determinants</a:t>
            </a:r>
          </a:p>
        </p:txBody>
      </p:sp>
      <p:pic>
        <p:nvPicPr>
          <p:cNvPr id="4" name="Google Shape;173;p39">
            <a:extLst>
              <a:ext uri="{FF2B5EF4-FFF2-40B4-BE49-F238E27FC236}">
                <a16:creationId xmlns:a16="http://schemas.microsoft.com/office/drawing/2014/main" id="{B42309B1-6DBC-1780-4120-B8902E402681}"/>
              </a:ext>
            </a:extLst>
          </p:cNvPr>
          <p:cNvPicPr preferRelativeResize="0"/>
          <p:nvPr/>
        </p:nvPicPr>
        <p:blipFill rotWithShape="1">
          <a:blip r:embed="rId2">
            <a:alphaModFix/>
          </a:blip>
          <a:srcRect l="13125" t="15923" r="8276"/>
          <a:stretch/>
        </p:blipFill>
        <p:spPr>
          <a:xfrm>
            <a:off x="4819218" y="808827"/>
            <a:ext cx="2178431" cy="1459444"/>
          </a:xfrm>
          <a:prstGeom prst="rect">
            <a:avLst/>
          </a:prstGeom>
          <a:noFill/>
          <a:ln>
            <a:noFill/>
          </a:ln>
        </p:spPr>
      </p:pic>
      <p:pic>
        <p:nvPicPr>
          <p:cNvPr id="5" name="Google Shape;214;p45">
            <a:extLst>
              <a:ext uri="{FF2B5EF4-FFF2-40B4-BE49-F238E27FC236}">
                <a16:creationId xmlns:a16="http://schemas.microsoft.com/office/drawing/2014/main" id="{22CCB0D6-DC9A-B309-E2C5-C4C36D7FE942}"/>
              </a:ext>
            </a:extLst>
          </p:cNvPr>
          <p:cNvPicPr preferRelativeResize="0"/>
          <p:nvPr/>
        </p:nvPicPr>
        <p:blipFill>
          <a:blip r:embed="rId3">
            <a:alphaModFix/>
          </a:blip>
          <a:stretch>
            <a:fillRect/>
          </a:stretch>
        </p:blipFill>
        <p:spPr>
          <a:xfrm>
            <a:off x="4930527" y="2431397"/>
            <a:ext cx="1955812" cy="1376081"/>
          </a:xfrm>
          <a:prstGeom prst="rect">
            <a:avLst/>
          </a:prstGeom>
          <a:noFill/>
          <a:ln>
            <a:noFill/>
          </a:ln>
        </p:spPr>
      </p:pic>
    </p:spTree>
    <p:extLst>
      <p:ext uri="{BB962C8B-B14F-4D97-AF65-F5344CB8AC3E}">
        <p14:creationId xmlns:p14="http://schemas.microsoft.com/office/powerpoint/2010/main" val="13650596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01126-5624-D902-C94A-2BCF1B87EFC9}"/>
              </a:ext>
            </a:extLst>
          </p:cNvPr>
          <p:cNvSpPr>
            <a:spLocks noGrp="1"/>
          </p:cNvSpPr>
          <p:nvPr>
            <p:ph type="title"/>
          </p:nvPr>
        </p:nvSpPr>
        <p:spPr>
          <a:xfrm>
            <a:off x="3040516" y="765439"/>
            <a:ext cx="3948113" cy="2139553"/>
          </a:xfrm>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dirty="0"/>
              <a:t>The End</a:t>
            </a:r>
          </a:p>
        </p:txBody>
      </p:sp>
      <p:sp>
        <p:nvSpPr>
          <p:cNvPr id="3" name="Text Placeholder 2">
            <a:extLst>
              <a:ext uri="{FF2B5EF4-FFF2-40B4-BE49-F238E27FC236}">
                <a16:creationId xmlns:a16="http://schemas.microsoft.com/office/drawing/2014/main" id="{EB6F1FFA-02B3-DB34-1629-B9050B57F94C}"/>
              </a:ext>
            </a:extLst>
          </p:cNvPr>
          <p:cNvSpPr>
            <a:spLocks noGrp="1"/>
          </p:cNvSpPr>
          <p:nvPr>
            <p:ph type="body" idx="1"/>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a:p>
        </p:txBody>
      </p:sp>
    </p:spTree>
    <p:extLst>
      <p:ext uri="{BB962C8B-B14F-4D97-AF65-F5344CB8AC3E}">
        <p14:creationId xmlns:p14="http://schemas.microsoft.com/office/powerpoint/2010/main" val="6020652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65586-4534-CD0B-E20D-4A05CB9F82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AA20BD-3F13-5104-6EA2-376125969D9B}"/>
              </a:ext>
            </a:extLst>
          </p:cNvPr>
          <p:cNvSpPr>
            <a:spLocks noGrp="1"/>
          </p:cNvSpPr>
          <p:nvPr>
            <p:ph type="ctrTitle"/>
          </p:nvPr>
        </p:nvSpPr>
        <p:spPr>
          <a:xfrm>
            <a:off x="825038" y="464475"/>
            <a:ext cx="7543800" cy="2674620"/>
          </a:xfrm>
        </p:spPr>
        <p:txBody>
          <a:bodyPr>
            <a:normAutofit/>
          </a:bodyPr>
          <a:lstStyle/>
          <a:p>
            <a:r>
              <a:rPr lang="en-US" sz="4000" dirty="0">
                <a:latin typeface="Franklin Gothic Medium" panose="020B0603020102020204" pitchFamily="34" charset="0"/>
              </a:rPr>
              <a:t>Discussion</a:t>
            </a:r>
          </a:p>
        </p:txBody>
      </p:sp>
      <p:sp>
        <p:nvSpPr>
          <p:cNvPr id="3" name="Subtitle 2">
            <a:extLst>
              <a:ext uri="{FF2B5EF4-FFF2-40B4-BE49-F238E27FC236}">
                <a16:creationId xmlns:a16="http://schemas.microsoft.com/office/drawing/2014/main" id="{B50FFD3B-4367-90DC-C794-5D4125F251D2}"/>
              </a:ext>
            </a:extLst>
          </p:cNvPr>
          <p:cNvSpPr>
            <a:spLocks noGrp="1"/>
          </p:cNvSpPr>
          <p:nvPr>
            <p:ph type="subTitle" idx="1"/>
          </p:nvPr>
        </p:nvSpPr>
        <p:spPr>
          <a:xfrm>
            <a:off x="870330" y="3331544"/>
            <a:ext cx="7543800" cy="1401269"/>
          </a:xfrm>
        </p:spPr>
        <p:txBody>
          <a:bodyPr>
            <a:normAutofit/>
          </a:bodyPr>
          <a:lstStyle/>
          <a:p>
            <a:pPr>
              <a:spcBef>
                <a:spcPts val="600"/>
              </a:spcBef>
            </a:pPr>
            <a:endParaRPr lang="en-US" dirty="0">
              <a:latin typeface="Calibri" panose="020F0502020204030204" pitchFamily="34" charset="0"/>
              <a:ea typeface="Aptos" panose="020B0004020202020204" pitchFamily="34" charset="0"/>
            </a:endParaRPr>
          </a:p>
          <a:p>
            <a:pPr>
              <a:spcBef>
                <a:spcPts val="600"/>
              </a:spcBef>
            </a:pPr>
            <a:endParaRPr lang="en-US" dirty="0">
              <a:solidFill>
                <a:schemeClr val="tx2"/>
              </a:solidFill>
              <a:latin typeface="+mn-lt"/>
            </a:endParaRPr>
          </a:p>
        </p:txBody>
      </p:sp>
      <p:sp>
        <p:nvSpPr>
          <p:cNvPr id="4" name="Footer Placeholder 3">
            <a:extLst>
              <a:ext uri="{FF2B5EF4-FFF2-40B4-BE49-F238E27FC236}">
                <a16:creationId xmlns:a16="http://schemas.microsoft.com/office/drawing/2014/main" id="{CEA31D67-AF52-713E-F9D5-724BACD65E50}"/>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75" b="0" i="0" u="none" strike="noStrike" kern="1200" cap="all" spc="0" normalizeH="0" baseline="0" noProof="0">
                <a:ln>
                  <a:noFill/>
                </a:ln>
                <a:solidFill>
                  <a:srgbClr val="FFFFFF"/>
                </a:solidFill>
                <a:effectLst/>
                <a:uLnTx/>
                <a:uFillTx/>
                <a:cs typeface="Arial" panose="020B0604020202020204" pitchFamily="34" charset="0"/>
              </a:rPr>
              <a:t>© 2026 JHF, PRHI, HCF, HFP</a:t>
            </a:r>
          </a:p>
        </p:txBody>
      </p:sp>
      <p:sp>
        <p:nvSpPr>
          <p:cNvPr id="5" name="Slide Number Placeholder 4">
            <a:extLst>
              <a:ext uri="{FF2B5EF4-FFF2-40B4-BE49-F238E27FC236}">
                <a16:creationId xmlns:a16="http://schemas.microsoft.com/office/drawing/2014/main" id="{058C8F3A-8357-4163-CB1D-84B4878D4FE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E97A03E-C790-4462-A76B-258E5BF5C3E7}" type="slidenum">
              <a:rPr kumimoji="0" lang="en-US" sz="788" b="0" i="0" u="none" strike="noStrike" kern="1200" cap="none" spc="0" normalizeH="0" baseline="0" noProof="0" smtClean="0">
                <a:ln>
                  <a:noFill/>
                </a:ln>
                <a:solidFill>
                  <a:srgbClr val="FFFFFF"/>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en-US" sz="788" b="0" i="0" u="none" strike="noStrike" kern="1200" cap="none" spc="0" normalizeH="0" baseline="0" noProof="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19666053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49816C-0411-8D99-41C2-93B2622CC8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54BC41-61EB-DAC0-9A5F-5136FB4ABC66}"/>
              </a:ext>
            </a:extLst>
          </p:cNvPr>
          <p:cNvSpPr>
            <a:spLocks noGrp="1"/>
          </p:cNvSpPr>
          <p:nvPr>
            <p:ph type="ctrTitle"/>
          </p:nvPr>
        </p:nvSpPr>
        <p:spPr>
          <a:xfrm>
            <a:off x="825038" y="983578"/>
            <a:ext cx="7745974" cy="2150140"/>
          </a:xfrm>
        </p:spPr>
        <p:txBody>
          <a:bodyPr>
            <a:normAutofit/>
          </a:bodyPr>
          <a:lstStyle/>
          <a:p>
            <a:r>
              <a:rPr lang="en-US" sz="4000" dirty="0">
                <a:latin typeface="Franklin Gothic Medium" panose="020B0603020102020204" pitchFamily="34" charset="0"/>
              </a:rPr>
              <a:t>Next Steps, Wrap Up &amp; </a:t>
            </a:r>
            <a:br>
              <a:rPr lang="en-US" sz="4000" dirty="0">
                <a:latin typeface="Franklin Gothic Medium" panose="020B0603020102020204" pitchFamily="34" charset="0"/>
              </a:rPr>
            </a:br>
            <a:r>
              <a:rPr lang="en-US" sz="4000" dirty="0">
                <a:latin typeface="Franklin Gothic Medium" panose="020B0603020102020204" pitchFamily="34" charset="0"/>
              </a:rPr>
              <a:t>Session Evaluation</a:t>
            </a:r>
          </a:p>
        </p:txBody>
      </p:sp>
      <p:sp>
        <p:nvSpPr>
          <p:cNvPr id="3" name="Subtitle 2">
            <a:extLst>
              <a:ext uri="{FF2B5EF4-FFF2-40B4-BE49-F238E27FC236}">
                <a16:creationId xmlns:a16="http://schemas.microsoft.com/office/drawing/2014/main" id="{27456A62-55D5-51B6-742E-31C2E718EE51}"/>
              </a:ext>
            </a:extLst>
          </p:cNvPr>
          <p:cNvSpPr>
            <a:spLocks noGrp="1"/>
          </p:cNvSpPr>
          <p:nvPr>
            <p:ph type="subTitle" idx="1"/>
          </p:nvPr>
        </p:nvSpPr>
        <p:spPr>
          <a:xfrm>
            <a:off x="825038" y="3317489"/>
            <a:ext cx="7745974" cy="993712"/>
          </a:xfrm>
        </p:spPr>
        <p:txBody>
          <a:bodyPr vert="horz" lIns="91440" tIns="45720" rIns="91440" bIns="45720" rtlCol="0" anchor="t">
            <a:normAutofit fontScale="92500" lnSpcReduction="20000"/>
          </a:bodyPr>
          <a:lstStyle/>
          <a:p>
            <a:r>
              <a:rPr lang="en-US" b="1" kern="0" dirty="0">
                <a:latin typeface="Calibri"/>
                <a:ea typeface="Calibri"/>
                <a:cs typeface="Calibri"/>
              </a:rPr>
              <a:t>Robert Ferguson</a:t>
            </a:r>
            <a:r>
              <a:rPr lang="en-US" sz="1800" b="1" kern="0" dirty="0">
                <a:effectLst/>
                <a:latin typeface="Calibri"/>
                <a:ea typeface="Calibri"/>
                <a:cs typeface="Calibri"/>
              </a:rPr>
              <a:t>, </a:t>
            </a:r>
            <a:r>
              <a:rPr lang="en-US" b="1" kern="0" dirty="0">
                <a:latin typeface="Calibri"/>
                <a:ea typeface="Calibri"/>
                <a:cs typeface="Calibri"/>
              </a:rPr>
              <a:t>MPH </a:t>
            </a:r>
            <a:endParaRPr lang="en-US" b="1">
              <a:latin typeface="Calibri"/>
              <a:ea typeface="Calibri"/>
              <a:cs typeface="Calibri"/>
            </a:endParaRPr>
          </a:p>
          <a:p>
            <a:r>
              <a:rPr lang="en-US" kern="0" dirty="0">
                <a:latin typeface="Calibri"/>
                <a:ea typeface="Calibri"/>
                <a:cs typeface="Calibri"/>
              </a:rPr>
              <a:t>Chief Policy Officer </a:t>
            </a:r>
            <a:endParaRPr lang="en-US" dirty="0">
              <a:latin typeface="Calibri"/>
              <a:ea typeface="Calibri"/>
              <a:cs typeface="Calibri"/>
            </a:endParaRPr>
          </a:p>
          <a:p>
            <a:r>
              <a:rPr lang="en-US" sz="1800" kern="0" dirty="0">
                <a:effectLst/>
                <a:latin typeface="Calibri"/>
                <a:ea typeface="Calibri"/>
                <a:cs typeface="Calibri"/>
              </a:rPr>
              <a:t>Pittsburgh Regional Health Initiative</a:t>
            </a:r>
            <a:r>
              <a:rPr lang="en-US" kern="0" dirty="0">
                <a:latin typeface="Calibri"/>
                <a:ea typeface="Calibri"/>
                <a:cs typeface="Calibri"/>
              </a:rPr>
              <a:t> </a:t>
            </a:r>
            <a:endParaRPr lang="en-US" dirty="0">
              <a:latin typeface="Calibri"/>
              <a:ea typeface="Calibri"/>
              <a:cs typeface="Calibri"/>
            </a:endParaRPr>
          </a:p>
        </p:txBody>
      </p:sp>
      <p:sp>
        <p:nvSpPr>
          <p:cNvPr id="4" name="Footer Placeholder 3">
            <a:extLst>
              <a:ext uri="{FF2B5EF4-FFF2-40B4-BE49-F238E27FC236}">
                <a16:creationId xmlns:a16="http://schemas.microsoft.com/office/drawing/2014/main" id="{0C4A5384-7180-A2DA-9BD4-41A0030516F8}"/>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75" b="0" i="0" u="none" strike="noStrike" kern="1200" cap="all" spc="0" normalizeH="0" baseline="0" noProof="0">
                <a:ln>
                  <a:noFill/>
                </a:ln>
                <a:solidFill>
                  <a:srgbClr val="FFFFFF"/>
                </a:solidFill>
                <a:effectLst/>
                <a:uLnTx/>
                <a:uFillTx/>
                <a:cs typeface="Arial" panose="020B0604020202020204" pitchFamily="34" charset="0"/>
              </a:rPr>
              <a:t>© 2026 JHF, PRHI, HCF, HFP</a:t>
            </a:r>
          </a:p>
        </p:txBody>
      </p:sp>
      <p:sp>
        <p:nvSpPr>
          <p:cNvPr id="5" name="Slide Number Placeholder 4">
            <a:extLst>
              <a:ext uri="{FF2B5EF4-FFF2-40B4-BE49-F238E27FC236}">
                <a16:creationId xmlns:a16="http://schemas.microsoft.com/office/drawing/2014/main" id="{B457A7DB-042C-1C1D-464B-5EF5157E382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E97A03E-C790-4462-A76B-258E5BF5C3E7}" type="slidenum">
              <a:rPr kumimoji="0" lang="en-US" sz="788" b="0" i="0" u="none" strike="noStrike" kern="1200" cap="none" spc="0" normalizeH="0" baseline="0" noProof="0" smtClean="0">
                <a:ln>
                  <a:noFill/>
                </a:ln>
                <a:solidFill>
                  <a:srgbClr val="FFFFFF"/>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en-US" sz="788" b="0" i="0" u="none" strike="noStrike" kern="1200" cap="none" spc="0" normalizeH="0" baseline="0" noProof="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36542148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FE6CE-0AB2-B368-70DE-3861ADDACA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81AF0D-0B8F-D817-0F60-D840D336E4E8}"/>
              </a:ext>
            </a:extLst>
          </p:cNvPr>
          <p:cNvSpPr>
            <a:spLocks noGrp="1"/>
          </p:cNvSpPr>
          <p:nvPr>
            <p:ph type="title"/>
          </p:nvPr>
        </p:nvSpPr>
        <p:spPr/>
        <p:txBody>
          <a:bodyPr/>
          <a:lstStyle/>
          <a:p>
            <a:r>
              <a:rPr lang="en-US" dirty="0">
                <a:latin typeface="Franklin Gothic Medium"/>
              </a:rPr>
              <a:t>Upcoming Sessions</a:t>
            </a:r>
            <a:endParaRPr lang="en-US" dirty="0"/>
          </a:p>
        </p:txBody>
      </p:sp>
      <p:sp>
        <p:nvSpPr>
          <p:cNvPr id="3" name="Content Placeholder 2">
            <a:extLst>
              <a:ext uri="{FF2B5EF4-FFF2-40B4-BE49-F238E27FC236}">
                <a16:creationId xmlns:a16="http://schemas.microsoft.com/office/drawing/2014/main" id="{BEE51D1D-DB3C-7A7B-89BE-656346450272}"/>
              </a:ext>
            </a:extLst>
          </p:cNvPr>
          <p:cNvSpPr>
            <a:spLocks noGrp="1"/>
          </p:cNvSpPr>
          <p:nvPr>
            <p:ph idx="1"/>
          </p:nvPr>
        </p:nvSpPr>
        <p:spPr>
          <a:xfrm>
            <a:off x="822960" y="1384301"/>
            <a:ext cx="4650581" cy="3017520"/>
          </a:xfrm>
        </p:spPr>
        <p:txBody>
          <a:bodyPr vert="horz" lIns="0" tIns="34290" rIns="0" bIns="34290" rtlCol="0" anchor="t">
            <a:normAutofit/>
          </a:bodyPr>
          <a:lstStyle/>
          <a:p>
            <a:pPr marL="0" indent="0">
              <a:lnSpc>
                <a:spcPct val="100000"/>
              </a:lnSpc>
              <a:spcBef>
                <a:spcPts val="0"/>
              </a:spcBef>
              <a:spcAft>
                <a:spcPts val="0"/>
              </a:spcAft>
              <a:buNone/>
            </a:pPr>
            <a:r>
              <a:rPr lang="en-US" sz="2000" dirty="0">
                <a:solidFill>
                  <a:srgbClr val="000000"/>
                </a:solidFill>
                <a:ea typeface="Calibri"/>
                <a:cs typeface="Calibri"/>
                <a:hlinkClick r:id="rId3"/>
              </a:rPr>
              <a:t>Contraceptive Care: IUD Pain Management</a:t>
            </a:r>
            <a:endParaRPr lang="en-US"/>
          </a:p>
          <a:p>
            <a:pPr marL="0" indent="0">
              <a:lnSpc>
                <a:spcPct val="100000"/>
              </a:lnSpc>
              <a:spcBef>
                <a:spcPts val="0"/>
              </a:spcBef>
              <a:spcAft>
                <a:spcPts val="0"/>
              </a:spcAft>
              <a:buNone/>
            </a:pPr>
            <a:r>
              <a:rPr lang="en-US" sz="2000" dirty="0">
                <a:solidFill>
                  <a:srgbClr val="002060"/>
                </a:solidFill>
                <a:ea typeface="Calibri"/>
                <a:cs typeface="Calibri"/>
              </a:rPr>
              <a:t>October 29, 2026</a:t>
            </a:r>
            <a:endParaRPr lang="en-US" sz="2000" dirty="0">
              <a:solidFill>
                <a:srgbClr val="000000"/>
              </a:solidFill>
              <a:ea typeface="Calibri"/>
              <a:cs typeface="Calibri"/>
            </a:endParaRPr>
          </a:p>
          <a:p>
            <a:pPr marL="0" indent="0">
              <a:lnSpc>
                <a:spcPct val="100000"/>
              </a:lnSpc>
              <a:spcBef>
                <a:spcPts val="0"/>
              </a:spcBef>
              <a:spcAft>
                <a:spcPts val="0"/>
              </a:spcAft>
              <a:buNone/>
            </a:pPr>
            <a:r>
              <a:rPr lang="en-US" sz="2000" dirty="0">
                <a:solidFill>
                  <a:srgbClr val="002060"/>
                </a:solidFill>
                <a:ea typeface="Calibri"/>
                <a:cs typeface="Calibri"/>
              </a:rPr>
              <a:t>9:00 am – 10:00 am</a:t>
            </a:r>
            <a:endParaRPr lang="en-US" dirty="0">
              <a:solidFill>
                <a:srgbClr val="404040"/>
              </a:solidFill>
              <a:ea typeface="Calibri"/>
              <a:cs typeface="Calibri"/>
            </a:endParaRPr>
          </a:p>
          <a:p>
            <a:pPr marL="0" indent="0">
              <a:lnSpc>
                <a:spcPct val="100000"/>
              </a:lnSpc>
              <a:spcBef>
                <a:spcPts val="0"/>
              </a:spcBef>
              <a:spcAft>
                <a:spcPts val="0"/>
              </a:spcAft>
              <a:buNone/>
            </a:pPr>
            <a:endParaRPr lang="en-US" sz="2000" dirty="0">
              <a:solidFill>
                <a:srgbClr val="002060"/>
              </a:solidFill>
              <a:ea typeface="Calibri"/>
              <a:cs typeface="Calibri"/>
            </a:endParaRPr>
          </a:p>
          <a:p>
            <a:pPr marL="0" indent="0">
              <a:lnSpc>
                <a:spcPct val="100000"/>
              </a:lnSpc>
              <a:spcBef>
                <a:spcPts val="0"/>
              </a:spcBef>
              <a:spcAft>
                <a:spcPts val="0"/>
              </a:spcAft>
              <a:buNone/>
            </a:pPr>
            <a:r>
              <a:rPr lang="en-US" sz="2000" dirty="0">
                <a:solidFill>
                  <a:srgbClr val="000000"/>
                </a:solidFill>
                <a:ea typeface="+mn-lt"/>
                <a:cs typeface="+mn-lt"/>
                <a:hlinkClick r:id="rId4"/>
              </a:rPr>
              <a:t>Statewide In-Person Wrap-Up Session</a:t>
            </a:r>
            <a:r>
              <a:rPr lang="en-US" sz="2000" dirty="0">
                <a:solidFill>
                  <a:srgbClr val="000000"/>
                </a:solidFill>
                <a:ea typeface="+mn-lt"/>
                <a:cs typeface="+mn-lt"/>
              </a:rPr>
              <a:t> </a:t>
            </a:r>
            <a:endParaRPr lang="en-US" dirty="0">
              <a:ea typeface="+mn-lt"/>
              <a:cs typeface="+mn-lt"/>
            </a:endParaRPr>
          </a:p>
          <a:p>
            <a:pPr marL="0" indent="0">
              <a:lnSpc>
                <a:spcPct val="100000"/>
              </a:lnSpc>
              <a:spcBef>
                <a:spcPts val="0"/>
              </a:spcBef>
              <a:spcAft>
                <a:spcPts val="0"/>
              </a:spcAft>
              <a:buNone/>
            </a:pPr>
            <a:r>
              <a:rPr lang="en-US" sz="2000" dirty="0">
                <a:solidFill>
                  <a:srgbClr val="002060"/>
                </a:solidFill>
                <a:ea typeface="Calibri"/>
                <a:cs typeface="Calibri"/>
              </a:rPr>
              <a:t>November 10, 2026</a:t>
            </a:r>
            <a:endParaRPr lang="en-US" sz="2000" dirty="0">
              <a:solidFill>
                <a:srgbClr val="000000"/>
              </a:solidFill>
              <a:ea typeface="Calibri"/>
              <a:cs typeface="Calibri"/>
            </a:endParaRPr>
          </a:p>
          <a:p>
            <a:pPr marL="0" indent="0">
              <a:lnSpc>
                <a:spcPct val="100000"/>
              </a:lnSpc>
              <a:spcBef>
                <a:spcPts val="0"/>
              </a:spcBef>
              <a:spcAft>
                <a:spcPts val="0"/>
              </a:spcAft>
              <a:buNone/>
            </a:pPr>
            <a:r>
              <a:rPr lang="en-US" sz="2000" dirty="0">
                <a:solidFill>
                  <a:srgbClr val="002060"/>
                </a:solidFill>
                <a:ea typeface="Calibri"/>
                <a:cs typeface="Calibri"/>
              </a:rPr>
              <a:t>8:30 am – 3:00 pm</a:t>
            </a:r>
            <a:endParaRPr lang="en-US" sz="2000" dirty="0">
              <a:solidFill>
                <a:srgbClr val="000000"/>
              </a:solidFill>
              <a:ea typeface="Calibri"/>
              <a:cs typeface="Calibri"/>
            </a:endParaRPr>
          </a:p>
          <a:p>
            <a:pPr marL="342900" indent="-342900">
              <a:lnSpc>
                <a:spcPct val="100000"/>
              </a:lnSpc>
              <a:spcBef>
                <a:spcPts val="0"/>
              </a:spcBef>
              <a:spcAft>
                <a:spcPts val="0"/>
              </a:spcAft>
              <a:buFont typeface="Wingdings" panose="020F0502020204030204" pitchFamily="34" charset="0"/>
              <a:buChar char="ü"/>
            </a:pPr>
            <a:r>
              <a:rPr lang="en-US" sz="2000" dirty="0">
                <a:solidFill>
                  <a:srgbClr val="002060"/>
                </a:solidFill>
                <a:ea typeface="Calibri"/>
                <a:cs typeface="Calibri"/>
              </a:rPr>
              <a:t>See emails for PCMH recognition &amp; poster session details.</a:t>
            </a:r>
            <a:endParaRPr lang="en-US" dirty="0">
              <a:ea typeface="Calibri"/>
              <a:cs typeface="Calibri"/>
            </a:endParaRPr>
          </a:p>
          <a:p>
            <a:pPr marL="0" indent="0">
              <a:lnSpc>
                <a:spcPct val="100000"/>
              </a:lnSpc>
              <a:spcBef>
                <a:spcPts val="0"/>
              </a:spcBef>
              <a:spcAft>
                <a:spcPts val="0"/>
              </a:spcAft>
              <a:buNone/>
            </a:pPr>
            <a:endParaRPr lang="en-US" sz="2000" dirty="0">
              <a:solidFill>
                <a:srgbClr val="002060"/>
              </a:solidFill>
              <a:ea typeface="Calibri"/>
              <a:cs typeface="Calibri"/>
            </a:endParaRPr>
          </a:p>
        </p:txBody>
      </p:sp>
      <p:sp>
        <p:nvSpPr>
          <p:cNvPr id="6" name="Footer Placeholder 3">
            <a:extLst>
              <a:ext uri="{FF2B5EF4-FFF2-40B4-BE49-F238E27FC236}">
                <a16:creationId xmlns:a16="http://schemas.microsoft.com/office/drawing/2014/main" id="{5EF823B3-8506-C87C-A62D-C69A773124FD}"/>
              </a:ext>
            </a:extLst>
          </p:cNvPr>
          <p:cNvSpPr>
            <a:spLocks noGrp="1"/>
          </p:cNvSpPr>
          <p:nvPr>
            <p:ph type="ftr" sz="quarter" idx="11"/>
          </p:nvPr>
        </p:nvSpPr>
        <p:spPr/>
        <p: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en-US" sz="675" b="0" i="0" u="none" strike="noStrike" kern="1200" cap="none" spc="0" normalizeH="0" baseline="0" noProof="0">
                <a:ln>
                  <a:noFill/>
                </a:ln>
                <a:solidFill>
                  <a:srgbClr val="FFFFFF"/>
                </a:solidFill>
                <a:effectLst/>
                <a:uLnTx/>
                <a:uFillTx/>
                <a:latin typeface="Calibri" panose="020F0502020204030204"/>
                <a:ea typeface="+mn-ea"/>
                <a:cs typeface="+mn-cs"/>
              </a:rPr>
              <a:t>© 2025 JHF, PRHI, HCF, HFP</a:t>
            </a:r>
          </a:p>
        </p:txBody>
      </p:sp>
      <p:sp>
        <p:nvSpPr>
          <p:cNvPr id="5" name="Slide Number Placeholder 4">
            <a:extLst>
              <a:ext uri="{FF2B5EF4-FFF2-40B4-BE49-F238E27FC236}">
                <a16:creationId xmlns:a16="http://schemas.microsoft.com/office/drawing/2014/main" id="{86256367-A16A-C2F4-8D11-85DC481427FB}"/>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E97A03E-C790-4462-A76B-258E5BF5C3E7}" type="slidenum">
              <a:rPr kumimoji="0" lang="en-US" sz="788" b="0" i="0" u="none" strike="noStrike" kern="1200" cap="none" spc="0" normalizeH="0" baseline="0" noProof="0">
                <a:ln>
                  <a:noFill/>
                </a:ln>
                <a:solidFill>
                  <a:srgbClr val="FFFFFF"/>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50</a:t>
            </a:fld>
            <a:endParaRPr kumimoji="0" lang="en-US" sz="788" b="0" i="0" u="none" strike="noStrike" kern="1200" cap="none" spc="0" normalizeH="0" baseline="0" noProof="0">
              <a:ln>
                <a:noFill/>
              </a:ln>
              <a:solidFill>
                <a:srgbClr val="FFFFFF"/>
              </a:solidFill>
              <a:effectLst/>
              <a:uLnTx/>
              <a:uFillTx/>
              <a:latin typeface="Calibri"/>
              <a:ea typeface="+mn-ea"/>
              <a:cs typeface="+mn-cs"/>
            </a:endParaRPr>
          </a:p>
        </p:txBody>
      </p:sp>
      <p:pic>
        <p:nvPicPr>
          <p:cNvPr id="7" name="Picture 6">
            <a:extLst>
              <a:ext uri="{FF2B5EF4-FFF2-40B4-BE49-F238E27FC236}">
                <a16:creationId xmlns:a16="http://schemas.microsoft.com/office/drawing/2014/main" id="{FF8A4C08-992A-B6BF-7D83-7522E58F6A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88834" y="1925995"/>
            <a:ext cx="1824514" cy="1824514"/>
          </a:xfrm>
          <a:prstGeom prst="rect">
            <a:avLst/>
          </a:prstGeom>
        </p:spPr>
      </p:pic>
    </p:spTree>
    <p:extLst>
      <p:ext uri="{BB962C8B-B14F-4D97-AF65-F5344CB8AC3E}">
        <p14:creationId xmlns:p14="http://schemas.microsoft.com/office/powerpoint/2010/main" val="5591943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7C705-DD7D-F19D-B387-97B92CF155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9D79FF-B4C1-1F14-B47F-054A0DF7744E}"/>
              </a:ext>
            </a:extLst>
          </p:cNvPr>
          <p:cNvSpPr>
            <a:spLocks noGrp="1"/>
          </p:cNvSpPr>
          <p:nvPr>
            <p:ph type="title"/>
          </p:nvPr>
        </p:nvSpPr>
        <p:spPr/>
        <p:txBody>
          <a:bodyPr>
            <a:normAutofit/>
          </a:bodyPr>
          <a:lstStyle/>
          <a:p>
            <a:pPr algn="ctr"/>
            <a:r>
              <a:rPr lang="en-US">
                <a:latin typeface="Franklin Gothic Demi" panose="020B0703020102020204" pitchFamily="34" charset="0"/>
              </a:rPr>
              <a:t>PCMH Online Community</a:t>
            </a:r>
            <a:br>
              <a:rPr lang="en-US">
                <a:solidFill>
                  <a:srgbClr val="6F5700"/>
                </a:solidFill>
                <a:latin typeface="Franklin Gothic Demi" panose="020B0703020102020204" pitchFamily="34" charset="0"/>
              </a:rPr>
            </a:br>
            <a:r>
              <a:rPr lang="en-US" sz="2400" b="1">
                <a:hlinkClick r:id="rId3"/>
              </a:rPr>
              <a:t>https://www.tomorrowshealthcare.org/</a:t>
            </a:r>
            <a:endParaRPr lang="en-US" sz="2400" b="1"/>
          </a:p>
        </p:txBody>
      </p:sp>
      <p:sp>
        <p:nvSpPr>
          <p:cNvPr id="3" name="Content Placeholder 2">
            <a:extLst>
              <a:ext uri="{FF2B5EF4-FFF2-40B4-BE49-F238E27FC236}">
                <a16:creationId xmlns:a16="http://schemas.microsoft.com/office/drawing/2014/main" id="{0B5B3347-3D3A-516D-55AF-C901672104BF}"/>
              </a:ext>
            </a:extLst>
          </p:cNvPr>
          <p:cNvSpPr>
            <a:spLocks noGrp="1"/>
          </p:cNvSpPr>
          <p:nvPr>
            <p:ph idx="1"/>
          </p:nvPr>
        </p:nvSpPr>
        <p:spPr>
          <a:xfrm>
            <a:off x="6353796" y="1558347"/>
            <a:ext cx="2564682" cy="2636783"/>
          </a:xfrm>
        </p:spPr>
        <p:txBody>
          <a:bodyPr>
            <a:normAutofit/>
          </a:bodyPr>
          <a:lstStyle/>
          <a:p>
            <a:pPr marL="288918" indent="-288918">
              <a:buFont typeface="Wingdings" panose="05000000000000000000" pitchFamily="2" charset="2"/>
              <a:buChar char="Ø"/>
            </a:pPr>
            <a:r>
              <a:rPr lang="en-US" sz="2000"/>
              <a:t>Access the session materials in “Learning Sessions”</a:t>
            </a:r>
          </a:p>
          <a:p>
            <a:pPr marL="288918" indent="-288918">
              <a:buFont typeface="Wingdings" panose="05000000000000000000" pitchFamily="2" charset="2"/>
              <a:buChar char="Ø"/>
            </a:pPr>
            <a:r>
              <a:rPr lang="en-US" sz="2000"/>
              <a:t>Look for guides and tools in “Resources” </a:t>
            </a:r>
          </a:p>
          <a:p>
            <a:pPr marL="288918" indent="-288918">
              <a:buFont typeface="Wingdings" panose="05000000000000000000" pitchFamily="2" charset="2"/>
              <a:buChar char="Ø"/>
            </a:pPr>
            <a:r>
              <a:rPr lang="en-US" sz="2000"/>
              <a:t>Find session dates and registration links under “Events”</a:t>
            </a:r>
          </a:p>
          <a:p>
            <a:pPr marL="0" indent="0">
              <a:buNone/>
            </a:pPr>
            <a:endParaRPr lang="en-US" sz="1800"/>
          </a:p>
        </p:txBody>
      </p:sp>
      <p:sp>
        <p:nvSpPr>
          <p:cNvPr id="6" name="TextBox 5">
            <a:extLst>
              <a:ext uri="{FF2B5EF4-FFF2-40B4-BE49-F238E27FC236}">
                <a16:creationId xmlns:a16="http://schemas.microsoft.com/office/drawing/2014/main" id="{1EBFEE07-D720-25ED-2E89-B011FD19AAE7}"/>
              </a:ext>
            </a:extLst>
          </p:cNvPr>
          <p:cNvSpPr txBox="1"/>
          <p:nvPr/>
        </p:nvSpPr>
        <p:spPr>
          <a:xfrm>
            <a:off x="239770" y="1971812"/>
            <a:ext cx="1944356" cy="1569660"/>
          </a:xfrm>
          <a:prstGeom prst="rect">
            <a:avLst/>
          </a:prstGeom>
          <a:noFill/>
        </p:spPr>
        <p:txBody>
          <a:bodyPr wrap="square" rtlCol="0">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US" sz="1600" b="1">
                <a:solidFill>
                  <a:prstClr val="black"/>
                </a:solidFill>
                <a:latin typeface="Calibri"/>
              </a:rPr>
              <a:t>Members of your PCMH’s multi-disciplinary learning team will receive log-ins</a:t>
            </a:r>
            <a:endParaRPr kumimoji="0" lang="en-US" sz="1600" b="0" i="1" u="sng" strike="noStrike" kern="1200" cap="none" spc="0" normalizeH="0" baseline="0" noProof="0">
              <a:ln>
                <a:noFill/>
              </a:ln>
              <a:solidFill>
                <a:srgbClr val="2D8DA8"/>
              </a:solidFill>
              <a:effectLst/>
              <a:uLnTx/>
              <a:uFillTx/>
              <a:latin typeface="Calibri"/>
              <a:ea typeface="+mn-ea"/>
              <a:cs typeface="+mn-cs"/>
            </a:endParaRPr>
          </a:p>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solidFill>
                  <a:prstClr val="black"/>
                </a:solidFill>
                <a:effectLst/>
                <a:uLnTx/>
                <a:uFillTx/>
                <a:latin typeface="Calibri"/>
                <a:ea typeface="+mn-ea"/>
                <a:cs typeface="+mn-cs"/>
              </a:rPr>
              <a:t> </a:t>
            </a:r>
          </a:p>
        </p:txBody>
      </p:sp>
      <p:sp>
        <p:nvSpPr>
          <p:cNvPr id="8" name="Footer Placeholder 7">
            <a:extLst>
              <a:ext uri="{FF2B5EF4-FFF2-40B4-BE49-F238E27FC236}">
                <a16:creationId xmlns:a16="http://schemas.microsoft.com/office/drawing/2014/main" id="{4260DE85-5C33-C8D2-A446-CA0DE5ED5EE4}"/>
              </a:ext>
            </a:extLst>
          </p:cNvPr>
          <p:cNvSpPr>
            <a:spLocks noGrp="1"/>
          </p:cNvSpPr>
          <p:nvPr>
            <p:ph type="ftr" sz="quarter" idx="11"/>
          </p:nvPr>
        </p:nvSpPr>
        <p:spPr/>
        <p:txBody>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675" b="0" i="0" u="none" strike="noStrike" kern="1200" cap="all" spc="0" normalizeH="0" baseline="0" noProof="0">
                <a:ln>
                  <a:noFill/>
                </a:ln>
                <a:solidFill>
                  <a:srgbClr val="FFFFFF"/>
                </a:solidFill>
                <a:effectLst/>
                <a:uLnTx/>
                <a:uFillTx/>
                <a:cs typeface="Arial" panose="020B0604020202020204" pitchFamily="34" charset="0"/>
              </a:rPr>
              <a:t>© 2026 JHF, PRHI, HCF, HFP</a:t>
            </a:r>
          </a:p>
        </p:txBody>
      </p:sp>
      <p:sp>
        <p:nvSpPr>
          <p:cNvPr id="9" name="Slide Number Placeholder 8">
            <a:extLst>
              <a:ext uri="{FF2B5EF4-FFF2-40B4-BE49-F238E27FC236}">
                <a16:creationId xmlns:a16="http://schemas.microsoft.com/office/drawing/2014/main" id="{C6C271DF-FFEE-4CCB-46A2-235C5D2530BB}"/>
              </a:ext>
            </a:extLst>
          </p:cNvPr>
          <p:cNvSpPr>
            <a:spLocks noGrp="1"/>
          </p:cNvSpPr>
          <p:nvPr>
            <p:ph type="sldNum" sz="quarter" idx="12"/>
          </p:nvPr>
        </p:nvSpPr>
        <p:spPr/>
        <p:txBody>
          <a:bodyPr/>
          <a:lstStyle/>
          <a:p>
            <a:pPr marL="0" marR="0" lvl="0" indent="0" algn="r" defTabSz="457189" rtl="0" eaLnBrk="1" fontAlgn="auto" latinLnBrk="0" hangingPunct="1">
              <a:lnSpc>
                <a:spcPct val="100000"/>
              </a:lnSpc>
              <a:spcBef>
                <a:spcPts val="0"/>
              </a:spcBef>
              <a:spcAft>
                <a:spcPts val="0"/>
              </a:spcAft>
              <a:buClrTx/>
              <a:buSzTx/>
              <a:buFontTx/>
              <a:buNone/>
              <a:tabLst/>
              <a:defRPr/>
            </a:pPr>
            <a:fld id="{DE97A03E-C790-4462-A76B-258E5BF5C3E7}" type="slidenum">
              <a:rPr kumimoji="0" lang="en-US" sz="788" b="0" i="0" u="none" strike="noStrike" kern="1200" cap="none" spc="0" normalizeH="0" baseline="0" noProof="0">
                <a:ln>
                  <a:noFill/>
                </a:ln>
                <a:solidFill>
                  <a:srgbClr val="FFFFFF"/>
                </a:solidFill>
                <a:effectLst/>
                <a:uLnTx/>
                <a:uFillTx/>
                <a:latin typeface="Calibri"/>
                <a:ea typeface="+mn-ea"/>
                <a:cs typeface="+mn-cs"/>
              </a:rPr>
              <a:pPr marL="0" marR="0" lvl="0" indent="0" algn="r" defTabSz="457189" rtl="0" eaLnBrk="1" fontAlgn="auto" latinLnBrk="0" hangingPunct="1">
                <a:lnSpc>
                  <a:spcPct val="100000"/>
                </a:lnSpc>
                <a:spcBef>
                  <a:spcPts val="0"/>
                </a:spcBef>
                <a:spcAft>
                  <a:spcPts val="0"/>
                </a:spcAft>
                <a:buClrTx/>
                <a:buSzTx/>
                <a:buFontTx/>
                <a:buNone/>
                <a:tabLst/>
                <a:defRPr/>
              </a:pPr>
              <a:t>51</a:t>
            </a:fld>
            <a:endParaRPr kumimoji="0" lang="en-US" sz="788" b="0" i="0" u="none" strike="noStrike" kern="1200" cap="none" spc="0" normalizeH="0" baseline="0" noProof="0">
              <a:ln>
                <a:noFill/>
              </a:ln>
              <a:solidFill>
                <a:srgbClr val="FFFFFF"/>
              </a:solidFill>
              <a:effectLst/>
              <a:uLnTx/>
              <a:uFillTx/>
              <a:latin typeface="Calibri"/>
              <a:ea typeface="+mn-ea"/>
              <a:cs typeface="+mn-cs"/>
            </a:endParaRPr>
          </a:p>
        </p:txBody>
      </p:sp>
      <p:grpSp>
        <p:nvGrpSpPr>
          <p:cNvPr id="18" name="Group 17">
            <a:extLst>
              <a:ext uri="{FF2B5EF4-FFF2-40B4-BE49-F238E27FC236}">
                <a16:creationId xmlns:a16="http://schemas.microsoft.com/office/drawing/2014/main" id="{91246651-A43A-621A-F605-EB5B95BC50C1}"/>
              </a:ext>
            </a:extLst>
          </p:cNvPr>
          <p:cNvGrpSpPr/>
          <p:nvPr/>
        </p:nvGrpSpPr>
        <p:grpSpPr>
          <a:xfrm>
            <a:off x="2298241" y="1471749"/>
            <a:ext cx="3802156" cy="2368731"/>
            <a:chOff x="2654172" y="1921987"/>
            <a:chExt cx="5069541" cy="3158308"/>
          </a:xfrm>
        </p:grpSpPr>
        <p:pic>
          <p:nvPicPr>
            <p:cNvPr id="14" name="Picture 13">
              <a:extLst>
                <a:ext uri="{FF2B5EF4-FFF2-40B4-BE49-F238E27FC236}">
                  <a16:creationId xmlns:a16="http://schemas.microsoft.com/office/drawing/2014/main" id="{37B7530A-7FBC-70AF-FB1A-DB3242860204}"/>
                </a:ext>
              </a:extLst>
            </p:cNvPr>
            <p:cNvPicPr>
              <a:picLocks noChangeAspect="1"/>
            </p:cNvPicPr>
            <p:nvPr/>
          </p:nvPicPr>
          <p:blipFill>
            <a:blip r:embed="rId4"/>
            <a:stretch>
              <a:fillRect/>
            </a:stretch>
          </p:blipFill>
          <p:spPr>
            <a:xfrm>
              <a:off x="2826498" y="1921987"/>
              <a:ext cx="4791075" cy="666750"/>
            </a:xfrm>
            <a:prstGeom prst="rect">
              <a:avLst/>
            </a:prstGeom>
          </p:spPr>
        </p:pic>
        <p:grpSp>
          <p:nvGrpSpPr>
            <p:cNvPr id="17" name="Group 16">
              <a:extLst>
                <a:ext uri="{FF2B5EF4-FFF2-40B4-BE49-F238E27FC236}">
                  <a16:creationId xmlns:a16="http://schemas.microsoft.com/office/drawing/2014/main" id="{8BCCA063-5E36-E214-7DB3-9388672AF2A1}"/>
                </a:ext>
              </a:extLst>
            </p:cNvPr>
            <p:cNvGrpSpPr/>
            <p:nvPr/>
          </p:nvGrpSpPr>
          <p:grpSpPr>
            <a:xfrm>
              <a:off x="2654172" y="2780354"/>
              <a:ext cx="5069541" cy="2299941"/>
              <a:chOff x="2654172" y="2486739"/>
              <a:chExt cx="5069541" cy="2299941"/>
            </a:xfrm>
          </p:grpSpPr>
          <p:pic>
            <p:nvPicPr>
              <p:cNvPr id="12" name="Picture 11">
                <a:extLst>
                  <a:ext uri="{FF2B5EF4-FFF2-40B4-BE49-F238E27FC236}">
                    <a16:creationId xmlns:a16="http://schemas.microsoft.com/office/drawing/2014/main" id="{85E5DBCE-DEA9-209E-67A6-C3F3C14AA748}"/>
                  </a:ext>
                </a:extLst>
              </p:cNvPr>
              <p:cNvPicPr>
                <a:picLocks noChangeAspect="1"/>
              </p:cNvPicPr>
              <p:nvPr/>
            </p:nvPicPr>
            <p:blipFill>
              <a:blip r:embed="rId5"/>
              <a:stretch>
                <a:fillRect/>
              </a:stretch>
            </p:blipFill>
            <p:spPr>
              <a:xfrm>
                <a:off x="2670950" y="2486739"/>
                <a:ext cx="5052763" cy="2035076"/>
              </a:xfrm>
              <a:prstGeom prst="rect">
                <a:avLst/>
              </a:prstGeom>
            </p:spPr>
          </p:pic>
          <p:pic>
            <p:nvPicPr>
              <p:cNvPr id="16" name="Picture 15">
                <a:extLst>
                  <a:ext uri="{FF2B5EF4-FFF2-40B4-BE49-F238E27FC236}">
                    <a16:creationId xmlns:a16="http://schemas.microsoft.com/office/drawing/2014/main" id="{C20FAF31-0E74-231B-4C93-B7083E5A4CEC}"/>
                  </a:ext>
                </a:extLst>
              </p:cNvPr>
              <p:cNvPicPr>
                <a:picLocks noChangeAspect="1"/>
              </p:cNvPicPr>
              <p:nvPr/>
            </p:nvPicPr>
            <p:blipFill>
              <a:blip r:embed="rId6"/>
              <a:stretch>
                <a:fillRect/>
              </a:stretch>
            </p:blipFill>
            <p:spPr>
              <a:xfrm>
                <a:off x="2654172" y="3479590"/>
                <a:ext cx="5035511" cy="1307090"/>
              </a:xfrm>
              <a:prstGeom prst="rect">
                <a:avLst/>
              </a:prstGeom>
            </p:spPr>
          </p:pic>
        </p:grpSp>
      </p:grpSp>
    </p:spTree>
    <p:extLst>
      <p:ext uri="{BB962C8B-B14F-4D97-AF65-F5344CB8AC3E}">
        <p14:creationId xmlns:p14="http://schemas.microsoft.com/office/powerpoint/2010/main" val="20337649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Franklin Gothic Medium" panose="020B0603020102020204" pitchFamily="34" charset="0"/>
              </a:rPr>
              <a:t>CEU Process </a:t>
            </a:r>
            <a:r>
              <a:rPr lang="en-US">
                <a:latin typeface="Calibri Light (Headings)"/>
              </a:rPr>
              <a:t>	</a:t>
            </a:r>
          </a:p>
        </p:txBody>
      </p:sp>
      <p:sp>
        <p:nvSpPr>
          <p:cNvPr id="3" name="Content Placeholder 2"/>
          <p:cNvSpPr>
            <a:spLocks noGrp="1"/>
          </p:cNvSpPr>
          <p:nvPr>
            <p:ph idx="1"/>
          </p:nvPr>
        </p:nvSpPr>
        <p:spPr>
          <a:xfrm>
            <a:off x="922822" y="1303021"/>
            <a:ext cx="6502522" cy="3302276"/>
          </a:xfrm>
        </p:spPr>
        <p:txBody>
          <a:bodyPr vert="horz" lIns="0" tIns="45720" rIns="0" bIns="45720" rtlCol="0" anchor="t">
            <a:normAutofit lnSpcReduction="10000"/>
          </a:bodyPr>
          <a:lstStyle/>
          <a:p>
            <a:pPr marL="0" indent="0">
              <a:buNone/>
            </a:pPr>
            <a:r>
              <a:rPr lang="en-US" sz="2000" b="1" dirty="0">
                <a:solidFill>
                  <a:schemeClr val="accent2"/>
                </a:solidFill>
              </a:rPr>
              <a:t>You will receive a follow up email with links to </a:t>
            </a:r>
          </a:p>
          <a:p>
            <a:pPr marL="0" indent="0">
              <a:lnSpc>
                <a:spcPct val="105000"/>
              </a:lnSpc>
              <a:spcBef>
                <a:spcPts val="0"/>
              </a:spcBef>
              <a:spcAft>
                <a:spcPts val="800"/>
              </a:spcAft>
              <a:buNone/>
            </a:pPr>
            <a:r>
              <a:rPr lang="en-US" sz="1700" dirty="0"/>
              <a:t>Complete the survey at: </a:t>
            </a:r>
            <a:r>
              <a:rPr lang="en-US" sz="1700" dirty="0">
                <a:ea typeface="+mn-lt"/>
                <a:cs typeface="+mn-lt"/>
                <a:hlinkClick r:id="rId3"/>
              </a:rPr>
              <a:t>https://www.surveymonkey.com/r/2C32SNG</a:t>
            </a:r>
            <a:r>
              <a:rPr lang="en-US" sz="1700" dirty="0"/>
              <a:t> by Thursday, October 1</a:t>
            </a:r>
            <a:r>
              <a:rPr lang="en-US" sz="1700" baseline="30000" dirty="0"/>
              <a:t>st</a:t>
            </a:r>
            <a:r>
              <a:rPr lang="en-US" sz="1700" dirty="0"/>
              <a:t> </a:t>
            </a:r>
            <a:endParaRPr lang="en-US" sz="1800" b="1" kern="100" dirty="0">
              <a:effectLst/>
              <a:latin typeface="Calibri" panose="020F0502020204030204" pitchFamily="34" charset="0"/>
              <a:ea typeface="Calibri" panose="020F0502020204030204" pitchFamily="34" charset="0"/>
              <a:cs typeface="Times New Roman" panose="02020603050405020304" pitchFamily="18" charset="0"/>
            </a:endParaRPr>
          </a:p>
          <a:p>
            <a:pPr marL="385745" indent="-385745">
              <a:buFont typeface="+mj-lt"/>
              <a:buAutoNum type="arabicPeriod"/>
            </a:pPr>
            <a:r>
              <a:rPr lang="en-US" sz="1700" dirty="0"/>
              <a:t>Please be sure to designate which CEU credits you are requesting </a:t>
            </a:r>
            <a:r>
              <a:rPr lang="en-US" sz="1700" b="1" dirty="0"/>
              <a:t>CME, CNE, Social Worker or Certificate of Attendance</a:t>
            </a:r>
            <a:r>
              <a:rPr lang="en-US" sz="1700" dirty="0"/>
              <a:t>. If you already have an account with the UPMC Center for Continuing Education, </a:t>
            </a:r>
            <a:r>
              <a:rPr lang="en-US" sz="1700" dirty="0">
                <a:solidFill>
                  <a:srgbClr val="FF0000"/>
                </a:solidFill>
              </a:rPr>
              <a:t>please be sure the email you enter on the survey matches the UPMC CCE account email that you create. </a:t>
            </a:r>
          </a:p>
          <a:p>
            <a:pPr marL="385445" indent="-385445">
              <a:buFont typeface="+mj-lt"/>
              <a:buAutoNum type="arabicPeriod"/>
            </a:pPr>
            <a:r>
              <a:rPr lang="en-US" sz="1700" dirty="0"/>
              <a:t>The UPMC Center for Continuing Education will follow up with you via email after October 1</a:t>
            </a:r>
            <a:r>
              <a:rPr lang="en-US" sz="1700" baseline="30000" dirty="0"/>
              <a:t>st </a:t>
            </a:r>
            <a:r>
              <a:rPr lang="en-US" sz="1700" dirty="0"/>
              <a:t>with instructions on how to claim your credits.  </a:t>
            </a:r>
            <a:endParaRPr lang="en-US" sz="1700" dirty="0">
              <a:ea typeface="Calibri"/>
              <a:cs typeface="Calibri"/>
            </a:endParaRPr>
          </a:p>
          <a:p>
            <a:pPr marL="605183" lvl="1" indent="-385745">
              <a:buFont typeface="Wingdings" panose="05000000000000000000" pitchFamily="2" charset="2"/>
              <a:buChar char="q"/>
            </a:pPr>
            <a:r>
              <a:rPr lang="en-US" sz="1700" dirty="0"/>
              <a:t>To prepare, we recommend you create an account with UPMC CCE via this website </a:t>
            </a:r>
            <a:r>
              <a:rPr lang="en-US" sz="1700" dirty="0">
                <a:hlinkClick r:id="rId4"/>
              </a:rPr>
              <a:t>https://cce.upmc.com</a:t>
            </a:r>
            <a:r>
              <a:rPr lang="en-US" sz="1700" dirty="0"/>
              <a:t>.</a:t>
            </a:r>
          </a:p>
        </p:txBody>
      </p:sp>
      <p:sp>
        <p:nvSpPr>
          <p:cNvPr id="4" name="Footer Placeholder 3"/>
          <p:cNvSpPr>
            <a:spLocks noGrp="1"/>
          </p:cNvSpPr>
          <p:nvPr>
            <p:ph type="ftr" sz="quarter" idx="11"/>
          </p:nvPr>
        </p:nvSpPr>
        <p:spPr/>
        <p:txBody>
          <a:bodyPr/>
          <a:lstStyle/>
          <a:p>
            <a:pPr marL="0" marR="0" lvl="0" indent="0" algn="ctr" defTabSz="342857" rtl="0" eaLnBrk="1" fontAlgn="auto" latinLnBrk="0" hangingPunct="1">
              <a:lnSpc>
                <a:spcPct val="100000"/>
              </a:lnSpc>
              <a:spcBef>
                <a:spcPts val="0"/>
              </a:spcBef>
              <a:spcAft>
                <a:spcPts val="0"/>
              </a:spcAft>
              <a:buClr>
                <a:srgbClr val="000000"/>
              </a:buClr>
              <a:buSzPts val="1400"/>
              <a:buFont typeface="Arial"/>
              <a:buNone/>
              <a:tabLst/>
              <a:defRPr/>
            </a:pPr>
            <a:r>
              <a:rPr kumimoji="0" lang="en-US" sz="675" b="0" i="0" u="none" strike="noStrike" kern="1200" cap="none" spc="0" normalizeH="0" baseline="0" noProof="0">
                <a:ln>
                  <a:noFill/>
                </a:ln>
                <a:solidFill>
                  <a:srgbClr val="FFFFFF"/>
                </a:solidFill>
                <a:effectLst/>
                <a:uLnTx/>
                <a:uFillTx/>
                <a:cs typeface="Arial" panose="020B0604020202020204" pitchFamily="34" charset="0"/>
                <a:sym typeface="Arial"/>
              </a:rPr>
              <a:t>© 2026 JHF, PRHI, HCF, HFP</a:t>
            </a:r>
          </a:p>
        </p:txBody>
      </p:sp>
      <p:sp>
        <p:nvSpPr>
          <p:cNvPr id="5" name="Slide Number Placeholder 4"/>
          <p:cNvSpPr>
            <a:spLocks noGrp="1"/>
          </p:cNvSpPr>
          <p:nvPr>
            <p:ph type="sldNum" sz="quarter" idx="12"/>
          </p:nvPr>
        </p:nvSpPr>
        <p:spPr/>
        <p:txBody>
          <a:bodyPr/>
          <a:lstStyle/>
          <a:p>
            <a:pPr marL="0" marR="0" lvl="0" indent="0" algn="r" defTabSz="342857" rtl="0" eaLnBrk="1" fontAlgn="auto" latinLnBrk="0" hangingPunct="1">
              <a:lnSpc>
                <a:spcPct val="100000"/>
              </a:lnSpc>
              <a:spcBef>
                <a:spcPts val="0"/>
              </a:spcBef>
              <a:spcAft>
                <a:spcPts val="0"/>
              </a:spcAft>
              <a:buClr>
                <a:srgbClr val="000000"/>
              </a:buClr>
              <a:buSzPts val="788"/>
              <a:buFont typeface="Arial"/>
              <a:buNone/>
              <a:tabLst/>
              <a:defRPr/>
            </a:pPr>
            <a:fld id="{DE97A03E-C790-4462-A76B-258E5BF5C3E7}" type="slidenum">
              <a:rPr kumimoji="0" lang="en-US" sz="788" b="0" i="0" u="none" strike="noStrike" kern="1200" cap="none" spc="0" normalizeH="0" baseline="0" noProof="0" smtClean="0">
                <a:ln>
                  <a:noFill/>
                </a:ln>
                <a:solidFill>
                  <a:srgbClr val="FFFFFF"/>
                </a:solidFill>
                <a:effectLst/>
                <a:uLnTx/>
                <a:uFillTx/>
                <a:latin typeface="Calibri"/>
                <a:cs typeface="Arial"/>
                <a:sym typeface="Arial"/>
              </a:rPr>
              <a:pPr marL="0" marR="0" lvl="0" indent="0" algn="r" defTabSz="342857" rtl="0" eaLnBrk="1" fontAlgn="auto" latinLnBrk="0" hangingPunct="1">
                <a:lnSpc>
                  <a:spcPct val="100000"/>
                </a:lnSpc>
                <a:spcBef>
                  <a:spcPts val="0"/>
                </a:spcBef>
                <a:spcAft>
                  <a:spcPts val="0"/>
                </a:spcAft>
                <a:buClr>
                  <a:srgbClr val="000000"/>
                </a:buClr>
                <a:buSzPts val="788"/>
                <a:buFont typeface="Arial"/>
                <a:buNone/>
                <a:tabLst/>
                <a:defRPr/>
              </a:pPr>
              <a:t>52</a:t>
            </a:fld>
            <a:endParaRPr kumimoji="0" lang="en-US" sz="788" b="0" i="0" u="none" strike="noStrike" kern="1200" cap="none" spc="0" normalizeH="0" baseline="0" noProof="0">
              <a:ln>
                <a:noFill/>
              </a:ln>
              <a:solidFill>
                <a:srgbClr val="FFFFFF"/>
              </a:solidFill>
              <a:effectLst/>
              <a:uLnTx/>
              <a:uFillTx/>
              <a:latin typeface="Calibri"/>
              <a:cs typeface="Arial"/>
              <a:sym typeface="Arial"/>
            </a:endParaRPr>
          </a:p>
        </p:txBody>
      </p:sp>
      <p:pic>
        <p:nvPicPr>
          <p:cNvPr id="6" name="Picture 5" descr="A qr code on a white background&#10;&#10;AI-generated content may be incorrect.">
            <a:extLst>
              <a:ext uri="{FF2B5EF4-FFF2-40B4-BE49-F238E27FC236}">
                <a16:creationId xmlns:a16="http://schemas.microsoft.com/office/drawing/2014/main" id="{16E087AF-355A-EC6C-2234-9B3C4A84B460}"/>
              </a:ext>
            </a:extLst>
          </p:cNvPr>
          <p:cNvPicPr>
            <a:picLocks noChangeAspect="1"/>
          </p:cNvPicPr>
          <p:nvPr/>
        </p:nvPicPr>
        <p:blipFill>
          <a:blip r:embed="rId5"/>
          <a:stretch>
            <a:fillRect/>
          </a:stretch>
        </p:blipFill>
        <p:spPr>
          <a:xfrm>
            <a:off x="7569994" y="1376363"/>
            <a:ext cx="1190625" cy="1190625"/>
          </a:xfrm>
          <a:prstGeom prst="rect">
            <a:avLst/>
          </a:prstGeom>
        </p:spPr>
      </p:pic>
    </p:spTree>
    <p:extLst>
      <p:ext uri="{BB962C8B-B14F-4D97-AF65-F5344CB8AC3E}">
        <p14:creationId xmlns:p14="http://schemas.microsoft.com/office/powerpoint/2010/main" val="1195352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D208B-23C9-A140-AB97-30AE155D36C3}"/>
              </a:ext>
            </a:extLst>
          </p:cNvPr>
          <p:cNvSpPr>
            <a:spLocks noGrp="1"/>
          </p:cNvSpPr>
          <p:nvPr>
            <p:ph type="ctrTitle"/>
          </p:nvPr>
        </p:nvSpPr>
        <p:spPr/>
        <p:txBody>
          <a:bodyPr>
            <a:normAutofit/>
          </a:bodyPr>
          <a:lstStyle/>
          <a:p>
            <a:r>
              <a:rPr lang="en-US" sz="5400" b="1">
                <a:latin typeface="Franklin Gothic Medium" panose="020B0603020102020204" pitchFamily="34" charset="0"/>
              </a:rPr>
              <a:t>Thank You!</a:t>
            </a:r>
          </a:p>
        </p:txBody>
      </p:sp>
      <p:sp>
        <p:nvSpPr>
          <p:cNvPr id="4" name="Footer Placeholder 3">
            <a:extLst>
              <a:ext uri="{FF2B5EF4-FFF2-40B4-BE49-F238E27FC236}">
                <a16:creationId xmlns:a16="http://schemas.microsoft.com/office/drawing/2014/main" id="{B07E7251-6D07-2E43-A48E-6A8970315F6D}"/>
              </a:ext>
            </a:extLst>
          </p:cNvPr>
          <p:cNvSpPr>
            <a:spLocks noGrp="1"/>
          </p:cNvSpPr>
          <p:nvPr>
            <p:ph type="ftr" sz="quarter" idx="11"/>
          </p:nvPr>
        </p:nvSpPr>
        <p:spPr/>
        <p:txBody>
          <a:bodyPr/>
          <a:lstStyle/>
          <a:p>
            <a:r>
              <a:rPr lang="en-US">
                <a:cs typeface="Arial" panose="020B0604020202020204" pitchFamily="34" charset="0"/>
              </a:rPr>
              <a:t>© 2026 JHF, PRHI, HCF, HFP</a:t>
            </a:r>
          </a:p>
        </p:txBody>
      </p:sp>
      <p:sp>
        <p:nvSpPr>
          <p:cNvPr id="5" name="Slide Number Placeholder 4">
            <a:extLst>
              <a:ext uri="{FF2B5EF4-FFF2-40B4-BE49-F238E27FC236}">
                <a16:creationId xmlns:a16="http://schemas.microsoft.com/office/drawing/2014/main" id="{86D8DDA6-1990-234D-908E-DD0D1CF74267}"/>
              </a:ext>
            </a:extLst>
          </p:cNvPr>
          <p:cNvSpPr>
            <a:spLocks noGrp="1"/>
          </p:cNvSpPr>
          <p:nvPr>
            <p:ph type="sldNum" sz="quarter" idx="12"/>
          </p:nvPr>
        </p:nvSpPr>
        <p:spPr/>
        <p:txBody>
          <a:bodyPr/>
          <a:lstStyle/>
          <a:p>
            <a:fld id="{DE97A03E-C790-4462-A76B-258E5BF5C3E7}" type="slidenum">
              <a:rPr lang="en-US" smtClean="0"/>
              <a:t>53</a:t>
            </a:fld>
            <a:endParaRPr lang="en-US"/>
          </a:p>
        </p:txBody>
      </p:sp>
    </p:spTree>
    <p:extLst>
      <p:ext uri="{BB962C8B-B14F-4D97-AF65-F5344CB8AC3E}">
        <p14:creationId xmlns:p14="http://schemas.microsoft.com/office/powerpoint/2010/main" val="1078560913"/>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Retrospec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2_Clarit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3.xml><?xml version="1.0" encoding="utf-8"?>
<a:theme xmlns:a="http://schemas.openxmlformats.org/drawingml/2006/main" name="1_Clarit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4.xml><?xml version="1.0" encoding="utf-8"?>
<a:theme xmlns:a="http://schemas.openxmlformats.org/drawingml/2006/main" name="Clarit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5.xml><?xml version="1.0" encoding="utf-8"?>
<a:theme xmlns:a="http://schemas.openxmlformats.org/drawingml/2006/main" name="DHS PowerPoint Template 3a_v2">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1">
      <a:majorFont>
        <a:latin typeface="Garamond"/>
        <a:ea typeface=""/>
        <a:cs typeface=""/>
      </a:majorFont>
      <a:minorFont>
        <a:latin typeface="Plus Jakarta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Penn Dental Medicine Colors 2020">
      <a:dk1>
        <a:srgbClr val="002243"/>
      </a:dk1>
      <a:lt1>
        <a:srgbClr val="FFFFFF"/>
      </a:lt1>
      <a:dk2>
        <a:srgbClr val="800000"/>
      </a:dk2>
      <a:lt2>
        <a:srgbClr val="B4B5B4"/>
      </a:lt2>
      <a:accent1>
        <a:srgbClr val="326B8B"/>
      </a:accent1>
      <a:accent2>
        <a:srgbClr val="64A4D6"/>
      </a:accent2>
      <a:accent3>
        <a:srgbClr val="022D75"/>
      </a:accent3>
      <a:accent4>
        <a:srgbClr val="C4CE41"/>
      </a:accent4>
      <a:accent5>
        <a:srgbClr val="D75539"/>
      </a:accent5>
      <a:accent6>
        <a:srgbClr val="F7BA01"/>
      </a:accent6>
      <a:hlink>
        <a:srgbClr val="022D75"/>
      </a:hlink>
      <a:folHlink>
        <a:srgbClr val="7F0D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anesthetic evaluation" id="{CE4F5E18-48C1-134C-AA57-6E097F634097}" vid="{708BF2B5-9A4D-9D4D-8C99-3D4698D5E176}"/>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1602</TotalTime>
  <Words>1720</Words>
  <Application>Microsoft Office PowerPoint</Application>
  <PresentationFormat>On-screen Show (16:9)</PresentationFormat>
  <Paragraphs>195</Paragraphs>
  <Slides>53</Slides>
  <Notes>19</Notes>
  <HiddenSlides>0</HiddenSlides>
  <MMClips>0</MMClips>
  <ScaleCrop>false</ScaleCrop>
  <HeadingPairs>
    <vt:vector size="4" baseType="variant">
      <vt:variant>
        <vt:lpstr>Theme</vt:lpstr>
      </vt:variant>
      <vt:variant>
        <vt:i4>6</vt:i4>
      </vt:variant>
      <vt:variant>
        <vt:lpstr>Slide Titles</vt:lpstr>
      </vt:variant>
      <vt:variant>
        <vt:i4>53</vt:i4>
      </vt:variant>
    </vt:vector>
  </HeadingPairs>
  <TitlesOfParts>
    <vt:vector size="59" baseType="lpstr">
      <vt:lpstr>Retrospect</vt:lpstr>
      <vt:lpstr>2_Clarity</vt:lpstr>
      <vt:lpstr>1_Clarity</vt:lpstr>
      <vt:lpstr>Clarity</vt:lpstr>
      <vt:lpstr>DHS PowerPoint Template 3a_v2</vt:lpstr>
      <vt:lpstr>Office Theme</vt:lpstr>
      <vt:lpstr>Housekeeping Reminders</vt:lpstr>
      <vt:lpstr> 2026 HealthChoices PCMH Learning Network</vt:lpstr>
      <vt:lpstr>Continuing Education Information</vt:lpstr>
      <vt:lpstr>Disclosures</vt:lpstr>
      <vt:lpstr>Disclaimer</vt:lpstr>
      <vt:lpstr>Learning Objectives</vt:lpstr>
      <vt:lpstr>Welcome</vt:lpstr>
      <vt:lpstr>Oral Cancer Prevention and  Early Detection</vt:lpstr>
      <vt:lpstr>Oral Cancer Lecture for the Primary Care Physician</vt:lpstr>
      <vt:lpstr>Outline</vt:lpstr>
      <vt:lpstr>Characterization helps inform risk! (more important than diagnosis 1. Color 2. subsite 3. size</vt:lpstr>
      <vt:lpstr>High Yield</vt:lpstr>
      <vt:lpstr>Epidemiology</vt:lpstr>
      <vt:lpstr>Epidemiology</vt:lpstr>
      <vt:lpstr>Epidemiology</vt:lpstr>
      <vt:lpstr>Epidemiology</vt:lpstr>
      <vt:lpstr>PowerPoint Presentation</vt:lpstr>
      <vt:lpstr>Early Detection!</vt:lpstr>
      <vt:lpstr>Oral Premalignant Lesions</vt:lpstr>
      <vt:lpstr>Screening</vt:lpstr>
      <vt:lpstr>Clinical Gap</vt:lpstr>
      <vt:lpstr>No standardized oral cancer screening test exists as in other cancers -&gt;despite direct visibility and ease of biopsy</vt:lpstr>
      <vt:lpstr>Anatomy </vt:lpstr>
      <vt:lpstr>PowerPoint Presentation</vt:lpstr>
      <vt:lpstr>Oral Cancer</vt:lpstr>
      <vt:lpstr>PowerPoint Presentation</vt:lpstr>
      <vt:lpstr>PowerPoint Presentation</vt:lpstr>
      <vt:lpstr>PowerPoint Presentation</vt:lpstr>
      <vt:lpstr>PowerPoint Presentation</vt:lpstr>
      <vt:lpstr>PowerPoint Presentation</vt:lpstr>
      <vt:lpstr>PowerPoint Presentation</vt:lpstr>
      <vt:lpstr>Big News</vt:lpstr>
      <vt:lpstr>PowerPoint Presentation</vt:lpstr>
      <vt:lpstr>PowerPoint Presentation</vt:lpstr>
      <vt:lpstr>How does this change treatment paradigm</vt:lpstr>
      <vt:lpstr>How does immunotherapy work</vt:lpstr>
      <vt:lpstr>Checkpoint inhibition</vt:lpstr>
      <vt:lpstr>Oral Exam</vt:lpstr>
      <vt:lpstr>Incisional Biopsy</vt:lpstr>
      <vt:lpstr>Punch</vt:lpstr>
      <vt:lpstr>Punch</vt:lpstr>
      <vt:lpstr>Remove Core/Punch with pickup and scissors</vt:lpstr>
      <vt:lpstr>Incisional Biopsy</vt:lpstr>
      <vt:lpstr>PET-CT</vt:lpstr>
      <vt:lpstr>Characterization helps inform risk! (more important than diagnosis 1. Color 2. subsite 3. size</vt:lpstr>
      <vt:lpstr>High Yield</vt:lpstr>
      <vt:lpstr>The End</vt:lpstr>
      <vt:lpstr>Discussion</vt:lpstr>
      <vt:lpstr>Next Steps, Wrap Up &amp;  Session Evaluation</vt:lpstr>
      <vt:lpstr>Upcoming Sessions</vt:lpstr>
      <vt:lpstr>PCMH Online Community https://www.tomorrowshealthcare.org/</vt:lpstr>
      <vt:lpstr>CEU Process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HealthChoices PCMH Learning Network</dc:title>
  <dc:creator>Robert Ferguson</dc:creator>
  <cp:lastModifiedBy>Lisa Boyd</cp:lastModifiedBy>
  <cp:revision>89</cp:revision>
  <cp:lastPrinted>2026-03-18T14:53:49Z</cp:lastPrinted>
  <dcterms:created xsi:type="dcterms:W3CDTF">2017-08-16T02:51:08Z</dcterms:created>
  <dcterms:modified xsi:type="dcterms:W3CDTF">2026-09-14T14:26:13Z</dcterms:modified>
</cp:coreProperties>
</file>