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67" r:id="rId5"/>
  </p:sldMasterIdLst>
  <p:notesMasterIdLst>
    <p:notesMasterId r:id="rId20"/>
  </p:notesMasterIdLst>
  <p:handoutMasterIdLst>
    <p:handoutMasterId r:id="rId21"/>
  </p:handoutMasterIdLst>
  <p:sldIdLst>
    <p:sldId id="302" r:id="rId6"/>
    <p:sldId id="351" r:id="rId7"/>
    <p:sldId id="352" r:id="rId8"/>
    <p:sldId id="355" r:id="rId9"/>
    <p:sldId id="353" r:id="rId10"/>
    <p:sldId id="357" r:id="rId11"/>
    <p:sldId id="359" r:id="rId12"/>
    <p:sldId id="371" r:id="rId13"/>
    <p:sldId id="358" r:id="rId14"/>
    <p:sldId id="364" r:id="rId15"/>
    <p:sldId id="366" r:id="rId16"/>
    <p:sldId id="367" r:id="rId17"/>
    <p:sldId id="349" r:id="rId18"/>
    <p:sldId id="368" r:id="rId19"/>
  </p:sldIdLst>
  <p:sldSz cx="12192000" cy="6858000"/>
  <p:notesSz cx="6858000" cy="9144000"/>
  <p:embeddedFontLst>
    <p:embeddedFont>
      <p:font typeface="Arial Unicode MS" panose="020B0604020202020204" charset="-128"/>
      <p:regular r:id="rId22"/>
    </p:embeddedFont>
    <p:embeddedFont>
      <p:font typeface="Abadi" panose="020B0604020104020204" pitchFamily="34" charset="0"/>
      <p:regular r:id="rId23"/>
      <p:bold r:id="rId24"/>
      <p:italic r:id="rId25"/>
      <p:boldItalic r:id="rId26"/>
    </p:embeddedFont>
    <p:embeddedFont>
      <p:font typeface="Bradley Hand ITC" panose="03070402050302030203" pitchFamily="66" charset="0"/>
      <p:regular r:id="rId27"/>
    </p:embeddedFont>
    <p:embeddedFont>
      <p:font typeface="Plus Jakarta Sans" panose="020B0604020202020204" charset="0"/>
      <p:regular r:id="rId28"/>
      <p:bold r:id="rId29"/>
      <p:italic r:id="rId30"/>
      <p:boldItalic r:id="rId31"/>
    </p:embeddedFont>
    <p:embeddedFont>
      <p:font typeface="Verdana" panose="020B0604030504040204" pitchFamily="34" charset="0"/>
      <p:regular r:id="rId32"/>
      <p:bold r:id="rId33"/>
      <p:italic r:id="rId34"/>
      <p:boldItalic r:id="rId35"/>
    </p:embeddedFont>
  </p:embeddedFontLst>
  <p:defaultTex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1143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2286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3429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4572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5715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6858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8001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9144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7A1D3"/>
    <a:srgbClr val="EEE7E2"/>
    <a:srgbClr val="9E9DA9"/>
    <a:srgbClr val="E5DED4"/>
    <a:srgbClr val="F8F4F2"/>
    <a:srgbClr val="805FF6"/>
    <a:srgbClr val="704B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835568"/>
              <a:lumOff val="-58522"/>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717980"/>
              <a:lumOff val="-69922"/>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7900987"/>
              <a:satOff val="72444"/>
              <a:lumOff val="-5931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2179" autoAdjust="0"/>
  </p:normalViewPr>
  <p:slideViewPr>
    <p:cSldViewPr snapToGrid="0">
      <p:cViewPr varScale="1">
        <p:scale>
          <a:sx n="33" d="100"/>
          <a:sy n="33" d="100"/>
        </p:scale>
        <p:origin x="1924" y="2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5.fntdata"/><Relationship Id="rId39" Type="http://schemas.openxmlformats.org/officeDocument/2006/relationships/tableStyles" Target="tableStyles.xml"/><Relationship Id="rId21" Type="http://schemas.openxmlformats.org/officeDocument/2006/relationships/handoutMaster" Target="handoutMasters/handoutMaster1.xml"/><Relationship Id="rId34" Type="http://schemas.openxmlformats.org/officeDocument/2006/relationships/font" Target="fonts/font13.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29" Type="http://schemas.openxmlformats.org/officeDocument/2006/relationships/font" Target="fonts/font8.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10.fntdata"/><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 Id="rId8" Type="http://schemas.openxmlformats.org/officeDocument/2006/relationships/slide" Target="slides/slide3.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0C0D345-4051-4153-8A02-BBFF8922E55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75B48E0-D112-464C-92BA-EEF260EF6B7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25EDEF4-A133-4DA9-A180-40DCE362FD0F}" type="datetimeFigureOut">
              <a:rPr lang="en-US" smtClean="0"/>
              <a:t>9/9/2026</a:t>
            </a:fld>
            <a:endParaRPr lang="en-US"/>
          </a:p>
        </p:txBody>
      </p:sp>
      <p:sp>
        <p:nvSpPr>
          <p:cNvPr id="4" name="Footer Placeholder 3">
            <a:extLst>
              <a:ext uri="{FF2B5EF4-FFF2-40B4-BE49-F238E27FC236}">
                <a16:creationId xmlns:a16="http://schemas.microsoft.com/office/drawing/2014/main" id="{CCA5E8E2-7D3C-4634-B5C4-F6FEE69E75F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C5FA852-6D1E-454B-9CCE-76FE240EE9A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A91D54B-2C9F-4325-AD63-44FE2FA0FDE4}" type="slidenum">
              <a:rPr lang="en-US" smtClean="0"/>
              <a:t>‹#›</a:t>
            </a:fld>
            <a:endParaRPr lang="en-US"/>
          </a:p>
        </p:txBody>
      </p:sp>
    </p:spTree>
    <p:extLst>
      <p:ext uri="{BB962C8B-B14F-4D97-AF65-F5344CB8AC3E}">
        <p14:creationId xmlns:p14="http://schemas.microsoft.com/office/powerpoint/2010/main" val="37218970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93" name="Shape 293"/>
          <p:cNvSpPr>
            <a:spLocks noGrp="1" noRot="1" noChangeAspect="1"/>
          </p:cNvSpPr>
          <p:nvPr>
            <p:ph type="sldImg"/>
          </p:nvPr>
        </p:nvSpPr>
        <p:spPr>
          <a:xfrm>
            <a:off x="381000" y="685800"/>
            <a:ext cx="6096000" cy="3429000"/>
          </a:xfrm>
          <a:prstGeom prst="rect">
            <a:avLst/>
          </a:prstGeom>
        </p:spPr>
        <p:txBody>
          <a:bodyPr/>
          <a:lstStyle/>
          <a:p>
            <a:endParaRPr/>
          </a:p>
        </p:txBody>
      </p:sp>
      <p:sp>
        <p:nvSpPr>
          <p:cNvPr id="294" name="Shape 294"/>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228600" latinLnBrk="0">
      <a:lnSpc>
        <a:spcPct val="117999"/>
      </a:lnSpc>
      <a:defRPr sz="1100" b="0" i="0">
        <a:latin typeface="Xfinity Brown" panose="02010504010101010104" pitchFamily="2" charset="77"/>
        <a:ea typeface="Helvetica Neue"/>
        <a:cs typeface="Xfinity Brown" panose="02010504010101010104" pitchFamily="2" charset="77"/>
        <a:sym typeface="Helvetica Neue"/>
      </a:defRPr>
    </a:lvl1pPr>
    <a:lvl2pPr indent="114300" defTabSz="228600" latinLnBrk="0">
      <a:lnSpc>
        <a:spcPct val="117999"/>
      </a:lnSpc>
      <a:defRPr sz="1100">
        <a:latin typeface="Helvetica Neue"/>
        <a:ea typeface="Helvetica Neue"/>
        <a:cs typeface="Helvetica Neue"/>
        <a:sym typeface="Helvetica Neue"/>
      </a:defRPr>
    </a:lvl2pPr>
    <a:lvl3pPr indent="228600" defTabSz="228600" latinLnBrk="0">
      <a:lnSpc>
        <a:spcPct val="117999"/>
      </a:lnSpc>
      <a:defRPr sz="1100">
        <a:latin typeface="Helvetica Neue"/>
        <a:ea typeface="Helvetica Neue"/>
        <a:cs typeface="Helvetica Neue"/>
        <a:sym typeface="Helvetica Neue"/>
      </a:defRPr>
    </a:lvl3pPr>
    <a:lvl4pPr indent="342900" defTabSz="228600" latinLnBrk="0">
      <a:lnSpc>
        <a:spcPct val="117999"/>
      </a:lnSpc>
      <a:defRPr sz="1100">
        <a:latin typeface="Helvetica Neue"/>
        <a:ea typeface="Helvetica Neue"/>
        <a:cs typeface="Helvetica Neue"/>
        <a:sym typeface="Helvetica Neue"/>
      </a:defRPr>
    </a:lvl4pPr>
    <a:lvl5pPr indent="457200" defTabSz="228600" latinLnBrk="0">
      <a:lnSpc>
        <a:spcPct val="117999"/>
      </a:lnSpc>
      <a:defRPr sz="1100">
        <a:latin typeface="Helvetica Neue"/>
        <a:ea typeface="Helvetica Neue"/>
        <a:cs typeface="Helvetica Neue"/>
        <a:sym typeface="Helvetica Neue"/>
      </a:defRPr>
    </a:lvl5pPr>
    <a:lvl6pPr indent="571500" defTabSz="228600" latinLnBrk="0">
      <a:lnSpc>
        <a:spcPct val="117999"/>
      </a:lnSpc>
      <a:defRPr sz="1100">
        <a:latin typeface="Helvetica Neue"/>
        <a:ea typeface="Helvetica Neue"/>
        <a:cs typeface="Helvetica Neue"/>
        <a:sym typeface="Helvetica Neue"/>
      </a:defRPr>
    </a:lvl6pPr>
    <a:lvl7pPr indent="685800" defTabSz="228600" latinLnBrk="0">
      <a:lnSpc>
        <a:spcPct val="117999"/>
      </a:lnSpc>
      <a:defRPr sz="1100">
        <a:latin typeface="Helvetica Neue"/>
        <a:ea typeface="Helvetica Neue"/>
        <a:cs typeface="Helvetica Neue"/>
        <a:sym typeface="Helvetica Neue"/>
      </a:defRPr>
    </a:lvl7pPr>
    <a:lvl8pPr indent="800100" defTabSz="228600" latinLnBrk="0">
      <a:lnSpc>
        <a:spcPct val="117999"/>
      </a:lnSpc>
      <a:defRPr sz="1100">
        <a:latin typeface="Helvetica Neue"/>
        <a:ea typeface="Helvetica Neue"/>
        <a:cs typeface="Helvetica Neue"/>
        <a:sym typeface="Helvetica Neue"/>
      </a:defRPr>
    </a:lvl8pPr>
    <a:lvl9pPr indent="914400" defTabSz="228600" latinLnBrk="0">
      <a:lnSpc>
        <a:spcPct val="117999"/>
      </a:lnSpc>
      <a:defRPr sz="11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pa.gov/agencies/health/diseases-conditions/lead-poisoning/lead-surveillance#:~:text=The%20Pennsylvania%20Department%20of%20Health%27s%20%28Department%29%20Lead%20Surveillance,the%20Pennsylvania%20National%20Electronic%20Disease%20Surveillance%20System%20%28PA-NEDSS%29."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buClr>
                <a:schemeClr val="dk1"/>
              </a:buClr>
              <a:buSzPct val="25000"/>
              <a:buFont typeface="Calibri"/>
              <a:buNone/>
            </a:pPr>
            <a:r>
              <a:rPr lang="en-US" sz="1100" b="0" i="0" u="none" strike="noStrike" cap="none">
                <a:solidFill>
                  <a:schemeClr val="dk1"/>
                </a:solidFill>
                <a:latin typeface="Calibri"/>
                <a:ea typeface="Calibri"/>
                <a:cs typeface="Calibri"/>
                <a:sym typeface="Calibri"/>
              </a:rPr>
              <a:t>Introduce self.</a:t>
            </a:r>
          </a:p>
          <a:p>
            <a:pPr marL="0" marR="0" lvl="0" indent="0" algn="l" rtl="0">
              <a:spcBef>
                <a:spcPts val="0"/>
              </a:spcBef>
              <a:buClr>
                <a:schemeClr val="dk1"/>
              </a:buClr>
              <a:buSzPct val="25000"/>
              <a:buFont typeface="Calibri"/>
              <a:buNone/>
            </a:pPr>
            <a:r>
              <a:rPr lang="en-US">
                <a:solidFill>
                  <a:schemeClr val="dk1"/>
                </a:solidFill>
                <a:latin typeface="Calibri"/>
                <a:ea typeface="Calibri"/>
                <a:cs typeface="Calibri"/>
                <a:sym typeface="Calibri"/>
              </a:rPr>
              <a:t>Will provide an overview of the work that is being done in the DOH to prevent lead poisoning in children</a:t>
            </a:r>
            <a:endParaRPr lang="en-US" sz="1100" b="0" i="0" u="none" strike="noStrike" cap="none">
              <a:solidFill>
                <a:schemeClr val="dk1"/>
              </a:solidFill>
              <a:latin typeface="Calibri"/>
              <a:ea typeface="Calibri"/>
              <a:cs typeface="Calibri"/>
              <a:sym typeface="Calibri"/>
            </a:endParaRPr>
          </a:p>
          <a:p>
            <a:endParaRPr lang="en-US"/>
          </a:p>
        </p:txBody>
      </p:sp>
    </p:spTree>
    <p:extLst>
      <p:ext uri="{BB962C8B-B14F-4D97-AF65-F5344CB8AC3E}">
        <p14:creationId xmlns:p14="http://schemas.microsoft.com/office/powerpoint/2010/main" val="3856803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3 bureaus are involved in lead poisoning prevention programs. BFH, BOE and BCHS</a:t>
            </a:r>
          </a:p>
          <a:p>
            <a:endParaRPr lang="en-US"/>
          </a:p>
          <a:p>
            <a:r>
              <a:rPr lang="en-US"/>
              <a:t>BFH has several programs and a dedicated section for lead poisoning prevention</a:t>
            </a:r>
          </a:p>
        </p:txBody>
      </p:sp>
    </p:spTree>
    <p:extLst>
      <p:ext uri="{BB962C8B-B14F-4D97-AF65-F5344CB8AC3E}">
        <p14:creationId xmlns:p14="http://schemas.microsoft.com/office/powerpoint/2010/main" val="35946808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100"/>
              <a:t>The program is funded by CDC, DOH has 6 CLPPP grantees. The program aims to strengthen blood lead testing, reporting, and surveillance, linking exposed children to recommended services, and targeted population-based interventions.</a:t>
            </a:r>
          </a:p>
          <a:p>
            <a:pPr marL="0" indent="0">
              <a:buFont typeface="Arial" panose="020B0604020202020204" pitchFamily="34" charset="0"/>
              <a:buNone/>
            </a:pPr>
            <a:r>
              <a:rPr lang="en-US" sz="1100"/>
              <a:t>The program also provides awareness and education to communities, healthcare providers and stakeholders.</a:t>
            </a:r>
          </a:p>
          <a:p>
            <a:endParaRPr lang="en-US"/>
          </a:p>
        </p:txBody>
      </p:sp>
    </p:spTree>
    <p:extLst>
      <p:ext uri="{BB962C8B-B14F-4D97-AF65-F5344CB8AC3E}">
        <p14:creationId xmlns:p14="http://schemas.microsoft.com/office/powerpoint/2010/main" val="20057766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 DOH’s HUD funding for LHC expired in March 2025, the department has applied for the 2025 Notice of Funding Opportunity and expects to hear if awarded by late September, early Oct. </a:t>
            </a:r>
          </a:p>
        </p:txBody>
      </p:sp>
    </p:spTree>
    <p:extLst>
      <p:ext uri="{BB962C8B-B14F-4D97-AF65-F5344CB8AC3E}">
        <p14:creationId xmlns:p14="http://schemas.microsoft.com/office/powerpoint/2010/main" val="40591162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228600" eaLnBrk="1" fontAlgn="auto" latinLnBrk="0" hangingPunct="1">
              <a:lnSpc>
                <a:spcPct val="117999"/>
              </a:lnSpc>
              <a:spcBef>
                <a:spcPts val="0"/>
              </a:spcBef>
              <a:spcAft>
                <a:spcPts val="0"/>
              </a:spcAft>
              <a:buClrTx/>
              <a:buSzTx/>
              <a:buFontTx/>
              <a:buNone/>
              <a:tabLst/>
              <a:defRPr/>
            </a:pPr>
            <a:r>
              <a:rPr lang="en-US"/>
              <a:t>ARPA funds were allocated to the state and through the advocacy efforts of Lead-Free Promise Project, $10 million was awarded to DOH with the intent of increasing the number of homes that are made lead-safe.  </a:t>
            </a:r>
          </a:p>
          <a:p>
            <a:pPr marL="0" marR="0" lvl="0" indent="0" defTabSz="228600" eaLnBrk="1" fontAlgn="auto" latinLnBrk="0" hangingPunct="1">
              <a:lnSpc>
                <a:spcPct val="117999"/>
              </a:lnSpc>
              <a:spcBef>
                <a:spcPts val="0"/>
              </a:spcBef>
              <a:spcAft>
                <a:spcPts val="0"/>
              </a:spcAft>
              <a:buClrTx/>
              <a:buSzTx/>
              <a:buFontTx/>
              <a:buNone/>
              <a:tabLst/>
              <a:defRPr/>
            </a:pPr>
            <a:endParaRPr lang="en-US"/>
          </a:p>
          <a:p>
            <a:pPr marL="0" marR="0" lvl="0" indent="0" defTabSz="228600" eaLnBrk="1" fontAlgn="auto" latinLnBrk="0" hangingPunct="1">
              <a:lnSpc>
                <a:spcPct val="117999"/>
              </a:lnSpc>
              <a:spcBef>
                <a:spcPts val="0"/>
              </a:spcBef>
              <a:spcAft>
                <a:spcPts val="0"/>
              </a:spcAft>
              <a:buClrTx/>
              <a:buSzTx/>
              <a:buFontTx/>
              <a:buNone/>
              <a:tabLst/>
              <a:defRPr/>
            </a:pPr>
            <a:r>
              <a:rPr lang="en-US"/>
              <a:t>Using the ARPA funding the department has made many homes lead safe. Also, several lead professionals were trained and certified.</a:t>
            </a:r>
          </a:p>
        </p:txBody>
      </p:sp>
    </p:spTree>
    <p:extLst>
      <p:ext uri="{BB962C8B-B14F-4D97-AF65-F5344CB8AC3E}">
        <p14:creationId xmlns:p14="http://schemas.microsoft.com/office/powerpoint/2010/main" val="35496296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All ARPA grants including ELI expire in December 2026.</a:t>
            </a:r>
          </a:p>
        </p:txBody>
      </p:sp>
    </p:spTree>
    <p:extLst>
      <p:ext uri="{BB962C8B-B14F-4D97-AF65-F5344CB8AC3E}">
        <p14:creationId xmlns:p14="http://schemas.microsoft.com/office/powerpoint/2010/main" val="13183905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addition, we have some educational resources available, including a lead information hotline.  The Department receives calls from providers, parents/caretakers, and out of state organizations inquiring about lead prevention resources and information.  </a:t>
            </a:r>
          </a:p>
          <a:p>
            <a:endParaRPr lang="en-US"/>
          </a:p>
          <a:p>
            <a:r>
              <a:rPr lang="en-US"/>
              <a:t>Our website contains information that links to other program areas and state agencies, including Lead based Paint Inspection and abatement contractors, and information on lead-safe renovations. As well as Lead Resources on the importance of lead testing, lead poisoning prevention trainings and links to CDC and US Environmental Protection Agency lead information.</a:t>
            </a:r>
          </a:p>
          <a:p>
            <a:endParaRPr lang="en-US"/>
          </a:p>
          <a:p>
            <a:r>
              <a:rPr lang="en-US"/>
              <a:t>Lead Brochures and Posters links can also be found.</a:t>
            </a:r>
          </a:p>
          <a:p>
            <a:endParaRPr lang="en-US"/>
          </a:p>
        </p:txBody>
      </p:sp>
    </p:spTree>
    <p:extLst>
      <p:ext uri="{BB962C8B-B14F-4D97-AF65-F5344CB8AC3E}">
        <p14:creationId xmlns:p14="http://schemas.microsoft.com/office/powerpoint/2010/main" val="32388002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228600" rtl="0" eaLnBrk="1" fontAlgn="auto" latinLnBrk="0" hangingPunct="1">
              <a:lnSpc>
                <a:spcPct val="117999"/>
              </a:lnSpc>
              <a:spcBef>
                <a:spcPts val="0"/>
              </a:spcBef>
              <a:spcAft>
                <a:spcPts val="0"/>
              </a:spcAft>
              <a:buClrTx/>
              <a:buSzTx/>
              <a:buFontTx/>
              <a:buNone/>
              <a:tabLst/>
              <a:defRPr/>
            </a:pPr>
            <a:r>
              <a:rPr lang="it-IT">
                <a:solidFill>
                  <a:srgbClr val="000000"/>
                </a:solidFill>
                <a:effectLst/>
                <a:latin typeface="Arial" panose="020B0604020202020204" pitchFamily="34" charset="0"/>
                <a:ea typeface="Arial Unicode MS" panose="020B0604020202020204"/>
                <a:cs typeface="Arial Unicode MS" panose="020B0604020202020204"/>
              </a:rPr>
              <a:t>As far as external partners, Since 2024 BFH has been funding Children First $500,000 per year to run the LFPP. Staff from BFH have been collaborating with children first to  increase the number of children screened for lead poisoing in PA and to prepare resources for education. </a:t>
            </a:r>
            <a:endParaRPr lang="en-US"/>
          </a:p>
        </p:txBody>
      </p:sp>
    </p:spTree>
    <p:extLst>
      <p:ext uri="{BB962C8B-B14F-4D97-AF65-F5344CB8AC3E}">
        <p14:creationId xmlns:p14="http://schemas.microsoft.com/office/powerpoint/2010/main" val="26651421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responsibilities of DOH is to manage the surveillance and reporting of blood lead levels.  This is managed primarily by the Bureau of Epidemiology, and using a system called PA-NEDSS through which all reportable condition are collected and stored.  </a:t>
            </a:r>
          </a:p>
          <a:p>
            <a:r>
              <a:rPr lang="en-US" dirty="0"/>
              <a:t>Labs are required to report all blood lead results, whether they are elevated or not, on children under 16 years old.  Providers who use point of care machines in offices to test for lead are also required to report all results.  </a:t>
            </a:r>
          </a:p>
          <a:p>
            <a:endParaRPr lang="en-US" dirty="0"/>
          </a:p>
          <a:p>
            <a:r>
              <a:rPr lang="en-US" dirty="0"/>
              <a:t>Data can be made available to counties and local health departments, either individually or aggregated as determined by data agreements. The Department also uses the data to create an annual report. </a:t>
            </a:r>
          </a:p>
          <a:p>
            <a:r>
              <a:rPr lang="en-US" dirty="0"/>
              <a:t>The report can be accesses  here: </a:t>
            </a:r>
            <a:r>
              <a:rPr lang="en-US" dirty="0">
                <a:hlinkClick r:id="rId3"/>
              </a:rPr>
              <a:t>Lead Surveillance | Department of Health | Commonwealth of Pennsylvania</a:t>
            </a:r>
            <a:endParaRPr lang="en-US" dirty="0"/>
          </a:p>
          <a:p>
            <a:endParaRPr lang="en-US" dirty="0"/>
          </a:p>
        </p:txBody>
      </p:sp>
    </p:spTree>
    <p:extLst>
      <p:ext uri="{BB962C8B-B14F-4D97-AF65-F5344CB8AC3E}">
        <p14:creationId xmlns:p14="http://schemas.microsoft.com/office/powerpoint/2010/main" val="10551906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effectLst/>
              <a:latin typeface="Arial" panose="020B0604020202020204" pitchFamily="34" charset="0"/>
              <a:ea typeface="Arial Unicode M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effectLst/>
                <a:latin typeface="Arial" panose="020B0604020202020204" pitchFamily="34" charset="0"/>
                <a:ea typeface="Arial Unicode MS"/>
              </a:rPr>
              <a:t> The BFH and other DOH partners involved with lead initiatives meet quarterly to stay abreast of the challenges and opportunities for improvement when it comes to case management of children with high BLL.  </a:t>
            </a:r>
            <a:endParaRPr lang="en-US"/>
          </a:p>
          <a:p>
            <a:endParaRPr lang="en-US"/>
          </a:p>
        </p:txBody>
      </p:sp>
    </p:spTree>
    <p:extLst>
      <p:ext uri="{BB962C8B-B14F-4D97-AF65-F5344CB8AC3E}">
        <p14:creationId xmlns:p14="http://schemas.microsoft.com/office/powerpoint/2010/main" val="11647804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228600" rtl="0" eaLnBrk="1" fontAlgn="auto" latinLnBrk="0" hangingPunct="1">
              <a:lnSpc>
                <a:spcPct val="107000"/>
              </a:lnSpc>
              <a:spcBef>
                <a:spcPts val="0"/>
              </a:spcBef>
              <a:spcAft>
                <a:spcPts val="800"/>
              </a:spcAft>
              <a:buClrTx/>
              <a:buSzTx/>
              <a:buFont typeface="Courier New" panose="02070309020205020404" pitchFamily="49" charset="0"/>
              <a:buNone/>
              <a:tabLst/>
              <a:defRPr/>
            </a:pPr>
            <a:r>
              <a:rPr lang="en-US" sz="1100" dirty="0">
                <a:effectLst/>
                <a:latin typeface="Calibri" panose="020F0502020204030204" pitchFamily="34" charset="0"/>
                <a:ea typeface="Calibri" panose="020F0502020204030204" pitchFamily="34" charset="0"/>
                <a:cs typeface="Times New Roman" panose="02020603050405020304" pitchFamily="18" charset="0"/>
              </a:rPr>
              <a:t>The Pennsylvania Childhood Blood Lead Act was signed into law on November 3, 2022, and took effect on January 2, 2023, providing for blood lead assessment and testing of certain children and pregnant woman by healthcare providers.  The Act establishes that health care providers shall consider possible lead exposure in an individual patient and/or pregnant woman by evaluating risk factors for lead exposures. </a:t>
            </a:r>
          </a:p>
          <a:p>
            <a:pPr marL="0" marR="0" lvl="0" indent="0">
              <a:lnSpc>
                <a:spcPct val="107000"/>
              </a:lnSpc>
              <a:spcBef>
                <a:spcPts val="0"/>
              </a:spcBef>
              <a:spcAft>
                <a:spcPts val="800"/>
              </a:spcAft>
              <a:buFont typeface="Courier New" panose="02070309020205020404" pitchFamily="49" charset="0"/>
              <a:buNone/>
            </a:pPr>
            <a:endParaRPr lang="en-US" u="none"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800"/>
              </a:spcAft>
              <a:buFont typeface="Courier New" panose="02070309020205020404" pitchFamily="49" charset="0"/>
              <a:buNone/>
            </a:pP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 typeface="Courier New" panose="02070309020205020404" pitchFamily="49" charset="0"/>
              <a:buNone/>
              <a:tabLst/>
              <a:defRPr/>
            </a:pPr>
            <a:r>
              <a:rPr lang="en-US" dirty="0">
                <a:effectLst/>
                <a:latin typeface="Calibri" panose="020F0502020204030204" pitchFamily="34" charset="0"/>
                <a:ea typeface="Calibri" panose="020F0502020204030204" pitchFamily="34" charset="0"/>
                <a:cs typeface="Times New Roman" panose="02020603050405020304" pitchFamily="18" charset="0"/>
              </a:rPr>
              <a:t>Universal lead testing is essential for increased lead testing  and prevention of lead poisoning</a:t>
            </a:r>
          </a:p>
          <a:p>
            <a:pPr marL="0" marR="0" lvl="0" indent="0" algn="l" defTabSz="914400" rtl="0" eaLnBrk="1" fontAlgn="auto" latinLnBrk="0" hangingPunct="1">
              <a:lnSpc>
                <a:spcPct val="107000"/>
              </a:lnSpc>
              <a:spcBef>
                <a:spcPts val="0"/>
              </a:spcBef>
              <a:spcAft>
                <a:spcPts val="800"/>
              </a:spcAft>
              <a:buClrTx/>
              <a:buSzTx/>
              <a:buFont typeface="Courier New" panose="02070309020205020404" pitchFamily="49" charset="0"/>
              <a:buNone/>
              <a:tabLst/>
              <a:defRPr/>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 typeface="Courier New" panose="02070309020205020404" pitchFamily="49" charset="0"/>
              <a:buNone/>
              <a:tabLst/>
              <a:defRPr/>
            </a:pPr>
            <a:r>
              <a:rPr lang="en-US" sz="1600" dirty="0"/>
              <a:t>Senate Bill 850 has been introduced during this legislative session.  It would amend the 2022 </a:t>
            </a:r>
            <a:r>
              <a:rPr lang="en-US" sz="1600" dirty="0">
                <a:ea typeface="Verdana"/>
                <a:cs typeface="Verdana"/>
              </a:rPr>
              <a:t>Childhood Blood Lead Act to require, rather </a:t>
            </a:r>
            <a:r>
              <a:rPr lang="en-US" sz="1600">
                <a:ea typeface="Verdana"/>
                <a:cs typeface="Verdana"/>
              </a:rPr>
              <a:t>than encourage,</a:t>
            </a:r>
            <a:r>
              <a:rPr lang="en-US" sz="1600"/>
              <a:t> </a:t>
            </a:r>
            <a:r>
              <a:rPr lang="en-US" sz="1600" dirty="0"/>
              <a:t>the testing of all children in  Commonwealth by two years of age so that prompt diagnosis and treatment, as well as the prevention of harm, are possible.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 typeface="Courier New" panose="02070309020205020404" pitchFamily="49" charset="0"/>
              <a:buNone/>
              <a:tabLst/>
              <a:defRPr/>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 typeface="Courier New" panose="02070309020205020404" pitchFamily="49" charset="0"/>
              <a:buNone/>
              <a:tabLst/>
              <a:defRPr/>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5789258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 has a higher percentage of home built before 1978, which increases the chance of getting lead poisoning for our children.</a:t>
            </a:r>
          </a:p>
          <a:p>
            <a:r>
              <a:rPr lang="en-US" sz="1100" b="0" i="0" u="none" strike="noStrike" dirty="0">
                <a:effectLst/>
                <a:latin typeface="Xfinity Brown" panose="02010504010101010104" pitchFamily="2" charset="77"/>
                <a:ea typeface="Helvetica Neue"/>
                <a:cs typeface="Xfinity Brown" panose="02010504010101010104" pitchFamily="2" charset="77"/>
                <a:sym typeface="Helvetica Neue"/>
              </a:rPr>
              <a:t>According to a preliminary data from childhood lead surveillance report only 34.94% of children under age 2 and 20.68% of children under age 6 were tested in 2023 in PA. </a:t>
            </a:r>
          </a:p>
          <a:p>
            <a:r>
              <a:rPr lang="en-US" sz="1100" b="0" i="0" u="none" strike="noStrike" dirty="0">
                <a:effectLst/>
                <a:latin typeface="Xfinity Brown" panose="02010504010101010104" pitchFamily="2" charset="77"/>
                <a:sym typeface="Helvetica Neue"/>
              </a:rPr>
              <a:t>Some counties in PA don’t have Lead hazard control programs which limits the service.</a:t>
            </a:r>
          </a:p>
          <a:p>
            <a:r>
              <a:rPr lang="en-US" sz="1100" b="0" i="0" u="none" strike="noStrike" dirty="0">
                <a:effectLst/>
                <a:latin typeface="Xfinity Brown" panose="02010504010101010104" pitchFamily="2" charset="77"/>
                <a:sym typeface="Helvetica Neue"/>
              </a:rPr>
              <a:t>The department is funding lead contractor training initiatives </a:t>
            </a:r>
            <a:r>
              <a:rPr lang="en-US" sz="1100" b="0" i="0" u="none" strike="noStrike" dirty="0">
                <a:effectLst/>
                <a:highlight>
                  <a:srgbClr val="FFFF00"/>
                </a:highlight>
                <a:latin typeface="Xfinity Brown" panose="02010504010101010104" pitchFamily="2" charset="77"/>
                <a:sym typeface="Helvetica Neue"/>
              </a:rPr>
              <a:t>through ARPA funding (and HUD, if awarded) </a:t>
            </a:r>
            <a:r>
              <a:rPr lang="en-US" sz="1100" b="0" i="0" u="none" strike="noStrike" dirty="0">
                <a:effectLst/>
                <a:latin typeface="Xfinity Brown" panose="02010504010101010104" pitchFamily="2" charset="77"/>
                <a:sym typeface="Helvetica Neue"/>
              </a:rPr>
              <a:t>but still there is a lot to be done. </a:t>
            </a:r>
            <a:endParaRPr lang="en-US" dirty="0"/>
          </a:p>
        </p:txBody>
      </p:sp>
    </p:spTree>
    <p:extLst>
      <p:ext uri="{BB962C8B-B14F-4D97-AF65-F5344CB8AC3E}">
        <p14:creationId xmlns:p14="http://schemas.microsoft.com/office/powerpoint/2010/main" val="30713943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DOH is grateful for the many community partnerships we have in doing this important work.</a:t>
            </a:r>
          </a:p>
        </p:txBody>
      </p:sp>
    </p:spTree>
    <p:extLst>
      <p:ext uri="{BB962C8B-B14F-4D97-AF65-F5344CB8AC3E}">
        <p14:creationId xmlns:p14="http://schemas.microsoft.com/office/powerpoint/2010/main" val="2428120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228600" eaLnBrk="1" fontAlgn="auto" latinLnBrk="0" hangingPunct="1">
              <a:lnSpc>
                <a:spcPct val="117999"/>
              </a:lnSpc>
              <a:spcBef>
                <a:spcPts val="0"/>
              </a:spcBef>
              <a:spcAft>
                <a:spcPts val="0"/>
              </a:spcAft>
              <a:buClrTx/>
              <a:buSzTx/>
              <a:buFontTx/>
              <a:buNone/>
              <a:tabLst/>
              <a:defRPr/>
            </a:pPr>
            <a:r>
              <a:rPr lang="en-US"/>
              <a:t>Here is the contact information for the various Lead programs in BFH and the main contact for each program. </a:t>
            </a:r>
          </a:p>
          <a:p>
            <a:endParaRPr lang="en-US"/>
          </a:p>
        </p:txBody>
      </p:sp>
    </p:spTree>
    <p:extLst>
      <p:ext uri="{BB962C8B-B14F-4D97-AF65-F5344CB8AC3E}">
        <p14:creationId xmlns:p14="http://schemas.microsoft.com/office/powerpoint/2010/main" val="18376223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Dark">
    <p:bg>
      <p:bgPr>
        <a:solidFill>
          <a:schemeClr val="tx1"/>
        </a:solidFill>
        <a:effectLst/>
      </p:bgPr>
    </p:bg>
    <p:spTree>
      <p:nvGrpSpPr>
        <p:cNvPr id="1" name=""/>
        <p:cNvGrpSpPr/>
        <p:nvPr/>
      </p:nvGrpSpPr>
      <p:grpSpPr>
        <a:xfrm>
          <a:off x="0" y="0"/>
          <a:ext cx="0" cy="0"/>
          <a:chOff x="0" y="0"/>
          <a:chExt cx="0" cy="0"/>
        </a:xfrm>
      </p:grpSpPr>
      <p:sp>
        <p:nvSpPr>
          <p:cNvPr id="2" name="Body Level One…">
            <a:extLst>
              <a:ext uri="{FF2B5EF4-FFF2-40B4-BE49-F238E27FC236}">
                <a16:creationId xmlns:a16="http://schemas.microsoft.com/office/drawing/2014/main" id="{C10EE3D3-40A9-229E-5005-8EC4431D6D1F}"/>
              </a:ext>
            </a:extLst>
          </p:cNvPr>
          <p:cNvSpPr txBox="1">
            <a:spLocks noGrp="1"/>
          </p:cNvSpPr>
          <p:nvPr>
            <p:ph type="body" sz="quarter" idx="1" hasCustomPrompt="1"/>
          </p:nvPr>
        </p:nvSpPr>
        <p:spPr>
          <a:xfrm>
            <a:off x="720228" y="2877531"/>
            <a:ext cx="5494823" cy="215554"/>
          </a:xfrm>
          <a:prstGeom prst="rect">
            <a:avLst/>
          </a:prstGeom>
        </p:spPr>
        <p:txBody>
          <a:bodyPr lIns="0" tIns="0" rIns="0" bIns="0" anchor="b">
            <a:noAutofit/>
          </a:bodyPr>
          <a:lstStyle>
            <a:lvl1pPr algn="l">
              <a:lnSpc>
                <a:spcPct val="80000"/>
              </a:lnSpc>
              <a:defRPr sz="1800" b="0" i="0" cap="all" spc="100">
                <a:solidFill>
                  <a:schemeClr val="accent2"/>
                </a:solidFill>
                <a:latin typeface="+mn-lt"/>
                <a:ea typeface="Plus Jakarta Sans" pitchFamily="2" charset="77"/>
                <a:cs typeface="Plus Jakarta Sans" pitchFamily="2" charset="77"/>
                <a:sym typeface="Xfinity Brown"/>
              </a:defRPr>
            </a:lvl1pPr>
            <a:lvl2pPr indent="114300" algn="l">
              <a:lnSpc>
                <a:spcPct val="80000"/>
              </a:lnSpc>
              <a:defRPr sz="1000" b="1" cap="all" spc="100">
                <a:solidFill>
                  <a:srgbClr val="FFFFFF"/>
                </a:solidFill>
                <a:latin typeface="Xfinity Brown"/>
                <a:ea typeface="Xfinity Brown"/>
                <a:cs typeface="Xfinity Brown"/>
                <a:sym typeface="Xfinity Brown"/>
              </a:defRPr>
            </a:lvl2pPr>
            <a:lvl3pPr indent="228600" algn="l">
              <a:lnSpc>
                <a:spcPct val="80000"/>
              </a:lnSpc>
              <a:defRPr sz="1000" b="1" cap="all" spc="100">
                <a:solidFill>
                  <a:srgbClr val="FFFFFF"/>
                </a:solidFill>
                <a:latin typeface="Xfinity Brown"/>
                <a:ea typeface="Xfinity Brown"/>
                <a:cs typeface="Xfinity Brown"/>
                <a:sym typeface="Xfinity Brown"/>
              </a:defRPr>
            </a:lvl3pPr>
            <a:lvl4pPr indent="342900" algn="l">
              <a:lnSpc>
                <a:spcPct val="80000"/>
              </a:lnSpc>
              <a:defRPr sz="1000" b="1" cap="all" spc="100">
                <a:solidFill>
                  <a:srgbClr val="FFFFFF"/>
                </a:solidFill>
                <a:latin typeface="Xfinity Brown"/>
                <a:ea typeface="Xfinity Brown"/>
                <a:cs typeface="Xfinity Brown"/>
                <a:sym typeface="Xfinity Brown"/>
              </a:defRPr>
            </a:lvl4pPr>
            <a:lvl5pPr indent="457200" algn="l">
              <a:lnSpc>
                <a:spcPct val="80000"/>
              </a:lnSpc>
              <a:defRPr sz="1000" b="1" cap="all" spc="100">
                <a:solidFill>
                  <a:srgbClr val="FFFFFF"/>
                </a:solidFill>
                <a:latin typeface="Xfinity Brown"/>
                <a:ea typeface="Xfinity Brown"/>
                <a:cs typeface="Xfinity Brown"/>
                <a:sym typeface="Xfinity Brown"/>
              </a:defRPr>
            </a:lvl5pPr>
          </a:lstStyle>
          <a:p>
            <a:r>
              <a:rPr lang="en-US"/>
              <a:t>10/21/2025</a:t>
            </a:r>
            <a:endParaRPr/>
          </a:p>
        </p:txBody>
      </p:sp>
      <p:sp>
        <p:nvSpPr>
          <p:cNvPr id="5" name="Title Text">
            <a:extLst>
              <a:ext uri="{FF2B5EF4-FFF2-40B4-BE49-F238E27FC236}">
                <a16:creationId xmlns:a16="http://schemas.microsoft.com/office/drawing/2014/main" id="{67E59E6E-DD69-DAC5-717B-7AC09065F176}"/>
              </a:ext>
            </a:extLst>
          </p:cNvPr>
          <p:cNvSpPr txBox="1">
            <a:spLocks noGrp="1"/>
          </p:cNvSpPr>
          <p:nvPr>
            <p:ph type="title" hasCustomPrompt="1"/>
          </p:nvPr>
        </p:nvSpPr>
        <p:spPr>
          <a:xfrm>
            <a:off x="683283" y="3428999"/>
            <a:ext cx="7735453" cy="1126511"/>
          </a:xfrm>
          <a:prstGeom prst="rect">
            <a:avLst/>
          </a:prstGeom>
        </p:spPr>
        <p:txBody>
          <a:bodyPr lIns="0" tIns="0" rIns="0" bIns="0" anchor="t"/>
          <a:lstStyle>
            <a:lvl1pPr marL="0" marR="0" indent="0" algn="l" defTabSz="412750" rtl="0" latinLnBrk="0">
              <a:lnSpc>
                <a:spcPct val="80000"/>
              </a:lnSpc>
              <a:spcBef>
                <a:spcPts val="0"/>
              </a:spcBef>
              <a:spcAft>
                <a:spcPts val="0"/>
              </a:spcAft>
              <a:buClrTx/>
              <a:buSzTx/>
              <a:buFontTx/>
              <a:buNone/>
              <a:tabLst/>
              <a:defRPr sz="5000" b="1" i="0" u="none" strike="noStrike" cap="none" spc="0" baseline="0" dirty="0">
                <a:solidFill>
                  <a:schemeClr val="bg1"/>
                </a:solidFill>
                <a:uFillTx/>
                <a:latin typeface="Arial" panose="020B0604020202020204" pitchFamily="34" charset="0"/>
                <a:ea typeface="Calibri" panose="020F0502020204030204" pitchFamily="34" charset="0"/>
                <a:cs typeface="Arial" panose="020B0604020202020204" pitchFamily="34" charset="0"/>
                <a:sym typeface="Xfinity Brown"/>
              </a:defRPr>
            </a:lvl1pPr>
          </a:lstStyle>
          <a:p>
            <a:r>
              <a:rPr lang="en-US"/>
              <a:t>Click to Edit Title Text</a:t>
            </a:r>
            <a:endParaRPr/>
          </a:p>
        </p:txBody>
      </p:sp>
      <p:sp>
        <p:nvSpPr>
          <p:cNvPr id="8" name="Rectangle 7">
            <a:extLst>
              <a:ext uri="{FF2B5EF4-FFF2-40B4-BE49-F238E27FC236}">
                <a16:creationId xmlns:a16="http://schemas.microsoft.com/office/drawing/2014/main" id="{FBCAA32A-1274-D4B1-A121-B8ADD83ACEC6}"/>
              </a:ext>
            </a:extLst>
          </p:cNvPr>
          <p:cNvSpPr/>
          <p:nvPr userDrawn="1"/>
        </p:nvSpPr>
        <p:spPr>
          <a:xfrm>
            <a:off x="199057" y="202014"/>
            <a:ext cx="11793885" cy="6453969"/>
          </a:xfrm>
          <a:prstGeom prst="rect">
            <a:avLst/>
          </a:prstGeom>
          <a:noFill/>
          <a:ln w="57150">
            <a:solidFill>
              <a:schemeClr val="accent3"/>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9">
            <a:extLst>
              <a:ext uri="{FF2B5EF4-FFF2-40B4-BE49-F238E27FC236}">
                <a16:creationId xmlns:a16="http://schemas.microsoft.com/office/drawing/2014/main" id="{68E53282-74BD-82AF-F649-93098FAB0D9A}"/>
              </a:ext>
            </a:extLst>
          </p:cNvPr>
          <p:cNvSpPr>
            <a:spLocks noGrp="1"/>
          </p:cNvSpPr>
          <p:nvPr>
            <p:ph type="body" sz="quarter" idx="11" hasCustomPrompt="1"/>
          </p:nvPr>
        </p:nvSpPr>
        <p:spPr>
          <a:xfrm>
            <a:off x="683283" y="5180851"/>
            <a:ext cx="7735453" cy="1139219"/>
          </a:xfrm>
          <a:prstGeom prst="rect">
            <a:avLst/>
          </a:prstGeom>
        </p:spPr>
        <p:txBody>
          <a:bodyPr/>
          <a:lstStyle>
            <a:lvl1pPr>
              <a:defRPr>
                <a:solidFill>
                  <a:schemeClr val="bg1"/>
                </a:solidFill>
              </a:defRPr>
            </a:lvl1pPr>
          </a:lstStyle>
          <a:p>
            <a:pPr algn="l" hangingPunct="1"/>
            <a:r>
              <a:rPr lang="en-US" b="1">
                <a:solidFill>
                  <a:schemeClr val="bg1"/>
                </a:solidFill>
                <a:latin typeface="+mn-lt"/>
                <a:cs typeface="Plus Jakarta Sans SemiBold" pitchFamily="2" charset="77"/>
              </a:rPr>
              <a:t>Dr. Debra Bogen</a:t>
            </a:r>
          </a:p>
        </p:txBody>
      </p:sp>
      <p:pic>
        <p:nvPicPr>
          <p:cNvPr id="3" name="Graphic 2">
            <a:extLst>
              <a:ext uri="{FF2B5EF4-FFF2-40B4-BE49-F238E27FC236}">
                <a16:creationId xmlns:a16="http://schemas.microsoft.com/office/drawing/2014/main" id="{C7E56DAB-F9B5-37D5-CE36-8F48A36F1EC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78207" y="1233613"/>
            <a:ext cx="3771286" cy="640080"/>
          </a:xfrm>
          <a:prstGeom prst="rect">
            <a:avLst/>
          </a:prstGeom>
        </p:spPr>
      </p:pic>
    </p:spTree>
    <p:extLst>
      <p:ext uri="{BB962C8B-B14F-4D97-AF65-F5344CB8AC3E}">
        <p14:creationId xmlns:p14="http://schemas.microsoft.com/office/powerpoint/2010/main" val="532262116"/>
      </p:ext>
    </p:extLst>
  </p:cSld>
  <p:clrMapOvr>
    <a:overrideClrMapping bg1="lt1" tx1="dk1" bg2="lt2" tx2="dk2" accent1="accent1" accent2="accent2" accent3="accent3" accent4="accent4" accent5="accent5" accent6="accent6" hlink="hlink" folHlink="folHlink"/>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Light">
    <p:bg>
      <p:bgRef idx="1001">
        <a:schemeClr val="bg2"/>
      </p:bgRef>
    </p:bg>
    <p:spTree>
      <p:nvGrpSpPr>
        <p:cNvPr id="1" name=""/>
        <p:cNvGrpSpPr/>
        <p:nvPr/>
      </p:nvGrpSpPr>
      <p:grpSpPr>
        <a:xfrm>
          <a:off x="0" y="0"/>
          <a:ext cx="0" cy="0"/>
          <a:chOff x="0" y="0"/>
          <a:chExt cx="0" cy="0"/>
        </a:xfrm>
      </p:grpSpPr>
      <p:sp>
        <p:nvSpPr>
          <p:cNvPr id="3" name="Title Text">
            <a:extLst>
              <a:ext uri="{FF2B5EF4-FFF2-40B4-BE49-F238E27FC236}">
                <a16:creationId xmlns:a16="http://schemas.microsoft.com/office/drawing/2014/main" id="{94EB04E3-F572-E66C-1D28-8AB407A858B7}"/>
              </a:ext>
            </a:extLst>
          </p:cNvPr>
          <p:cNvSpPr txBox="1">
            <a:spLocks noGrp="1"/>
          </p:cNvSpPr>
          <p:nvPr>
            <p:ph type="title" hasCustomPrompt="1"/>
          </p:nvPr>
        </p:nvSpPr>
        <p:spPr>
          <a:xfrm>
            <a:off x="683284" y="3321001"/>
            <a:ext cx="7315200" cy="1126511"/>
          </a:xfrm>
          <a:prstGeom prst="rect">
            <a:avLst/>
          </a:prstGeom>
        </p:spPr>
        <p:txBody>
          <a:bodyPr lIns="0" tIns="0" rIns="0" bIns="0" anchor="t"/>
          <a:lstStyle>
            <a:lvl1pPr marL="0" marR="0" indent="0" algn="l" defTabSz="412750" rtl="0" latinLnBrk="0">
              <a:lnSpc>
                <a:spcPct val="80000"/>
              </a:lnSpc>
              <a:spcBef>
                <a:spcPts val="0"/>
              </a:spcBef>
              <a:spcAft>
                <a:spcPts val="0"/>
              </a:spcAft>
              <a:buClrTx/>
              <a:buSzTx/>
              <a:buFontTx/>
              <a:buNone/>
              <a:tabLst/>
              <a:defRPr sz="5000" b="1" i="0" u="none" strike="noStrike" cap="none" spc="0" baseline="0" dirty="0">
                <a:solidFill>
                  <a:schemeClr val="tx1"/>
                </a:solidFill>
                <a:uFillTx/>
                <a:latin typeface="Arial" panose="020B0604020202020204" pitchFamily="34" charset="0"/>
                <a:ea typeface="Arial" panose="020B0604020202020204" pitchFamily="34" charset="0"/>
                <a:cs typeface="Arial" panose="020B0604020202020204" pitchFamily="34" charset="0"/>
                <a:sym typeface="Xfinity Brown"/>
              </a:defRPr>
            </a:lvl1pPr>
          </a:lstStyle>
          <a:p>
            <a:r>
              <a:rPr lang="en-US"/>
              <a:t>Click to Edit Title</a:t>
            </a:r>
            <a:r>
              <a:t> Text</a:t>
            </a:r>
          </a:p>
        </p:txBody>
      </p:sp>
      <p:sp>
        <p:nvSpPr>
          <p:cNvPr id="5" name="Rectangle 4">
            <a:extLst>
              <a:ext uri="{FF2B5EF4-FFF2-40B4-BE49-F238E27FC236}">
                <a16:creationId xmlns:a16="http://schemas.microsoft.com/office/drawing/2014/main" id="{41238049-CA9F-D83F-4090-336A8219191B}"/>
              </a:ext>
            </a:extLst>
          </p:cNvPr>
          <p:cNvSpPr/>
          <p:nvPr userDrawn="1"/>
        </p:nvSpPr>
        <p:spPr>
          <a:xfrm>
            <a:off x="199057" y="202015"/>
            <a:ext cx="11793885" cy="6453969"/>
          </a:xfrm>
          <a:prstGeom prst="rect">
            <a:avLst/>
          </a:prstGeom>
          <a:noFill/>
          <a:ln w="57150">
            <a:solidFill>
              <a:schemeClr val="accent4"/>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9">
            <a:extLst>
              <a:ext uri="{FF2B5EF4-FFF2-40B4-BE49-F238E27FC236}">
                <a16:creationId xmlns:a16="http://schemas.microsoft.com/office/drawing/2014/main" id="{CDBC16B9-05A8-5878-EBBD-A6602262FD9E}"/>
              </a:ext>
            </a:extLst>
          </p:cNvPr>
          <p:cNvSpPr>
            <a:spLocks noGrp="1"/>
          </p:cNvSpPr>
          <p:nvPr>
            <p:ph type="body" sz="quarter" idx="11" hasCustomPrompt="1"/>
          </p:nvPr>
        </p:nvSpPr>
        <p:spPr>
          <a:xfrm>
            <a:off x="683283" y="5180851"/>
            <a:ext cx="7735453" cy="1139219"/>
          </a:xfrm>
          <a:prstGeom prst="rect">
            <a:avLst/>
          </a:prstGeom>
        </p:spPr>
        <p:txBody>
          <a:bodyPr/>
          <a:lstStyle>
            <a:lvl1pPr algn="ctr">
              <a:defRPr b="1">
                <a:solidFill>
                  <a:schemeClr val="tx1"/>
                </a:solidFill>
                <a:latin typeface="+mn-lt"/>
              </a:defRPr>
            </a:lvl1pPr>
          </a:lstStyle>
          <a:p>
            <a:pPr marL="0" marR="0" lvl="0" indent="0" algn="l" defTabSz="412750" rtl="0" eaLnBrk="1" fontAlgn="auto" latinLnBrk="0" hangingPunct="1">
              <a:lnSpc>
                <a:spcPct val="100000"/>
              </a:lnSpc>
              <a:spcBef>
                <a:spcPts val="0"/>
              </a:spcBef>
              <a:spcAft>
                <a:spcPts val="0"/>
              </a:spcAft>
              <a:buClrTx/>
              <a:buSzTx/>
              <a:buFontTx/>
              <a:buNone/>
              <a:tabLst/>
              <a:defRPr/>
            </a:pPr>
            <a:r>
              <a:rPr lang="en-US"/>
              <a:t>Dr. Debra Bogen</a:t>
            </a:r>
          </a:p>
          <a:p>
            <a:pPr marL="0" marR="0" lvl="0" indent="0" algn="l" defTabSz="412750" rtl="0" eaLnBrk="1" fontAlgn="auto" latinLnBrk="0" hangingPunct="1">
              <a:lnSpc>
                <a:spcPct val="100000"/>
              </a:lnSpc>
              <a:spcBef>
                <a:spcPts val="0"/>
              </a:spcBef>
              <a:spcAft>
                <a:spcPts val="0"/>
              </a:spcAft>
              <a:buClrTx/>
              <a:buSzTx/>
              <a:buFontTx/>
              <a:buNone/>
              <a:tabLst/>
              <a:defRPr/>
            </a:pPr>
            <a:r>
              <a:rPr lang="en-US"/>
              <a:t>Pennsylvania Secretary of Health</a:t>
            </a:r>
          </a:p>
        </p:txBody>
      </p:sp>
      <p:pic>
        <p:nvPicPr>
          <p:cNvPr id="2" name="Graphic 1">
            <a:extLst>
              <a:ext uri="{FF2B5EF4-FFF2-40B4-BE49-F238E27FC236}">
                <a16:creationId xmlns:a16="http://schemas.microsoft.com/office/drawing/2014/main" id="{5C7B3002-55BC-221B-4375-98EC7B37C87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83284" y="1228806"/>
            <a:ext cx="4029077" cy="685800"/>
          </a:xfrm>
          <a:prstGeom prst="rect">
            <a:avLst/>
          </a:prstGeom>
        </p:spPr>
      </p:pic>
      <p:sp>
        <p:nvSpPr>
          <p:cNvPr id="7" name="Body Level One…">
            <a:extLst>
              <a:ext uri="{FF2B5EF4-FFF2-40B4-BE49-F238E27FC236}">
                <a16:creationId xmlns:a16="http://schemas.microsoft.com/office/drawing/2014/main" id="{7AF8723E-483F-C710-F1CB-A4B52685B577}"/>
              </a:ext>
            </a:extLst>
          </p:cNvPr>
          <p:cNvSpPr txBox="1">
            <a:spLocks noGrp="1"/>
          </p:cNvSpPr>
          <p:nvPr>
            <p:ph type="body" sz="quarter" idx="12" hasCustomPrompt="1"/>
          </p:nvPr>
        </p:nvSpPr>
        <p:spPr>
          <a:xfrm>
            <a:off x="720228" y="2877531"/>
            <a:ext cx="5494823" cy="215554"/>
          </a:xfrm>
          <a:prstGeom prst="rect">
            <a:avLst/>
          </a:prstGeom>
        </p:spPr>
        <p:txBody>
          <a:bodyPr lIns="0" tIns="0" rIns="0" bIns="0" anchor="b">
            <a:noAutofit/>
          </a:bodyPr>
          <a:lstStyle>
            <a:lvl1pPr algn="l">
              <a:lnSpc>
                <a:spcPct val="80000"/>
              </a:lnSpc>
              <a:defRPr sz="1800" b="0" i="0" cap="all" spc="100">
                <a:solidFill>
                  <a:schemeClr val="tx1"/>
                </a:solidFill>
                <a:latin typeface="+mn-lt"/>
                <a:ea typeface="Plus Jakarta Sans" pitchFamily="2" charset="77"/>
                <a:cs typeface="Plus Jakarta Sans" pitchFamily="2" charset="77"/>
                <a:sym typeface="Xfinity Brown"/>
              </a:defRPr>
            </a:lvl1pPr>
            <a:lvl2pPr indent="114300" algn="l">
              <a:lnSpc>
                <a:spcPct val="80000"/>
              </a:lnSpc>
              <a:defRPr sz="1000" b="1" cap="all" spc="100">
                <a:solidFill>
                  <a:srgbClr val="FFFFFF"/>
                </a:solidFill>
                <a:latin typeface="Xfinity Brown"/>
                <a:ea typeface="Xfinity Brown"/>
                <a:cs typeface="Xfinity Brown"/>
                <a:sym typeface="Xfinity Brown"/>
              </a:defRPr>
            </a:lvl2pPr>
            <a:lvl3pPr indent="228600" algn="l">
              <a:lnSpc>
                <a:spcPct val="80000"/>
              </a:lnSpc>
              <a:defRPr sz="1000" b="1" cap="all" spc="100">
                <a:solidFill>
                  <a:srgbClr val="FFFFFF"/>
                </a:solidFill>
                <a:latin typeface="Xfinity Brown"/>
                <a:ea typeface="Xfinity Brown"/>
                <a:cs typeface="Xfinity Brown"/>
                <a:sym typeface="Xfinity Brown"/>
              </a:defRPr>
            </a:lvl3pPr>
            <a:lvl4pPr indent="342900" algn="l">
              <a:lnSpc>
                <a:spcPct val="80000"/>
              </a:lnSpc>
              <a:defRPr sz="1000" b="1" cap="all" spc="100">
                <a:solidFill>
                  <a:srgbClr val="FFFFFF"/>
                </a:solidFill>
                <a:latin typeface="Xfinity Brown"/>
                <a:ea typeface="Xfinity Brown"/>
                <a:cs typeface="Xfinity Brown"/>
                <a:sym typeface="Xfinity Brown"/>
              </a:defRPr>
            </a:lvl4pPr>
            <a:lvl5pPr indent="457200" algn="l">
              <a:lnSpc>
                <a:spcPct val="80000"/>
              </a:lnSpc>
              <a:defRPr sz="1000" b="1" cap="all" spc="100">
                <a:solidFill>
                  <a:srgbClr val="FFFFFF"/>
                </a:solidFill>
                <a:latin typeface="Xfinity Brown"/>
                <a:ea typeface="Xfinity Brown"/>
                <a:cs typeface="Xfinity Brown"/>
                <a:sym typeface="Xfinity Brown"/>
              </a:defRPr>
            </a:lvl5pPr>
          </a:lstStyle>
          <a:p>
            <a:r>
              <a:rPr lang="en-US"/>
              <a:t>8/27/2024</a:t>
            </a:r>
            <a:endParaRPr/>
          </a:p>
        </p:txBody>
      </p:sp>
    </p:spTree>
    <p:extLst>
      <p:ext uri="{BB962C8B-B14F-4D97-AF65-F5344CB8AC3E}">
        <p14:creationId xmlns:p14="http://schemas.microsoft.com/office/powerpoint/2010/main" val="2498120546"/>
      </p:ext>
    </p:extLst>
  </p:cSld>
  <p:clrMapOvr>
    <a:overrideClrMapping bg1="lt1" tx1="dk1" bg2="lt2" tx2="dk2" accent1="accent1" accent2="accent2" accent3="accent3" accent4="accent4" accent5="accent5" accent6="accent6" hlink="hlink" folHlink="folHlink"/>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s/Agenda">
    <p:spTree>
      <p:nvGrpSpPr>
        <p:cNvPr id="1" name=""/>
        <p:cNvGrpSpPr/>
        <p:nvPr/>
      </p:nvGrpSpPr>
      <p:grpSpPr>
        <a:xfrm>
          <a:off x="0" y="0"/>
          <a:ext cx="0" cy="0"/>
          <a:chOff x="0" y="0"/>
          <a:chExt cx="0" cy="0"/>
        </a:xfrm>
      </p:grpSpPr>
      <p:sp>
        <p:nvSpPr>
          <p:cNvPr id="2" name="Slide Number">
            <a:extLst>
              <a:ext uri="{FF2B5EF4-FFF2-40B4-BE49-F238E27FC236}">
                <a16:creationId xmlns:a16="http://schemas.microsoft.com/office/drawing/2014/main" id="{31E622A2-5D62-710B-FF0A-A6646685378B}"/>
              </a:ext>
            </a:extLst>
          </p:cNvPr>
          <p:cNvSpPr txBox="1">
            <a:spLocks/>
          </p:cNvSpPr>
          <p:nvPr userDrawn="1"/>
        </p:nvSpPr>
        <p:spPr>
          <a:xfrm>
            <a:off x="11640054" y="6463750"/>
            <a:ext cx="241949" cy="128016"/>
          </a:xfrm>
          <a:prstGeom prst="rect">
            <a:avLst/>
          </a:prstGeom>
        </p:spPr>
        <p:txBody>
          <a:bodyPr lIns="0" tIns="0" rIns="0" bIns="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latin typeface="Xfinity Brown" panose="02010504010101010104" pitchFamily="2" charset="77"/>
                <a:ea typeface="Helvetica Neue"/>
                <a:cs typeface="Xfinity Brown" panose="02010504010101010104" pitchFamily="2" charset="77"/>
                <a:sym typeface="Helvetica Neue"/>
              </a:defRPr>
            </a:lvl1pPr>
            <a:lvl2pPr marL="0" marR="0" indent="1143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2286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3429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4572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5715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6858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8001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9144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fld id="{86CB4B4D-7CA3-9044-876B-883B54F8677D}" type="slidenum">
              <a:rPr lang="en-US" sz="1400" smtClean="0">
                <a:solidFill>
                  <a:schemeClr val="accent3"/>
                </a:solidFill>
                <a:latin typeface="+mn-lt"/>
                <a:cs typeface="Plus Jakarta Sans" pitchFamily="2" charset="77"/>
              </a:rPr>
              <a:pPr/>
              <a:t>‹#›</a:t>
            </a:fld>
            <a:endParaRPr lang="en-US" sz="1400">
              <a:solidFill>
                <a:schemeClr val="accent3"/>
              </a:solidFill>
              <a:latin typeface="+mn-lt"/>
              <a:cs typeface="Plus Jakarta Sans" pitchFamily="2" charset="77"/>
            </a:endParaRPr>
          </a:p>
        </p:txBody>
      </p:sp>
      <p:sp>
        <p:nvSpPr>
          <p:cNvPr id="3" name="Rectangle">
            <a:extLst>
              <a:ext uri="{FF2B5EF4-FFF2-40B4-BE49-F238E27FC236}">
                <a16:creationId xmlns:a16="http://schemas.microsoft.com/office/drawing/2014/main" id="{ACF67104-4585-A8B3-4599-5A1241D77608}"/>
              </a:ext>
            </a:extLst>
          </p:cNvPr>
          <p:cNvSpPr/>
          <p:nvPr userDrawn="1"/>
        </p:nvSpPr>
        <p:spPr>
          <a:xfrm>
            <a:off x="0" y="6800850"/>
            <a:ext cx="12192000" cy="57151"/>
          </a:xfrm>
          <a:prstGeom prst="rect">
            <a:avLst/>
          </a:prstGeom>
          <a:solidFill>
            <a:schemeClr val="tx2"/>
          </a:solidFill>
          <a:ln w="12700">
            <a:miter lim="400000"/>
          </a:ln>
        </p:spPr>
        <p:txBody>
          <a:bodyPr lIns="0" tIns="0" rIns="0" bIns="0" anchor="ctr"/>
          <a:lstStyle/>
          <a:p>
            <a:pPr lvl="0"/>
            <a:endParaRPr sz="1600" b="0">
              <a:solidFill>
                <a:srgbClr val="FFFFFF"/>
              </a:solidFill>
              <a:latin typeface="Xfinity Brown" panose="02010504010101010104" pitchFamily="2" charset="77"/>
              <a:ea typeface="+mn-ea"/>
              <a:cs typeface="Xfinity Brown" panose="02010504010101010104" pitchFamily="2" charset="77"/>
            </a:endParaRPr>
          </a:p>
        </p:txBody>
      </p:sp>
      <p:sp>
        <p:nvSpPr>
          <p:cNvPr id="4" name="Decorative element">
            <a:extLst>
              <a:ext uri="{FF2B5EF4-FFF2-40B4-BE49-F238E27FC236}">
                <a16:creationId xmlns:a16="http://schemas.microsoft.com/office/drawing/2014/main" id="{961E4AAB-D0BB-1B02-95E8-C79A77D971B5}"/>
              </a:ext>
              <a:ext uri="{C183D7F6-B498-43B3-948B-1728B52AA6E4}">
                <adec:decorative xmlns:adec="http://schemas.microsoft.com/office/drawing/2017/decorative" val="1"/>
              </a:ext>
            </a:extLst>
          </p:cNvPr>
          <p:cNvSpPr/>
          <p:nvPr userDrawn="1"/>
        </p:nvSpPr>
        <p:spPr>
          <a:xfrm>
            <a:off x="0" y="0"/>
            <a:ext cx="4059936" cy="6858000"/>
          </a:xfrm>
          <a:prstGeom prst="rect">
            <a:avLst/>
          </a:prstGeom>
          <a:solidFill>
            <a:schemeClr val="accent1"/>
          </a:solidFill>
          <a:ln w="12700">
            <a:noFill/>
            <a:miter lim="400000"/>
          </a:ln>
        </p:spPr>
        <p:txBody>
          <a:bodyPr lIns="0" tIns="0" rIns="0" bIns="0" rtlCol="0" anchor="ctr"/>
          <a:lstStyle/>
          <a:p>
            <a:pPr algn="l"/>
            <a:endParaRPr lang="en-US" sz="2400" b="0">
              <a:solidFill>
                <a:srgbClr val="FFFFFF"/>
              </a:solidFill>
              <a:latin typeface="Xfinity Brown" panose="02010504010101010104" pitchFamily="2" charset="77"/>
              <a:ea typeface="+mn-ea"/>
              <a:cs typeface="Xfinity Brown" panose="02010504010101010104" pitchFamily="2" charset="77"/>
              <a:sym typeface="Helvetica Neue Medium"/>
            </a:endParaRPr>
          </a:p>
        </p:txBody>
      </p:sp>
      <p:pic>
        <p:nvPicPr>
          <p:cNvPr id="5" name="Graphic 4">
            <a:extLst>
              <a:ext uri="{FF2B5EF4-FFF2-40B4-BE49-F238E27FC236}">
                <a16:creationId xmlns:a16="http://schemas.microsoft.com/office/drawing/2014/main" id="{4788EF87-5740-E649-3226-8F3E2A4EE81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37044" y="6239698"/>
            <a:ext cx="2286379" cy="388054"/>
          </a:xfrm>
          <a:prstGeom prst="rect">
            <a:avLst/>
          </a:prstGeom>
        </p:spPr>
      </p:pic>
      <p:sp>
        <p:nvSpPr>
          <p:cNvPr id="6" name="Header">
            <a:extLst>
              <a:ext uri="{FF2B5EF4-FFF2-40B4-BE49-F238E27FC236}">
                <a16:creationId xmlns:a16="http://schemas.microsoft.com/office/drawing/2014/main" id="{93BA5826-373D-28FA-8068-E130CB87D5AB}"/>
              </a:ext>
            </a:extLst>
          </p:cNvPr>
          <p:cNvSpPr txBox="1">
            <a:spLocks noGrp="1"/>
          </p:cNvSpPr>
          <p:nvPr>
            <p:ph type="title" idx="4294967295"/>
          </p:nvPr>
        </p:nvSpPr>
        <p:spPr>
          <a:xfrm>
            <a:off x="295277" y="884238"/>
            <a:ext cx="2803525" cy="8905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0" marR="0" indent="0" algn="ctr" defTabSz="412750" rtl="0" latinLnBrk="0">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1pPr>
            <a:lvl2pPr marL="0" marR="0" indent="0" algn="ctr" defTabSz="412750" rtl="0" latinLnBrk="0">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2pPr>
            <a:lvl3pPr marL="0" marR="0" indent="0" algn="ctr" defTabSz="412750" rtl="0" latinLnBrk="0">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3pPr>
            <a:lvl4pPr marL="0" marR="0" indent="0" algn="ctr" defTabSz="412750" rtl="0" latinLnBrk="0">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4pPr>
            <a:lvl5pPr marL="0" marR="0" indent="0" algn="ctr" defTabSz="412750" rtl="0" latinLnBrk="0">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5pPr>
            <a:lvl6pPr marL="0" marR="0" indent="0" algn="ctr" defTabSz="412750" rtl="0" latinLnBrk="0">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6pPr>
            <a:lvl7pPr marL="0" marR="0" indent="0" algn="ctr" defTabSz="412750" rtl="0" latinLnBrk="0">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7pPr>
            <a:lvl8pPr marL="0" marR="0" indent="0" algn="ctr" defTabSz="412750" rtl="0" latinLnBrk="0">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8pPr>
            <a:lvl9pPr marL="0" marR="0" indent="0" algn="ctr" defTabSz="412750" rtl="0" latinLnBrk="0">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9pPr>
          </a:lstStyle>
          <a:p>
            <a:pPr marL="0" marR="0" lvl="0" indent="0" algn="l" defTabSz="41275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a:ln>
                  <a:noFill/>
                </a:ln>
                <a:solidFill>
                  <a:schemeClr val="bg1"/>
                </a:solidFill>
                <a:effectLst/>
                <a:uLnTx/>
                <a:uFillTx/>
                <a:latin typeface="Arial" panose="020B0604020202020204" pitchFamily="34" charset="0"/>
                <a:cs typeface="Arial" panose="020B0604020202020204" pitchFamily="34" charset="0"/>
                <a:sym typeface="Helvetica Neue Medium"/>
              </a:rPr>
              <a:t>Click to edit Master title style</a:t>
            </a:r>
            <a:endParaRPr kumimoji="0" lang="en-US" sz="4000" b="1" i="0" u="none" strike="noStrike" kern="0" cap="none" spc="0" normalizeH="0" baseline="0" noProof="0">
              <a:ln>
                <a:noFill/>
              </a:ln>
              <a:solidFill>
                <a:schemeClr val="bg1"/>
              </a:solidFill>
              <a:effectLst/>
              <a:uLnTx/>
              <a:uFillTx/>
              <a:latin typeface="Arial" panose="020B0604020202020204" pitchFamily="34" charset="0"/>
              <a:ea typeface="Zilla Slab SemiBold" pitchFamily="2" charset="77"/>
              <a:cs typeface="Arial" panose="020B0604020202020204" pitchFamily="34" charset="0"/>
              <a:sym typeface="Helvetica Neue Medium"/>
            </a:endParaRPr>
          </a:p>
        </p:txBody>
      </p:sp>
      <p:sp>
        <p:nvSpPr>
          <p:cNvPr id="7" name="Content">
            <a:extLst>
              <a:ext uri="{FF2B5EF4-FFF2-40B4-BE49-F238E27FC236}">
                <a16:creationId xmlns:a16="http://schemas.microsoft.com/office/drawing/2014/main" id="{228AB9DB-9897-DC40-7A8D-3E1EB1640C62}"/>
              </a:ext>
            </a:extLst>
          </p:cNvPr>
          <p:cNvSpPr txBox="1">
            <a:spLocks/>
          </p:cNvSpPr>
          <p:nvPr userDrawn="1"/>
        </p:nvSpPr>
        <p:spPr>
          <a:xfrm>
            <a:off x="4743222" y="742023"/>
            <a:ext cx="6762978" cy="5301581"/>
          </a:xfrm>
          <a:prstGeom prst="rect">
            <a:avLst/>
          </a:prstGeom>
        </p:spPr>
        <p:txBody>
          <a:bodyPr/>
          <a:lstStyle>
            <a:lvl1pPr marL="0" marR="0" indent="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1pPr>
            <a:lvl2pPr marL="0" marR="0" indent="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2pPr>
            <a:lvl3pPr marL="0" marR="0" indent="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3pPr>
            <a:lvl4pPr marL="0" marR="0" indent="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4pPr>
            <a:lvl5pPr marL="0" marR="0" indent="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5pPr>
            <a:lvl6pPr marL="0" marR="0" indent="17780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6pPr>
            <a:lvl7pPr marL="0" marR="0" indent="35560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7pPr>
            <a:lvl8pPr marL="0" marR="0" indent="53340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8pPr>
            <a:lvl9pPr marL="0" marR="0" indent="71120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9pPr>
          </a:lstStyle>
          <a:p>
            <a:pPr algn="l" hangingPunct="1">
              <a:lnSpc>
                <a:spcPct val="200000"/>
              </a:lnSpc>
            </a:pPr>
            <a:r>
              <a:rPr lang="en-US" b="1">
                <a:solidFill>
                  <a:schemeClr val="tx1"/>
                </a:solidFill>
                <a:latin typeface="+mn-lt"/>
                <a:cs typeface="Plus Jakarta Sans SemiBold" pitchFamily="2" charset="77"/>
              </a:rPr>
              <a:t>Section name									3</a:t>
            </a:r>
          </a:p>
          <a:p>
            <a:pPr algn="l" hangingPunct="1">
              <a:lnSpc>
                <a:spcPct val="200000"/>
              </a:lnSpc>
            </a:pPr>
            <a:r>
              <a:rPr lang="en-US" b="1">
                <a:solidFill>
                  <a:schemeClr val="tx1"/>
                </a:solidFill>
                <a:latin typeface="+mn-lt"/>
                <a:cs typeface="Plus Jakarta Sans SemiBold" pitchFamily="2" charset="77"/>
              </a:rPr>
              <a:t>Section name									6</a:t>
            </a:r>
          </a:p>
          <a:p>
            <a:pPr algn="l" hangingPunct="1">
              <a:lnSpc>
                <a:spcPct val="200000"/>
              </a:lnSpc>
            </a:pPr>
            <a:r>
              <a:rPr lang="en-US" b="1">
                <a:solidFill>
                  <a:schemeClr val="tx1"/>
                </a:solidFill>
                <a:latin typeface="+mn-lt"/>
                <a:cs typeface="Plus Jakarta Sans SemiBold" pitchFamily="2" charset="77"/>
              </a:rPr>
              <a:t>Section name									8</a:t>
            </a:r>
          </a:p>
          <a:p>
            <a:pPr algn="l" hangingPunct="1">
              <a:lnSpc>
                <a:spcPct val="200000"/>
              </a:lnSpc>
            </a:pPr>
            <a:r>
              <a:rPr lang="en-US" b="1">
                <a:solidFill>
                  <a:schemeClr val="tx1"/>
                </a:solidFill>
                <a:latin typeface="+mn-lt"/>
                <a:cs typeface="Plus Jakarta Sans SemiBold" pitchFamily="2" charset="77"/>
              </a:rPr>
              <a:t>Section name									12</a:t>
            </a:r>
          </a:p>
          <a:p>
            <a:pPr algn="l" hangingPunct="1">
              <a:lnSpc>
                <a:spcPct val="200000"/>
              </a:lnSpc>
            </a:pPr>
            <a:r>
              <a:rPr lang="en-US" b="1">
                <a:solidFill>
                  <a:schemeClr val="tx1"/>
                </a:solidFill>
                <a:latin typeface="+mn-lt"/>
                <a:cs typeface="Plus Jakarta Sans SemiBold" pitchFamily="2" charset="77"/>
              </a:rPr>
              <a:t>Section name									16</a:t>
            </a:r>
          </a:p>
          <a:p>
            <a:pPr algn="l" hangingPunct="1">
              <a:lnSpc>
                <a:spcPct val="200000"/>
              </a:lnSpc>
            </a:pPr>
            <a:r>
              <a:rPr lang="en-US" b="1">
                <a:solidFill>
                  <a:schemeClr val="tx1"/>
                </a:solidFill>
                <a:latin typeface="+mn-lt"/>
                <a:cs typeface="Plus Jakarta Sans SemiBold" pitchFamily="2" charset="77"/>
              </a:rPr>
              <a:t>Section name									21</a:t>
            </a:r>
          </a:p>
          <a:p>
            <a:pPr algn="l" hangingPunct="1">
              <a:lnSpc>
                <a:spcPct val="200000"/>
              </a:lnSpc>
            </a:pPr>
            <a:endParaRPr lang="en-US" b="1">
              <a:solidFill>
                <a:schemeClr val="tx1"/>
              </a:solidFill>
              <a:latin typeface="+mn-lt"/>
              <a:cs typeface="Plus Jakarta Sans SemiBold" pitchFamily="2" charset="77"/>
            </a:endParaRPr>
          </a:p>
        </p:txBody>
      </p:sp>
      <p:sp>
        <p:nvSpPr>
          <p:cNvPr id="11" name="Table Placeholder 10">
            <a:extLst>
              <a:ext uri="{FF2B5EF4-FFF2-40B4-BE49-F238E27FC236}">
                <a16:creationId xmlns:a16="http://schemas.microsoft.com/office/drawing/2014/main" id="{664E3201-D49D-D227-7C12-FE26556B2BD3}"/>
              </a:ext>
            </a:extLst>
          </p:cNvPr>
          <p:cNvSpPr>
            <a:spLocks noGrp="1"/>
          </p:cNvSpPr>
          <p:nvPr>
            <p:ph type="tbl" sz="quarter" idx="10"/>
          </p:nvPr>
        </p:nvSpPr>
        <p:spPr>
          <a:xfrm>
            <a:off x="4743222" y="742023"/>
            <a:ext cx="6762978" cy="5301581"/>
          </a:xfrm>
          <a:prstGeom prst="rect">
            <a:avLst/>
          </a:prstGeom>
        </p:spPr>
        <p:txBody>
          <a:bodyPr/>
          <a:lstStyle/>
          <a:p>
            <a:r>
              <a:rPr lang="en-US"/>
              <a:t>Click icon to add table</a:t>
            </a:r>
          </a:p>
        </p:txBody>
      </p:sp>
    </p:spTree>
    <p:extLst>
      <p:ext uri="{BB962C8B-B14F-4D97-AF65-F5344CB8AC3E}">
        <p14:creationId xmlns:p14="http://schemas.microsoft.com/office/powerpoint/2010/main" val="1803650243"/>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Slide with Title">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4D8F88C4-B6BE-814A-A531-CC35DEE7A718}"/>
              </a:ext>
            </a:extLst>
          </p:cNvPr>
          <p:cNvSpPr>
            <a:spLocks noGrp="1"/>
          </p:cNvSpPr>
          <p:nvPr>
            <p:ph type="body" sz="quarter" idx="25" hasCustomPrompt="1"/>
          </p:nvPr>
        </p:nvSpPr>
        <p:spPr>
          <a:xfrm>
            <a:off x="683286" y="499452"/>
            <a:ext cx="10822913" cy="201168"/>
          </a:xfrm>
          <a:prstGeom prst="rect">
            <a:avLst/>
          </a:prstGeom>
        </p:spPr>
        <p:txBody>
          <a:bodyPr lIns="0" tIns="0" rIns="0" bIns="0" anchor="ctr"/>
          <a:lstStyle>
            <a:lvl1pPr algn="l">
              <a:defRPr lang="en-US" sz="1400" b="1" i="0" cap="all" spc="200" baseline="0" dirty="0">
                <a:solidFill>
                  <a:schemeClr val="tx2"/>
                </a:solidFill>
                <a:latin typeface="+mn-lt"/>
                <a:ea typeface="Plus Jakarta Sans SemiBold" pitchFamily="2" charset="77"/>
                <a:cs typeface="Plus Jakarta Sans SemiBold" pitchFamily="2" charset="77"/>
              </a:defRPr>
            </a:lvl1pPr>
          </a:lstStyle>
          <a:p>
            <a:pPr lvl="0" algn="l"/>
            <a:r>
              <a:rPr lang="en-US"/>
              <a:t>OPTIONAL BREADCRUMB HERE</a:t>
            </a:r>
          </a:p>
        </p:txBody>
      </p:sp>
      <p:sp>
        <p:nvSpPr>
          <p:cNvPr id="15" name="Rectangle">
            <a:extLst>
              <a:ext uri="{FF2B5EF4-FFF2-40B4-BE49-F238E27FC236}">
                <a16:creationId xmlns:a16="http://schemas.microsoft.com/office/drawing/2014/main" id="{A624A1C5-9AA4-6C47-80CC-AEA9A4061280}"/>
              </a:ext>
            </a:extLst>
          </p:cNvPr>
          <p:cNvSpPr/>
          <p:nvPr userDrawn="1"/>
        </p:nvSpPr>
        <p:spPr>
          <a:xfrm>
            <a:off x="0" y="6800850"/>
            <a:ext cx="12192000" cy="57151"/>
          </a:xfrm>
          <a:prstGeom prst="rect">
            <a:avLst/>
          </a:prstGeom>
          <a:solidFill>
            <a:schemeClr val="tx2"/>
          </a:solidFill>
          <a:ln w="12700">
            <a:miter lim="400000"/>
          </a:ln>
        </p:spPr>
        <p:txBody>
          <a:bodyPr lIns="0" tIns="0" rIns="0" bIns="0" anchor="ctr"/>
          <a:lstStyle/>
          <a:p>
            <a:pPr lvl="0"/>
            <a:endParaRPr sz="1600" b="0">
              <a:solidFill>
                <a:srgbClr val="FFFFFF"/>
              </a:solidFill>
              <a:latin typeface="Xfinity Brown" panose="02010504010101010104" pitchFamily="2" charset="77"/>
              <a:ea typeface="+mn-ea"/>
              <a:cs typeface="Xfinity Brown" panose="02010504010101010104" pitchFamily="2" charset="77"/>
            </a:endParaRPr>
          </a:p>
        </p:txBody>
      </p:sp>
      <p:sp>
        <p:nvSpPr>
          <p:cNvPr id="2" name="Title 1">
            <a:extLst>
              <a:ext uri="{FF2B5EF4-FFF2-40B4-BE49-F238E27FC236}">
                <a16:creationId xmlns:a16="http://schemas.microsoft.com/office/drawing/2014/main" id="{A431D4E2-AE2F-5D67-7610-695642E9F734}"/>
              </a:ext>
            </a:extLst>
          </p:cNvPr>
          <p:cNvSpPr>
            <a:spLocks noGrp="1"/>
          </p:cNvSpPr>
          <p:nvPr>
            <p:ph type="title"/>
          </p:nvPr>
        </p:nvSpPr>
        <p:spPr>
          <a:xfrm>
            <a:off x="683286" y="840047"/>
            <a:ext cx="10822913" cy="931601"/>
          </a:xfrm>
          <a:prstGeom prst="rect">
            <a:avLst/>
          </a:prstGeom>
        </p:spPr>
        <p:txBody>
          <a:bodyPr lIns="0" tIns="0" rIns="0" bIns="0" anchor="t"/>
          <a:lstStyle>
            <a:lvl1pPr marL="0" marR="0" indent="0" algn="l" defTabSz="412750" rtl="0" latinLnBrk="0">
              <a:lnSpc>
                <a:spcPts val="4000"/>
              </a:lnSpc>
              <a:spcBef>
                <a:spcPts val="0"/>
              </a:spcBef>
              <a:spcAft>
                <a:spcPts val="0"/>
              </a:spcAft>
              <a:buClrTx/>
              <a:buSzTx/>
              <a:buFontTx/>
              <a:buNone/>
              <a:tabLst/>
              <a:defRPr lang="en-US" sz="4000" b="1" i="0" u="none" strike="noStrike" cap="none" spc="0" baseline="0" dirty="0" smtClean="0">
                <a:solidFill>
                  <a:schemeClr val="tx1"/>
                </a:solidFill>
                <a:uFillTx/>
                <a:latin typeface="Arial" panose="020B0604020202020204" pitchFamily="34" charset="0"/>
                <a:ea typeface="Arial" panose="020B0604020202020204" pitchFamily="34" charset="0"/>
                <a:cs typeface="Arial" panose="020B0604020202020204" pitchFamily="34" charset="0"/>
                <a:sym typeface="Helvetica Neue"/>
              </a:defRPr>
            </a:lvl1pPr>
          </a:lstStyle>
          <a:p>
            <a:r>
              <a:rPr lang="en-US"/>
              <a:t>Click to edit Master title style</a:t>
            </a:r>
          </a:p>
        </p:txBody>
      </p:sp>
      <p:sp>
        <p:nvSpPr>
          <p:cNvPr id="17" name="Slide Number">
            <a:extLst>
              <a:ext uri="{FF2B5EF4-FFF2-40B4-BE49-F238E27FC236}">
                <a16:creationId xmlns:a16="http://schemas.microsoft.com/office/drawing/2014/main" id="{4D40B90C-7C5D-150D-20F7-67A19D73FF25}"/>
              </a:ext>
            </a:extLst>
          </p:cNvPr>
          <p:cNvSpPr txBox="1">
            <a:spLocks/>
          </p:cNvSpPr>
          <p:nvPr userDrawn="1"/>
        </p:nvSpPr>
        <p:spPr>
          <a:xfrm>
            <a:off x="11640054" y="6463751"/>
            <a:ext cx="241949" cy="128016"/>
          </a:xfrm>
          <a:prstGeom prst="rect">
            <a:avLst/>
          </a:prstGeom>
        </p:spPr>
        <p:txBody>
          <a:bodyPr lIns="0" tIns="0" rIns="0" bIns="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latin typeface="Xfinity Brown" panose="02010504010101010104" pitchFamily="2" charset="77"/>
                <a:ea typeface="Helvetica Neue"/>
                <a:cs typeface="Xfinity Brown" panose="02010504010101010104" pitchFamily="2" charset="77"/>
                <a:sym typeface="Helvetica Neue"/>
              </a:defRPr>
            </a:lvl1pPr>
            <a:lvl2pPr marL="0" marR="0" indent="1143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2286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3429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4572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5715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6858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8001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9144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fld id="{86CB4B4D-7CA3-9044-876B-883B54F8677D}" type="slidenum">
              <a:rPr lang="en-US" sz="1400" smtClean="0">
                <a:solidFill>
                  <a:schemeClr val="accent3"/>
                </a:solidFill>
                <a:latin typeface="+mn-lt"/>
                <a:cs typeface="Plus Jakarta Sans" pitchFamily="2" charset="77"/>
              </a:rPr>
              <a:pPr/>
              <a:t>‹#›</a:t>
            </a:fld>
            <a:endParaRPr lang="en-US" sz="1400">
              <a:solidFill>
                <a:schemeClr val="accent3"/>
              </a:solidFill>
              <a:latin typeface="+mn-lt"/>
              <a:cs typeface="Plus Jakarta Sans" pitchFamily="2" charset="77"/>
            </a:endParaRPr>
          </a:p>
        </p:txBody>
      </p:sp>
      <p:sp>
        <p:nvSpPr>
          <p:cNvPr id="6" name="Text Placeholder 5">
            <a:extLst>
              <a:ext uri="{FF2B5EF4-FFF2-40B4-BE49-F238E27FC236}">
                <a16:creationId xmlns:a16="http://schemas.microsoft.com/office/drawing/2014/main" id="{40AF4052-91DC-8514-FA98-1946D1F8B5C8}"/>
              </a:ext>
            </a:extLst>
          </p:cNvPr>
          <p:cNvSpPr>
            <a:spLocks noGrp="1"/>
          </p:cNvSpPr>
          <p:nvPr>
            <p:ph type="body" sz="quarter" idx="26"/>
          </p:nvPr>
        </p:nvSpPr>
        <p:spPr>
          <a:xfrm>
            <a:off x="683287" y="2153135"/>
            <a:ext cx="10822911" cy="3988005"/>
          </a:xfrm>
          <a:prstGeom prst="rect">
            <a:avLst/>
          </a:prstGeom>
        </p:spPr>
        <p:txBody>
          <a:bodyPr lIns="0" tIns="0" rIns="0" bIns="0"/>
          <a:lstStyle>
            <a:lvl1pPr algn="l">
              <a:defRPr sz="2000" b="0" i="0">
                <a:solidFill>
                  <a:schemeClr val="tx1"/>
                </a:solidFill>
                <a:latin typeface="+mn-lt"/>
                <a:cs typeface="Plus Jakarta Sans" pitchFamily="2" charset="77"/>
              </a:defRPr>
            </a:lvl1pPr>
            <a:lvl2pPr marL="274320" indent="-274320" algn="l">
              <a:spcBef>
                <a:spcPts val="600"/>
              </a:spcBef>
              <a:buFont typeface="Arial" panose="020B0604020202020204" pitchFamily="34" charset="0"/>
              <a:buChar char="•"/>
              <a:defRPr sz="2000" b="0" i="0">
                <a:solidFill>
                  <a:schemeClr val="tx1"/>
                </a:solidFill>
                <a:latin typeface="+mn-lt"/>
                <a:cs typeface="Plus Jakarta Sans" pitchFamily="2" charset="77"/>
              </a:defRPr>
            </a:lvl2pPr>
            <a:lvl3pPr marL="560070" indent="-285750" algn="l">
              <a:spcBef>
                <a:spcPts val="600"/>
              </a:spcBef>
              <a:buFont typeface="System Font Regular"/>
              <a:buChar char="–"/>
              <a:defRPr sz="2000" b="0" i="0">
                <a:solidFill>
                  <a:schemeClr val="tx1"/>
                </a:solidFill>
                <a:latin typeface="+mn-lt"/>
                <a:cs typeface="Plus Jakarta Sans" pitchFamily="2" charset="77"/>
              </a:defRPr>
            </a:lvl3pPr>
            <a:lvl4pPr marL="834390" indent="-285750" algn="l">
              <a:spcBef>
                <a:spcPts val="600"/>
              </a:spcBef>
              <a:buFont typeface="Courier New" panose="02070309020205020404" pitchFamily="49" charset="0"/>
              <a:buChar char="o"/>
              <a:defRPr sz="2000" b="0" i="0">
                <a:solidFill>
                  <a:schemeClr val="tx1"/>
                </a:solidFill>
                <a:latin typeface="+mn-lt"/>
                <a:cs typeface="Plus Jakarta Sans" pitchFamily="2" charset="77"/>
              </a:defRPr>
            </a:lvl4pPr>
            <a:lvl5pPr marL="1108710" indent="-285750" algn="l">
              <a:spcBef>
                <a:spcPts val="600"/>
              </a:spcBef>
              <a:buFont typeface="System Font Regular"/>
              <a:buChar char="–"/>
              <a:defRPr lang="en-US" sz="2000" b="0" i="0" u="none" strike="noStrike" cap="none" spc="0" baseline="0" dirty="0">
                <a:solidFill>
                  <a:schemeClr val="tx1"/>
                </a:solidFill>
                <a:uFillTx/>
                <a:latin typeface="+mn-lt"/>
                <a:ea typeface="Helvetica Neue"/>
                <a:cs typeface="Plus Jakarta Sans" pitchFamily="2" charset="77"/>
                <a:sym typeface="Helvetica Neu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Graphic 7">
            <a:extLst>
              <a:ext uri="{FF2B5EF4-FFF2-40B4-BE49-F238E27FC236}">
                <a16:creationId xmlns:a16="http://schemas.microsoft.com/office/drawing/2014/main" id="{0580CD20-CF3E-8399-3428-987C472B66E0}"/>
              </a:ext>
            </a:extLst>
          </p:cNvPr>
          <p:cNvPicPr>
            <a:picLocks noChangeAspect="1"/>
          </p:cNvPicPr>
          <p:nvPr userDrawn="1"/>
        </p:nvPicPr>
        <p:blipFill>
          <a:blip>
            <a:extLst>
              <a:ext uri="{96DAC541-7B7A-43D3-8B79-37D633B846F1}">
                <asvg:svgBlip xmlns:asvg="http://schemas.microsoft.com/office/drawing/2016/SVG/main" r:embed="rId2"/>
              </a:ext>
            </a:extLst>
          </a:blip>
          <a:srcRect r="82830" b="6209"/>
          <a:stretch/>
        </p:blipFill>
        <p:spPr>
          <a:xfrm>
            <a:off x="447675" y="6234926"/>
            <a:ext cx="422273" cy="392640"/>
          </a:xfrm>
          <a:prstGeom prst="rect">
            <a:avLst/>
          </a:prstGeom>
        </p:spPr>
      </p:pic>
    </p:spTree>
    <p:extLst>
      <p:ext uri="{BB962C8B-B14F-4D97-AF65-F5344CB8AC3E}">
        <p14:creationId xmlns:p14="http://schemas.microsoft.com/office/powerpoint/2010/main" val="631645706"/>
      </p:ext>
    </p:extLst>
  </p:cSld>
  <p:clrMapOvr>
    <a:masterClrMapping/>
  </p:clrMapOvr>
  <p:transition spd="med"/>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Slide with 1 Paragraph and 1 Callout Box">
    <p:spTree>
      <p:nvGrpSpPr>
        <p:cNvPr id="1" name=""/>
        <p:cNvGrpSpPr/>
        <p:nvPr/>
      </p:nvGrpSpPr>
      <p:grpSpPr>
        <a:xfrm>
          <a:off x="0" y="0"/>
          <a:ext cx="0" cy="0"/>
          <a:chOff x="0" y="0"/>
          <a:chExt cx="0" cy="0"/>
        </a:xfrm>
      </p:grpSpPr>
      <p:sp>
        <p:nvSpPr>
          <p:cNvPr id="10" name="Decorative element">
            <a:extLst>
              <a:ext uri="{FF2B5EF4-FFF2-40B4-BE49-F238E27FC236}">
                <a16:creationId xmlns:a16="http://schemas.microsoft.com/office/drawing/2014/main" id="{A36571B6-F764-38DF-AE95-797AD13B3D23}"/>
              </a:ext>
              <a:ext uri="{C183D7F6-B498-43B3-948B-1728B52AA6E4}">
                <adec:decorative xmlns:adec="http://schemas.microsoft.com/office/drawing/2017/decorative" val="1"/>
              </a:ext>
            </a:extLst>
          </p:cNvPr>
          <p:cNvSpPr/>
          <p:nvPr userDrawn="1"/>
        </p:nvSpPr>
        <p:spPr>
          <a:xfrm>
            <a:off x="8697686" y="2084039"/>
            <a:ext cx="2656114" cy="3809864"/>
          </a:xfrm>
          <a:prstGeom prst="roundRect">
            <a:avLst/>
          </a:prstGeom>
          <a:solidFill>
            <a:schemeClr val="accent2">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tx1"/>
              </a:solidFill>
              <a:cs typeface="Plus Jakarta Sans" pitchFamily="2" charset="77"/>
            </a:endParaRPr>
          </a:p>
        </p:txBody>
      </p:sp>
      <p:sp>
        <p:nvSpPr>
          <p:cNvPr id="19" name="Text Placeholder 5">
            <a:extLst>
              <a:ext uri="{FF2B5EF4-FFF2-40B4-BE49-F238E27FC236}">
                <a16:creationId xmlns:a16="http://schemas.microsoft.com/office/drawing/2014/main" id="{6007E547-B2BF-B24E-94E2-1EC0ED8D3569}"/>
              </a:ext>
            </a:extLst>
          </p:cNvPr>
          <p:cNvSpPr>
            <a:spLocks noGrp="1"/>
          </p:cNvSpPr>
          <p:nvPr>
            <p:ph type="body" sz="quarter" idx="26"/>
          </p:nvPr>
        </p:nvSpPr>
        <p:spPr>
          <a:xfrm>
            <a:off x="683288" y="2153135"/>
            <a:ext cx="7594210" cy="3988005"/>
          </a:xfrm>
          <a:prstGeom prst="rect">
            <a:avLst/>
          </a:prstGeom>
        </p:spPr>
        <p:txBody>
          <a:bodyPr lIns="0" tIns="0" rIns="0" bIns="0"/>
          <a:lstStyle>
            <a:lvl1pPr algn="l">
              <a:defRPr sz="2000" b="0" i="0">
                <a:solidFill>
                  <a:schemeClr val="tx1"/>
                </a:solidFill>
                <a:latin typeface="+mn-lt"/>
                <a:cs typeface="Plus Jakarta Sans" pitchFamily="2" charset="77"/>
              </a:defRPr>
            </a:lvl1pPr>
            <a:lvl2pPr marL="274320" indent="-274320" algn="l">
              <a:spcBef>
                <a:spcPts val="600"/>
              </a:spcBef>
              <a:buFont typeface="Arial" panose="020B0604020202020204" pitchFamily="34" charset="0"/>
              <a:buChar char="•"/>
              <a:defRPr sz="2000" b="0" i="0">
                <a:solidFill>
                  <a:schemeClr val="tx1"/>
                </a:solidFill>
                <a:latin typeface="+mn-lt"/>
                <a:cs typeface="Plus Jakarta Sans" pitchFamily="2" charset="77"/>
              </a:defRPr>
            </a:lvl2pPr>
            <a:lvl3pPr marL="560070" indent="-285750" algn="l">
              <a:spcBef>
                <a:spcPts val="600"/>
              </a:spcBef>
              <a:buFont typeface="System Font Regular"/>
              <a:buChar char="–"/>
              <a:defRPr sz="2000" b="0" i="0">
                <a:solidFill>
                  <a:schemeClr val="tx1"/>
                </a:solidFill>
                <a:latin typeface="+mn-lt"/>
                <a:cs typeface="Plus Jakarta Sans" pitchFamily="2" charset="77"/>
              </a:defRPr>
            </a:lvl3pPr>
            <a:lvl4pPr marL="834390" indent="-285750" algn="l">
              <a:spcBef>
                <a:spcPts val="600"/>
              </a:spcBef>
              <a:buFont typeface="Courier New" panose="02070309020205020404" pitchFamily="49" charset="0"/>
              <a:buChar char="o"/>
              <a:defRPr sz="2000" b="0" i="0">
                <a:solidFill>
                  <a:schemeClr val="tx1"/>
                </a:solidFill>
                <a:latin typeface="+mn-lt"/>
                <a:cs typeface="Plus Jakarta Sans" pitchFamily="2" charset="77"/>
              </a:defRPr>
            </a:lvl4pPr>
            <a:lvl5pPr marL="1108710" indent="-285750" algn="l">
              <a:spcBef>
                <a:spcPts val="600"/>
              </a:spcBef>
              <a:buFont typeface="System Font Regular"/>
              <a:buChar char="–"/>
              <a:defRPr lang="en-US" sz="2000" b="0" i="0" u="none" strike="noStrike" cap="none" spc="0" baseline="0" dirty="0">
                <a:solidFill>
                  <a:schemeClr val="tx1"/>
                </a:solidFill>
                <a:uFillTx/>
                <a:latin typeface="+mn-lt"/>
                <a:ea typeface="Helvetica Neue"/>
                <a:cs typeface="Plus Jakarta Sans" pitchFamily="2" charset="77"/>
                <a:sym typeface="Helvetica Neu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a:extLst>
              <a:ext uri="{FF2B5EF4-FFF2-40B4-BE49-F238E27FC236}">
                <a16:creationId xmlns:a16="http://schemas.microsoft.com/office/drawing/2014/main" id="{1FC58DA9-D5B1-372F-9264-DF362BCEB38A}"/>
              </a:ext>
            </a:extLst>
          </p:cNvPr>
          <p:cNvSpPr/>
          <p:nvPr userDrawn="1"/>
        </p:nvSpPr>
        <p:spPr>
          <a:xfrm>
            <a:off x="0" y="6800850"/>
            <a:ext cx="12192000" cy="57151"/>
          </a:xfrm>
          <a:prstGeom prst="rect">
            <a:avLst/>
          </a:prstGeom>
          <a:solidFill>
            <a:schemeClr val="tx2"/>
          </a:solidFill>
          <a:ln w="12700">
            <a:miter lim="400000"/>
          </a:ln>
        </p:spPr>
        <p:txBody>
          <a:bodyPr lIns="0" tIns="0" rIns="0" bIns="0" anchor="ctr"/>
          <a:lstStyle/>
          <a:p>
            <a:pPr lvl="0"/>
            <a:endParaRPr sz="1600" b="0">
              <a:solidFill>
                <a:srgbClr val="FFFFFF"/>
              </a:solidFill>
              <a:latin typeface="Xfinity Brown" panose="02010504010101010104" pitchFamily="2" charset="77"/>
              <a:ea typeface="+mn-ea"/>
              <a:cs typeface="Xfinity Brown" panose="02010504010101010104" pitchFamily="2" charset="77"/>
            </a:endParaRPr>
          </a:p>
        </p:txBody>
      </p:sp>
      <p:sp>
        <p:nvSpPr>
          <p:cNvPr id="7" name="Text Placeholder 2">
            <a:extLst>
              <a:ext uri="{FF2B5EF4-FFF2-40B4-BE49-F238E27FC236}">
                <a16:creationId xmlns:a16="http://schemas.microsoft.com/office/drawing/2014/main" id="{423C6447-85C2-7DCD-D87E-A67E98281921}"/>
              </a:ext>
            </a:extLst>
          </p:cNvPr>
          <p:cNvSpPr>
            <a:spLocks noGrp="1"/>
          </p:cNvSpPr>
          <p:nvPr>
            <p:ph type="body" sz="quarter" idx="25" hasCustomPrompt="1"/>
          </p:nvPr>
        </p:nvSpPr>
        <p:spPr>
          <a:xfrm>
            <a:off x="683286" y="499452"/>
            <a:ext cx="10822913" cy="201168"/>
          </a:xfrm>
          <a:prstGeom prst="rect">
            <a:avLst/>
          </a:prstGeom>
        </p:spPr>
        <p:txBody>
          <a:bodyPr lIns="0" tIns="0" rIns="0" bIns="0" anchor="ctr"/>
          <a:lstStyle>
            <a:lvl1pPr algn="l">
              <a:defRPr lang="en-US" sz="1400" b="1" i="0" cap="all" spc="200" baseline="0" dirty="0">
                <a:solidFill>
                  <a:schemeClr val="tx2"/>
                </a:solidFill>
                <a:latin typeface="+mn-lt"/>
                <a:ea typeface="Plus Jakarta Sans SemiBold" pitchFamily="2" charset="77"/>
                <a:cs typeface="Plus Jakarta Sans SemiBold" pitchFamily="2" charset="77"/>
              </a:defRPr>
            </a:lvl1pPr>
          </a:lstStyle>
          <a:p>
            <a:pPr lvl="0" algn="l"/>
            <a:r>
              <a:rPr lang="en-US"/>
              <a:t>OPTIONAL BREADCRUMB HERE</a:t>
            </a:r>
          </a:p>
        </p:txBody>
      </p:sp>
      <p:sp>
        <p:nvSpPr>
          <p:cNvPr id="8" name="Slide Number">
            <a:extLst>
              <a:ext uri="{FF2B5EF4-FFF2-40B4-BE49-F238E27FC236}">
                <a16:creationId xmlns:a16="http://schemas.microsoft.com/office/drawing/2014/main" id="{ACDE1215-2666-F9E1-E245-94EF5F05DE35}"/>
              </a:ext>
            </a:extLst>
          </p:cNvPr>
          <p:cNvSpPr txBox="1">
            <a:spLocks/>
          </p:cNvSpPr>
          <p:nvPr userDrawn="1"/>
        </p:nvSpPr>
        <p:spPr>
          <a:xfrm>
            <a:off x="11640054" y="6463751"/>
            <a:ext cx="241949" cy="128016"/>
          </a:xfrm>
          <a:prstGeom prst="rect">
            <a:avLst/>
          </a:prstGeom>
        </p:spPr>
        <p:txBody>
          <a:bodyPr lIns="0" tIns="0" rIns="0" bIns="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latin typeface="Xfinity Brown" panose="02010504010101010104" pitchFamily="2" charset="77"/>
                <a:ea typeface="Helvetica Neue"/>
                <a:cs typeface="Xfinity Brown" panose="02010504010101010104" pitchFamily="2" charset="77"/>
                <a:sym typeface="Helvetica Neue"/>
              </a:defRPr>
            </a:lvl1pPr>
            <a:lvl2pPr marL="0" marR="0" indent="1143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2286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3429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4572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5715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6858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8001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9144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fld id="{86CB4B4D-7CA3-9044-876B-883B54F8677D}" type="slidenum">
              <a:rPr lang="en-US" sz="1400" smtClean="0">
                <a:solidFill>
                  <a:schemeClr val="accent3"/>
                </a:solidFill>
                <a:latin typeface="+mn-lt"/>
                <a:cs typeface="Plus Jakarta Sans" pitchFamily="2" charset="77"/>
              </a:rPr>
              <a:pPr/>
              <a:t>‹#›</a:t>
            </a:fld>
            <a:endParaRPr lang="en-US" sz="1400">
              <a:solidFill>
                <a:schemeClr val="accent3"/>
              </a:solidFill>
              <a:latin typeface="+mn-lt"/>
              <a:cs typeface="Plus Jakarta Sans" pitchFamily="2" charset="77"/>
            </a:endParaRPr>
          </a:p>
        </p:txBody>
      </p:sp>
      <p:sp>
        <p:nvSpPr>
          <p:cNvPr id="2" name="Title 1">
            <a:extLst>
              <a:ext uri="{FF2B5EF4-FFF2-40B4-BE49-F238E27FC236}">
                <a16:creationId xmlns:a16="http://schemas.microsoft.com/office/drawing/2014/main" id="{82BF9B57-48E7-6C5C-D23D-A392A7525CB9}"/>
              </a:ext>
            </a:extLst>
          </p:cNvPr>
          <p:cNvSpPr>
            <a:spLocks noGrp="1"/>
          </p:cNvSpPr>
          <p:nvPr>
            <p:ph type="title"/>
          </p:nvPr>
        </p:nvSpPr>
        <p:spPr>
          <a:xfrm>
            <a:off x="683286" y="840047"/>
            <a:ext cx="10822913" cy="931601"/>
          </a:xfrm>
          <a:prstGeom prst="rect">
            <a:avLst/>
          </a:prstGeom>
        </p:spPr>
        <p:txBody>
          <a:bodyPr lIns="0" tIns="0" rIns="0" bIns="0" anchor="t"/>
          <a:lstStyle>
            <a:lvl1pPr marL="0" marR="0" indent="0" algn="l" defTabSz="412750" rtl="0" latinLnBrk="0">
              <a:lnSpc>
                <a:spcPts val="4000"/>
              </a:lnSpc>
              <a:spcBef>
                <a:spcPts val="0"/>
              </a:spcBef>
              <a:spcAft>
                <a:spcPts val="0"/>
              </a:spcAft>
              <a:buClrTx/>
              <a:buSzTx/>
              <a:buFontTx/>
              <a:buNone/>
              <a:tabLst/>
              <a:defRPr lang="en-US" sz="4000" b="1" i="0" u="none" strike="noStrike" cap="none" spc="0" baseline="0" dirty="0" smtClean="0">
                <a:solidFill>
                  <a:schemeClr val="tx1"/>
                </a:solidFill>
                <a:uFillTx/>
                <a:latin typeface="Arial" panose="020B0604020202020204" pitchFamily="34" charset="0"/>
                <a:ea typeface="Arial" panose="020B0604020202020204" pitchFamily="34" charset="0"/>
                <a:cs typeface="Arial" panose="020B0604020202020204" pitchFamily="34" charset="0"/>
                <a:sym typeface="Helvetica Neue"/>
              </a:defRPr>
            </a:lvl1pPr>
          </a:lstStyle>
          <a:p>
            <a:r>
              <a:rPr lang="en-US"/>
              <a:t>Click to edit Master title style</a:t>
            </a:r>
          </a:p>
        </p:txBody>
      </p:sp>
      <p:sp>
        <p:nvSpPr>
          <p:cNvPr id="9" name="Text Placeholder 8">
            <a:extLst>
              <a:ext uri="{FF2B5EF4-FFF2-40B4-BE49-F238E27FC236}">
                <a16:creationId xmlns:a16="http://schemas.microsoft.com/office/drawing/2014/main" id="{51A7BFA5-192C-BF31-99CD-3C703872DD67}"/>
              </a:ext>
            </a:extLst>
          </p:cNvPr>
          <p:cNvSpPr>
            <a:spLocks noGrp="1"/>
          </p:cNvSpPr>
          <p:nvPr>
            <p:ph type="body" sz="quarter" idx="27" hasCustomPrompt="1"/>
          </p:nvPr>
        </p:nvSpPr>
        <p:spPr>
          <a:xfrm>
            <a:off x="9038200" y="2431358"/>
            <a:ext cx="1890096" cy="3145419"/>
          </a:xfrm>
          <a:prstGeom prst="rect">
            <a:avLst/>
          </a:prstGeom>
        </p:spPr>
        <p:txBody>
          <a:bodyPr/>
          <a:lstStyle>
            <a:lvl1pPr>
              <a:defRPr sz="2000">
                <a:solidFill>
                  <a:schemeClr val="tx1"/>
                </a:solidFill>
              </a:defRPr>
            </a:lvl1pPr>
          </a:lstStyle>
          <a:p>
            <a:pPr algn="ctr" hangingPunct="1">
              <a:lnSpc>
                <a:spcPts val="3000"/>
              </a:lnSpc>
            </a:pPr>
            <a:r>
              <a:rPr lang="en-US" b="1">
                <a:latin typeface="+mn-lt"/>
                <a:cs typeface="Plus Jakarta Sans SemiBold" pitchFamily="2" charset="77"/>
              </a:rPr>
              <a:t>Placeholder call out text</a:t>
            </a:r>
          </a:p>
          <a:p>
            <a:pPr algn="ctr" hangingPunct="1">
              <a:lnSpc>
                <a:spcPts val="3000"/>
              </a:lnSpc>
            </a:pPr>
            <a:r>
              <a:rPr lang="en-US" b="1">
                <a:latin typeface="+mn-lt"/>
                <a:cs typeface="Plus Jakarta Sans SemiBold" pitchFamily="2" charset="77"/>
              </a:rPr>
              <a:t>lorem ipsum dolor sit </a:t>
            </a:r>
            <a:r>
              <a:rPr lang="en-US" b="1" err="1">
                <a:latin typeface="+mn-lt"/>
                <a:cs typeface="Plus Jakarta Sans SemiBold" pitchFamily="2" charset="77"/>
              </a:rPr>
              <a:t>amet</a:t>
            </a:r>
            <a:r>
              <a:rPr lang="en-US" b="1">
                <a:latin typeface="+mn-lt"/>
                <a:cs typeface="Plus Jakarta Sans SemiBold" pitchFamily="2" charset="77"/>
              </a:rPr>
              <a:t>, </a:t>
            </a:r>
            <a:r>
              <a:rPr lang="en-US" b="1" err="1">
                <a:latin typeface="+mn-lt"/>
                <a:cs typeface="Plus Jakarta Sans SemiBold" pitchFamily="2" charset="77"/>
              </a:rPr>
              <a:t>consectetur</a:t>
            </a:r>
            <a:r>
              <a:rPr lang="en-US" b="1">
                <a:latin typeface="+mn-lt"/>
                <a:cs typeface="Plus Jakarta Sans SemiBold" pitchFamily="2" charset="77"/>
              </a:rPr>
              <a:t> </a:t>
            </a:r>
            <a:r>
              <a:rPr lang="en-US" b="1" err="1">
                <a:latin typeface="+mn-lt"/>
                <a:cs typeface="Plus Jakarta Sans SemiBold" pitchFamily="2" charset="77"/>
              </a:rPr>
              <a:t>adipiscing</a:t>
            </a:r>
            <a:br>
              <a:rPr lang="en-US" b="1">
                <a:latin typeface="+mn-lt"/>
                <a:cs typeface="Plus Jakarta Sans SemiBold" pitchFamily="2" charset="77"/>
              </a:rPr>
            </a:br>
            <a:r>
              <a:rPr lang="en-US" b="1" err="1">
                <a:latin typeface="+mn-lt"/>
                <a:cs typeface="Plus Jakarta Sans SemiBold" pitchFamily="2" charset="77"/>
              </a:rPr>
              <a:t>elit</a:t>
            </a:r>
            <a:r>
              <a:rPr lang="en-US" b="1">
                <a:latin typeface="+mn-lt"/>
                <a:cs typeface="Plus Jakarta Sans SemiBold" pitchFamily="2" charset="77"/>
              </a:rPr>
              <a:t> sed do </a:t>
            </a:r>
            <a:r>
              <a:rPr lang="en-US" b="1" err="1">
                <a:latin typeface="+mn-lt"/>
                <a:cs typeface="Plus Jakarta Sans SemiBold" pitchFamily="2" charset="77"/>
              </a:rPr>
              <a:t>eiusmod</a:t>
            </a:r>
            <a:r>
              <a:rPr lang="en-US" b="1">
                <a:latin typeface="+mn-lt"/>
                <a:cs typeface="Plus Jakarta Sans SemiBold" pitchFamily="2" charset="77"/>
              </a:rPr>
              <a:t> ado</a:t>
            </a:r>
          </a:p>
        </p:txBody>
      </p:sp>
      <p:pic>
        <p:nvPicPr>
          <p:cNvPr id="13" name="Graphic 12">
            <a:extLst>
              <a:ext uri="{FF2B5EF4-FFF2-40B4-BE49-F238E27FC236}">
                <a16:creationId xmlns:a16="http://schemas.microsoft.com/office/drawing/2014/main" id="{1285C800-BE69-9843-8A83-A0C94F789912}"/>
              </a:ext>
            </a:extLst>
          </p:cNvPr>
          <p:cNvPicPr>
            <a:picLocks noChangeAspect="1"/>
          </p:cNvPicPr>
          <p:nvPr userDrawn="1"/>
        </p:nvPicPr>
        <p:blipFill>
          <a:blip>
            <a:extLst>
              <a:ext uri="{96DAC541-7B7A-43D3-8B79-37D633B846F1}">
                <asvg:svgBlip xmlns:asvg="http://schemas.microsoft.com/office/drawing/2016/SVG/main" r:embed="rId2"/>
              </a:ext>
            </a:extLst>
          </a:blip>
          <a:srcRect r="82830" b="6209"/>
          <a:stretch/>
        </p:blipFill>
        <p:spPr>
          <a:xfrm>
            <a:off x="447675" y="6234926"/>
            <a:ext cx="422273" cy="392640"/>
          </a:xfrm>
          <a:prstGeom prst="rect">
            <a:avLst/>
          </a:prstGeom>
        </p:spPr>
      </p:pic>
    </p:spTree>
    <p:extLst>
      <p:ext uri="{BB962C8B-B14F-4D97-AF65-F5344CB8AC3E}">
        <p14:creationId xmlns:p14="http://schemas.microsoft.com/office/powerpoint/2010/main" val="1319485340"/>
      </p:ext>
    </p:extLst>
  </p:cSld>
  <p:clrMapOvr>
    <a:masterClrMapping/>
  </p:clrMapOvr>
  <p:transition spd="med"/>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Slide with 2 Paragraphs">
    <p:spTree>
      <p:nvGrpSpPr>
        <p:cNvPr id="1" name=""/>
        <p:cNvGrpSpPr/>
        <p:nvPr/>
      </p:nvGrpSpPr>
      <p:grpSpPr>
        <a:xfrm>
          <a:off x="0" y="0"/>
          <a:ext cx="0" cy="0"/>
          <a:chOff x="0" y="0"/>
          <a:chExt cx="0" cy="0"/>
        </a:xfrm>
      </p:grpSpPr>
      <p:sp>
        <p:nvSpPr>
          <p:cNvPr id="21" name="Text Placeholder 5">
            <a:extLst>
              <a:ext uri="{FF2B5EF4-FFF2-40B4-BE49-F238E27FC236}">
                <a16:creationId xmlns:a16="http://schemas.microsoft.com/office/drawing/2014/main" id="{258D18E2-A226-F046-BB6F-02AB8806EECB}"/>
              </a:ext>
            </a:extLst>
          </p:cNvPr>
          <p:cNvSpPr>
            <a:spLocks noGrp="1"/>
          </p:cNvSpPr>
          <p:nvPr>
            <p:ph type="body" sz="quarter" idx="26"/>
          </p:nvPr>
        </p:nvSpPr>
        <p:spPr>
          <a:xfrm>
            <a:off x="683288" y="2160923"/>
            <a:ext cx="5123952" cy="3994864"/>
          </a:xfrm>
          <a:prstGeom prst="rect">
            <a:avLst/>
          </a:prstGeom>
        </p:spPr>
        <p:txBody>
          <a:bodyPr lIns="0" tIns="0" rIns="0" bIns="0"/>
          <a:lstStyle>
            <a:lvl1pPr algn="l">
              <a:defRPr sz="2000" b="0" i="0">
                <a:solidFill>
                  <a:schemeClr val="tx1"/>
                </a:solidFill>
                <a:latin typeface="+mn-lt"/>
                <a:cs typeface="Plus Jakarta Sans" pitchFamily="2" charset="77"/>
              </a:defRPr>
            </a:lvl1pPr>
            <a:lvl2pPr marL="274320" indent="-274320" algn="l">
              <a:spcBef>
                <a:spcPts val="600"/>
              </a:spcBef>
              <a:buFont typeface="Arial" panose="020B0604020202020204" pitchFamily="34" charset="0"/>
              <a:buChar char="•"/>
              <a:defRPr sz="2000" b="0" i="0">
                <a:solidFill>
                  <a:schemeClr val="tx1"/>
                </a:solidFill>
                <a:latin typeface="+mn-lt"/>
                <a:cs typeface="Plus Jakarta Sans" pitchFamily="2" charset="77"/>
              </a:defRPr>
            </a:lvl2pPr>
            <a:lvl3pPr marL="560070" indent="-285750" algn="l">
              <a:spcBef>
                <a:spcPts val="600"/>
              </a:spcBef>
              <a:buFont typeface="System Font Regular"/>
              <a:buChar char="–"/>
              <a:defRPr sz="2000" b="0" i="0">
                <a:solidFill>
                  <a:schemeClr val="tx1"/>
                </a:solidFill>
                <a:latin typeface="+mn-lt"/>
                <a:cs typeface="Plus Jakarta Sans" pitchFamily="2" charset="77"/>
              </a:defRPr>
            </a:lvl3pPr>
            <a:lvl4pPr marL="834390" indent="-285750" algn="l">
              <a:spcBef>
                <a:spcPts val="600"/>
              </a:spcBef>
              <a:buFont typeface="Courier New" panose="02070309020205020404" pitchFamily="49" charset="0"/>
              <a:buChar char="o"/>
              <a:defRPr sz="2000" b="0" i="0">
                <a:solidFill>
                  <a:schemeClr val="tx1"/>
                </a:solidFill>
                <a:latin typeface="+mn-lt"/>
                <a:cs typeface="Plus Jakarta Sans" pitchFamily="2" charset="77"/>
              </a:defRPr>
            </a:lvl4pPr>
            <a:lvl5pPr marL="1097280" indent="-274320" algn="l">
              <a:spcBef>
                <a:spcPts val="600"/>
              </a:spcBef>
              <a:buFont typeface="System Font Regular"/>
              <a:buChar char="–"/>
              <a:defRPr sz="2000" b="0" i="0">
                <a:solidFill>
                  <a:schemeClr val="tx1"/>
                </a:solidFill>
                <a:latin typeface="+mn-lt"/>
                <a:cs typeface="Plus Jakarta Sans"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5">
            <a:extLst>
              <a:ext uri="{FF2B5EF4-FFF2-40B4-BE49-F238E27FC236}">
                <a16:creationId xmlns:a16="http://schemas.microsoft.com/office/drawing/2014/main" id="{4419A683-EE38-0B4A-98C9-8C7A2C7CD0DA}"/>
              </a:ext>
            </a:extLst>
          </p:cNvPr>
          <p:cNvSpPr>
            <a:spLocks noGrp="1"/>
          </p:cNvSpPr>
          <p:nvPr>
            <p:ph type="body" sz="quarter" idx="31"/>
          </p:nvPr>
        </p:nvSpPr>
        <p:spPr>
          <a:xfrm>
            <a:off x="6442404" y="2160923"/>
            <a:ext cx="5063795" cy="3994864"/>
          </a:xfrm>
          <a:prstGeom prst="rect">
            <a:avLst/>
          </a:prstGeom>
        </p:spPr>
        <p:txBody>
          <a:bodyPr lIns="0" tIns="0" rIns="0" bIns="0"/>
          <a:lstStyle>
            <a:lvl1pPr algn="l">
              <a:defRPr sz="2000" b="0" i="0">
                <a:solidFill>
                  <a:schemeClr val="tx1"/>
                </a:solidFill>
                <a:latin typeface="+mn-lt"/>
                <a:cs typeface="Plus Jakarta Sans" pitchFamily="2" charset="77"/>
              </a:defRPr>
            </a:lvl1pPr>
            <a:lvl2pPr marL="274320" indent="-274320" algn="l">
              <a:spcBef>
                <a:spcPts val="600"/>
              </a:spcBef>
              <a:buFont typeface="Arial" panose="020B0604020202020204" pitchFamily="34" charset="0"/>
              <a:buChar char="•"/>
              <a:defRPr sz="2000" b="0" i="0">
                <a:solidFill>
                  <a:schemeClr val="tx1"/>
                </a:solidFill>
                <a:latin typeface="+mn-lt"/>
                <a:cs typeface="Plus Jakarta Sans" pitchFamily="2" charset="77"/>
              </a:defRPr>
            </a:lvl2pPr>
            <a:lvl3pPr marL="560070" indent="-285750" algn="l">
              <a:spcBef>
                <a:spcPts val="600"/>
              </a:spcBef>
              <a:buFont typeface="System Font Regular"/>
              <a:buChar char="–"/>
              <a:defRPr sz="2000" b="0" i="0">
                <a:solidFill>
                  <a:schemeClr val="tx1"/>
                </a:solidFill>
                <a:latin typeface="+mn-lt"/>
                <a:cs typeface="Plus Jakarta Sans" pitchFamily="2" charset="77"/>
              </a:defRPr>
            </a:lvl3pPr>
            <a:lvl4pPr marL="834390" indent="-285750" algn="l">
              <a:spcBef>
                <a:spcPts val="600"/>
              </a:spcBef>
              <a:buFont typeface="Courier New" panose="02070309020205020404" pitchFamily="49" charset="0"/>
              <a:buChar char="o"/>
              <a:defRPr sz="2000" b="0" i="0">
                <a:solidFill>
                  <a:schemeClr val="tx1"/>
                </a:solidFill>
                <a:latin typeface="+mn-lt"/>
                <a:cs typeface="Plus Jakarta Sans" pitchFamily="2" charset="77"/>
              </a:defRPr>
            </a:lvl4pPr>
            <a:lvl5pPr marL="1108710" indent="-285750" algn="l">
              <a:spcBef>
                <a:spcPts val="600"/>
              </a:spcBef>
              <a:buFont typeface="System Font Regular"/>
              <a:buChar char="–"/>
              <a:defRPr lang="en-US" sz="2000" b="0" i="0" u="none" strike="noStrike" cap="none" spc="0" baseline="0" dirty="0">
                <a:solidFill>
                  <a:schemeClr val="tx1"/>
                </a:solidFill>
                <a:uFillTx/>
                <a:latin typeface="+mn-lt"/>
                <a:ea typeface="Helvetica Neue"/>
                <a:cs typeface="Plus Jakarta Sans" pitchFamily="2" charset="77"/>
                <a:sym typeface="Helvetica Neu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a:extLst>
              <a:ext uri="{FF2B5EF4-FFF2-40B4-BE49-F238E27FC236}">
                <a16:creationId xmlns:a16="http://schemas.microsoft.com/office/drawing/2014/main" id="{AB328038-3129-6AE5-3291-CA97B8010583}"/>
              </a:ext>
            </a:extLst>
          </p:cNvPr>
          <p:cNvSpPr/>
          <p:nvPr userDrawn="1"/>
        </p:nvSpPr>
        <p:spPr>
          <a:xfrm>
            <a:off x="0" y="6800850"/>
            <a:ext cx="12192000" cy="57151"/>
          </a:xfrm>
          <a:prstGeom prst="rect">
            <a:avLst/>
          </a:prstGeom>
          <a:solidFill>
            <a:schemeClr val="tx2"/>
          </a:solidFill>
          <a:ln w="12700">
            <a:miter lim="400000"/>
          </a:ln>
        </p:spPr>
        <p:txBody>
          <a:bodyPr lIns="0" tIns="0" rIns="0" bIns="0" anchor="ctr"/>
          <a:lstStyle/>
          <a:p>
            <a:pPr lvl="0"/>
            <a:endParaRPr sz="1600" b="0">
              <a:solidFill>
                <a:srgbClr val="FFFFFF"/>
              </a:solidFill>
              <a:latin typeface="Xfinity Brown" panose="02010504010101010104" pitchFamily="2" charset="77"/>
              <a:ea typeface="+mn-ea"/>
              <a:cs typeface="Xfinity Brown" panose="02010504010101010104" pitchFamily="2" charset="77"/>
            </a:endParaRPr>
          </a:p>
        </p:txBody>
      </p:sp>
      <p:sp>
        <p:nvSpPr>
          <p:cNvPr id="6" name="Text Placeholder 2">
            <a:extLst>
              <a:ext uri="{FF2B5EF4-FFF2-40B4-BE49-F238E27FC236}">
                <a16:creationId xmlns:a16="http://schemas.microsoft.com/office/drawing/2014/main" id="{F31918FA-2E9D-81F1-ED6A-A8F554744C2C}"/>
              </a:ext>
            </a:extLst>
          </p:cNvPr>
          <p:cNvSpPr>
            <a:spLocks noGrp="1"/>
          </p:cNvSpPr>
          <p:nvPr>
            <p:ph type="body" sz="quarter" idx="25" hasCustomPrompt="1"/>
          </p:nvPr>
        </p:nvSpPr>
        <p:spPr>
          <a:xfrm>
            <a:off x="683286" y="499452"/>
            <a:ext cx="10822913" cy="201168"/>
          </a:xfrm>
          <a:prstGeom prst="rect">
            <a:avLst/>
          </a:prstGeom>
        </p:spPr>
        <p:txBody>
          <a:bodyPr lIns="0" tIns="0" rIns="0" bIns="0" anchor="ctr"/>
          <a:lstStyle>
            <a:lvl1pPr algn="l">
              <a:defRPr lang="en-US" sz="1400" b="1" i="0" cap="all" spc="200" baseline="0" dirty="0">
                <a:solidFill>
                  <a:schemeClr val="tx2"/>
                </a:solidFill>
                <a:latin typeface="+mn-lt"/>
                <a:ea typeface="Plus Jakarta Sans SemiBold" pitchFamily="2" charset="77"/>
                <a:cs typeface="Plus Jakarta Sans SemiBold" pitchFamily="2" charset="77"/>
              </a:defRPr>
            </a:lvl1pPr>
          </a:lstStyle>
          <a:p>
            <a:pPr lvl="0" algn="l"/>
            <a:r>
              <a:rPr lang="en-US"/>
              <a:t>OPTIONAL BREADCRUMB HERE</a:t>
            </a:r>
          </a:p>
        </p:txBody>
      </p:sp>
      <p:sp>
        <p:nvSpPr>
          <p:cNvPr id="7" name="Slide Number">
            <a:extLst>
              <a:ext uri="{FF2B5EF4-FFF2-40B4-BE49-F238E27FC236}">
                <a16:creationId xmlns:a16="http://schemas.microsoft.com/office/drawing/2014/main" id="{2186194F-21E5-F17C-A116-4C8A31AFB3EB}"/>
              </a:ext>
            </a:extLst>
          </p:cNvPr>
          <p:cNvSpPr txBox="1">
            <a:spLocks/>
          </p:cNvSpPr>
          <p:nvPr userDrawn="1"/>
        </p:nvSpPr>
        <p:spPr>
          <a:xfrm>
            <a:off x="11640054" y="6463751"/>
            <a:ext cx="241949" cy="128016"/>
          </a:xfrm>
          <a:prstGeom prst="rect">
            <a:avLst/>
          </a:prstGeom>
        </p:spPr>
        <p:txBody>
          <a:bodyPr lIns="0" tIns="0" rIns="0" bIns="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latin typeface="Xfinity Brown" panose="02010504010101010104" pitchFamily="2" charset="77"/>
                <a:ea typeface="Helvetica Neue"/>
                <a:cs typeface="Xfinity Brown" panose="02010504010101010104" pitchFamily="2" charset="77"/>
                <a:sym typeface="Helvetica Neue"/>
              </a:defRPr>
            </a:lvl1pPr>
            <a:lvl2pPr marL="0" marR="0" indent="1143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2286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3429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4572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5715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6858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8001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9144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fld id="{86CB4B4D-7CA3-9044-876B-883B54F8677D}" type="slidenum">
              <a:rPr lang="en-US" sz="1400" smtClean="0">
                <a:solidFill>
                  <a:schemeClr val="accent3"/>
                </a:solidFill>
                <a:latin typeface="+mn-lt"/>
                <a:cs typeface="Plus Jakarta Sans" pitchFamily="2" charset="77"/>
              </a:rPr>
              <a:pPr/>
              <a:t>‹#›</a:t>
            </a:fld>
            <a:endParaRPr lang="en-US" sz="1400">
              <a:solidFill>
                <a:schemeClr val="accent3"/>
              </a:solidFill>
              <a:latin typeface="+mn-lt"/>
              <a:cs typeface="Plus Jakarta Sans" pitchFamily="2" charset="77"/>
            </a:endParaRPr>
          </a:p>
        </p:txBody>
      </p:sp>
      <p:sp>
        <p:nvSpPr>
          <p:cNvPr id="5" name="Title 1">
            <a:extLst>
              <a:ext uri="{FF2B5EF4-FFF2-40B4-BE49-F238E27FC236}">
                <a16:creationId xmlns:a16="http://schemas.microsoft.com/office/drawing/2014/main" id="{6B5CD3F0-DF6E-CD5F-B455-3285804149D2}"/>
              </a:ext>
            </a:extLst>
          </p:cNvPr>
          <p:cNvSpPr>
            <a:spLocks noGrp="1"/>
          </p:cNvSpPr>
          <p:nvPr>
            <p:ph type="title"/>
          </p:nvPr>
        </p:nvSpPr>
        <p:spPr>
          <a:xfrm>
            <a:off x="683286" y="840047"/>
            <a:ext cx="10822913" cy="931601"/>
          </a:xfrm>
          <a:prstGeom prst="rect">
            <a:avLst/>
          </a:prstGeom>
        </p:spPr>
        <p:txBody>
          <a:bodyPr lIns="0" tIns="0" rIns="0" bIns="0" anchor="t"/>
          <a:lstStyle>
            <a:lvl1pPr marL="0" marR="0" indent="0" algn="l" defTabSz="412750" rtl="0" latinLnBrk="0">
              <a:lnSpc>
                <a:spcPts val="4000"/>
              </a:lnSpc>
              <a:spcBef>
                <a:spcPts val="0"/>
              </a:spcBef>
              <a:spcAft>
                <a:spcPts val="0"/>
              </a:spcAft>
              <a:buClrTx/>
              <a:buSzTx/>
              <a:buFontTx/>
              <a:buNone/>
              <a:tabLst/>
              <a:defRPr lang="en-US" sz="4000" b="1" i="0" u="none" strike="noStrike" cap="none" spc="0" baseline="0" dirty="0" smtClean="0">
                <a:solidFill>
                  <a:schemeClr val="tx1"/>
                </a:solidFill>
                <a:uFillTx/>
                <a:latin typeface="Arial" panose="020B0604020202020204" pitchFamily="34" charset="0"/>
                <a:ea typeface="Arial" panose="020B0604020202020204" pitchFamily="34" charset="0"/>
                <a:cs typeface="Arial" panose="020B0604020202020204" pitchFamily="34" charset="0"/>
                <a:sym typeface="Helvetica Neue"/>
              </a:defRPr>
            </a:lvl1pPr>
          </a:lstStyle>
          <a:p>
            <a:r>
              <a:rPr lang="en-US"/>
              <a:t>Click to edit Master title style</a:t>
            </a:r>
          </a:p>
        </p:txBody>
      </p:sp>
      <p:pic>
        <p:nvPicPr>
          <p:cNvPr id="3" name="Graphic 2">
            <a:extLst>
              <a:ext uri="{FF2B5EF4-FFF2-40B4-BE49-F238E27FC236}">
                <a16:creationId xmlns:a16="http://schemas.microsoft.com/office/drawing/2014/main" id="{B23FAD66-0B9B-9585-3353-DAECBA367930}"/>
              </a:ext>
            </a:extLst>
          </p:cNvPr>
          <p:cNvPicPr>
            <a:picLocks noChangeAspect="1"/>
          </p:cNvPicPr>
          <p:nvPr userDrawn="1"/>
        </p:nvPicPr>
        <p:blipFill>
          <a:blip>
            <a:extLst>
              <a:ext uri="{96DAC541-7B7A-43D3-8B79-37D633B846F1}">
                <asvg:svgBlip xmlns:asvg="http://schemas.microsoft.com/office/drawing/2016/SVG/main" r:embed="rId2"/>
              </a:ext>
            </a:extLst>
          </a:blip>
          <a:srcRect r="82830" b="6209"/>
          <a:stretch/>
        </p:blipFill>
        <p:spPr>
          <a:xfrm>
            <a:off x="447675" y="6234926"/>
            <a:ext cx="422273" cy="392640"/>
          </a:xfrm>
          <a:prstGeom prst="rect">
            <a:avLst/>
          </a:prstGeom>
        </p:spPr>
      </p:pic>
    </p:spTree>
    <p:extLst>
      <p:ext uri="{BB962C8B-B14F-4D97-AF65-F5344CB8AC3E}">
        <p14:creationId xmlns:p14="http://schemas.microsoft.com/office/powerpoint/2010/main" val="641694029"/>
      </p:ext>
    </p:extLst>
  </p:cSld>
  <p:clrMapOvr>
    <a:masterClrMapping/>
  </p:clrMapOvr>
  <p:transition spd="med"/>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Slide with 1 Body Section">
    <p:spTree>
      <p:nvGrpSpPr>
        <p:cNvPr id="1" name=""/>
        <p:cNvGrpSpPr/>
        <p:nvPr/>
      </p:nvGrpSpPr>
      <p:grpSpPr>
        <a:xfrm>
          <a:off x="0" y="0"/>
          <a:ext cx="0" cy="0"/>
          <a:chOff x="0" y="0"/>
          <a:chExt cx="0" cy="0"/>
        </a:xfrm>
      </p:grpSpPr>
      <p:sp>
        <p:nvSpPr>
          <p:cNvPr id="22" name="Text Placeholder 5">
            <a:extLst>
              <a:ext uri="{FF2B5EF4-FFF2-40B4-BE49-F238E27FC236}">
                <a16:creationId xmlns:a16="http://schemas.microsoft.com/office/drawing/2014/main" id="{4419A683-EE38-0B4A-98C9-8C7A2C7CD0DA}"/>
              </a:ext>
            </a:extLst>
          </p:cNvPr>
          <p:cNvSpPr>
            <a:spLocks noGrp="1"/>
          </p:cNvSpPr>
          <p:nvPr>
            <p:ph type="body" sz="quarter" idx="31"/>
          </p:nvPr>
        </p:nvSpPr>
        <p:spPr>
          <a:xfrm>
            <a:off x="8697686" y="2160923"/>
            <a:ext cx="2808513" cy="3994864"/>
          </a:xfrm>
          <a:prstGeom prst="rect">
            <a:avLst/>
          </a:prstGeom>
        </p:spPr>
        <p:txBody>
          <a:bodyPr lIns="0" tIns="0" rIns="0" bIns="0"/>
          <a:lstStyle>
            <a:lvl1pPr algn="l">
              <a:defRPr sz="2000" b="0" i="0">
                <a:solidFill>
                  <a:schemeClr val="tx1"/>
                </a:solidFill>
                <a:latin typeface="+mn-lt"/>
                <a:cs typeface="Plus Jakarta Sans" pitchFamily="2" charset="77"/>
              </a:defRPr>
            </a:lvl1pPr>
            <a:lvl2pPr marL="274320" indent="-274320" algn="l">
              <a:spcBef>
                <a:spcPts val="600"/>
              </a:spcBef>
              <a:buFont typeface="Arial" panose="020B0604020202020204" pitchFamily="34" charset="0"/>
              <a:buChar char="•"/>
              <a:defRPr sz="2000" b="0" i="0">
                <a:solidFill>
                  <a:schemeClr val="tx1"/>
                </a:solidFill>
                <a:latin typeface="+mn-lt"/>
                <a:cs typeface="Plus Jakarta Sans" pitchFamily="2" charset="77"/>
              </a:defRPr>
            </a:lvl2pPr>
            <a:lvl3pPr marL="560070" indent="-285750" algn="l">
              <a:spcBef>
                <a:spcPts val="600"/>
              </a:spcBef>
              <a:buFont typeface="System Font Regular"/>
              <a:buChar char="–"/>
              <a:defRPr sz="2000" b="0" i="0">
                <a:solidFill>
                  <a:schemeClr val="tx1"/>
                </a:solidFill>
                <a:latin typeface="+mn-lt"/>
                <a:cs typeface="Plus Jakarta Sans" pitchFamily="2" charset="77"/>
              </a:defRPr>
            </a:lvl3pPr>
            <a:lvl4pPr marL="834390" indent="-285750" algn="l">
              <a:spcBef>
                <a:spcPts val="600"/>
              </a:spcBef>
              <a:buFont typeface="Courier New" panose="02070309020205020404" pitchFamily="49" charset="0"/>
              <a:buChar char="o"/>
              <a:defRPr sz="2000" b="0" i="0">
                <a:solidFill>
                  <a:schemeClr val="tx1"/>
                </a:solidFill>
                <a:latin typeface="+mn-lt"/>
                <a:cs typeface="Plus Jakarta Sans" pitchFamily="2" charset="77"/>
              </a:defRPr>
            </a:lvl4pPr>
            <a:lvl5pPr marL="1108710" indent="-285750" algn="l">
              <a:spcBef>
                <a:spcPts val="600"/>
              </a:spcBef>
              <a:buFont typeface="System Font Regular"/>
              <a:buChar char="–"/>
              <a:defRPr lang="en-US" sz="2000" b="0" i="0" u="none" strike="noStrike" cap="none" spc="0" baseline="0" dirty="0">
                <a:solidFill>
                  <a:schemeClr val="tx1"/>
                </a:solidFill>
                <a:uFillTx/>
                <a:latin typeface="+mn-lt"/>
                <a:ea typeface="Helvetica Neue"/>
                <a:cs typeface="Plus Jakarta Sans" pitchFamily="2" charset="77"/>
                <a:sym typeface="Helvetica Neu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a:extLst>
              <a:ext uri="{FF2B5EF4-FFF2-40B4-BE49-F238E27FC236}">
                <a16:creationId xmlns:a16="http://schemas.microsoft.com/office/drawing/2014/main" id="{AB328038-3129-6AE5-3291-CA97B8010583}"/>
              </a:ext>
            </a:extLst>
          </p:cNvPr>
          <p:cNvSpPr/>
          <p:nvPr userDrawn="1"/>
        </p:nvSpPr>
        <p:spPr>
          <a:xfrm>
            <a:off x="0" y="6800850"/>
            <a:ext cx="12192000" cy="57151"/>
          </a:xfrm>
          <a:prstGeom prst="rect">
            <a:avLst/>
          </a:prstGeom>
          <a:solidFill>
            <a:schemeClr val="tx2"/>
          </a:solidFill>
          <a:ln w="12700">
            <a:miter lim="400000"/>
          </a:ln>
        </p:spPr>
        <p:txBody>
          <a:bodyPr lIns="0" tIns="0" rIns="0" bIns="0" anchor="ctr"/>
          <a:lstStyle/>
          <a:p>
            <a:pPr lvl="0"/>
            <a:endParaRPr sz="1600" b="0">
              <a:solidFill>
                <a:srgbClr val="FFFFFF"/>
              </a:solidFill>
              <a:latin typeface="Xfinity Brown" panose="02010504010101010104" pitchFamily="2" charset="77"/>
              <a:ea typeface="+mn-ea"/>
              <a:cs typeface="Xfinity Brown" panose="02010504010101010104" pitchFamily="2" charset="77"/>
            </a:endParaRPr>
          </a:p>
        </p:txBody>
      </p:sp>
      <p:sp>
        <p:nvSpPr>
          <p:cNvPr id="6" name="Text Placeholder 2">
            <a:extLst>
              <a:ext uri="{FF2B5EF4-FFF2-40B4-BE49-F238E27FC236}">
                <a16:creationId xmlns:a16="http://schemas.microsoft.com/office/drawing/2014/main" id="{F31918FA-2E9D-81F1-ED6A-A8F554744C2C}"/>
              </a:ext>
            </a:extLst>
          </p:cNvPr>
          <p:cNvSpPr>
            <a:spLocks noGrp="1"/>
          </p:cNvSpPr>
          <p:nvPr>
            <p:ph type="body" sz="quarter" idx="25" hasCustomPrompt="1"/>
          </p:nvPr>
        </p:nvSpPr>
        <p:spPr>
          <a:xfrm>
            <a:off x="683286" y="499452"/>
            <a:ext cx="10822913" cy="201168"/>
          </a:xfrm>
          <a:prstGeom prst="rect">
            <a:avLst/>
          </a:prstGeom>
        </p:spPr>
        <p:txBody>
          <a:bodyPr lIns="0" tIns="0" rIns="0" bIns="0" anchor="ctr"/>
          <a:lstStyle>
            <a:lvl1pPr algn="l">
              <a:defRPr lang="en-US" sz="1400" b="1" i="0" cap="all" spc="200" baseline="0" dirty="0">
                <a:solidFill>
                  <a:schemeClr val="tx2"/>
                </a:solidFill>
                <a:latin typeface="+mn-lt"/>
                <a:ea typeface="Plus Jakarta Sans SemiBold" pitchFamily="2" charset="77"/>
                <a:cs typeface="Plus Jakarta Sans SemiBold" pitchFamily="2" charset="77"/>
              </a:defRPr>
            </a:lvl1pPr>
          </a:lstStyle>
          <a:p>
            <a:pPr lvl="0" algn="l"/>
            <a:r>
              <a:rPr lang="en-US"/>
              <a:t>OPTIONAL BREADCRUMB HERE</a:t>
            </a:r>
          </a:p>
        </p:txBody>
      </p:sp>
      <p:sp>
        <p:nvSpPr>
          <p:cNvPr id="7" name="Slide Number">
            <a:extLst>
              <a:ext uri="{FF2B5EF4-FFF2-40B4-BE49-F238E27FC236}">
                <a16:creationId xmlns:a16="http://schemas.microsoft.com/office/drawing/2014/main" id="{2186194F-21E5-F17C-A116-4C8A31AFB3EB}"/>
              </a:ext>
            </a:extLst>
          </p:cNvPr>
          <p:cNvSpPr txBox="1">
            <a:spLocks/>
          </p:cNvSpPr>
          <p:nvPr userDrawn="1"/>
        </p:nvSpPr>
        <p:spPr>
          <a:xfrm>
            <a:off x="11640054" y="6463751"/>
            <a:ext cx="241949" cy="128016"/>
          </a:xfrm>
          <a:prstGeom prst="rect">
            <a:avLst/>
          </a:prstGeom>
        </p:spPr>
        <p:txBody>
          <a:bodyPr lIns="0" tIns="0" rIns="0" bIns="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latin typeface="Xfinity Brown" panose="02010504010101010104" pitchFamily="2" charset="77"/>
                <a:ea typeface="Helvetica Neue"/>
                <a:cs typeface="Xfinity Brown" panose="02010504010101010104" pitchFamily="2" charset="77"/>
                <a:sym typeface="Helvetica Neue"/>
              </a:defRPr>
            </a:lvl1pPr>
            <a:lvl2pPr marL="0" marR="0" indent="1143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2286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3429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4572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5715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6858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8001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9144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fld id="{86CB4B4D-7CA3-9044-876B-883B54F8677D}" type="slidenum">
              <a:rPr lang="en-US" sz="1400" smtClean="0">
                <a:solidFill>
                  <a:schemeClr val="accent3"/>
                </a:solidFill>
                <a:latin typeface="+mn-lt"/>
                <a:cs typeface="Plus Jakarta Sans" pitchFamily="2" charset="77"/>
              </a:rPr>
              <a:pPr/>
              <a:t>‹#›</a:t>
            </a:fld>
            <a:endParaRPr lang="en-US" sz="1400">
              <a:solidFill>
                <a:schemeClr val="accent3"/>
              </a:solidFill>
              <a:latin typeface="+mn-lt"/>
              <a:cs typeface="Plus Jakarta Sans" pitchFamily="2" charset="77"/>
            </a:endParaRPr>
          </a:p>
        </p:txBody>
      </p:sp>
      <p:sp>
        <p:nvSpPr>
          <p:cNvPr id="5" name="Title 1">
            <a:extLst>
              <a:ext uri="{FF2B5EF4-FFF2-40B4-BE49-F238E27FC236}">
                <a16:creationId xmlns:a16="http://schemas.microsoft.com/office/drawing/2014/main" id="{6B5CD3F0-DF6E-CD5F-B455-3285804149D2}"/>
              </a:ext>
            </a:extLst>
          </p:cNvPr>
          <p:cNvSpPr>
            <a:spLocks noGrp="1"/>
          </p:cNvSpPr>
          <p:nvPr>
            <p:ph type="title"/>
          </p:nvPr>
        </p:nvSpPr>
        <p:spPr>
          <a:xfrm>
            <a:off x="683286" y="840047"/>
            <a:ext cx="10822913" cy="931601"/>
          </a:xfrm>
          <a:prstGeom prst="rect">
            <a:avLst/>
          </a:prstGeom>
        </p:spPr>
        <p:txBody>
          <a:bodyPr lIns="0" tIns="0" rIns="0" bIns="0" anchor="t"/>
          <a:lstStyle>
            <a:lvl1pPr marL="0" marR="0" indent="0" algn="l" defTabSz="412750" rtl="0" latinLnBrk="0">
              <a:lnSpc>
                <a:spcPts val="4000"/>
              </a:lnSpc>
              <a:spcBef>
                <a:spcPts val="0"/>
              </a:spcBef>
              <a:spcAft>
                <a:spcPts val="0"/>
              </a:spcAft>
              <a:buClrTx/>
              <a:buSzTx/>
              <a:buFontTx/>
              <a:buNone/>
              <a:tabLst/>
              <a:defRPr lang="en-US" sz="4000" b="1" i="0" u="none" strike="noStrike" cap="none" spc="0" baseline="0" dirty="0" smtClean="0">
                <a:solidFill>
                  <a:schemeClr val="tx1"/>
                </a:solidFill>
                <a:uFillTx/>
                <a:latin typeface="Arial" panose="020B0604020202020204" pitchFamily="34" charset="0"/>
                <a:ea typeface="Arial" panose="020B0604020202020204" pitchFamily="34" charset="0"/>
                <a:cs typeface="Arial" panose="020B0604020202020204" pitchFamily="34" charset="0"/>
                <a:sym typeface="Helvetica Neue"/>
              </a:defRPr>
            </a:lvl1pPr>
          </a:lstStyle>
          <a:p>
            <a:r>
              <a:rPr lang="en-US"/>
              <a:t>Click to edit Master title style</a:t>
            </a:r>
          </a:p>
        </p:txBody>
      </p:sp>
      <p:sp>
        <p:nvSpPr>
          <p:cNvPr id="9" name="Picture Placeholder 8">
            <a:extLst>
              <a:ext uri="{FF2B5EF4-FFF2-40B4-BE49-F238E27FC236}">
                <a16:creationId xmlns:a16="http://schemas.microsoft.com/office/drawing/2014/main" id="{6165AA4A-C1D6-F0A3-F8C6-422BEC3C1136}"/>
              </a:ext>
            </a:extLst>
          </p:cNvPr>
          <p:cNvSpPr>
            <a:spLocks noGrp="1"/>
          </p:cNvSpPr>
          <p:nvPr>
            <p:ph type="pic" sz="quarter" idx="32"/>
          </p:nvPr>
        </p:nvSpPr>
        <p:spPr>
          <a:xfrm>
            <a:off x="683286" y="2160588"/>
            <a:ext cx="7594210" cy="3995737"/>
          </a:xfrm>
          <a:prstGeom prst="rect">
            <a:avLst/>
          </a:prstGeom>
        </p:spPr>
        <p:txBody>
          <a:bodyPr/>
          <a:lstStyle>
            <a:lvl1pPr>
              <a:defRPr lang="en-US" smtClean="0">
                <a:latin typeface="+mn-lt"/>
              </a:defRPr>
            </a:lvl1pPr>
          </a:lstStyle>
          <a:p>
            <a:r>
              <a:rPr lang="en-US"/>
              <a:t>Click icon to add picture</a:t>
            </a:r>
          </a:p>
        </p:txBody>
      </p:sp>
      <p:pic>
        <p:nvPicPr>
          <p:cNvPr id="3" name="Graphic 2">
            <a:extLst>
              <a:ext uri="{FF2B5EF4-FFF2-40B4-BE49-F238E27FC236}">
                <a16:creationId xmlns:a16="http://schemas.microsoft.com/office/drawing/2014/main" id="{29B9E996-D2F4-0778-2ECA-C742A9281FC9}"/>
              </a:ext>
            </a:extLst>
          </p:cNvPr>
          <p:cNvPicPr>
            <a:picLocks noChangeAspect="1"/>
          </p:cNvPicPr>
          <p:nvPr userDrawn="1"/>
        </p:nvPicPr>
        <p:blipFill>
          <a:blip>
            <a:extLst>
              <a:ext uri="{96DAC541-7B7A-43D3-8B79-37D633B846F1}">
                <asvg:svgBlip xmlns:asvg="http://schemas.microsoft.com/office/drawing/2016/SVG/main" r:embed="rId2"/>
              </a:ext>
            </a:extLst>
          </a:blip>
          <a:srcRect r="82830" b="6209"/>
          <a:stretch/>
        </p:blipFill>
        <p:spPr>
          <a:xfrm>
            <a:off x="447675" y="6234926"/>
            <a:ext cx="422273" cy="392640"/>
          </a:xfrm>
          <a:prstGeom prst="rect">
            <a:avLst/>
          </a:prstGeom>
        </p:spPr>
      </p:pic>
    </p:spTree>
    <p:extLst>
      <p:ext uri="{BB962C8B-B14F-4D97-AF65-F5344CB8AC3E}">
        <p14:creationId xmlns:p14="http://schemas.microsoft.com/office/powerpoint/2010/main" val="1216389722"/>
      </p:ext>
    </p:extLst>
  </p:cSld>
  <p:clrMapOvr>
    <a:masterClrMapping/>
  </p:clrMapOvr>
  <p:transition spd="med"/>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Slide with 3 Paragraphs">
    <p:spTree>
      <p:nvGrpSpPr>
        <p:cNvPr id="1" name=""/>
        <p:cNvGrpSpPr/>
        <p:nvPr/>
      </p:nvGrpSpPr>
      <p:grpSpPr>
        <a:xfrm>
          <a:off x="0" y="0"/>
          <a:ext cx="0" cy="0"/>
          <a:chOff x="0" y="0"/>
          <a:chExt cx="0" cy="0"/>
        </a:xfrm>
      </p:grpSpPr>
      <p:sp>
        <p:nvSpPr>
          <p:cNvPr id="26" name="Text Placeholder 5">
            <a:extLst>
              <a:ext uri="{FF2B5EF4-FFF2-40B4-BE49-F238E27FC236}">
                <a16:creationId xmlns:a16="http://schemas.microsoft.com/office/drawing/2014/main" id="{1028B723-63E4-B14F-922A-32CA4D4526BA}"/>
              </a:ext>
            </a:extLst>
          </p:cNvPr>
          <p:cNvSpPr>
            <a:spLocks noGrp="1"/>
          </p:cNvSpPr>
          <p:nvPr>
            <p:ph type="body" sz="quarter" idx="26"/>
          </p:nvPr>
        </p:nvSpPr>
        <p:spPr>
          <a:xfrm>
            <a:off x="683288" y="2160922"/>
            <a:ext cx="3355309" cy="3994865"/>
          </a:xfrm>
          <a:prstGeom prst="rect">
            <a:avLst/>
          </a:prstGeom>
        </p:spPr>
        <p:txBody>
          <a:bodyPr lIns="0" tIns="0" rIns="0" bIns="0"/>
          <a:lstStyle>
            <a:lvl1pPr algn="l">
              <a:defRPr sz="2000" b="0" i="0">
                <a:solidFill>
                  <a:schemeClr val="tx1"/>
                </a:solidFill>
                <a:latin typeface="+mn-lt"/>
                <a:cs typeface="Plus Jakarta Sans" pitchFamily="2" charset="77"/>
              </a:defRPr>
            </a:lvl1pPr>
            <a:lvl2pPr marL="274320" indent="-274320" algn="l">
              <a:spcBef>
                <a:spcPts val="600"/>
              </a:spcBef>
              <a:buFont typeface="Arial" panose="020B0604020202020204" pitchFamily="34" charset="0"/>
              <a:buChar char="•"/>
              <a:defRPr sz="2000" b="0" i="0">
                <a:solidFill>
                  <a:schemeClr val="tx1"/>
                </a:solidFill>
                <a:latin typeface="+mn-lt"/>
                <a:cs typeface="Plus Jakarta Sans" pitchFamily="2" charset="77"/>
              </a:defRPr>
            </a:lvl2pPr>
            <a:lvl3pPr marL="560070" indent="-285750" algn="l">
              <a:spcBef>
                <a:spcPts val="600"/>
              </a:spcBef>
              <a:buFont typeface="System Font Regular"/>
              <a:buChar char="–"/>
              <a:defRPr sz="2000" b="0" i="0">
                <a:solidFill>
                  <a:schemeClr val="tx1"/>
                </a:solidFill>
                <a:latin typeface="+mn-lt"/>
                <a:cs typeface="Plus Jakarta Sans" pitchFamily="2" charset="77"/>
              </a:defRPr>
            </a:lvl3pPr>
            <a:lvl4pPr marL="834390" indent="-285750" algn="l">
              <a:spcBef>
                <a:spcPts val="600"/>
              </a:spcBef>
              <a:buFont typeface="Courier New" panose="02070309020205020404" pitchFamily="49" charset="0"/>
              <a:buChar char="o"/>
              <a:defRPr sz="2000" b="0" i="0">
                <a:solidFill>
                  <a:schemeClr val="tx1"/>
                </a:solidFill>
                <a:latin typeface="+mn-lt"/>
                <a:cs typeface="Plus Jakarta Sans" pitchFamily="2" charset="77"/>
              </a:defRPr>
            </a:lvl4pPr>
            <a:lvl5pPr marL="1108710" indent="-285750" algn="l">
              <a:spcBef>
                <a:spcPts val="600"/>
              </a:spcBef>
              <a:buFont typeface="System Font Regular"/>
              <a:buChar char="–"/>
              <a:defRPr lang="en-US" sz="2000" b="0" i="0" u="none" strike="noStrike" cap="none" spc="0" baseline="0" dirty="0">
                <a:solidFill>
                  <a:schemeClr val="tx1"/>
                </a:solidFill>
                <a:uFillTx/>
                <a:latin typeface="+mn-lt"/>
                <a:ea typeface="Helvetica Neue"/>
                <a:cs typeface="Plus Jakarta Sans" pitchFamily="2" charset="77"/>
                <a:sym typeface="Helvetica Neu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 name="Text Placeholder 5">
            <a:extLst>
              <a:ext uri="{FF2B5EF4-FFF2-40B4-BE49-F238E27FC236}">
                <a16:creationId xmlns:a16="http://schemas.microsoft.com/office/drawing/2014/main" id="{1045BEE2-38DA-2B40-8541-42E2CF72A35D}"/>
              </a:ext>
            </a:extLst>
          </p:cNvPr>
          <p:cNvSpPr>
            <a:spLocks noGrp="1"/>
          </p:cNvSpPr>
          <p:nvPr>
            <p:ph type="body" sz="quarter" idx="30"/>
          </p:nvPr>
        </p:nvSpPr>
        <p:spPr>
          <a:xfrm>
            <a:off x="4417089" y="2160922"/>
            <a:ext cx="3355309" cy="3994865"/>
          </a:xfrm>
          <a:prstGeom prst="rect">
            <a:avLst/>
          </a:prstGeom>
        </p:spPr>
        <p:txBody>
          <a:bodyPr lIns="0" tIns="0" rIns="0" bIns="0"/>
          <a:lstStyle>
            <a:lvl1pPr algn="l">
              <a:defRPr sz="2000" b="0" i="0">
                <a:solidFill>
                  <a:schemeClr val="tx1"/>
                </a:solidFill>
                <a:latin typeface="+mn-lt"/>
                <a:cs typeface="Plus Jakarta Sans" pitchFamily="2" charset="77"/>
              </a:defRPr>
            </a:lvl1pPr>
            <a:lvl2pPr marL="274320" indent="-274320" algn="l">
              <a:spcBef>
                <a:spcPts val="600"/>
              </a:spcBef>
              <a:buFont typeface="Arial" panose="020B0604020202020204" pitchFamily="34" charset="0"/>
              <a:buChar char="•"/>
              <a:defRPr sz="2000" b="0" i="0">
                <a:solidFill>
                  <a:schemeClr val="tx1"/>
                </a:solidFill>
                <a:latin typeface="+mn-lt"/>
                <a:cs typeface="Plus Jakarta Sans" pitchFamily="2" charset="77"/>
              </a:defRPr>
            </a:lvl2pPr>
            <a:lvl3pPr marL="560070" indent="-285750" algn="l">
              <a:spcBef>
                <a:spcPts val="600"/>
              </a:spcBef>
              <a:buFont typeface="System Font Regular"/>
              <a:buChar char="–"/>
              <a:defRPr sz="2000" b="0" i="0">
                <a:solidFill>
                  <a:schemeClr val="tx1"/>
                </a:solidFill>
                <a:latin typeface="+mn-lt"/>
                <a:cs typeface="Plus Jakarta Sans" pitchFamily="2" charset="77"/>
              </a:defRPr>
            </a:lvl3pPr>
            <a:lvl4pPr marL="834390" indent="-285750" algn="l">
              <a:spcBef>
                <a:spcPts val="600"/>
              </a:spcBef>
              <a:buFont typeface="Courier New" panose="02070309020205020404" pitchFamily="49" charset="0"/>
              <a:buChar char="o"/>
              <a:defRPr sz="2000" b="0" i="0">
                <a:solidFill>
                  <a:schemeClr val="tx1"/>
                </a:solidFill>
                <a:latin typeface="+mn-lt"/>
                <a:cs typeface="Plus Jakarta Sans" pitchFamily="2" charset="77"/>
              </a:defRPr>
            </a:lvl4pPr>
            <a:lvl5pPr marL="1108710" indent="-285750" algn="l">
              <a:spcBef>
                <a:spcPts val="600"/>
              </a:spcBef>
              <a:buFont typeface="System Font Regular"/>
              <a:buChar char="–"/>
              <a:defRPr lang="en-US" sz="2000" b="0" i="0" u="none" strike="noStrike" cap="none" spc="0" baseline="0" dirty="0">
                <a:solidFill>
                  <a:schemeClr val="tx1"/>
                </a:solidFill>
                <a:uFillTx/>
                <a:latin typeface="+mn-lt"/>
                <a:ea typeface="Helvetica Neue"/>
                <a:cs typeface="Plus Jakarta Sans" pitchFamily="2" charset="77"/>
                <a:sym typeface="Helvetica Neu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5">
            <a:extLst>
              <a:ext uri="{FF2B5EF4-FFF2-40B4-BE49-F238E27FC236}">
                <a16:creationId xmlns:a16="http://schemas.microsoft.com/office/drawing/2014/main" id="{1C909820-1F7C-824A-92D5-AD2F5CE5150F}"/>
              </a:ext>
            </a:extLst>
          </p:cNvPr>
          <p:cNvSpPr>
            <a:spLocks noGrp="1"/>
          </p:cNvSpPr>
          <p:nvPr>
            <p:ph type="body" sz="quarter" idx="31"/>
          </p:nvPr>
        </p:nvSpPr>
        <p:spPr>
          <a:xfrm>
            <a:off x="8150890" y="2160922"/>
            <a:ext cx="3355309" cy="3994865"/>
          </a:xfrm>
          <a:prstGeom prst="rect">
            <a:avLst/>
          </a:prstGeom>
        </p:spPr>
        <p:txBody>
          <a:bodyPr lIns="0" tIns="0" rIns="0" bIns="0"/>
          <a:lstStyle>
            <a:lvl1pPr algn="l">
              <a:defRPr sz="2000" b="0" i="0">
                <a:solidFill>
                  <a:schemeClr val="tx1"/>
                </a:solidFill>
                <a:latin typeface="+mn-lt"/>
                <a:cs typeface="Plus Jakarta Sans" pitchFamily="2" charset="77"/>
              </a:defRPr>
            </a:lvl1pPr>
            <a:lvl2pPr marL="274320" indent="-274320" algn="l">
              <a:spcBef>
                <a:spcPts val="600"/>
              </a:spcBef>
              <a:buFont typeface="Arial" panose="020B0604020202020204" pitchFamily="34" charset="0"/>
              <a:buChar char="•"/>
              <a:defRPr sz="2000" b="0" i="0">
                <a:solidFill>
                  <a:schemeClr val="tx1"/>
                </a:solidFill>
                <a:latin typeface="+mn-lt"/>
                <a:cs typeface="Plus Jakarta Sans" pitchFamily="2" charset="77"/>
              </a:defRPr>
            </a:lvl2pPr>
            <a:lvl3pPr marL="560070" indent="-285750" algn="l">
              <a:spcBef>
                <a:spcPts val="600"/>
              </a:spcBef>
              <a:buFont typeface="System Font Regular"/>
              <a:buChar char="–"/>
              <a:defRPr sz="2000" b="0" i="0">
                <a:solidFill>
                  <a:schemeClr val="tx1"/>
                </a:solidFill>
                <a:latin typeface="+mn-lt"/>
                <a:cs typeface="Plus Jakarta Sans" pitchFamily="2" charset="77"/>
              </a:defRPr>
            </a:lvl3pPr>
            <a:lvl4pPr marL="834390" indent="-285750" algn="l">
              <a:spcBef>
                <a:spcPts val="600"/>
              </a:spcBef>
              <a:buFont typeface="Courier New" panose="02070309020205020404" pitchFamily="49" charset="0"/>
              <a:buChar char="o"/>
              <a:defRPr sz="2000" b="0" i="0">
                <a:solidFill>
                  <a:schemeClr val="tx1"/>
                </a:solidFill>
                <a:latin typeface="+mn-lt"/>
                <a:cs typeface="Plus Jakarta Sans" pitchFamily="2" charset="77"/>
              </a:defRPr>
            </a:lvl4pPr>
            <a:lvl5pPr marL="1108710" indent="-285750" algn="l">
              <a:spcBef>
                <a:spcPts val="600"/>
              </a:spcBef>
              <a:buFont typeface="System Font Regular"/>
              <a:buChar char="–"/>
              <a:defRPr lang="en-US" sz="2000" b="0" i="0" u="none" strike="noStrike" cap="none" spc="0" baseline="0" dirty="0">
                <a:solidFill>
                  <a:schemeClr val="tx1"/>
                </a:solidFill>
                <a:uFillTx/>
                <a:latin typeface="+mn-lt"/>
                <a:ea typeface="Helvetica Neue"/>
                <a:cs typeface="Plus Jakarta Sans" pitchFamily="2" charset="77"/>
                <a:sym typeface="Helvetica Neu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a:extLst>
              <a:ext uri="{FF2B5EF4-FFF2-40B4-BE49-F238E27FC236}">
                <a16:creationId xmlns:a16="http://schemas.microsoft.com/office/drawing/2014/main" id="{6FC3A9B3-9A8D-BC0D-D640-4510D5C772EA}"/>
              </a:ext>
            </a:extLst>
          </p:cNvPr>
          <p:cNvSpPr/>
          <p:nvPr userDrawn="1"/>
        </p:nvSpPr>
        <p:spPr>
          <a:xfrm>
            <a:off x="0" y="6800850"/>
            <a:ext cx="12192000" cy="57151"/>
          </a:xfrm>
          <a:prstGeom prst="rect">
            <a:avLst/>
          </a:prstGeom>
          <a:solidFill>
            <a:schemeClr val="tx2"/>
          </a:solidFill>
          <a:ln w="12700">
            <a:miter lim="400000"/>
          </a:ln>
        </p:spPr>
        <p:txBody>
          <a:bodyPr lIns="0" tIns="0" rIns="0" bIns="0" anchor="ctr"/>
          <a:lstStyle/>
          <a:p>
            <a:pPr lvl="0"/>
            <a:endParaRPr sz="1600" b="0">
              <a:solidFill>
                <a:srgbClr val="FFFFFF"/>
              </a:solidFill>
              <a:latin typeface="Xfinity Brown" panose="02010504010101010104" pitchFamily="2" charset="77"/>
              <a:ea typeface="+mn-ea"/>
              <a:cs typeface="Xfinity Brown" panose="02010504010101010104" pitchFamily="2" charset="77"/>
            </a:endParaRPr>
          </a:p>
        </p:txBody>
      </p:sp>
      <p:sp>
        <p:nvSpPr>
          <p:cNvPr id="6" name="Text Placeholder 2">
            <a:extLst>
              <a:ext uri="{FF2B5EF4-FFF2-40B4-BE49-F238E27FC236}">
                <a16:creationId xmlns:a16="http://schemas.microsoft.com/office/drawing/2014/main" id="{8DAD9534-C03A-D7A4-3BFF-6F10F9029DF6}"/>
              </a:ext>
            </a:extLst>
          </p:cNvPr>
          <p:cNvSpPr>
            <a:spLocks noGrp="1"/>
          </p:cNvSpPr>
          <p:nvPr>
            <p:ph type="body" sz="quarter" idx="25" hasCustomPrompt="1"/>
          </p:nvPr>
        </p:nvSpPr>
        <p:spPr>
          <a:xfrm>
            <a:off x="683286" y="499452"/>
            <a:ext cx="10822913" cy="201168"/>
          </a:xfrm>
          <a:prstGeom prst="rect">
            <a:avLst/>
          </a:prstGeom>
        </p:spPr>
        <p:txBody>
          <a:bodyPr lIns="0" tIns="0" rIns="0" bIns="0" anchor="ctr"/>
          <a:lstStyle>
            <a:lvl1pPr algn="l">
              <a:defRPr lang="en-US" sz="1400" b="1" i="0" cap="all" spc="200" baseline="0" dirty="0">
                <a:solidFill>
                  <a:schemeClr val="tx2"/>
                </a:solidFill>
                <a:latin typeface="+mn-lt"/>
                <a:ea typeface="Plus Jakarta Sans SemiBold" pitchFamily="2" charset="77"/>
                <a:cs typeface="Plus Jakarta Sans SemiBold" pitchFamily="2" charset="77"/>
              </a:defRPr>
            </a:lvl1pPr>
          </a:lstStyle>
          <a:p>
            <a:pPr lvl="0" algn="l"/>
            <a:r>
              <a:rPr lang="en-US"/>
              <a:t>OPTIONAL BREADCRUMB HERE</a:t>
            </a:r>
          </a:p>
        </p:txBody>
      </p:sp>
      <p:sp>
        <p:nvSpPr>
          <p:cNvPr id="7" name="Slide Number">
            <a:extLst>
              <a:ext uri="{FF2B5EF4-FFF2-40B4-BE49-F238E27FC236}">
                <a16:creationId xmlns:a16="http://schemas.microsoft.com/office/drawing/2014/main" id="{85C1E07A-021B-021C-7A42-3F020078ED5D}"/>
              </a:ext>
            </a:extLst>
          </p:cNvPr>
          <p:cNvSpPr txBox="1">
            <a:spLocks/>
          </p:cNvSpPr>
          <p:nvPr userDrawn="1"/>
        </p:nvSpPr>
        <p:spPr>
          <a:xfrm>
            <a:off x="11640054" y="6463751"/>
            <a:ext cx="241949" cy="128016"/>
          </a:xfrm>
          <a:prstGeom prst="rect">
            <a:avLst/>
          </a:prstGeom>
        </p:spPr>
        <p:txBody>
          <a:bodyPr lIns="0" tIns="0" rIns="0" bIns="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latin typeface="Xfinity Brown" panose="02010504010101010104" pitchFamily="2" charset="77"/>
                <a:ea typeface="Helvetica Neue"/>
                <a:cs typeface="Xfinity Brown" panose="02010504010101010104" pitchFamily="2" charset="77"/>
                <a:sym typeface="Helvetica Neue"/>
              </a:defRPr>
            </a:lvl1pPr>
            <a:lvl2pPr marL="0" marR="0" indent="1143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2286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3429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4572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5715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6858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8001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9144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fld id="{86CB4B4D-7CA3-9044-876B-883B54F8677D}" type="slidenum">
              <a:rPr lang="en-US" sz="1400" smtClean="0">
                <a:solidFill>
                  <a:schemeClr val="accent3"/>
                </a:solidFill>
                <a:latin typeface="+mn-lt"/>
                <a:cs typeface="Plus Jakarta Sans" pitchFamily="2" charset="77"/>
              </a:rPr>
              <a:pPr/>
              <a:t>‹#›</a:t>
            </a:fld>
            <a:endParaRPr lang="en-US" sz="1400">
              <a:solidFill>
                <a:schemeClr val="accent3"/>
              </a:solidFill>
              <a:latin typeface="+mn-lt"/>
              <a:cs typeface="Plus Jakarta Sans" pitchFamily="2" charset="77"/>
            </a:endParaRPr>
          </a:p>
        </p:txBody>
      </p:sp>
      <p:sp>
        <p:nvSpPr>
          <p:cNvPr id="3" name="Title 1">
            <a:extLst>
              <a:ext uri="{FF2B5EF4-FFF2-40B4-BE49-F238E27FC236}">
                <a16:creationId xmlns:a16="http://schemas.microsoft.com/office/drawing/2014/main" id="{A8FD5AD0-F3C3-B0CD-CD65-6D860D00E8F6}"/>
              </a:ext>
            </a:extLst>
          </p:cNvPr>
          <p:cNvSpPr>
            <a:spLocks noGrp="1"/>
          </p:cNvSpPr>
          <p:nvPr>
            <p:ph type="title"/>
          </p:nvPr>
        </p:nvSpPr>
        <p:spPr>
          <a:xfrm>
            <a:off x="683286" y="840047"/>
            <a:ext cx="10822913" cy="931601"/>
          </a:xfrm>
          <a:prstGeom prst="rect">
            <a:avLst/>
          </a:prstGeom>
        </p:spPr>
        <p:txBody>
          <a:bodyPr lIns="0" tIns="0" rIns="0" bIns="0" anchor="t"/>
          <a:lstStyle>
            <a:lvl1pPr marL="0" marR="0" indent="0" algn="l" defTabSz="412750" rtl="0" latinLnBrk="0">
              <a:lnSpc>
                <a:spcPts val="4000"/>
              </a:lnSpc>
              <a:spcBef>
                <a:spcPts val="0"/>
              </a:spcBef>
              <a:spcAft>
                <a:spcPts val="0"/>
              </a:spcAft>
              <a:buClrTx/>
              <a:buSzTx/>
              <a:buFontTx/>
              <a:buNone/>
              <a:tabLst/>
              <a:defRPr lang="en-US" sz="4000" b="1" i="0" u="none" strike="noStrike" cap="none" spc="0" baseline="0" dirty="0" smtClean="0">
                <a:solidFill>
                  <a:schemeClr val="tx1"/>
                </a:solidFill>
                <a:uFillTx/>
                <a:latin typeface="Arial" panose="020B0604020202020204" pitchFamily="34" charset="0"/>
                <a:ea typeface="Arial" panose="020B0604020202020204" pitchFamily="34" charset="0"/>
                <a:cs typeface="Arial" panose="020B0604020202020204" pitchFamily="34" charset="0"/>
                <a:sym typeface="Helvetica Neue"/>
              </a:defRPr>
            </a:lvl1pPr>
          </a:lstStyle>
          <a:p>
            <a:r>
              <a:rPr lang="en-US"/>
              <a:t>Click to edit Master title style</a:t>
            </a:r>
          </a:p>
        </p:txBody>
      </p:sp>
      <p:pic>
        <p:nvPicPr>
          <p:cNvPr id="5" name="Graphic 4">
            <a:extLst>
              <a:ext uri="{FF2B5EF4-FFF2-40B4-BE49-F238E27FC236}">
                <a16:creationId xmlns:a16="http://schemas.microsoft.com/office/drawing/2014/main" id="{9B8AD7AB-E982-A4EA-7A99-65411D86F62E}"/>
              </a:ext>
            </a:extLst>
          </p:cNvPr>
          <p:cNvPicPr>
            <a:picLocks noChangeAspect="1"/>
          </p:cNvPicPr>
          <p:nvPr userDrawn="1"/>
        </p:nvPicPr>
        <p:blipFill>
          <a:blip>
            <a:extLst>
              <a:ext uri="{96DAC541-7B7A-43D3-8B79-37D633B846F1}">
                <asvg:svgBlip xmlns:asvg="http://schemas.microsoft.com/office/drawing/2016/SVG/main" r:embed="rId2"/>
              </a:ext>
            </a:extLst>
          </a:blip>
          <a:srcRect r="82830" b="6209"/>
          <a:stretch/>
        </p:blipFill>
        <p:spPr>
          <a:xfrm>
            <a:off x="447675" y="6234926"/>
            <a:ext cx="422273" cy="392640"/>
          </a:xfrm>
          <a:prstGeom prst="rect">
            <a:avLst/>
          </a:prstGeom>
        </p:spPr>
      </p:pic>
    </p:spTree>
    <p:extLst>
      <p:ext uri="{BB962C8B-B14F-4D97-AF65-F5344CB8AC3E}">
        <p14:creationId xmlns:p14="http://schemas.microsoft.com/office/powerpoint/2010/main" val="1918024131"/>
      </p:ext>
    </p:extLst>
  </p:cSld>
  <p:clrMapOvr>
    <a:masterClrMapping/>
  </p:clrMapOvr>
  <p:transition spd="med"/>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ontent Slide with 3 Paragraphs">
    <p:spTree>
      <p:nvGrpSpPr>
        <p:cNvPr id="1" name=""/>
        <p:cNvGrpSpPr/>
        <p:nvPr/>
      </p:nvGrpSpPr>
      <p:grpSpPr>
        <a:xfrm>
          <a:off x="0" y="0"/>
          <a:ext cx="0" cy="0"/>
          <a:chOff x="0" y="0"/>
          <a:chExt cx="0" cy="0"/>
        </a:xfrm>
      </p:grpSpPr>
      <p:sp>
        <p:nvSpPr>
          <p:cNvPr id="4" name="Rectangle">
            <a:extLst>
              <a:ext uri="{FF2B5EF4-FFF2-40B4-BE49-F238E27FC236}">
                <a16:creationId xmlns:a16="http://schemas.microsoft.com/office/drawing/2014/main" id="{6FC3A9B3-9A8D-BC0D-D640-4510D5C772EA}"/>
              </a:ext>
            </a:extLst>
          </p:cNvPr>
          <p:cNvSpPr/>
          <p:nvPr userDrawn="1"/>
        </p:nvSpPr>
        <p:spPr>
          <a:xfrm>
            <a:off x="0" y="6800850"/>
            <a:ext cx="12192000" cy="57151"/>
          </a:xfrm>
          <a:prstGeom prst="rect">
            <a:avLst/>
          </a:prstGeom>
          <a:solidFill>
            <a:schemeClr val="tx2"/>
          </a:solidFill>
          <a:ln w="12700">
            <a:miter lim="400000"/>
          </a:ln>
        </p:spPr>
        <p:txBody>
          <a:bodyPr lIns="0" tIns="0" rIns="0" bIns="0" anchor="ctr"/>
          <a:lstStyle/>
          <a:p>
            <a:pPr lvl="0"/>
            <a:endParaRPr sz="1600" b="0">
              <a:solidFill>
                <a:srgbClr val="FFFFFF"/>
              </a:solidFill>
              <a:latin typeface="Xfinity Brown" panose="02010504010101010104" pitchFamily="2" charset="77"/>
              <a:ea typeface="+mn-ea"/>
              <a:cs typeface="Xfinity Brown" panose="02010504010101010104" pitchFamily="2" charset="77"/>
            </a:endParaRPr>
          </a:p>
        </p:txBody>
      </p:sp>
      <p:sp>
        <p:nvSpPr>
          <p:cNvPr id="6" name="Text Placeholder 2">
            <a:extLst>
              <a:ext uri="{FF2B5EF4-FFF2-40B4-BE49-F238E27FC236}">
                <a16:creationId xmlns:a16="http://schemas.microsoft.com/office/drawing/2014/main" id="{8DAD9534-C03A-D7A4-3BFF-6F10F9029DF6}"/>
              </a:ext>
            </a:extLst>
          </p:cNvPr>
          <p:cNvSpPr>
            <a:spLocks noGrp="1"/>
          </p:cNvSpPr>
          <p:nvPr>
            <p:ph type="body" sz="quarter" idx="25" hasCustomPrompt="1"/>
          </p:nvPr>
        </p:nvSpPr>
        <p:spPr>
          <a:xfrm>
            <a:off x="683286" y="499452"/>
            <a:ext cx="10822913" cy="201168"/>
          </a:xfrm>
          <a:prstGeom prst="rect">
            <a:avLst/>
          </a:prstGeom>
        </p:spPr>
        <p:txBody>
          <a:bodyPr lIns="0" tIns="0" rIns="0" bIns="0" anchor="ctr"/>
          <a:lstStyle>
            <a:lvl1pPr algn="l">
              <a:defRPr lang="en-US" sz="1400" b="1" i="0" cap="all" spc="200" baseline="0" dirty="0">
                <a:solidFill>
                  <a:schemeClr val="tx2"/>
                </a:solidFill>
                <a:latin typeface="+mn-lt"/>
                <a:ea typeface="Plus Jakarta Sans SemiBold" pitchFamily="2" charset="77"/>
                <a:cs typeface="Plus Jakarta Sans SemiBold" pitchFamily="2" charset="77"/>
              </a:defRPr>
            </a:lvl1pPr>
          </a:lstStyle>
          <a:p>
            <a:pPr lvl="0" algn="l"/>
            <a:r>
              <a:rPr lang="en-US"/>
              <a:t>OPTIONAL BREADCRUMB HERE</a:t>
            </a:r>
          </a:p>
        </p:txBody>
      </p:sp>
      <p:sp>
        <p:nvSpPr>
          <p:cNvPr id="7" name="Slide Number">
            <a:extLst>
              <a:ext uri="{FF2B5EF4-FFF2-40B4-BE49-F238E27FC236}">
                <a16:creationId xmlns:a16="http://schemas.microsoft.com/office/drawing/2014/main" id="{85C1E07A-021B-021C-7A42-3F020078ED5D}"/>
              </a:ext>
            </a:extLst>
          </p:cNvPr>
          <p:cNvSpPr txBox="1">
            <a:spLocks/>
          </p:cNvSpPr>
          <p:nvPr userDrawn="1"/>
        </p:nvSpPr>
        <p:spPr>
          <a:xfrm>
            <a:off x="11640054" y="6463751"/>
            <a:ext cx="241949" cy="128016"/>
          </a:xfrm>
          <a:prstGeom prst="rect">
            <a:avLst/>
          </a:prstGeom>
        </p:spPr>
        <p:txBody>
          <a:bodyPr lIns="0" tIns="0" rIns="0" bIns="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latin typeface="Xfinity Brown" panose="02010504010101010104" pitchFamily="2" charset="77"/>
                <a:ea typeface="Helvetica Neue"/>
                <a:cs typeface="Xfinity Brown" panose="02010504010101010104" pitchFamily="2" charset="77"/>
                <a:sym typeface="Helvetica Neue"/>
              </a:defRPr>
            </a:lvl1pPr>
            <a:lvl2pPr marL="0" marR="0" indent="1143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2286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3429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4572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5715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6858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8001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9144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fld id="{86CB4B4D-7CA3-9044-876B-883B54F8677D}" type="slidenum">
              <a:rPr lang="en-US" sz="1400" smtClean="0">
                <a:solidFill>
                  <a:schemeClr val="accent3"/>
                </a:solidFill>
                <a:latin typeface="+mn-lt"/>
                <a:cs typeface="Plus Jakarta Sans" pitchFamily="2" charset="77"/>
              </a:rPr>
              <a:pPr/>
              <a:t>‹#›</a:t>
            </a:fld>
            <a:endParaRPr lang="en-US" sz="1400">
              <a:solidFill>
                <a:schemeClr val="accent3"/>
              </a:solidFill>
              <a:latin typeface="+mn-lt"/>
              <a:cs typeface="Plus Jakarta Sans" pitchFamily="2" charset="77"/>
            </a:endParaRPr>
          </a:p>
        </p:txBody>
      </p:sp>
      <p:sp>
        <p:nvSpPr>
          <p:cNvPr id="3" name="Title 1">
            <a:extLst>
              <a:ext uri="{FF2B5EF4-FFF2-40B4-BE49-F238E27FC236}">
                <a16:creationId xmlns:a16="http://schemas.microsoft.com/office/drawing/2014/main" id="{A8FD5AD0-F3C3-B0CD-CD65-6D860D00E8F6}"/>
              </a:ext>
            </a:extLst>
          </p:cNvPr>
          <p:cNvSpPr>
            <a:spLocks noGrp="1"/>
          </p:cNvSpPr>
          <p:nvPr>
            <p:ph type="title"/>
          </p:nvPr>
        </p:nvSpPr>
        <p:spPr>
          <a:xfrm>
            <a:off x="683286" y="840047"/>
            <a:ext cx="10822913" cy="931601"/>
          </a:xfrm>
          <a:prstGeom prst="rect">
            <a:avLst/>
          </a:prstGeom>
        </p:spPr>
        <p:txBody>
          <a:bodyPr lIns="0" tIns="0" rIns="0" bIns="0" anchor="t"/>
          <a:lstStyle>
            <a:lvl1pPr marL="0" marR="0" indent="0" algn="l" defTabSz="412750" rtl="0" latinLnBrk="0">
              <a:lnSpc>
                <a:spcPts val="4000"/>
              </a:lnSpc>
              <a:spcBef>
                <a:spcPts val="0"/>
              </a:spcBef>
              <a:spcAft>
                <a:spcPts val="0"/>
              </a:spcAft>
              <a:buClrTx/>
              <a:buSzTx/>
              <a:buFontTx/>
              <a:buNone/>
              <a:tabLst/>
              <a:defRPr lang="en-US" sz="4000" b="1" i="0" u="none" strike="noStrike" cap="none" spc="0" baseline="0" dirty="0" smtClean="0">
                <a:solidFill>
                  <a:schemeClr val="tx1"/>
                </a:solidFill>
                <a:uFillTx/>
                <a:latin typeface="Arial" panose="020B0604020202020204" pitchFamily="34" charset="0"/>
                <a:ea typeface="Arial" panose="020B0604020202020204" pitchFamily="34" charset="0"/>
                <a:cs typeface="Arial" panose="020B0604020202020204" pitchFamily="34" charset="0"/>
                <a:sym typeface="Helvetica Neue"/>
              </a:defRPr>
            </a:lvl1pPr>
          </a:lstStyle>
          <a:p>
            <a:r>
              <a:rPr lang="en-US"/>
              <a:t>Click to edit Master title style</a:t>
            </a:r>
          </a:p>
        </p:txBody>
      </p:sp>
      <p:pic>
        <p:nvPicPr>
          <p:cNvPr id="5" name="Graphic 4">
            <a:extLst>
              <a:ext uri="{FF2B5EF4-FFF2-40B4-BE49-F238E27FC236}">
                <a16:creationId xmlns:a16="http://schemas.microsoft.com/office/drawing/2014/main" id="{9B8AD7AB-E982-A4EA-7A99-65411D86F62E}"/>
              </a:ext>
            </a:extLst>
          </p:cNvPr>
          <p:cNvPicPr>
            <a:picLocks noChangeAspect="1"/>
          </p:cNvPicPr>
          <p:nvPr userDrawn="1"/>
        </p:nvPicPr>
        <p:blipFill>
          <a:blip>
            <a:extLst>
              <a:ext uri="{96DAC541-7B7A-43D3-8B79-37D633B846F1}">
                <asvg:svgBlip xmlns:asvg="http://schemas.microsoft.com/office/drawing/2016/SVG/main" r:embed="rId2"/>
              </a:ext>
            </a:extLst>
          </a:blip>
          <a:srcRect r="82830" b="6209"/>
          <a:stretch/>
        </p:blipFill>
        <p:spPr>
          <a:xfrm>
            <a:off x="447675" y="6234926"/>
            <a:ext cx="422273" cy="392640"/>
          </a:xfrm>
          <a:prstGeom prst="rect">
            <a:avLst/>
          </a:prstGeom>
        </p:spPr>
      </p:pic>
      <p:sp>
        <p:nvSpPr>
          <p:cNvPr id="16" name="Decorative element">
            <a:extLst>
              <a:ext uri="{FF2B5EF4-FFF2-40B4-BE49-F238E27FC236}">
                <a16:creationId xmlns:a16="http://schemas.microsoft.com/office/drawing/2014/main" id="{8C4D8821-65E4-E898-B26E-F11B08BE1C0E}"/>
              </a:ext>
              <a:ext uri="{C183D7F6-B498-43B3-948B-1728B52AA6E4}">
                <adec:decorative xmlns:adec="http://schemas.microsoft.com/office/drawing/2017/decorative" val="1"/>
              </a:ext>
            </a:extLst>
          </p:cNvPr>
          <p:cNvSpPr/>
          <p:nvPr userDrawn="1"/>
        </p:nvSpPr>
        <p:spPr>
          <a:xfrm>
            <a:off x="685800" y="1911076"/>
            <a:ext cx="3299792" cy="4106877"/>
          </a:xfrm>
          <a:prstGeom prst="roundRect">
            <a:avLst/>
          </a:prstGeom>
          <a:solidFill>
            <a:schemeClr val="accent2">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Decorative element">
            <a:extLst>
              <a:ext uri="{FF2B5EF4-FFF2-40B4-BE49-F238E27FC236}">
                <a16:creationId xmlns:a16="http://schemas.microsoft.com/office/drawing/2014/main" id="{668DAB4B-0B7A-D467-80C8-8FBC614D713F}"/>
              </a:ext>
              <a:ext uri="{C183D7F6-B498-43B3-948B-1728B52AA6E4}">
                <adec:decorative xmlns:adec="http://schemas.microsoft.com/office/drawing/2017/decorative" val="1"/>
              </a:ext>
            </a:extLst>
          </p:cNvPr>
          <p:cNvSpPr/>
          <p:nvPr userDrawn="1"/>
        </p:nvSpPr>
        <p:spPr>
          <a:xfrm>
            <a:off x="4446104" y="1911076"/>
            <a:ext cx="3299792" cy="4106877"/>
          </a:xfrm>
          <a:prstGeom prst="roundRect">
            <a:avLst/>
          </a:prstGeom>
          <a:solidFill>
            <a:schemeClr val="accent2">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ecorative element">
            <a:extLst>
              <a:ext uri="{FF2B5EF4-FFF2-40B4-BE49-F238E27FC236}">
                <a16:creationId xmlns:a16="http://schemas.microsoft.com/office/drawing/2014/main" id="{748985EE-7AA0-0298-36B7-22C72BC4B39F}"/>
              </a:ext>
              <a:ext uri="{C183D7F6-B498-43B3-948B-1728B52AA6E4}">
                <adec:decorative xmlns:adec="http://schemas.microsoft.com/office/drawing/2017/decorative" val="1"/>
              </a:ext>
            </a:extLst>
          </p:cNvPr>
          <p:cNvSpPr/>
          <p:nvPr userDrawn="1"/>
        </p:nvSpPr>
        <p:spPr>
          <a:xfrm>
            <a:off x="8206408" y="1911076"/>
            <a:ext cx="3299792" cy="4106877"/>
          </a:xfrm>
          <a:prstGeom prst="roundRect">
            <a:avLst/>
          </a:prstGeom>
          <a:solidFill>
            <a:schemeClr val="accent2">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Sub header">
            <a:extLst>
              <a:ext uri="{FF2B5EF4-FFF2-40B4-BE49-F238E27FC236}">
                <a16:creationId xmlns:a16="http://schemas.microsoft.com/office/drawing/2014/main" id="{5C0D1360-942D-B354-1466-2D2B6A5C5FDC}"/>
              </a:ext>
              <a:ext uri="{C183D7F6-B498-43B3-948B-1728B52AA6E4}">
                <adec:decorative xmlns:adec="http://schemas.microsoft.com/office/drawing/2017/decorative" val="1"/>
              </a:ext>
            </a:extLst>
          </p:cNvPr>
          <p:cNvSpPr/>
          <p:nvPr userDrawn="1"/>
        </p:nvSpPr>
        <p:spPr>
          <a:xfrm>
            <a:off x="1727491" y="2342464"/>
            <a:ext cx="1186921" cy="364251"/>
          </a:xfrm>
          <a:prstGeom prst="flowChartTerminator">
            <a:avLst/>
          </a:prstGeom>
          <a:solidFill>
            <a:schemeClr val="tx2"/>
          </a:solidFill>
          <a:ln w="12700">
            <a:noFill/>
            <a:miter lim="400000"/>
          </a:ln>
        </p:spPr>
        <p:txBody>
          <a:bodyPr lIns="0" tIns="0" rIns="0" bIns="0" rtlCol="0" anchor="ctr"/>
          <a:lstStyle/>
          <a:p>
            <a:r>
              <a:rPr lang="en-US" sz="1800" b="0">
                <a:solidFill>
                  <a:srgbClr val="FFFFFF"/>
                </a:solidFill>
                <a:latin typeface="+mn-lt"/>
                <a:ea typeface="+mn-ea"/>
                <a:cs typeface="Plus Jakarta Sans" pitchFamily="2" charset="77"/>
                <a:sym typeface="Helvetica Neue Medium"/>
              </a:rPr>
              <a:t>Phase 1</a:t>
            </a:r>
          </a:p>
        </p:txBody>
      </p:sp>
      <p:sp>
        <p:nvSpPr>
          <p:cNvPr id="21" name="Sub header">
            <a:extLst>
              <a:ext uri="{FF2B5EF4-FFF2-40B4-BE49-F238E27FC236}">
                <a16:creationId xmlns:a16="http://schemas.microsoft.com/office/drawing/2014/main" id="{A94B42AD-8084-3DE3-5165-118B908ABC90}"/>
              </a:ext>
              <a:ext uri="{C183D7F6-B498-43B3-948B-1728B52AA6E4}">
                <adec:decorative xmlns:adec="http://schemas.microsoft.com/office/drawing/2017/decorative" val="1"/>
              </a:ext>
            </a:extLst>
          </p:cNvPr>
          <p:cNvSpPr/>
          <p:nvPr userDrawn="1"/>
        </p:nvSpPr>
        <p:spPr>
          <a:xfrm>
            <a:off x="5501281" y="2342464"/>
            <a:ext cx="1186921" cy="364251"/>
          </a:xfrm>
          <a:prstGeom prst="flowChartTerminator">
            <a:avLst/>
          </a:prstGeom>
          <a:solidFill>
            <a:schemeClr val="tx2"/>
          </a:solidFill>
          <a:ln w="12700">
            <a:noFill/>
            <a:miter lim="400000"/>
          </a:ln>
        </p:spPr>
        <p:txBody>
          <a:bodyPr lIns="0" tIns="0" rIns="0" bIns="0" rtlCol="0" anchor="ctr"/>
          <a:lstStyle/>
          <a:p>
            <a:r>
              <a:rPr lang="en-US" sz="1800" b="0">
                <a:solidFill>
                  <a:srgbClr val="FFFFFF"/>
                </a:solidFill>
                <a:latin typeface="+mn-lt"/>
                <a:ea typeface="+mn-ea"/>
                <a:cs typeface="Plus Jakarta Sans" pitchFamily="2" charset="77"/>
                <a:sym typeface="Helvetica Neue Medium"/>
              </a:rPr>
              <a:t>Phase 2</a:t>
            </a:r>
          </a:p>
        </p:txBody>
      </p:sp>
      <p:sp>
        <p:nvSpPr>
          <p:cNvPr id="22" name="Body text 2">
            <a:extLst>
              <a:ext uri="{FF2B5EF4-FFF2-40B4-BE49-F238E27FC236}">
                <a16:creationId xmlns:a16="http://schemas.microsoft.com/office/drawing/2014/main" id="{486B83A3-4B5B-DB54-C413-72C7739D913D}"/>
              </a:ext>
            </a:extLst>
          </p:cNvPr>
          <p:cNvSpPr txBox="1">
            <a:spLocks/>
          </p:cNvSpPr>
          <p:nvPr userDrawn="1"/>
        </p:nvSpPr>
        <p:spPr>
          <a:xfrm>
            <a:off x="4818832" y="2947369"/>
            <a:ext cx="2565816" cy="3039178"/>
          </a:xfrm>
          <a:prstGeom prst="rect">
            <a:avLst/>
          </a:prstGeom>
        </p:spPr>
        <p:txBody>
          <a:bodyPr lIns="0" tIns="0" rIns="0" bIns="0"/>
          <a:lstStyle>
            <a:lvl1pPr marL="0" marR="0" indent="0" algn="l" defTabSz="41275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Plus Jakarta Sans" pitchFamily="2" charset="77"/>
                <a:ea typeface="Helvetica Neue"/>
                <a:cs typeface="Plus Jakarta Sans" pitchFamily="2" charset="77"/>
                <a:sym typeface="Helvetica Neue"/>
              </a:defRPr>
            </a:lvl1pPr>
            <a:lvl2pPr marL="274320" marR="0" indent="-274320" algn="l" defTabSz="412750" rtl="0" latinLnBrk="0">
              <a:lnSpc>
                <a:spcPct val="100000"/>
              </a:lnSpc>
              <a:spcBef>
                <a:spcPts val="600"/>
              </a:spcBef>
              <a:spcAft>
                <a:spcPts val="0"/>
              </a:spcAft>
              <a:buClrTx/>
              <a:buSzTx/>
              <a:buFont typeface="Arial" panose="020B0604020202020204" pitchFamily="34" charset="0"/>
              <a:buChar char="•"/>
              <a:tabLst/>
              <a:defRPr sz="2000" b="0" i="0" u="none" strike="noStrike" cap="none" spc="0" baseline="0">
                <a:solidFill>
                  <a:schemeClr val="tx1"/>
                </a:solidFill>
                <a:uFillTx/>
                <a:latin typeface="Plus Jakarta Sans" pitchFamily="2" charset="77"/>
                <a:ea typeface="Helvetica Neue"/>
                <a:cs typeface="Plus Jakarta Sans" pitchFamily="2" charset="77"/>
                <a:sym typeface="Helvetica Neue"/>
              </a:defRPr>
            </a:lvl2pPr>
            <a:lvl3pPr marL="560070" marR="0" indent="-285750" algn="l" defTabSz="412750" rtl="0" latinLnBrk="0">
              <a:lnSpc>
                <a:spcPct val="100000"/>
              </a:lnSpc>
              <a:spcBef>
                <a:spcPts val="600"/>
              </a:spcBef>
              <a:spcAft>
                <a:spcPts val="0"/>
              </a:spcAft>
              <a:buClrTx/>
              <a:buSzTx/>
              <a:buFont typeface="System Font Regular"/>
              <a:buChar char="–"/>
              <a:tabLst/>
              <a:defRPr sz="2000" b="0" i="0" u="none" strike="noStrike" cap="none" spc="0" baseline="0">
                <a:solidFill>
                  <a:schemeClr val="tx1"/>
                </a:solidFill>
                <a:uFillTx/>
                <a:latin typeface="Plus Jakarta Sans" pitchFamily="2" charset="77"/>
                <a:ea typeface="Helvetica Neue"/>
                <a:cs typeface="Plus Jakarta Sans" pitchFamily="2" charset="77"/>
                <a:sym typeface="Helvetica Neue"/>
              </a:defRPr>
            </a:lvl3pPr>
            <a:lvl4pPr marL="834390" marR="0" indent="-285750" algn="l" defTabSz="412750" rtl="0" latinLnBrk="0">
              <a:lnSpc>
                <a:spcPct val="100000"/>
              </a:lnSpc>
              <a:spcBef>
                <a:spcPts val="600"/>
              </a:spcBef>
              <a:spcAft>
                <a:spcPts val="0"/>
              </a:spcAft>
              <a:buClrTx/>
              <a:buSzTx/>
              <a:buFont typeface="Courier New" panose="02070309020205020404" pitchFamily="49" charset="0"/>
              <a:buChar char="o"/>
              <a:tabLst/>
              <a:defRPr sz="2000" b="0" i="0" u="none" strike="noStrike" cap="none" spc="0" baseline="0">
                <a:solidFill>
                  <a:schemeClr val="tx1"/>
                </a:solidFill>
                <a:uFillTx/>
                <a:latin typeface="Plus Jakarta Sans" pitchFamily="2" charset="77"/>
                <a:ea typeface="Helvetica Neue"/>
                <a:cs typeface="Plus Jakarta Sans" pitchFamily="2" charset="77"/>
                <a:sym typeface="Helvetica Neue"/>
              </a:defRPr>
            </a:lvl4pPr>
            <a:lvl5pPr marL="1108710" marR="0" indent="-285750" algn="l" defTabSz="412750" rtl="0" latinLnBrk="0">
              <a:lnSpc>
                <a:spcPct val="100000"/>
              </a:lnSpc>
              <a:spcBef>
                <a:spcPts val="600"/>
              </a:spcBef>
              <a:spcAft>
                <a:spcPts val="0"/>
              </a:spcAft>
              <a:buClrTx/>
              <a:buSzTx/>
              <a:buFont typeface="System Font Regular"/>
              <a:buChar char="–"/>
              <a:tabLst/>
              <a:defRPr lang="en-US" sz="2000" b="0" i="0" u="none" strike="noStrike" cap="none" spc="0" baseline="0" dirty="0">
                <a:solidFill>
                  <a:schemeClr val="tx1"/>
                </a:solidFill>
                <a:uFillTx/>
                <a:latin typeface="Plus Jakarta Sans" pitchFamily="2" charset="77"/>
                <a:ea typeface="Helvetica Neue"/>
                <a:cs typeface="Plus Jakarta Sans" pitchFamily="2" charset="77"/>
                <a:sym typeface="Helvetica Neue"/>
              </a:defRPr>
            </a:lvl5pPr>
            <a:lvl6pPr marL="0" marR="0" indent="17780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6pPr>
            <a:lvl7pPr marL="0" marR="0" indent="35560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7pPr>
            <a:lvl8pPr marL="0" marR="0" indent="53340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8pPr>
            <a:lvl9pPr marL="0" marR="0" indent="71120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9pPr>
          </a:lstStyle>
          <a:p>
            <a:pPr algn="ctr" hangingPunct="1">
              <a:lnSpc>
                <a:spcPts val="3000"/>
              </a:lnSpc>
            </a:pPr>
            <a:endParaRPr lang="en-US" b="1">
              <a:latin typeface="+mn-lt"/>
              <a:cs typeface="Plus Jakarta Sans SemiBold" pitchFamily="2" charset="77"/>
            </a:endParaRPr>
          </a:p>
        </p:txBody>
      </p:sp>
      <p:sp>
        <p:nvSpPr>
          <p:cNvPr id="23" name="Sub header">
            <a:extLst>
              <a:ext uri="{FF2B5EF4-FFF2-40B4-BE49-F238E27FC236}">
                <a16:creationId xmlns:a16="http://schemas.microsoft.com/office/drawing/2014/main" id="{B74046B9-EC2C-4C49-4996-73D5C95AB3B3}"/>
              </a:ext>
              <a:ext uri="{C183D7F6-B498-43B3-948B-1728B52AA6E4}">
                <adec:decorative xmlns:adec="http://schemas.microsoft.com/office/drawing/2017/decorative" val="1"/>
              </a:ext>
            </a:extLst>
          </p:cNvPr>
          <p:cNvSpPr/>
          <p:nvPr userDrawn="1"/>
        </p:nvSpPr>
        <p:spPr>
          <a:xfrm>
            <a:off x="9262843" y="2342464"/>
            <a:ext cx="1186921" cy="364251"/>
          </a:xfrm>
          <a:prstGeom prst="flowChartTerminator">
            <a:avLst/>
          </a:prstGeom>
          <a:solidFill>
            <a:schemeClr val="tx2"/>
          </a:solidFill>
          <a:ln w="12700">
            <a:noFill/>
            <a:miter lim="400000"/>
          </a:ln>
        </p:spPr>
        <p:txBody>
          <a:bodyPr lIns="0" tIns="0" rIns="0" bIns="0" rtlCol="0" anchor="ctr"/>
          <a:lstStyle/>
          <a:p>
            <a:r>
              <a:rPr lang="en-US" sz="1800" b="0">
                <a:solidFill>
                  <a:srgbClr val="FFFFFF"/>
                </a:solidFill>
                <a:latin typeface="+mn-lt"/>
                <a:ea typeface="+mn-ea"/>
                <a:cs typeface="Plus Jakarta Sans" pitchFamily="2" charset="77"/>
                <a:sym typeface="Helvetica Neue Medium"/>
              </a:rPr>
              <a:t>Phase 3</a:t>
            </a:r>
          </a:p>
        </p:txBody>
      </p:sp>
      <p:sp>
        <p:nvSpPr>
          <p:cNvPr id="29" name="Text Placeholder 28">
            <a:extLst>
              <a:ext uri="{FF2B5EF4-FFF2-40B4-BE49-F238E27FC236}">
                <a16:creationId xmlns:a16="http://schemas.microsoft.com/office/drawing/2014/main" id="{67C208AF-CA15-1EC1-4A54-CD567289460C}"/>
              </a:ext>
            </a:extLst>
          </p:cNvPr>
          <p:cNvSpPr>
            <a:spLocks noGrp="1"/>
          </p:cNvSpPr>
          <p:nvPr>
            <p:ph type="body" sz="quarter" idx="26" hasCustomPrompt="1"/>
          </p:nvPr>
        </p:nvSpPr>
        <p:spPr>
          <a:xfrm>
            <a:off x="1049822" y="2942218"/>
            <a:ext cx="2571750" cy="3038475"/>
          </a:xfrm>
          <a:prstGeom prst="rect">
            <a:avLst/>
          </a:prstGeom>
        </p:spPr>
        <p:txBody>
          <a:bodyPr/>
          <a:lstStyle>
            <a:lvl1pPr>
              <a:defRPr sz="2000"/>
            </a:lvl1pPr>
          </a:lstStyle>
          <a:p>
            <a:pPr algn="ctr" hangingPunct="1">
              <a:lnSpc>
                <a:spcPts val="3000"/>
              </a:lnSpc>
            </a:pPr>
            <a:r>
              <a:rPr lang="en-US" b="1">
                <a:latin typeface="+mn-lt"/>
                <a:cs typeface="Plus Jakarta Sans SemiBold" pitchFamily="2" charset="77"/>
              </a:rPr>
              <a:t>Placeholder call out text lorem</a:t>
            </a:r>
          </a:p>
          <a:p>
            <a:pPr algn="ctr" hangingPunct="1">
              <a:lnSpc>
                <a:spcPts val="3000"/>
              </a:lnSpc>
            </a:pPr>
            <a:r>
              <a:rPr lang="en-US" b="1">
                <a:latin typeface="+mn-lt"/>
                <a:cs typeface="Plus Jakarta Sans SemiBold" pitchFamily="2" charset="77"/>
              </a:rPr>
              <a:t>ipsum dolor sit </a:t>
            </a:r>
            <a:r>
              <a:rPr lang="en-US" b="1" err="1">
                <a:latin typeface="+mn-lt"/>
                <a:cs typeface="Plus Jakarta Sans SemiBold" pitchFamily="2" charset="77"/>
              </a:rPr>
              <a:t>amet</a:t>
            </a:r>
            <a:r>
              <a:rPr lang="en-US" b="1">
                <a:latin typeface="+mn-lt"/>
                <a:cs typeface="Plus Jakarta Sans SemiBold" pitchFamily="2" charset="77"/>
              </a:rPr>
              <a:t>, </a:t>
            </a:r>
            <a:r>
              <a:rPr lang="en-US" b="1" err="1">
                <a:latin typeface="+mn-lt"/>
                <a:cs typeface="Plus Jakarta Sans SemiBold" pitchFamily="2" charset="77"/>
              </a:rPr>
              <a:t>consectetur</a:t>
            </a:r>
            <a:r>
              <a:rPr lang="en-US" b="1">
                <a:latin typeface="+mn-lt"/>
                <a:cs typeface="Plus Jakarta Sans SemiBold" pitchFamily="2" charset="77"/>
              </a:rPr>
              <a:t> </a:t>
            </a:r>
            <a:r>
              <a:rPr lang="en-US" b="1" err="1">
                <a:latin typeface="+mn-lt"/>
                <a:cs typeface="Plus Jakarta Sans SemiBold" pitchFamily="2" charset="77"/>
              </a:rPr>
              <a:t>adipiscing</a:t>
            </a:r>
            <a:r>
              <a:rPr lang="en-US" b="1">
                <a:latin typeface="+mn-lt"/>
                <a:cs typeface="Plus Jakarta Sans SemiBold" pitchFamily="2" charset="77"/>
              </a:rPr>
              <a:t> </a:t>
            </a:r>
            <a:r>
              <a:rPr lang="en-US" b="1" err="1">
                <a:latin typeface="+mn-lt"/>
                <a:cs typeface="Plus Jakarta Sans SemiBold" pitchFamily="2" charset="77"/>
              </a:rPr>
              <a:t>alot</a:t>
            </a:r>
            <a:br>
              <a:rPr lang="en-US" b="1">
                <a:latin typeface="+mn-lt"/>
                <a:cs typeface="Plus Jakarta Sans SemiBold" pitchFamily="2" charset="77"/>
              </a:rPr>
            </a:br>
            <a:r>
              <a:rPr lang="en-US" b="1" err="1">
                <a:latin typeface="+mn-lt"/>
                <a:cs typeface="Plus Jakarta Sans SemiBold" pitchFamily="2" charset="77"/>
              </a:rPr>
              <a:t>elit</a:t>
            </a:r>
            <a:r>
              <a:rPr lang="en-US" b="1">
                <a:latin typeface="+mn-lt"/>
                <a:cs typeface="Plus Jakarta Sans SemiBold" pitchFamily="2" charset="77"/>
              </a:rPr>
              <a:t> sed dolor com </a:t>
            </a:r>
            <a:r>
              <a:rPr lang="en-US" b="1" err="1">
                <a:latin typeface="+mn-lt"/>
                <a:cs typeface="Plus Jakarta Sans SemiBold" pitchFamily="2" charset="77"/>
              </a:rPr>
              <a:t>eiusmod</a:t>
            </a:r>
            <a:r>
              <a:rPr lang="en-US" b="1">
                <a:latin typeface="+mn-lt"/>
                <a:cs typeface="Plus Jakarta Sans SemiBold" pitchFamily="2" charset="77"/>
              </a:rPr>
              <a:t> nis</a:t>
            </a:r>
          </a:p>
        </p:txBody>
      </p:sp>
      <p:sp>
        <p:nvSpPr>
          <p:cNvPr id="30" name="Text Placeholder 28">
            <a:extLst>
              <a:ext uri="{FF2B5EF4-FFF2-40B4-BE49-F238E27FC236}">
                <a16:creationId xmlns:a16="http://schemas.microsoft.com/office/drawing/2014/main" id="{E1219DE3-7F18-5464-A112-A7BA3430CE35}"/>
              </a:ext>
            </a:extLst>
          </p:cNvPr>
          <p:cNvSpPr>
            <a:spLocks noGrp="1"/>
          </p:cNvSpPr>
          <p:nvPr>
            <p:ph type="body" sz="quarter" idx="27" hasCustomPrompt="1"/>
          </p:nvPr>
        </p:nvSpPr>
        <p:spPr>
          <a:xfrm>
            <a:off x="4808866" y="2942218"/>
            <a:ext cx="2571750" cy="3038475"/>
          </a:xfrm>
          <a:prstGeom prst="rect">
            <a:avLst/>
          </a:prstGeom>
        </p:spPr>
        <p:txBody>
          <a:bodyPr/>
          <a:lstStyle>
            <a:lvl1pPr>
              <a:defRPr sz="2000"/>
            </a:lvl1pPr>
          </a:lstStyle>
          <a:p>
            <a:pPr algn="ctr" hangingPunct="1">
              <a:lnSpc>
                <a:spcPts val="3000"/>
              </a:lnSpc>
            </a:pPr>
            <a:r>
              <a:rPr lang="en-US" b="1">
                <a:latin typeface="+mn-lt"/>
                <a:cs typeface="Plus Jakarta Sans SemiBold" pitchFamily="2" charset="77"/>
              </a:rPr>
              <a:t>Placeholder call out text lorem</a:t>
            </a:r>
          </a:p>
          <a:p>
            <a:pPr algn="ctr" hangingPunct="1">
              <a:lnSpc>
                <a:spcPts val="3000"/>
              </a:lnSpc>
            </a:pPr>
            <a:r>
              <a:rPr lang="en-US" b="1">
                <a:latin typeface="+mn-lt"/>
                <a:cs typeface="Plus Jakarta Sans SemiBold" pitchFamily="2" charset="77"/>
              </a:rPr>
              <a:t>ipsum dolor sit </a:t>
            </a:r>
            <a:r>
              <a:rPr lang="en-US" b="1" err="1">
                <a:latin typeface="+mn-lt"/>
                <a:cs typeface="Plus Jakarta Sans SemiBold" pitchFamily="2" charset="77"/>
              </a:rPr>
              <a:t>amet</a:t>
            </a:r>
            <a:r>
              <a:rPr lang="en-US" b="1">
                <a:latin typeface="+mn-lt"/>
                <a:cs typeface="Plus Jakarta Sans SemiBold" pitchFamily="2" charset="77"/>
              </a:rPr>
              <a:t>, </a:t>
            </a:r>
            <a:r>
              <a:rPr lang="en-US" b="1" err="1">
                <a:latin typeface="+mn-lt"/>
                <a:cs typeface="Plus Jakarta Sans SemiBold" pitchFamily="2" charset="77"/>
              </a:rPr>
              <a:t>consectetur</a:t>
            </a:r>
            <a:r>
              <a:rPr lang="en-US" b="1">
                <a:latin typeface="+mn-lt"/>
                <a:cs typeface="Plus Jakarta Sans SemiBold" pitchFamily="2" charset="77"/>
              </a:rPr>
              <a:t> </a:t>
            </a:r>
            <a:r>
              <a:rPr lang="en-US" b="1" err="1">
                <a:latin typeface="+mn-lt"/>
                <a:cs typeface="Plus Jakarta Sans SemiBold" pitchFamily="2" charset="77"/>
              </a:rPr>
              <a:t>adipiscing</a:t>
            </a:r>
            <a:r>
              <a:rPr lang="en-US" b="1">
                <a:latin typeface="+mn-lt"/>
                <a:cs typeface="Plus Jakarta Sans SemiBold" pitchFamily="2" charset="77"/>
              </a:rPr>
              <a:t> </a:t>
            </a:r>
            <a:r>
              <a:rPr lang="en-US" b="1" err="1">
                <a:latin typeface="+mn-lt"/>
                <a:cs typeface="Plus Jakarta Sans SemiBold" pitchFamily="2" charset="77"/>
              </a:rPr>
              <a:t>alot</a:t>
            </a:r>
            <a:br>
              <a:rPr lang="en-US" b="1">
                <a:latin typeface="+mn-lt"/>
                <a:cs typeface="Plus Jakarta Sans SemiBold" pitchFamily="2" charset="77"/>
              </a:rPr>
            </a:br>
            <a:r>
              <a:rPr lang="en-US" b="1" err="1">
                <a:latin typeface="+mn-lt"/>
                <a:cs typeface="Plus Jakarta Sans SemiBold" pitchFamily="2" charset="77"/>
              </a:rPr>
              <a:t>elit</a:t>
            </a:r>
            <a:r>
              <a:rPr lang="en-US" b="1">
                <a:latin typeface="+mn-lt"/>
                <a:cs typeface="Plus Jakarta Sans SemiBold" pitchFamily="2" charset="77"/>
              </a:rPr>
              <a:t> sed dolor com </a:t>
            </a:r>
            <a:r>
              <a:rPr lang="en-US" b="1" err="1">
                <a:latin typeface="+mn-lt"/>
                <a:cs typeface="Plus Jakarta Sans SemiBold" pitchFamily="2" charset="77"/>
              </a:rPr>
              <a:t>eiusmod</a:t>
            </a:r>
            <a:r>
              <a:rPr lang="en-US" b="1">
                <a:latin typeface="+mn-lt"/>
                <a:cs typeface="Plus Jakarta Sans SemiBold" pitchFamily="2" charset="77"/>
              </a:rPr>
              <a:t> nis</a:t>
            </a:r>
          </a:p>
        </p:txBody>
      </p:sp>
      <p:sp>
        <p:nvSpPr>
          <p:cNvPr id="31" name="Text Placeholder 28">
            <a:extLst>
              <a:ext uri="{FF2B5EF4-FFF2-40B4-BE49-F238E27FC236}">
                <a16:creationId xmlns:a16="http://schemas.microsoft.com/office/drawing/2014/main" id="{F35A21EB-E2F9-80B3-CC40-108225DD5B2D}"/>
              </a:ext>
            </a:extLst>
          </p:cNvPr>
          <p:cNvSpPr>
            <a:spLocks noGrp="1"/>
          </p:cNvSpPr>
          <p:nvPr>
            <p:ph type="body" sz="quarter" idx="28" hasCustomPrompt="1"/>
          </p:nvPr>
        </p:nvSpPr>
        <p:spPr>
          <a:xfrm>
            <a:off x="8570428" y="2947988"/>
            <a:ext cx="2571750" cy="3038475"/>
          </a:xfrm>
          <a:prstGeom prst="rect">
            <a:avLst/>
          </a:prstGeom>
        </p:spPr>
        <p:txBody>
          <a:bodyPr/>
          <a:lstStyle>
            <a:lvl1pPr>
              <a:defRPr sz="2000"/>
            </a:lvl1pPr>
          </a:lstStyle>
          <a:p>
            <a:pPr algn="ctr" hangingPunct="1">
              <a:lnSpc>
                <a:spcPts val="3000"/>
              </a:lnSpc>
            </a:pPr>
            <a:r>
              <a:rPr lang="en-US" b="1">
                <a:latin typeface="+mn-lt"/>
                <a:cs typeface="Plus Jakarta Sans SemiBold" pitchFamily="2" charset="77"/>
              </a:rPr>
              <a:t>Placeholder call out text lorem</a:t>
            </a:r>
          </a:p>
          <a:p>
            <a:pPr algn="ctr" hangingPunct="1">
              <a:lnSpc>
                <a:spcPts val="3000"/>
              </a:lnSpc>
            </a:pPr>
            <a:r>
              <a:rPr lang="en-US" b="1">
                <a:latin typeface="+mn-lt"/>
                <a:cs typeface="Plus Jakarta Sans SemiBold" pitchFamily="2" charset="77"/>
              </a:rPr>
              <a:t>ipsum dolor sit </a:t>
            </a:r>
            <a:r>
              <a:rPr lang="en-US" b="1" err="1">
                <a:latin typeface="+mn-lt"/>
                <a:cs typeface="Plus Jakarta Sans SemiBold" pitchFamily="2" charset="77"/>
              </a:rPr>
              <a:t>amet</a:t>
            </a:r>
            <a:r>
              <a:rPr lang="en-US" b="1">
                <a:latin typeface="+mn-lt"/>
                <a:cs typeface="Plus Jakarta Sans SemiBold" pitchFamily="2" charset="77"/>
              </a:rPr>
              <a:t>, </a:t>
            </a:r>
            <a:r>
              <a:rPr lang="en-US" b="1" err="1">
                <a:latin typeface="+mn-lt"/>
                <a:cs typeface="Plus Jakarta Sans SemiBold" pitchFamily="2" charset="77"/>
              </a:rPr>
              <a:t>consectetur</a:t>
            </a:r>
            <a:r>
              <a:rPr lang="en-US" b="1">
                <a:latin typeface="+mn-lt"/>
                <a:cs typeface="Plus Jakarta Sans SemiBold" pitchFamily="2" charset="77"/>
              </a:rPr>
              <a:t> </a:t>
            </a:r>
            <a:r>
              <a:rPr lang="en-US" b="1" err="1">
                <a:latin typeface="+mn-lt"/>
                <a:cs typeface="Plus Jakarta Sans SemiBold" pitchFamily="2" charset="77"/>
              </a:rPr>
              <a:t>adipiscing</a:t>
            </a:r>
            <a:r>
              <a:rPr lang="en-US" b="1">
                <a:latin typeface="+mn-lt"/>
                <a:cs typeface="Plus Jakarta Sans SemiBold" pitchFamily="2" charset="77"/>
              </a:rPr>
              <a:t> </a:t>
            </a:r>
            <a:r>
              <a:rPr lang="en-US" b="1" err="1">
                <a:latin typeface="+mn-lt"/>
                <a:cs typeface="Plus Jakarta Sans SemiBold" pitchFamily="2" charset="77"/>
              </a:rPr>
              <a:t>alot</a:t>
            </a:r>
            <a:br>
              <a:rPr lang="en-US" b="1">
                <a:latin typeface="+mn-lt"/>
                <a:cs typeface="Plus Jakarta Sans SemiBold" pitchFamily="2" charset="77"/>
              </a:rPr>
            </a:br>
            <a:r>
              <a:rPr lang="en-US" b="1" err="1">
                <a:latin typeface="+mn-lt"/>
                <a:cs typeface="Plus Jakarta Sans SemiBold" pitchFamily="2" charset="77"/>
              </a:rPr>
              <a:t>elit</a:t>
            </a:r>
            <a:r>
              <a:rPr lang="en-US" b="1">
                <a:latin typeface="+mn-lt"/>
                <a:cs typeface="Plus Jakarta Sans SemiBold" pitchFamily="2" charset="77"/>
              </a:rPr>
              <a:t> sed dolor com </a:t>
            </a:r>
            <a:r>
              <a:rPr lang="en-US" b="1" err="1">
                <a:latin typeface="+mn-lt"/>
                <a:cs typeface="Plus Jakarta Sans SemiBold" pitchFamily="2" charset="77"/>
              </a:rPr>
              <a:t>eiusmod</a:t>
            </a:r>
            <a:r>
              <a:rPr lang="en-US" b="1">
                <a:latin typeface="+mn-lt"/>
                <a:cs typeface="Plus Jakarta Sans SemiBold" pitchFamily="2" charset="77"/>
              </a:rPr>
              <a:t> nis</a:t>
            </a:r>
          </a:p>
        </p:txBody>
      </p:sp>
    </p:spTree>
    <p:extLst>
      <p:ext uri="{BB962C8B-B14F-4D97-AF65-F5344CB8AC3E}">
        <p14:creationId xmlns:p14="http://schemas.microsoft.com/office/powerpoint/2010/main" val="694107248"/>
      </p:ext>
    </p:extLst>
  </p:cSld>
  <p:clrMapOvr>
    <a:masterClrMapping/>
  </p:clrMapOvr>
  <p:transition spd="med"/>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Content Slide with 3 Paragraphs">
    <p:spTree>
      <p:nvGrpSpPr>
        <p:cNvPr id="1" name=""/>
        <p:cNvGrpSpPr/>
        <p:nvPr/>
      </p:nvGrpSpPr>
      <p:grpSpPr>
        <a:xfrm>
          <a:off x="0" y="0"/>
          <a:ext cx="0" cy="0"/>
          <a:chOff x="0" y="0"/>
          <a:chExt cx="0" cy="0"/>
        </a:xfrm>
      </p:grpSpPr>
      <p:sp>
        <p:nvSpPr>
          <p:cNvPr id="4" name="Rectangle">
            <a:extLst>
              <a:ext uri="{FF2B5EF4-FFF2-40B4-BE49-F238E27FC236}">
                <a16:creationId xmlns:a16="http://schemas.microsoft.com/office/drawing/2014/main" id="{6FC3A9B3-9A8D-BC0D-D640-4510D5C772EA}"/>
              </a:ext>
            </a:extLst>
          </p:cNvPr>
          <p:cNvSpPr/>
          <p:nvPr userDrawn="1"/>
        </p:nvSpPr>
        <p:spPr>
          <a:xfrm>
            <a:off x="0" y="6800850"/>
            <a:ext cx="12192000" cy="57151"/>
          </a:xfrm>
          <a:prstGeom prst="rect">
            <a:avLst/>
          </a:prstGeom>
          <a:solidFill>
            <a:schemeClr val="tx2"/>
          </a:solidFill>
          <a:ln w="12700">
            <a:miter lim="400000"/>
          </a:ln>
        </p:spPr>
        <p:txBody>
          <a:bodyPr lIns="0" tIns="0" rIns="0" bIns="0" anchor="ctr"/>
          <a:lstStyle/>
          <a:p>
            <a:pPr lvl="0"/>
            <a:endParaRPr sz="1600" b="0">
              <a:solidFill>
                <a:srgbClr val="FFFFFF"/>
              </a:solidFill>
              <a:latin typeface="Xfinity Brown" panose="02010504010101010104" pitchFamily="2" charset="77"/>
              <a:ea typeface="+mn-ea"/>
              <a:cs typeface="Xfinity Brown" panose="02010504010101010104" pitchFamily="2" charset="77"/>
            </a:endParaRPr>
          </a:p>
        </p:txBody>
      </p:sp>
      <p:sp>
        <p:nvSpPr>
          <p:cNvPr id="6" name="Text Placeholder 2">
            <a:extLst>
              <a:ext uri="{FF2B5EF4-FFF2-40B4-BE49-F238E27FC236}">
                <a16:creationId xmlns:a16="http://schemas.microsoft.com/office/drawing/2014/main" id="{8DAD9534-C03A-D7A4-3BFF-6F10F9029DF6}"/>
              </a:ext>
            </a:extLst>
          </p:cNvPr>
          <p:cNvSpPr>
            <a:spLocks noGrp="1"/>
          </p:cNvSpPr>
          <p:nvPr>
            <p:ph type="body" sz="quarter" idx="25" hasCustomPrompt="1"/>
          </p:nvPr>
        </p:nvSpPr>
        <p:spPr>
          <a:xfrm>
            <a:off x="683286" y="499452"/>
            <a:ext cx="10822913" cy="201168"/>
          </a:xfrm>
          <a:prstGeom prst="rect">
            <a:avLst/>
          </a:prstGeom>
        </p:spPr>
        <p:txBody>
          <a:bodyPr lIns="0" tIns="0" rIns="0" bIns="0" anchor="ctr"/>
          <a:lstStyle>
            <a:lvl1pPr algn="l">
              <a:defRPr lang="en-US" sz="1400" b="1" i="0" cap="all" spc="200" baseline="0" dirty="0">
                <a:solidFill>
                  <a:schemeClr val="tx2"/>
                </a:solidFill>
                <a:latin typeface="+mn-lt"/>
                <a:ea typeface="Plus Jakarta Sans SemiBold" pitchFamily="2" charset="77"/>
                <a:cs typeface="Plus Jakarta Sans SemiBold" pitchFamily="2" charset="77"/>
              </a:defRPr>
            </a:lvl1pPr>
          </a:lstStyle>
          <a:p>
            <a:pPr lvl="0" algn="l"/>
            <a:r>
              <a:rPr lang="en-US"/>
              <a:t>OPTIONAL BREADCRUMB HERE</a:t>
            </a:r>
          </a:p>
        </p:txBody>
      </p:sp>
      <p:sp>
        <p:nvSpPr>
          <p:cNvPr id="7" name="Slide Number">
            <a:extLst>
              <a:ext uri="{FF2B5EF4-FFF2-40B4-BE49-F238E27FC236}">
                <a16:creationId xmlns:a16="http://schemas.microsoft.com/office/drawing/2014/main" id="{85C1E07A-021B-021C-7A42-3F020078ED5D}"/>
              </a:ext>
            </a:extLst>
          </p:cNvPr>
          <p:cNvSpPr txBox="1">
            <a:spLocks/>
          </p:cNvSpPr>
          <p:nvPr userDrawn="1"/>
        </p:nvSpPr>
        <p:spPr>
          <a:xfrm>
            <a:off x="11640054" y="6463751"/>
            <a:ext cx="241949" cy="128016"/>
          </a:xfrm>
          <a:prstGeom prst="rect">
            <a:avLst/>
          </a:prstGeom>
        </p:spPr>
        <p:txBody>
          <a:bodyPr lIns="0" tIns="0" rIns="0" bIns="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latin typeface="Xfinity Brown" panose="02010504010101010104" pitchFamily="2" charset="77"/>
                <a:ea typeface="Helvetica Neue"/>
                <a:cs typeface="Xfinity Brown" panose="02010504010101010104" pitchFamily="2" charset="77"/>
                <a:sym typeface="Helvetica Neue"/>
              </a:defRPr>
            </a:lvl1pPr>
            <a:lvl2pPr marL="0" marR="0" indent="1143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2286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3429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4572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5715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6858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8001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9144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fld id="{86CB4B4D-7CA3-9044-876B-883B54F8677D}" type="slidenum">
              <a:rPr lang="en-US" sz="1400" smtClean="0">
                <a:solidFill>
                  <a:schemeClr val="accent3"/>
                </a:solidFill>
                <a:latin typeface="+mn-lt"/>
                <a:cs typeface="Plus Jakarta Sans" pitchFamily="2" charset="77"/>
              </a:rPr>
              <a:pPr/>
              <a:t>‹#›</a:t>
            </a:fld>
            <a:endParaRPr lang="en-US" sz="1400">
              <a:solidFill>
                <a:schemeClr val="accent3"/>
              </a:solidFill>
              <a:latin typeface="+mn-lt"/>
              <a:cs typeface="Plus Jakarta Sans" pitchFamily="2" charset="77"/>
            </a:endParaRPr>
          </a:p>
        </p:txBody>
      </p:sp>
      <p:sp>
        <p:nvSpPr>
          <p:cNvPr id="3" name="Title 1">
            <a:extLst>
              <a:ext uri="{FF2B5EF4-FFF2-40B4-BE49-F238E27FC236}">
                <a16:creationId xmlns:a16="http://schemas.microsoft.com/office/drawing/2014/main" id="{A8FD5AD0-F3C3-B0CD-CD65-6D860D00E8F6}"/>
              </a:ext>
            </a:extLst>
          </p:cNvPr>
          <p:cNvSpPr>
            <a:spLocks noGrp="1"/>
          </p:cNvSpPr>
          <p:nvPr>
            <p:ph type="title"/>
          </p:nvPr>
        </p:nvSpPr>
        <p:spPr>
          <a:xfrm>
            <a:off x="683286" y="840047"/>
            <a:ext cx="10822913" cy="931601"/>
          </a:xfrm>
          <a:prstGeom prst="rect">
            <a:avLst/>
          </a:prstGeom>
        </p:spPr>
        <p:txBody>
          <a:bodyPr lIns="0" tIns="0" rIns="0" bIns="0" anchor="t"/>
          <a:lstStyle>
            <a:lvl1pPr marL="0" marR="0" indent="0" algn="l" defTabSz="412750" rtl="0" latinLnBrk="0">
              <a:lnSpc>
                <a:spcPts val="4000"/>
              </a:lnSpc>
              <a:spcBef>
                <a:spcPts val="0"/>
              </a:spcBef>
              <a:spcAft>
                <a:spcPts val="0"/>
              </a:spcAft>
              <a:buClrTx/>
              <a:buSzTx/>
              <a:buFontTx/>
              <a:buNone/>
              <a:tabLst/>
              <a:defRPr lang="en-US" sz="4000" b="1" i="0" u="none" strike="noStrike" cap="none" spc="0" baseline="0" dirty="0" smtClean="0">
                <a:solidFill>
                  <a:schemeClr val="tx1"/>
                </a:solidFill>
                <a:uFillTx/>
                <a:latin typeface="Arial" panose="020B0604020202020204" pitchFamily="34" charset="0"/>
                <a:ea typeface="Arial" panose="020B0604020202020204" pitchFamily="34" charset="0"/>
                <a:cs typeface="Arial" panose="020B0604020202020204" pitchFamily="34" charset="0"/>
                <a:sym typeface="Helvetica Neue"/>
              </a:defRPr>
            </a:lvl1pPr>
          </a:lstStyle>
          <a:p>
            <a:r>
              <a:rPr lang="en-US"/>
              <a:t>Click to edit Master title style</a:t>
            </a:r>
          </a:p>
        </p:txBody>
      </p:sp>
      <p:pic>
        <p:nvPicPr>
          <p:cNvPr id="5" name="Graphic 4">
            <a:extLst>
              <a:ext uri="{FF2B5EF4-FFF2-40B4-BE49-F238E27FC236}">
                <a16:creationId xmlns:a16="http://schemas.microsoft.com/office/drawing/2014/main" id="{9B8AD7AB-E982-A4EA-7A99-65411D86F62E}"/>
              </a:ext>
            </a:extLst>
          </p:cNvPr>
          <p:cNvPicPr>
            <a:picLocks noChangeAspect="1"/>
          </p:cNvPicPr>
          <p:nvPr userDrawn="1"/>
        </p:nvPicPr>
        <p:blipFill>
          <a:blip>
            <a:extLst>
              <a:ext uri="{96DAC541-7B7A-43D3-8B79-37D633B846F1}">
                <asvg:svgBlip xmlns:asvg="http://schemas.microsoft.com/office/drawing/2016/SVG/main" r:embed="rId2"/>
              </a:ext>
            </a:extLst>
          </a:blip>
          <a:srcRect r="82830" b="6209"/>
          <a:stretch/>
        </p:blipFill>
        <p:spPr>
          <a:xfrm>
            <a:off x="447675" y="6234926"/>
            <a:ext cx="422273" cy="392640"/>
          </a:xfrm>
          <a:prstGeom prst="rect">
            <a:avLst/>
          </a:prstGeom>
        </p:spPr>
      </p:pic>
      <p:sp>
        <p:nvSpPr>
          <p:cNvPr id="2" name="Decorative element">
            <a:extLst>
              <a:ext uri="{FF2B5EF4-FFF2-40B4-BE49-F238E27FC236}">
                <a16:creationId xmlns:a16="http://schemas.microsoft.com/office/drawing/2014/main" id="{950CF085-B92D-FF67-4C96-21E0B3B6085B}"/>
              </a:ext>
              <a:ext uri="{C183D7F6-B498-43B3-948B-1728B52AA6E4}">
                <adec:decorative xmlns:adec="http://schemas.microsoft.com/office/drawing/2017/decorative" val="1"/>
              </a:ext>
            </a:extLst>
          </p:cNvPr>
          <p:cNvSpPr/>
          <p:nvPr userDrawn="1"/>
        </p:nvSpPr>
        <p:spPr>
          <a:xfrm>
            <a:off x="8211809" y="2067029"/>
            <a:ext cx="3291921" cy="3872515"/>
          </a:xfrm>
          <a:prstGeom prst="roundRect">
            <a:avLst/>
          </a:prstGeom>
          <a:solidFill>
            <a:schemeClr val="accent4"/>
          </a:solidFill>
          <a:ln w="12700">
            <a:noFill/>
            <a:miter lim="400000"/>
          </a:ln>
        </p:spPr>
        <p:txBody>
          <a:bodyPr lIns="0" tIns="0" rIns="0" bIns="0" rtlCol="0" anchor="ctr"/>
          <a:lstStyle/>
          <a:p>
            <a:pPr algn="l"/>
            <a:endParaRPr lang="en-US" sz="2400" b="0">
              <a:solidFill>
                <a:srgbClr val="FFFFFF"/>
              </a:solidFill>
              <a:latin typeface="Xfinity Brown" panose="02010504010101010104" pitchFamily="2" charset="77"/>
              <a:ea typeface="+mn-ea"/>
              <a:cs typeface="Xfinity Brown" panose="02010504010101010104" pitchFamily="2" charset="77"/>
              <a:sym typeface="Helvetica Neue Medium"/>
            </a:endParaRPr>
          </a:p>
        </p:txBody>
      </p:sp>
      <p:sp>
        <p:nvSpPr>
          <p:cNvPr id="8" name="Decorative element">
            <a:extLst>
              <a:ext uri="{FF2B5EF4-FFF2-40B4-BE49-F238E27FC236}">
                <a16:creationId xmlns:a16="http://schemas.microsoft.com/office/drawing/2014/main" id="{7ADF9779-BF3A-710D-6CA5-6839D3A61D58}"/>
              </a:ext>
              <a:ext uri="{C183D7F6-B498-43B3-948B-1728B52AA6E4}">
                <adec:decorative xmlns:adec="http://schemas.microsoft.com/office/drawing/2017/decorative" val="1"/>
              </a:ext>
            </a:extLst>
          </p:cNvPr>
          <p:cNvSpPr/>
          <p:nvPr userDrawn="1"/>
        </p:nvSpPr>
        <p:spPr>
          <a:xfrm>
            <a:off x="4450037" y="2078604"/>
            <a:ext cx="3291921" cy="3872515"/>
          </a:xfrm>
          <a:prstGeom prst="roundRect">
            <a:avLst/>
          </a:prstGeom>
          <a:solidFill>
            <a:schemeClr val="accent4"/>
          </a:solidFill>
          <a:ln w="12700">
            <a:noFill/>
            <a:miter lim="400000"/>
          </a:ln>
        </p:spPr>
        <p:txBody>
          <a:bodyPr lIns="0" tIns="0" rIns="0" bIns="0" rtlCol="0" anchor="ctr"/>
          <a:lstStyle/>
          <a:p>
            <a:pPr algn="l"/>
            <a:endParaRPr lang="en-US" sz="2400" b="0">
              <a:solidFill>
                <a:srgbClr val="FFFFFF"/>
              </a:solidFill>
              <a:latin typeface="Xfinity Brown" panose="02010504010101010104" pitchFamily="2" charset="77"/>
              <a:ea typeface="+mn-ea"/>
              <a:cs typeface="Xfinity Brown" panose="02010504010101010104" pitchFamily="2" charset="77"/>
              <a:sym typeface="Helvetica Neue Medium"/>
            </a:endParaRPr>
          </a:p>
        </p:txBody>
      </p:sp>
      <p:sp>
        <p:nvSpPr>
          <p:cNvPr id="9" name="Decorative element">
            <a:extLst>
              <a:ext uri="{FF2B5EF4-FFF2-40B4-BE49-F238E27FC236}">
                <a16:creationId xmlns:a16="http://schemas.microsoft.com/office/drawing/2014/main" id="{96260CA7-26F4-0A90-70B4-46D7063A7DA8}"/>
              </a:ext>
              <a:ext uri="{C183D7F6-B498-43B3-948B-1728B52AA6E4}">
                <adec:decorative xmlns:adec="http://schemas.microsoft.com/office/drawing/2017/decorative" val="1"/>
              </a:ext>
            </a:extLst>
          </p:cNvPr>
          <p:cNvSpPr/>
          <p:nvPr userDrawn="1"/>
        </p:nvSpPr>
        <p:spPr>
          <a:xfrm>
            <a:off x="688265" y="2078604"/>
            <a:ext cx="3291921" cy="3872515"/>
          </a:xfrm>
          <a:prstGeom prst="roundRect">
            <a:avLst/>
          </a:prstGeom>
          <a:solidFill>
            <a:schemeClr val="accent4"/>
          </a:solidFill>
          <a:ln w="12700">
            <a:noFill/>
            <a:miter lim="400000"/>
          </a:ln>
        </p:spPr>
        <p:txBody>
          <a:bodyPr lIns="0" tIns="0" rIns="0" bIns="0" rtlCol="0" anchor="ctr"/>
          <a:lstStyle/>
          <a:p>
            <a:pPr algn="l"/>
            <a:endParaRPr lang="en-US" sz="2400" b="0">
              <a:solidFill>
                <a:srgbClr val="FFFFFF"/>
              </a:solidFill>
              <a:latin typeface="Xfinity Brown" panose="02010504010101010104" pitchFamily="2" charset="77"/>
              <a:ea typeface="+mn-ea"/>
              <a:cs typeface="Xfinity Brown" panose="02010504010101010104" pitchFamily="2" charset="77"/>
              <a:sym typeface="Helvetica Neue Medium"/>
            </a:endParaRPr>
          </a:p>
        </p:txBody>
      </p:sp>
      <p:sp>
        <p:nvSpPr>
          <p:cNvPr id="10" name="Text Placeholder 28">
            <a:extLst>
              <a:ext uri="{FF2B5EF4-FFF2-40B4-BE49-F238E27FC236}">
                <a16:creationId xmlns:a16="http://schemas.microsoft.com/office/drawing/2014/main" id="{DB989758-EA34-6238-C099-816D88B75D2F}"/>
              </a:ext>
            </a:extLst>
          </p:cNvPr>
          <p:cNvSpPr>
            <a:spLocks noGrp="1"/>
          </p:cNvSpPr>
          <p:nvPr>
            <p:ph type="body" sz="quarter" idx="26" hasCustomPrompt="1"/>
          </p:nvPr>
        </p:nvSpPr>
        <p:spPr>
          <a:xfrm>
            <a:off x="1049822" y="2942219"/>
            <a:ext cx="2571750" cy="2997326"/>
          </a:xfrm>
          <a:prstGeom prst="rect">
            <a:avLst/>
          </a:prstGeom>
        </p:spPr>
        <p:txBody>
          <a:bodyPr/>
          <a:lstStyle>
            <a:lvl1pPr>
              <a:defRPr sz="2000" b="0"/>
            </a:lvl1pPr>
          </a:lstStyle>
          <a:p>
            <a:pPr algn="ctr" hangingPunct="1">
              <a:lnSpc>
                <a:spcPts val="3000"/>
              </a:lnSpc>
            </a:pPr>
            <a:r>
              <a:rPr lang="en-US" b="1">
                <a:latin typeface="+mn-lt"/>
                <a:cs typeface="Plus Jakarta Sans SemiBold" pitchFamily="2" charset="77"/>
              </a:rPr>
              <a:t>Placeholder call out text lorem</a:t>
            </a:r>
          </a:p>
          <a:p>
            <a:pPr algn="ctr" hangingPunct="1">
              <a:lnSpc>
                <a:spcPts val="3000"/>
              </a:lnSpc>
            </a:pPr>
            <a:r>
              <a:rPr lang="en-US" b="1">
                <a:latin typeface="+mn-lt"/>
                <a:cs typeface="Plus Jakarta Sans SemiBold" pitchFamily="2" charset="77"/>
              </a:rPr>
              <a:t>ipsum dolor sit </a:t>
            </a:r>
            <a:r>
              <a:rPr lang="en-US" b="1" err="1">
                <a:latin typeface="+mn-lt"/>
                <a:cs typeface="Plus Jakarta Sans SemiBold" pitchFamily="2" charset="77"/>
              </a:rPr>
              <a:t>amet</a:t>
            </a:r>
            <a:r>
              <a:rPr lang="en-US" b="1">
                <a:latin typeface="+mn-lt"/>
                <a:cs typeface="Plus Jakarta Sans SemiBold" pitchFamily="2" charset="77"/>
              </a:rPr>
              <a:t>, </a:t>
            </a:r>
            <a:r>
              <a:rPr lang="en-US" b="1" err="1">
                <a:latin typeface="+mn-lt"/>
                <a:cs typeface="Plus Jakarta Sans SemiBold" pitchFamily="2" charset="77"/>
              </a:rPr>
              <a:t>consectetur</a:t>
            </a:r>
            <a:r>
              <a:rPr lang="en-US" b="1">
                <a:latin typeface="+mn-lt"/>
                <a:cs typeface="Plus Jakarta Sans SemiBold" pitchFamily="2" charset="77"/>
              </a:rPr>
              <a:t> </a:t>
            </a:r>
            <a:r>
              <a:rPr lang="en-US" b="1" err="1">
                <a:latin typeface="+mn-lt"/>
                <a:cs typeface="Plus Jakarta Sans SemiBold" pitchFamily="2" charset="77"/>
              </a:rPr>
              <a:t>adipiscing</a:t>
            </a:r>
            <a:r>
              <a:rPr lang="en-US" b="1">
                <a:latin typeface="+mn-lt"/>
                <a:cs typeface="Plus Jakarta Sans SemiBold" pitchFamily="2" charset="77"/>
              </a:rPr>
              <a:t> </a:t>
            </a:r>
            <a:r>
              <a:rPr lang="en-US" b="1" err="1">
                <a:latin typeface="+mn-lt"/>
                <a:cs typeface="Plus Jakarta Sans SemiBold" pitchFamily="2" charset="77"/>
              </a:rPr>
              <a:t>alot</a:t>
            </a:r>
            <a:br>
              <a:rPr lang="en-US" b="1">
                <a:latin typeface="+mn-lt"/>
                <a:cs typeface="Plus Jakarta Sans SemiBold" pitchFamily="2" charset="77"/>
              </a:rPr>
            </a:br>
            <a:r>
              <a:rPr lang="en-US" b="1" err="1">
                <a:latin typeface="+mn-lt"/>
                <a:cs typeface="Plus Jakarta Sans SemiBold" pitchFamily="2" charset="77"/>
              </a:rPr>
              <a:t>elit</a:t>
            </a:r>
            <a:r>
              <a:rPr lang="en-US" b="1">
                <a:latin typeface="+mn-lt"/>
                <a:cs typeface="Plus Jakarta Sans SemiBold" pitchFamily="2" charset="77"/>
              </a:rPr>
              <a:t> sed dolor com </a:t>
            </a:r>
            <a:r>
              <a:rPr lang="en-US" b="1" err="1">
                <a:latin typeface="+mn-lt"/>
                <a:cs typeface="Plus Jakarta Sans SemiBold" pitchFamily="2" charset="77"/>
              </a:rPr>
              <a:t>eiusmod</a:t>
            </a:r>
            <a:r>
              <a:rPr lang="en-US" b="1">
                <a:latin typeface="+mn-lt"/>
                <a:cs typeface="Plus Jakarta Sans SemiBold" pitchFamily="2" charset="77"/>
              </a:rPr>
              <a:t> nis</a:t>
            </a:r>
          </a:p>
        </p:txBody>
      </p:sp>
      <p:sp>
        <p:nvSpPr>
          <p:cNvPr id="11" name="Text Placeholder 28">
            <a:extLst>
              <a:ext uri="{FF2B5EF4-FFF2-40B4-BE49-F238E27FC236}">
                <a16:creationId xmlns:a16="http://schemas.microsoft.com/office/drawing/2014/main" id="{7F5C2350-512A-4A8E-ED04-FA14548C8B6B}"/>
              </a:ext>
            </a:extLst>
          </p:cNvPr>
          <p:cNvSpPr>
            <a:spLocks noGrp="1"/>
          </p:cNvSpPr>
          <p:nvPr>
            <p:ph type="body" sz="quarter" idx="27" hasCustomPrompt="1"/>
          </p:nvPr>
        </p:nvSpPr>
        <p:spPr>
          <a:xfrm>
            <a:off x="4808866" y="2942219"/>
            <a:ext cx="2571750" cy="2997326"/>
          </a:xfrm>
          <a:prstGeom prst="rect">
            <a:avLst/>
          </a:prstGeom>
        </p:spPr>
        <p:txBody>
          <a:bodyPr/>
          <a:lstStyle>
            <a:lvl1pPr>
              <a:defRPr sz="2000" b="0"/>
            </a:lvl1pPr>
          </a:lstStyle>
          <a:p>
            <a:pPr algn="ctr" hangingPunct="1">
              <a:lnSpc>
                <a:spcPts val="3000"/>
              </a:lnSpc>
            </a:pPr>
            <a:r>
              <a:rPr lang="en-US" b="1">
                <a:latin typeface="+mn-lt"/>
                <a:cs typeface="Plus Jakarta Sans SemiBold" pitchFamily="2" charset="77"/>
              </a:rPr>
              <a:t>Placeholder call out text lorem</a:t>
            </a:r>
          </a:p>
          <a:p>
            <a:pPr algn="ctr" hangingPunct="1">
              <a:lnSpc>
                <a:spcPts val="3000"/>
              </a:lnSpc>
            </a:pPr>
            <a:r>
              <a:rPr lang="en-US" b="1">
                <a:latin typeface="+mn-lt"/>
                <a:cs typeface="Plus Jakarta Sans SemiBold" pitchFamily="2" charset="77"/>
              </a:rPr>
              <a:t>ipsum dolor sit </a:t>
            </a:r>
            <a:r>
              <a:rPr lang="en-US" b="1" err="1">
                <a:latin typeface="+mn-lt"/>
                <a:cs typeface="Plus Jakarta Sans SemiBold" pitchFamily="2" charset="77"/>
              </a:rPr>
              <a:t>amet</a:t>
            </a:r>
            <a:r>
              <a:rPr lang="en-US" b="1">
                <a:latin typeface="+mn-lt"/>
                <a:cs typeface="Plus Jakarta Sans SemiBold" pitchFamily="2" charset="77"/>
              </a:rPr>
              <a:t>, </a:t>
            </a:r>
            <a:r>
              <a:rPr lang="en-US" b="1" err="1">
                <a:latin typeface="+mn-lt"/>
                <a:cs typeface="Plus Jakarta Sans SemiBold" pitchFamily="2" charset="77"/>
              </a:rPr>
              <a:t>consectetur</a:t>
            </a:r>
            <a:r>
              <a:rPr lang="en-US" b="1">
                <a:latin typeface="+mn-lt"/>
                <a:cs typeface="Plus Jakarta Sans SemiBold" pitchFamily="2" charset="77"/>
              </a:rPr>
              <a:t> </a:t>
            </a:r>
            <a:r>
              <a:rPr lang="en-US" b="1" err="1">
                <a:latin typeface="+mn-lt"/>
                <a:cs typeface="Plus Jakarta Sans SemiBold" pitchFamily="2" charset="77"/>
              </a:rPr>
              <a:t>adipiscing</a:t>
            </a:r>
            <a:r>
              <a:rPr lang="en-US" b="1">
                <a:latin typeface="+mn-lt"/>
                <a:cs typeface="Plus Jakarta Sans SemiBold" pitchFamily="2" charset="77"/>
              </a:rPr>
              <a:t> </a:t>
            </a:r>
            <a:r>
              <a:rPr lang="en-US" b="1" err="1">
                <a:latin typeface="+mn-lt"/>
                <a:cs typeface="Plus Jakarta Sans SemiBold" pitchFamily="2" charset="77"/>
              </a:rPr>
              <a:t>alot</a:t>
            </a:r>
            <a:br>
              <a:rPr lang="en-US" b="1">
                <a:latin typeface="+mn-lt"/>
                <a:cs typeface="Plus Jakarta Sans SemiBold" pitchFamily="2" charset="77"/>
              </a:rPr>
            </a:br>
            <a:r>
              <a:rPr lang="en-US" b="1" err="1">
                <a:latin typeface="+mn-lt"/>
                <a:cs typeface="Plus Jakarta Sans SemiBold" pitchFamily="2" charset="77"/>
              </a:rPr>
              <a:t>elit</a:t>
            </a:r>
            <a:r>
              <a:rPr lang="en-US" b="1">
                <a:latin typeface="+mn-lt"/>
                <a:cs typeface="Plus Jakarta Sans SemiBold" pitchFamily="2" charset="77"/>
              </a:rPr>
              <a:t> sed dolor com </a:t>
            </a:r>
            <a:r>
              <a:rPr lang="en-US" b="1" err="1">
                <a:latin typeface="+mn-lt"/>
                <a:cs typeface="Plus Jakarta Sans SemiBold" pitchFamily="2" charset="77"/>
              </a:rPr>
              <a:t>eiusmod</a:t>
            </a:r>
            <a:r>
              <a:rPr lang="en-US" b="1">
                <a:latin typeface="+mn-lt"/>
                <a:cs typeface="Plus Jakarta Sans SemiBold" pitchFamily="2" charset="77"/>
              </a:rPr>
              <a:t> nis</a:t>
            </a:r>
          </a:p>
        </p:txBody>
      </p:sp>
      <p:sp>
        <p:nvSpPr>
          <p:cNvPr id="12" name="Text Placeholder 28">
            <a:extLst>
              <a:ext uri="{FF2B5EF4-FFF2-40B4-BE49-F238E27FC236}">
                <a16:creationId xmlns:a16="http://schemas.microsoft.com/office/drawing/2014/main" id="{F213E9F4-B43A-56AE-5778-E142D27A50AB}"/>
              </a:ext>
            </a:extLst>
          </p:cNvPr>
          <p:cNvSpPr>
            <a:spLocks noGrp="1"/>
          </p:cNvSpPr>
          <p:nvPr>
            <p:ph type="body" sz="quarter" idx="28" hasCustomPrompt="1"/>
          </p:nvPr>
        </p:nvSpPr>
        <p:spPr>
          <a:xfrm>
            <a:off x="8570428" y="2947989"/>
            <a:ext cx="2571750" cy="2991556"/>
          </a:xfrm>
          <a:prstGeom prst="rect">
            <a:avLst/>
          </a:prstGeom>
        </p:spPr>
        <p:txBody>
          <a:bodyPr/>
          <a:lstStyle>
            <a:lvl1pPr algn="just">
              <a:defRPr sz="2000">
                <a:latin typeface="Abadi" panose="020F0502020204030204" pitchFamily="34" charset="0"/>
              </a:defRPr>
            </a:lvl1pPr>
          </a:lstStyle>
          <a:p>
            <a:pPr algn="ctr" hangingPunct="1">
              <a:lnSpc>
                <a:spcPts val="3000"/>
              </a:lnSpc>
            </a:pPr>
            <a:r>
              <a:rPr lang="en-US" b="1">
                <a:latin typeface="+mn-lt"/>
                <a:cs typeface="Plus Jakarta Sans SemiBold" pitchFamily="2" charset="77"/>
              </a:rPr>
              <a:t>Placeholder call out text lorem</a:t>
            </a:r>
          </a:p>
          <a:p>
            <a:pPr algn="ctr" hangingPunct="1">
              <a:lnSpc>
                <a:spcPts val="3000"/>
              </a:lnSpc>
            </a:pPr>
            <a:r>
              <a:rPr lang="en-US" b="1">
                <a:latin typeface="+mn-lt"/>
                <a:cs typeface="Plus Jakarta Sans SemiBold" pitchFamily="2" charset="77"/>
              </a:rPr>
              <a:t>ipsum dolor sit </a:t>
            </a:r>
            <a:r>
              <a:rPr lang="en-US" b="1" err="1">
                <a:latin typeface="+mn-lt"/>
                <a:cs typeface="Plus Jakarta Sans SemiBold" pitchFamily="2" charset="77"/>
              </a:rPr>
              <a:t>amet</a:t>
            </a:r>
            <a:r>
              <a:rPr lang="en-US" b="1">
                <a:latin typeface="+mn-lt"/>
                <a:cs typeface="Plus Jakarta Sans SemiBold" pitchFamily="2" charset="77"/>
              </a:rPr>
              <a:t>, </a:t>
            </a:r>
            <a:r>
              <a:rPr lang="en-US" b="1" err="1">
                <a:latin typeface="+mn-lt"/>
                <a:cs typeface="Plus Jakarta Sans SemiBold" pitchFamily="2" charset="77"/>
              </a:rPr>
              <a:t>consectetur</a:t>
            </a:r>
            <a:r>
              <a:rPr lang="en-US" b="1">
                <a:latin typeface="+mn-lt"/>
                <a:cs typeface="Plus Jakarta Sans SemiBold" pitchFamily="2" charset="77"/>
              </a:rPr>
              <a:t> </a:t>
            </a:r>
            <a:r>
              <a:rPr lang="en-US" b="1" err="1">
                <a:latin typeface="+mn-lt"/>
                <a:cs typeface="Plus Jakarta Sans SemiBold" pitchFamily="2" charset="77"/>
              </a:rPr>
              <a:t>adipiscing</a:t>
            </a:r>
            <a:r>
              <a:rPr lang="en-US" b="1">
                <a:latin typeface="+mn-lt"/>
                <a:cs typeface="Plus Jakarta Sans SemiBold" pitchFamily="2" charset="77"/>
              </a:rPr>
              <a:t> </a:t>
            </a:r>
            <a:r>
              <a:rPr lang="en-US" b="1" err="1">
                <a:latin typeface="+mn-lt"/>
                <a:cs typeface="Plus Jakarta Sans SemiBold" pitchFamily="2" charset="77"/>
              </a:rPr>
              <a:t>alot</a:t>
            </a:r>
            <a:br>
              <a:rPr lang="en-US" b="1">
                <a:latin typeface="+mn-lt"/>
                <a:cs typeface="Plus Jakarta Sans SemiBold" pitchFamily="2" charset="77"/>
              </a:rPr>
            </a:br>
            <a:r>
              <a:rPr lang="en-US" b="1" err="1">
                <a:latin typeface="+mn-lt"/>
                <a:cs typeface="Plus Jakarta Sans SemiBold" pitchFamily="2" charset="77"/>
              </a:rPr>
              <a:t>elit</a:t>
            </a:r>
            <a:r>
              <a:rPr lang="en-US" b="1">
                <a:latin typeface="+mn-lt"/>
                <a:cs typeface="Plus Jakarta Sans SemiBold" pitchFamily="2" charset="77"/>
              </a:rPr>
              <a:t> sed dolor com </a:t>
            </a:r>
            <a:r>
              <a:rPr lang="en-US" b="1" err="1">
                <a:latin typeface="+mn-lt"/>
                <a:cs typeface="Plus Jakarta Sans SemiBold" pitchFamily="2" charset="77"/>
              </a:rPr>
              <a:t>eiusmod</a:t>
            </a:r>
            <a:r>
              <a:rPr lang="en-US" b="1">
                <a:latin typeface="+mn-lt"/>
                <a:cs typeface="Plus Jakarta Sans SemiBold" pitchFamily="2" charset="77"/>
              </a:rPr>
              <a:t> nis</a:t>
            </a:r>
          </a:p>
        </p:txBody>
      </p:sp>
    </p:spTree>
    <p:extLst>
      <p:ext uri="{BB962C8B-B14F-4D97-AF65-F5344CB8AC3E}">
        <p14:creationId xmlns:p14="http://schemas.microsoft.com/office/powerpoint/2010/main" val="1367675238"/>
      </p:ext>
    </p:extLst>
  </p:cSld>
  <p:clrMapOvr>
    <a:masterClrMapping/>
  </p:clrMapOvr>
  <p:transition spd="med"/>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Slide with 4 Paragraphs - Vertical">
    <p:spTree>
      <p:nvGrpSpPr>
        <p:cNvPr id="1" name=""/>
        <p:cNvGrpSpPr/>
        <p:nvPr/>
      </p:nvGrpSpPr>
      <p:grpSpPr>
        <a:xfrm>
          <a:off x="0" y="0"/>
          <a:ext cx="0" cy="0"/>
          <a:chOff x="0" y="0"/>
          <a:chExt cx="0" cy="0"/>
        </a:xfrm>
      </p:grpSpPr>
      <p:sp>
        <p:nvSpPr>
          <p:cNvPr id="21" name="Text Placeholder 5">
            <a:extLst>
              <a:ext uri="{FF2B5EF4-FFF2-40B4-BE49-F238E27FC236}">
                <a16:creationId xmlns:a16="http://schemas.microsoft.com/office/drawing/2014/main" id="{F7DEA849-78B2-3E4B-9C7E-D2C361C42176}"/>
              </a:ext>
            </a:extLst>
          </p:cNvPr>
          <p:cNvSpPr>
            <a:spLocks noGrp="1"/>
          </p:cNvSpPr>
          <p:nvPr>
            <p:ph type="body" sz="quarter" idx="26"/>
          </p:nvPr>
        </p:nvSpPr>
        <p:spPr>
          <a:xfrm>
            <a:off x="683288" y="2167072"/>
            <a:ext cx="2477355" cy="3966961"/>
          </a:xfrm>
          <a:prstGeom prst="rect">
            <a:avLst/>
          </a:prstGeom>
        </p:spPr>
        <p:txBody>
          <a:bodyPr lIns="0" tIns="0" rIns="0" bIns="0"/>
          <a:lstStyle>
            <a:lvl1pPr algn="l">
              <a:defRPr sz="2000" b="0" i="0">
                <a:solidFill>
                  <a:schemeClr val="tx1"/>
                </a:solidFill>
                <a:latin typeface="+mn-lt"/>
                <a:cs typeface="Plus Jakarta Sans" pitchFamily="2" charset="77"/>
              </a:defRPr>
            </a:lvl1pPr>
            <a:lvl2pPr marL="274320" indent="-274320" algn="l">
              <a:spcBef>
                <a:spcPts val="600"/>
              </a:spcBef>
              <a:buFont typeface="Arial" panose="020B0604020202020204" pitchFamily="34" charset="0"/>
              <a:buChar char="•"/>
              <a:defRPr sz="2000" b="0" i="0">
                <a:solidFill>
                  <a:schemeClr val="tx1"/>
                </a:solidFill>
                <a:latin typeface="+mn-lt"/>
                <a:cs typeface="Plus Jakarta Sans" pitchFamily="2" charset="77"/>
              </a:defRPr>
            </a:lvl2pPr>
            <a:lvl3pPr marL="560070" indent="-285750" algn="l">
              <a:spcBef>
                <a:spcPts val="600"/>
              </a:spcBef>
              <a:buFont typeface="System Font Regular"/>
              <a:buChar char="–"/>
              <a:defRPr sz="2000" b="0" i="0">
                <a:solidFill>
                  <a:schemeClr val="tx1"/>
                </a:solidFill>
                <a:latin typeface="+mn-lt"/>
                <a:cs typeface="Plus Jakarta Sans" pitchFamily="2" charset="77"/>
              </a:defRPr>
            </a:lvl3pPr>
            <a:lvl4pPr marL="834390" indent="-285750" algn="l">
              <a:spcBef>
                <a:spcPts val="600"/>
              </a:spcBef>
              <a:buFont typeface="Courier New" panose="02070309020205020404" pitchFamily="49" charset="0"/>
              <a:buChar char="o"/>
              <a:defRPr sz="2000" b="0" i="0">
                <a:solidFill>
                  <a:schemeClr val="tx1"/>
                </a:solidFill>
                <a:latin typeface="+mn-lt"/>
                <a:cs typeface="Plus Jakarta Sans" pitchFamily="2" charset="77"/>
              </a:defRPr>
            </a:lvl4pPr>
            <a:lvl5pPr marL="1108710" indent="-285750" algn="l">
              <a:spcBef>
                <a:spcPts val="600"/>
              </a:spcBef>
              <a:buFont typeface="System Font Regular"/>
              <a:buChar char="–"/>
              <a:defRPr lang="en-US" sz="2000" b="0" i="0" u="none" strike="noStrike" cap="none" spc="0" baseline="0" dirty="0">
                <a:solidFill>
                  <a:schemeClr val="tx1"/>
                </a:solidFill>
                <a:uFillTx/>
                <a:latin typeface="+mn-lt"/>
                <a:ea typeface="Helvetica Neue"/>
                <a:cs typeface="Plus Jakarta Sans" pitchFamily="2" charset="77"/>
                <a:sym typeface="Helvetica Neu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5">
            <a:extLst>
              <a:ext uri="{FF2B5EF4-FFF2-40B4-BE49-F238E27FC236}">
                <a16:creationId xmlns:a16="http://schemas.microsoft.com/office/drawing/2014/main" id="{8B31FE85-BDD7-1141-B661-8A23B7FDA808}"/>
              </a:ext>
            </a:extLst>
          </p:cNvPr>
          <p:cNvSpPr>
            <a:spLocks noGrp="1"/>
          </p:cNvSpPr>
          <p:nvPr>
            <p:ph type="body" sz="quarter" idx="31"/>
          </p:nvPr>
        </p:nvSpPr>
        <p:spPr>
          <a:xfrm>
            <a:off x="3465140" y="2167072"/>
            <a:ext cx="2477355" cy="3966961"/>
          </a:xfrm>
          <a:prstGeom prst="rect">
            <a:avLst/>
          </a:prstGeom>
        </p:spPr>
        <p:txBody>
          <a:bodyPr lIns="0" tIns="0" rIns="0" bIns="0"/>
          <a:lstStyle>
            <a:lvl1pPr algn="l">
              <a:defRPr sz="2000" b="0" i="0">
                <a:solidFill>
                  <a:schemeClr val="tx1"/>
                </a:solidFill>
                <a:latin typeface="+mn-lt"/>
                <a:cs typeface="Plus Jakarta Sans" pitchFamily="2" charset="77"/>
              </a:defRPr>
            </a:lvl1pPr>
            <a:lvl2pPr marL="274320" indent="-274320" algn="l">
              <a:spcBef>
                <a:spcPts val="600"/>
              </a:spcBef>
              <a:buFont typeface="Arial" panose="020B0604020202020204" pitchFamily="34" charset="0"/>
              <a:buChar char="•"/>
              <a:defRPr sz="2000" b="0" i="0">
                <a:solidFill>
                  <a:schemeClr val="tx1"/>
                </a:solidFill>
                <a:latin typeface="+mn-lt"/>
                <a:cs typeface="Plus Jakarta Sans" pitchFamily="2" charset="77"/>
              </a:defRPr>
            </a:lvl2pPr>
            <a:lvl3pPr marL="560070" indent="-285750" algn="l">
              <a:spcBef>
                <a:spcPts val="600"/>
              </a:spcBef>
              <a:buFont typeface="System Font Regular"/>
              <a:buChar char="–"/>
              <a:defRPr sz="2000" b="0" i="0">
                <a:solidFill>
                  <a:schemeClr val="tx1"/>
                </a:solidFill>
                <a:latin typeface="+mn-lt"/>
                <a:cs typeface="Plus Jakarta Sans" pitchFamily="2" charset="77"/>
              </a:defRPr>
            </a:lvl3pPr>
            <a:lvl4pPr marL="834390" indent="-285750" algn="l">
              <a:spcBef>
                <a:spcPts val="600"/>
              </a:spcBef>
              <a:buFont typeface="Courier New" panose="02070309020205020404" pitchFamily="49" charset="0"/>
              <a:buChar char="o"/>
              <a:defRPr sz="2000" b="0" i="0">
                <a:solidFill>
                  <a:schemeClr val="tx1"/>
                </a:solidFill>
                <a:latin typeface="+mn-lt"/>
                <a:cs typeface="Plus Jakarta Sans" pitchFamily="2" charset="77"/>
              </a:defRPr>
            </a:lvl4pPr>
            <a:lvl5pPr marL="1108710" indent="-285750" algn="l">
              <a:spcBef>
                <a:spcPts val="600"/>
              </a:spcBef>
              <a:buFont typeface="System Font Regular"/>
              <a:buChar char="–"/>
              <a:defRPr lang="en-US" sz="2000" b="0" i="0" u="none" strike="noStrike" cap="none" spc="0" baseline="0" dirty="0" smtClean="0">
                <a:solidFill>
                  <a:schemeClr val="tx1"/>
                </a:solidFill>
                <a:uFillTx/>
                <a:latin typeface="+mn-lt"/>
                <a:ea typeface="Helvetica Neue"/>
                <a:cs typeface="Plus Jakarta Sans" pitchFamily="2" charset="77"/>
                <a:sym typeface="Helvetica Neu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5">
            <a:extLst>
              <a:ext uri="{FF2B5EF4-FFF2-40B4-BE49-F238E27FC236}">
                <a16:creationId xmlns:a16="http://schemas.microsoft.com/office/drawing/2014/main" id="{E473FC2C-35C4-E846-994D-D5730D8FD84B}"/>
              </a:ext>
            </a:extLst>
          </p:cNvPr>
          <p:cNvSpPr>
            <a:spLocks noGrp="1"/>
          </p:cNvSpPr>
          <p:nvPr>
            <p:ph type="body" sz="quarter" idx="32"/>
          </p:nvPr>
        </p:nvSpPr>
        <p:spPr>
          <a:xfrm>
            <a:off x="6246992" y="2167072"/>
            <a:ext cx="2477355" cy="3966961"/>
          </a:xfrm>
          <a:prstGeom prst="rect">
            <a:avLst/>
          </a:prstGeom>
        </p:spPr>
        <p:txBody>
          <a:bodyPr lIns="0" tIns="0" rIns="0" bIns="0"/>
          <a:lstStyle>
            <a:lvl1pPr algn="l">
              <a:defRPr sz="2000" b="0" i="0">
                <a:solidFill>
                  <a:schemeClr val="tx1"/>
                </a:solidFill>
                <a:latin typeface="+mn-lt"/>
                <a:cs typeface="Plus Jakarta Sans" pitchFamily="2" charset="77"/>
              </a:defRPr>
            </a:lvl1pPr>
            <a:lvl2pPr marL="274320" indent="-274320" algn="l">
              <a:spcBef>
                <a:spcPts val="600"/>
              </a:spcBef>
              <a:buFont typeface="Arial" panose="020B0604020202020204" pitchFamily="34" charset="0"/>
              <a:buChar char="•"/>
              <a:defRPr sz="2000" b="0" i="0">
                <a:solidFill>
                  <a:schemeClr val="tx1"/>
                </a:solidFill>
                <a:latin typeface="+mn-lt"/>
                <a:cs typeface="Plus Jakarta Sans" pitchFamily="2" charset="77"/>
              </a:defRPr>
            </a:lvl2pPr>
            <a:lvl3pPr marL="560070" indent="-285750" algn="l">
              <a:spcBef>
                <a:spcPts val="600"/>
              </a:spcBef>
              <a:buFont typeface="System Font Regular"/>
              <a:buChar char="–"/>
              <a:defRPr sz="2000" b="0" i="0">
                <a:solidFill>
                  <a:schemeClr val="tx1"/>
                </a:solidFill>
                <a:latin typeface="+mn-lt"/>
                <a:cs typeface="Plus Jakarta Sans" pitchFamily="2" charset="77"/>
              </a:defRPr>
            </a:lvl3pPr>
            <a:lvl4pPr marL="834390" indent="-285750" algn="l">
              <a:spcBef>
                <a:spcPts val="600"/>
              </a:spcBef>
              <a:buFont typeface="Courier New" panose="02070309020205020404" pitchFamily="49" charset="0"/>
              <a:buChar char="o"/>
              <a:defRPr sz="2000" b="0" i="0">
                <a:solidFill>
                  <a:schemeClr val="tx1"/>
                </a:solidFill>
                <a:latin typeface="+mn-lt"/>
                <a:cs typeface="Plus Jakarta Sans" pitchFamily="2" charset="77"/>
              </a:defRPr>
            </a:lvl4pPr>
            <a:lvl5pPr marL="1108710" indent="-285750" algn="l">
              <a:spcBef>
                <a:spcPts val="600"/>
              </a:spcBef>
              <a:buFont typeface="System Font Regular"/>
              <a:buChar char="–"/>
              <a:defRPr lang="en-US" sz="2000" b="0" i="0" u="none" strike="noStrike" cap="none" spc="0" baseline="0" dirty="0">
                <a:solidFill>
                  <a:schemeClr val="tx1"/>
                </a:solidFill>
                <a:uFillTx/>
                <a:latin typeface="+mn-lt"/>
                <a:ea typeface="Helvetica Neue"/>
                <a:cs typeface="Plus Jakarta Sans" pitchFamily="2" charset="77"/>
                <a:sym typeface="Helvetica Neu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5">
            <a:extLst>
              <a:ext uri="{FF2B5EF4-FFF2-40B4-BE49-F238E27FC236}">
                <a16:creationId xmlns:a16="http://schemas.microsoft.com/office/drawing/2014/main" id="{EA553A69-AF90-1043-A0E0-3848A909AE05}"/>
              </a:ext>
            </a:extLst>
          </p:cNvPr>
          <p:cNvSpPr>
            <a:spLocks noGrp="1"/>
          </p:cNvSpPr>
          <p:nvPr>
            <p:ph type="body" sz="quarter" idx="33"/>
          </p:nvPr>
        </p:nvSpPr>
        <p:spPr>
          <a:xfrm>
            <a:off x="9028845" y="2167072"/>
            <a:ext cx="2477355" cy="3966961"/>
          </a:xfrm>
          <a:prstGeom prst="rect">
            <a:avLst/>
          </a:prstGeom>
        </p:spPr>
        <p:txBody>
          <a:bodyPr lIns="0" tIns="0" rIns="0" bIns="0"/>
          <a:lstStyle>
            <a:lvl1pPr algn="l">
              <a:defRPr sz="2000" b="0" i="0">
                <a:solidFill>
                  <a:schemeClr val="tx1"/>
                </a:solidFill>
                <a:latin typeface="+mn-lt"/>
                <a:cs typeface="Plus Jakarta Sans" pitchFamily="2" charset="77"/>
              </a:defRPr>
            </a:lvl1pPr>
            <a:lvl2pPr marL="274320" indent="-274320" algn="l">
              <a:spcBef>
                <a:spcPts val="600"/>
              </a:spcBef>
              <a:buFont typeface="Arial" panose="020B0604020202020204" pitchFamily="34" charset="0"/>
              <a:buChar char="•"/>
              <a:defRPr sz="2000" b="0" i="0">
                <a:solidFill>
                  <a:schemeClr val="tx1"/>
                </a:solidFill>
                <a:latin typeface="+mn-lt"/>
                <a:cs typeface="Plus Jakarta Sans" pitchFamily="2" charset="77"/>
              </a:defRPr>
            </a:lvl2pPr>
            <a:lvl3pPr marL="560070" indent="-285750" algn="l">
              <a:spcBef>
                <a:spcPts val="600"/>
              </a:spcBef>
              <a:buFont typeface="System Font Regular"/>
              <a:buChar char="–"/>
              <a:defRPr sz="2000" b="0" i="0">
                <a:solidFill>
                  <a:schemeClr val="tx1"/>
                </a:solidFill>
                <a:latin typeface="+mn-lt"/>
                <a:cs typeface="Plus Jakarta Sans" pitchFamily="2" charset="77"/>
              </a:defRPr>
            </a:lvl3pPr>
            <a:lvl4pPr marL="834390" indent="-285750" algn="l">
              <a:spcBef>
                <a:spcPts val="600"/>
              </a:spcBef>
              <a:buFont typeface="Courier New" panose="02070309020205020404" pitchFamily="49" charset="0"/>
              <a:buChar char="o"/>
              <a:defRPr sz="2000" b="0" i="0">
                <a:solidFill>
                  <a:schemeClr val="tx1"/>
                </a:solidFill>
                <a:latin typeface="+mn-lt"/>
                <a:cs typeface="Plus Jakarta Sans" pitchFamily="2" charset="77"/>
              </a:defRPr>
            </a:lvl4pPr>
            <a:lvl5pPr marL="1108710" indent="-285750" algn="l">
              <a:spcBef>
                <a:spcPts val="600"/>
              </a:spcBef>
              <a:buFont typeface="System Font Regular"/>
              <a:buChar char="–"/>
              <a:defRPr lang="en-US" sz="2000" b="0" i="0" u="none" strike="noStrike" cap="none" spc="0" baseline="0" dirty="0">
                <a:solidFill>
                  <a:schemeClr val="tx1"/>
                </a:solidFill>
                <a:uFillTx/>
                <a:latin typeface="+mn-lt"/>
                <a:ea typeface="Helvetica Neue"/>
                <a:cs typeface="Plus Jakarta Sans" pitchFamily="2" charset="77"/>
                <a:sym typeface="Helvetica Neu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a:extLst>
              <a:ext uri="{FF2B5EF4-FFF2-40B4-BE49-F238E27FC236}">
                <a16:creationId xmlns:a16="http://schemas.microsoft.com/office/drawing/2014/main" id="{1A96835F-840C-697F-FEBF-C0157E356EF5}"/>
              </a:ext>
            </a:extLst>
          </p:cNvPr>
          <p:cNvSpPr/>
          <p:nvPr userDrawn="1"/>
        </p:nvSpPr>
        <p:spPr>
          <a:xfrm>
            <a:off x="0" y="6800850"/>
            <a:ext cx="12192000" cy="57151"/>
          </a:xfrm>
          <a:prstGeom prst="rect">
            <a:avLst/>
          </a:prstGeom>
          <a:solidFill>
            <a:schemeClr val="tx2"/>
          </a:solidFill>
          <a:ln w="12700">
            <a:miter lim="400000"/>
          </a:ln>
        </p:spPr>
        <p:txBody>
          <a:bodyPr lIns="0" tIns="0" rIns="0" bIns="0" anchor="ctr"/>
          <a:lstStyle/>
          <a:p>
            <a:pPr lvl="0"/>
            <a:endParaRPr sz="1600" b="0">
              <a:solidFill>
                <a:srgbClr val="FFFFFF"/>
              </a:solidFill>
              <a:latin typeface="Xfinity Brown" panose="02010504010101010104" pitchFamily="2" charset="77"/>
              <a:ea typeface="+mn-ea"/>
              <a:cs typeface="Xfinity Brown" panose="02010504010101010104" pitchFamily="2" charset="77"/>
            </a:endParaRPr>
          </a:p>
        </p:txBody>
      </p:sp>
      <p:sp>
        <p:nvSpPr>
          <p:cNvPr id="10" name="Text Placeholder 2">
            <a:extLst>
              <a:ext uri="{FF2B5EF4-FFF2-40B4-BE49-F238E27FC236}">
                <a16:creationId xmlns:a16="http://schemas.microsoft.com/office/drawing/2014/main" id="{D7AD3F87-6185-637A-D6C1-851933B0359D}"/>
              </a:ext>
            </a:extLst>
          </p:cNvPr>
          <p:cNvSpPr>
            <a:spLocks noGrp="1"/>
          </p:cNvSpPr>
          <p:nvPr>
            <p:ph type="body" sz="quarter" idx="25" hasCustomPrompt="1"/>
          </p:nvPr>
        </p:nvSpPr>
        <p:spPr>
          <a:xfrm>
            <a:off x="683286" y="499452"/>
            <a:ext cx="10822913" cy="201168"/>
          </a:xfrm>
          <a:prstGeom prst="rect">
            <a:avLst/>
          </a:prstGeom>
        </p:spPr>
        <p:txBody>
          <a:bodyPr lIns="0" tIns="0" rIns="0" bIns="0" anchor="ctr"/>
          <a:lstStyle>
            <a:lvl1pPr algn="l">
              <a:defRPr lang="en-US" sz="1400" b="1" i="0" cap="all" spc="200" baseline="0" dirty="0">
                <a:solidFill>
                  <a:schemeClr val="tx2"/>
                </a:solidFill>
                <a:latin typeface="+mn-lt"/>
                <a:ea typeface="Plus Jakarta Sans SemiBold" pitchFamily="2" charset="77"/>
                <a:cs typeface="Plus Jakarta Sans SemiBold" pitchFamily="2" charset="77"/>
              </a:defRPr>
            </a:lvl1pPr>
          </a:lstStyle>
          <a:p>
            <a:pPr lvl="0" algn="l"/>
            <a:r>
              <a:rPr lang="en-US"/>
              <a:t>OPTIONAL BREADCRUMB HERE</a:t>
            </a:r>
          </a:p>
        </p:txBody>
      </p:sp>
      <p:sp>
        <p:nvSpPr>
          <p:cNvPr id="11" name="Slide Number">
            <a:extLst>
              <a:ext uri="{FF2B5EF4-FFF2-40B4-BE49-F238E27FC236}">
                <a16:creationId xmlns:a16="http://schemas.microsoft.com/office/drawing/2014/main" id="{C6DD563A-797A-6038-1F3F-40BBCF6E3D36}"/>
              </a:ext>
            </a:extLst>
          </p:cNvPr>
          <p:cNvSpPr txBox="1">
            <a:spLocks/>
          </p:cNvSpPr>
          <p:nvPr userDrawn="1"/>
        </p:nvSpPr>
        <p:spPr>
          <a:xfrm>
            <a:off x="11640054" y="6463751"/>
            <a:ext cx="241949" cy="128016"/>
          </a:xfrm>
          <a:prstGeom prst="rect">
            <a:avLst/>
          </a:prstGeom>
        </p:spPr>
        <p:txBody>
          <a:bodyPr lIns="0" tIns="0" rIns="0" bIns="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latin typeface="Xfinity Brown" panose="02010504010101010104" pitchFamily="2" charset="77"/>
                <a:ea typeface="Helvetica Neue"/>
                <a:cs typeface="Xfinity Brown" panose="02010504010101010104" pitchFamily="2" charset="77"/>
                <a:sym typeface="Helvetica Neue"/>
              </a:defRPr>
            </a:lvl1pPr>
            <a:lvl2pPr marL="0" marR="0" indent="1143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2286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3429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4572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5715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6858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8001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9144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fld id="{86CB4B4D-7CA3-9044-876B-883B54F8677D}" type="slidenum">
              <a:rPr lang="en-US" sz="1400" smtClean="0">
                <a:solidFill>
                  <a:schemeClr val="accent3"/>
                </a:solidFill>
                <a:latin typeface="+mn-lt"/>
                <a:cs typeface="Plus Jakarta Sans" pitchFamily="2" charset="77"/>
              </a:rPr>
              <a:pPr/>
              <a:t>‹#›</a:t>
            </a:fld>
            <a:endParaRPr lang="en-US" sz="1400">
              <a:solidFill>
                <a:schemeClr val="accent3"/>
              </a:solidFill>
              <a:latin typeface="+mn-lt"/>
              <a:cs typeface="Plus Jakarta Sans" pitchFamily="2" charset="77"/>
            </a:endParaRPr>
          </a:p>
        </p:txBody>
      </p:sp>
      <p:sp>
        <p:nvSpPr>
          <p:cNvPr id="3" name="Title 1">
            <a:extLst>
              <a:ext uri="{FF2B5EF4-FFF2-40B4-BE49-F238E27FC236}">
                <a16:creationId xmlns:a16="http://schemas.microsoft.com/office/drawing/2014/main" id="{04191EED-43BB-0E6B-1129-0B3690E4A052}"/>
              </a:ext>
            </a:extLst>
          </p:cNvPr>
          <p:cNvSpPr>
            <a:spLocks noGrp="1"/>
          </p:cNvSpPr>
          <p:nvPr>
            <p:ph type="title"/>
          </p:nvPr>
        </p:nvSpPr>
        <p:spPr>
          <a:xfrm>
            <a:off x="683286" y="840047"/>
            <a:ext cx="10822913" cy="931601"/>
          </a:xfrm>
          <a:prstGeom prst="rect">
            <a:avLst/>
          </a:prstGeom>
        </p:spPr>
        <p:txBody>
          <a:bodyPr lIns="0" tIns="0" rIns="0" bIns="0" anchor="t"/>
          <a:lstStyle>
            <a:lvl1pPr marL="0" marR="0" indent="0" algn="l" defTabSz="412750" rtl="0" latinLnBrk="0">
              <a:lnSpc>
                <a:spcPts val="4000"/>
              </a:lnSpc>
              <a:spcBef>
                <a:spcPts val="0"/>
              </a:spcBef>
              <a:spcAft>
                <a:spcPts val="0"/>
              </a:spcAft>
              <a:buClrTx/>
              <a:buSzTx/>
              <a:buFontTx/>
              <a:buNone/>
              <a:tabLst/>
              <a:defRPr lang="en-US" sz="4000" b="1" i="0" u="none" strike="noStrike" cap="none" spc="0" baseline="0" dirty="0" smtClean="0">
                <a:solidFill>
                  <a:schemeClr val="tx1"/>
                </a:solidFill>
                <a:uFillTx/>
                <a:latin typeface="+mj-lt"/>
                <a:ea typeface="Zilla Slab SemiBold" pitchFamily="2" charset="77"/>
                <a:cs typeface="Zilla Slab SemiBold" pitchFamily="2" charset="77"/>
                <a:sym typeface="Helvetica Neue"/>
              </a:defRPr>
            </a:lvl1pPr>
          </a:lstStyle>
          <a:p>
            <a:r>
              <a:rPr lang="en-US"/>
              <a:t>Click to edit Master title style</a:t>
            </a:r>
          </a:p>
        </p:txBody>
      </p:sp>
      <p:pic>
        <p:nvPicPr>
          <p:cNvPr id="4" name="Graphic 3">
            <a:extLst>
              <a:ext uri="{FF2B5EF4-FFF2-40B4-BE49-F238E27FC236}">
                <a16:creationId xmlns:a16="http://schemas.microsoft.com/office/drawing/2014/main" id="{12B69C1E-8F2D-CCB6-37AB-86CA16715C70}"/>
              </a:ext>
            </a:extLst>
          </p:cNvPr>
          <p:cNvPicPr>
            <a:picLocks noChangeAspect="1"/>
          </p:cNvPicPr>
          <p:nvPr userDrawn="1"/>
        </p:nvPicPr>
        <p:blipFill>
          <a:blip>
            <a:extLst>
              <a:ext uri="{96DAC541-7B7A-43D3-8B79-37D633B846F1}">
                <asvg:svgBlip xmlns:asvg="http://schemas.microsoft.com/office/drawing/2016/SVG/main" r:embed="rId2"/>
              </a:ext>
            </a:extLst>
          </a:blip>
          <a:srcRect r="82830" b="6209"/>
          <a:stretch/>
        </p:blipFill>
        <p:spPr>
          <a:xfrm>
            <a:off x="447675" y="6234926"/>
            <a:ext cx="422273" cy="392640"/>
          </a:xfrm>
          <a:prstGeom prst="rect">
            <a:avLst/>
          </a:prstGeom>
        </p:spPr>
      </p:pic>
    </p:spTree>
    <p:extLst>
      <p:ext uri="{BB962C8B-B14F-4D97-AF65-F5344CB8AC3E}">
        <p14:creationId xmlns:p14="http://schemas.microsoft.com/office/powerpoint/2010/main" val="1337716859"/>
      </p:ext>
    </p:extLst>
  </p:cSld>
  <p:clrMapOvr>
    <a:masterClrMapping/>
  </p:clrMapOvr>
  <p:transition spd="med"/>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Slide with 4 Paragraphs - Horizontal">
    <p:bg>
      <p:bgPr>
        <a:solidFill>
          <a:schemeClr val="bg2"/>
        </a:solidFill>
        <a:effectLst/>
      </p:bgPr>
    </p:bg>
    <p:spTree>
      <p:nvGrpSpPr>
        <p:cNvPr id="1" name=""/>
        <p:cNvGrpSpPr/>
        <p:nvPr/>
      </p:nvGrpSpPr>
      <p:grpSpPr>
        <a:xfrm>
          <a:off x="0" y="0"/>
          <a:ext cx="0" cy="0"/>
          <a:chOff x="0" y="0"/>
          <a:chExt cx="0" cy="0"/>
        </a:xfrm>
      </p:grpSpPr>
      <p:sp>
        <p:nvSpPr>
          <p:cNvPr id="16" name="Text Placeholder 5">
            <a:extLst>
              <a:ext uri="{FF2B5EF4-FFF2-40B4-BE49-F238E27FC236}">
                <a16:creationId xmlns:a16="http://schemas.microsoft.com/office/drawing/2014/main" id="{D672895A-0383-A247-B628-5DAD3DC1B6E3}"/>
              </a:ext>
            </a:extLst>
          </p:cNvPr>
          <p:cNvSpPr>
            <a:spLocks noGrp="1"/>
          </p:cNvSpPr>
          <p:nvPr>
            <p:ph type="body" sz="quarter" idx="26"/>
          </p:nvPr>
        </p:nvSpPr>
        <p:spPr>
          <a:xfrm>
            <a:off x="683288" y="2059911"/>
            <a:ext cx="5215168" cy="1784410"/>
          </a:xfrm>
          <a:prstGeom prst="rect">
            <a:avLst/>
          </a:prstGeom>
        </p:spPr>
        <p:txBody>
          <a:bodyPr lIns="0" tIns="0" rIns="0" bIns="0"/>
          <a:lstStyle>
            <a:lvl1pPr algn="l">
              <a:defRPr sz="2000" b="0" i="0">
                <a:solidFill>
                  <a:schemeClr val="tx1"/>
                </a:solidFill>
                <a:latin typeface="+mn-lt"/>
                <a:cs typeface="Plus Jakarta Sans" pitchFamily="2" charset="77"/>
              </a:defRPr>
            </a:lvl1pPr>
            <a:lvl2pPr marL="274320" indent="-274320" algn="l">
              <a:spcBef>
                <a:spcPts val="600"/>
              </a:spcBef>
              <a:buFont typeface="Arial" panose="020B0604020202020204" pitchFamily="34" charset="0"/>
              <a:buChar char="•"/>
              <a:defRPr sz="2000" b="0" i="0">
                <a:solidFill>
                  <a:schemeClr val="tx1"/>
                </a:solidFill>
                <a:latin typeface="+mn-lt"/>
                <a:cs typeface="Plus Jakarta Sans" pitchFamily="2" charset="77"/>
              </a:defRPr>
            </a:lvl2pPr>
            <a:lvl3pPr marL="560070" indent="-285750" algn="l">
              <a:spcBef>
                <a:spcPts val="600"/>
              </a:spcBef>
              <a:buFont typeface="System Font Regular"/>
              <a:buChar char="–"/>
              <a:defRPr sz="2000" b="0" i="0">
                <a:solidFill>
                  <a:schemeClr val="tx1"/>
                </a:solidFill>
                <a:latin typeface="+mn-lt"/>
                <a:cs typeface="Plus Jakarta Sans" pitchFamily="2" charset="77"/>
              </a:defRPr>
            </a:lvl3pPr>
            <a:lvl4pPr marL="834390" indent="-285750" algn="l">
              <a:spcBef>
                <a:spcPts val="600"/>
              </a:spcBef>
              <a:buFont typeface="Courier New" panose="02070309020205020404" pitchFamily="49" charset="0"/>
              <a:buChar char="o"/>
              <a:defRPr sz="2000" b="0" i="0">
                <a:solidFill>
                  <a:schemeClr val="tx1"/>
                </a:solidFill>
                <a:latin typeface="+mn-lt"/>
                <a:cs typeface="Plus Jakarta Sans" pitchFamily="2" charset="77"/>
              </a:defRPr>
            </a:lvl4pPr>
            <a:lvl5pPr marL="1108710" indent="-285750" algn="l">
              <a:spcBef>
                <a:spcPts val="600"/>
              </a:spcBef>
              <a:buFont typeface="System Font Regular"/>
              <a:buChar char="–"/>
              <a:defRPr lang="en-US" sz="2000" b="0" i="0" u="none" strike="noStrike" cap="none" spc="0" baseline="0" dirty="0">
                <a:solidFill>
                  <a:schemeClr val="tx1"/>
                </a:solidFill>
                <a:uFillTx/>
                <a:latin typeface="+mn-lt"/>
                <a:ea typeface="Helvetica Neue"/>
                <a:cs typeface="Plus Jakarta Sans" pitchFamily="2" charset="77"/>
                <a:sym typeface="Helvetica Neu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5">
            <a:extLst>
              <a:ext uri="{FF2B5EF4-FFF2-40B4-BE49-F238E27FC236}">
                <a16:creationId xmlns:a16="http://schemas.microsoft.com/office/drawing/2014/main" id="{0F1EC92C-5D40-0341-8D94-F22F2F441A4D}"/>
              </a:ext>
            </a:extLst>
          </p:cNvPr>
          <p:cNvSpPr>
            <a:spLocks noGrp="1"/>
          </p:cNvSpPr>
          <p:nvPr>
            <p:ph type="body" sz="quarter" idx="31"/>
          </p:nvPr>
        </p:nvSpPr>
        <p:spPr>
          <a:xfrm>
            <a:off x="6232358" y="2059911"/>
            <a:ext cx="5273841" cy="1784410"/>
          </a:xfrm>
          <a:prstGeom prst="rect">
            <a:avLst/>
          </a:prstGeom>
        </p:spPr>
        <p:txBody>
          <a:bodyPr lIns="0" tIns="0" rIns="0" bIns="0"/>
          <a:lstStyle>
            <a:lvl1pPr algn="l">
              <a:defRPr sz="2000" b="0" i="0">
                <a:solidFill>
                  <a:schemeClr val="tx1"/>
                </a:solidFill>
                <a:latin typeface="+mn-lt"/>
                <a:cs typeface="Plus Jakarta Sans" pitchFamily="2" charset="77"/>
              </a:defRPr>
            </a:lvl1pPr>
            <a:lvl2pPr marL="274320" indent="-274320" algn="l">
              <a:spcBef>
                <a:spcPts val="600"/>
              </a:spcBef>
              <a:buFont typeface="Arial" panose="020B0604020202020204" pitchFamily="34" charset="0"/>
              <a:buChar char="•"/>
              <a:defRPr sz="2000" b="0" i="0">
                <a:solidFill>
                  <a:schemeClr val="tx1"/>
                </a:solidFill>
                <a:latin typeface="+mn-lt"/>
                <a:cs typeface="Plus Jakarta Sans" pitchFamily="2" charset="77"/>
              </a:defRPr>
            </a:lvl2pPr>
            <a:lvl3pPr marL="560070" indent="-285750" algn="l">
              <a:spcBef>
                <a:spcPts val="600"/>
              </a:spcBef>
              <a:buFont typeface="System Font Regular"/>
              <a:buChar char="–"/>
              <a:defRPr sz="2000" b="0" i="0">
                <a:solidFill>
                  <a:schemeClr val="tx1"/>
                </a:solidFill>
                <a:latin typeface="+mn-lt"/>
                <a:cs typeface="Plus Jakarta Sans" pitchFamily="2" charset="77"/>
              </a:defRPr>
            </a:lvl3pPr>
            <a:lvl4pPr marL="834390" indent="-285750" algn="l">
              <a:spcBef>
                <a:spcPts val="600"/>
              </a:spcBef>
              <a:buFont typeface="Courier New" panose="02070309020205020404" pitchFamily="49" charset="0"/>
              <a:buChar char="o"/>
              <a:defRPr sz="2000" b="0" i="0">
                <a:solidFill>
                  <a:schemeClr val="tx1"/>
                </a:solidFill>
                <a:latin typeface="+mn-lt"/>
                <a:cs typeface="Plus Jakarta Sans" pitchFamily="2" charset="77"/>
              </a:defRPr>
            </a:lvl4pPr>
            <a:lvl5pPr marL="1108710" marR="0" indent="-285750" algn="l" defTabSz="412750" rtl="0" eaLnBrk="1" fontAlgn="auto" latinLnBrk="0" hangingPunct="1">
              <a:lnSpc>
                <a:spcPct val="100000"/>
              </a:lnSpc>
              <a:spcBef>
                <a:spcPts val="600"/>
              </a:spcBef>
              <a:spcAft>
                <a:spcPts val="0"/>
              </a:spcAft>
              <a:buClrTx/>
              <a:buSzTx/>
              <a:buFont typeface="System Font Regular"/>
              <a:buChar char="–"/>
              <a:tabLst/>
              <a:defRPr lang="en-US" sz="2000" b="0" i="0" u="none" strike="noStrike" cap="none" spc="0" baseline="0" dirty="0" smtClean="0">
                <a:solidFill>
                  <a:schemeClr val="tx1"/>
                </a:solidFill>
                <a:uFillTx/>
                <a:latin typeface="+mn-lt"/>
                <a:ea typeface="Helvetica Neue"/>
                <a:cs typeface="Plus Jakarta Sans" pitchFamily="2" charset="77"/>
                <a:sym typeface="Helvetica Neu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5">
            <a:extLst>
              <a:ext uri="{FF2B5EF4-FFF2-40B4-BE49-F238E27FC236}">
                <a16:creationId xmlns:a16="http://schemas.microsoft.com/office/drawing/2014/main" id="{0C7C2977-00ED-B943-8D3F-D75CAF82A4E3}"/>
              </a:ext>
            </a:extLst>
          </p:cNvPr>
          <p:cNvSpPr>
            <a:spLocks noGrp="1"/>
          </p:cNvSpPr>
          <p:nvPr>
            <p:ph type="body" sz="quarter" idx="32"/>
          </p:nvPr>
        </p:nvSpPr>
        <p:spPr>
          <a:xfrm>
            <a:off x="683288" y="4240568"/>
            <a:ext cx="5215168" cy="1784410"/>
          </a:xfrm>
          <a:prstGeom prst="rect">
            <a:avLst/>
          </a:prstGeom>
        </p:spPr>
        <p:txBody>
          <a:bodyPr lIns="0" tIns="0" rIns="0" bIns="0"/>
          <a:lstStyle>
            <a:lvl1pPr algn="l">
              <a:defRPr sz="2000" b="0" i="0">
                <a:solidFill>
                  <a:schemeClr val="tx1"/>
                </a:solidFill>
                <a:latin typeface="+mn-lt"/>
                <a:cs typeface="Plus Jakarta Sans" pitchFamily="2" charset="77"/>
              </a:defRPr>
            </a:lvl1pPr>
            <a:lvl2pPr marL="274320" indent="-274320" algn="l">
              <a:spcBef>
                <a:spcPts val="600"/>
              </a:spcBef>
              <a:buFont typeface="Arial" panose="020B0604020202020204" pitchFamily="34" charset="0"/>
              <a:buChar char="•"/>
              <a:defRPr sz="2000" b="0" i="0">
                <a:solidFill>
                  <a:schemeClr val="tx1"/>
                </a:solidFill>
                <a:latin typeface="+mn-lt"/>
                <a:cs typeface="Plus Jakarta Sans" pitchFamily="2" charset="77"/>
              </a:defRPr>
            </a:lvl2pPr>
            <a:lvl3pPr marL="560070" indent="-285750" algn="l">
              <a:spcBef>
                <a:spcPts val="600"/>
              </a:spcBef>
              <a:buFont typeface="System Font Regular"/>
              <a:buChar char="–"/>
              <a:defRPr sz="2000" b="0" i="0">
                <a:solidFill>
                  <a:schemeClr val="tx1"/>
                </a:solidFill>
                <a:latin typeface="+mn-lt"/>
                <a:cs typeface="Plus Jakarta Sans" pitchFamily="2" charset="77"/>
              </a:defRPr>
            </a:lvl3pPr>
            <a:lvl4pPr marL="834390" indent="-285750" algn="l">
              <a:spcBef>
                <a:spcPts val="600"/>
              </a:spcBef>
              <a:buFont typeface="Courier New" panose="02070309020205020404" pitchFamily="49" charset="0"/>
              <a:buChar char="o"/>
              <a:defRPr sz="2000" b="0" i="0">
                <a:solidFill>
                  <a:schemeClr val="tx1"/>
                </a:solidFill>
                <a:latin typeface="+mn-lt"/>
                <a:cs typeface="Plus Jakarta Sans" pitchFamily="2" charset="77"/>
              </a:defRPr>
            </a:lvl4pPr>
            <a:lvl5pPr marL="1108710" marR="0" indent="-285750" algn="l" defTabSz="412750" rtl="0" eaLnBrk="1" fontAlgn="auto" latinLnBrk="0" hangingPunct="1">
              <a:lnSpc>
                <a:spcPct val="100000"/>
              </a:lnSpc>
              <a:spcBef>
                <a:spcPts val="600"/>
              </a:spcBef>
              <a:spcAft>
                <a:spcPts val="0"/>
              </a:spcAft>
              <a:buClrTx/>
              <a:buSzTx/>
              <a:buFont typeface="System Font Regular"/>
              <a:buChar char="–"/>
              <a:tabLst/>
              <a:defRPr lang="en-US" sz="2000" b="0" i="0" u="none" strike="noStrike" cap="none" spc="0" baseline="0" dirty="0" smtClean="0">
                <a:solidFill>
                  <a:schemeClr val="tx1"/>
                </a:solidFill>
                <a:uFillTx/>
                <a:latin typeface="+mn-lt"/>
                <a:ea typeface="Helvetica Neue"/>
                <a:cs typeface="Plus Jakarta Sans" pitchFamily="2" charset="77"/>
                <a:sym typeface="Helvetica Neu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Text Placeholder 5">
            <a:extLst>
              <a:ext uri="{FF2B5EF4-FFF2-40B4-BE49-F238E27FC236}">
                <a16:creationId xmlns:a16="http://schemas.microsoft.com/office/drawing/2014/main" id="{149969B1-03C6-3747-872C-CB19A3104994}"/>
              </a:ext>
            </a:extLst>
          </p:cNvPr>
          <p:cNvSpPr>
            <a:spLocks noGrp="1"/>
          </p:cNvSpPr>
          <p:nvPr>
            <p:ph type="body" sz="quarter" idx="33"/>
          </p:nvPr>
        </p:nvSpPr>
        <p:spPr>
          <a:xfrm>
            <a:off x="6232358" y="4240568"/>
            <a:ext cx="5273841" cy="1784410"/>
          </a:xfrm>
          <a:prstGeom prst="rect">
            <a:avLst/>
          </a:prstGeom>
        </p:spPr>
        <p:txBody>
          <a:bodyPr lIns="0" tIns="0" rIns="0" bIns="0"/>
          <a:lstStyle>
            <a:lvl1pPr algn="l">
              <a:defRPr sz="2000" b="0" i="0">
                <a:solidFill>
                  <a:schemeClr val="tx1"/>
                </a:solidFill>
                <a:latin typeface="+mn-lt"/>
                <a:cs typeface="Plus Jakarta Sans" pitchFamily="2" charset="77"/>
              </a:defRPr>
            </a:lvl1pPr>
            <a:lvl2pPr marL="274320" indent="-274320" algn="l">
              <a:spcBef>
                <a:spcPts val="600"/>
              </a:spcBef>
              <a:buFont typeface="Arial" panose="020B0604020202020204" pitchFamily="34" charset="0"/>
              <a:buChar char="•"/>
              <a:defRPr sz="2000" b="0" i="0">
                <a:solidFill>
                  <a:schemeClr val="tx1"/>
                </a:solidFill>
                <a:latin typeface="+mn-lt"/>
                <a:cs typeface="Plus Jakarta Sans" pitchFamily="2" charset="77"/>
              </a:defRPr>
            </a:lvl2pPr>
            <a:lvl3pPr marL="560070" indent="-285750" algn="l">
              <a:spcBef>
                <a:spcPts val="600"/>
              </a:spcBef>
              <a:buFont typeface="System Font Regular"/>
              <a:buChar char="–"/>
              <a:defRPr sz="2000" b="0" i="0">
                <a:solidFill>
                  <a:schemeClr val="tx1"/>
                </a:solidFill>
                <a:latin typeface="+mn-lt"/>
                <a:cs typeface="Plus Jakarta Sans" pitchFamily="2" charset="77"/>
              </a:defRPr>
            </a:lvl3pPr>
            <a:lvl4pPr marL="834390" indent="-285750" algn="l">
              <a:spcBef>
                <a:spcPts val="600"/>
              </a:spcBef>
              <a:buFont typeface="Courier New" panose="02070309020205020404" pitchFamily="49" charset="0"/>
              <a:buChar char="o"/>
              <a:defRPr sz="2000" b="0" i="0">
                <a:solidFill>
                  <a:schemeClr val="tx1"/>
                </a:solidFill>
                <a:latin typeface="+mn-lt"/>
                <a:cs typeface="Plus Jakarta Sans" pitchFamily="2" charset="77"/>
              </a:defRPr>
            </a:lvl4pPr>
            <a:lvl5pPr marL="1108710" marR="0" indent="-285750" algn="l" defTabSz="412750" rtl="0" eaLnBrk="1" fontAlgn="auto" latinLnBrk="0" hangingPunct="1">
              <a:lnSpc>
                <a:spcPct val="100000"/>
              </a:lnSpc>
              <a:spcBef>
                <a:spcPts val="600"/>
              </a:spcBef>
              <a:spcAft>
                <a:spcPts val="0"/>
              </a:spcAft>
              <a:buClrTx/>
              <a:buSzTx/>
              <a:buFont typeface="System Font Regular"/>
              <a:buChar char="–"/>
              <a:tabLst/>
              <a:defRPr lang="en-US" sz="2000" b="0" i="0" u="none" strike="noStrike" cap="none" spc="0" baseline="0" dirty="0" smtClean="0">
                <a:solidFill>
                  <a:schemeClr val="tx1"/>
                </a:solidFill>
                <a:uFillTx/>
                <a:latin typeface="+mn-lt"/>
                <a:ea typeface="Helvetica Neue"/>
                <a:cs typeface="Plus Jakarta Sans" pitchFamily="2" charset="77"/>
                <a:sym typeface="Helvetica Neu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Slide Number">
            <a:extLst>
              <a:ext uri="{FF2B5EF4-FFF2-40B4-BE49-F238E27FC236}">
                <a16:creationId xmlns:a16="http://schemas.microsoft.com/office/drawing/2014/main" id="{FE9734B7-D256-B146-9801-79AEDD9D31E3}"/>
              </a:ext>
            </a:extLst>
          </p:cNvPr>
          <p:cNvSpPr txBox="1">
            <a:spLocks/>
          </p:cNvSpPr>
          <p:nvPr userDrawn="1"/>
        </p:nvSpPr>
        <p:spPr>
          <a:xfrm>
            <a:off x="11452508" y="6421112"/>
            <a:ext cx="241949" cy="128016"/>
          </a:xfrm>
          <a:prstGeom prst="rect">
            <a:avLst/>
          </a:prstGeom>
        </p:spPr>
        <p:txBody>
          <a:bodyPr lIns="0" tIns="0" rIns="0" bIns="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latin typeface="Xfinity Brown" panose="02010504010101010104" pitchFamily="2" charset="77"/>
                <a:ea typeface="Helvetica Neue"/>
                <a:cs typeface="Xfinity Brown" panose="02010504010101010104" pitchFamily="2" charset="77"/>
                <a:sym typeface="Helvetica Neue"/>
              </a:defRPr>
            </a:lvl1pPr>
            <a:lvl2pPr marL="0" marR="0" indent="1143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2286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3429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4572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5715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6858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8001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9144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endParaRPr lang="en-US">
              <a:solidFill>
                <a:schemeClr val="bg1">
                  <a:lumMod val="75000"/>
                </a:schemeClr>
              </a:solidFill>
            </a:endParaRPr>
          </a:p>
        </p:txBody>
      </p:sp>
      <p:sp>
        <p:nvSpPr>
          <p:cNvPr id="4" name="Rectangle">
            <a:extLst>
              <a:ext uri="{FF2B5EF4-FFF2-40B4-BE49-F238E27FC236}">
                <a16:creationId xmlns:a16="http://schemas.microsoft.com/office/drawing/2014/main" id="{73F3B783-A7B7-B1C2-F7A4-97893FE75059}"/>
              </a:ext>
            </a:extLst>
          </p:cNvPr>
          <p:cNvSpPr/>
          <p:nvPr userDrawn="1"/>
        </p:nvSpPr>
        <p:spPr>
          <a:xfrm>
            <a:off x="0" y="6800850"/>
            <a:ext cx="12192000" cy="57151"/>
          </a:xfrm>
          <a:prstGeom prst="rect">
            <a:avLst/>
          </a:prstGeom>
          <a:solidFill>
            <a:schemeClr val="tx2"/>
          </a:solidFill>
          <a:ln w="12700">
            <a:miter lim="400000"/>
          </a:ln>
        </p:spPr>
        <p:txBody>
          <a:bodyPr lIns="0" tIns="0" rIns="0" bIns="0" anchor="ctr"/>
          <a:lstStyle/>
          <a:p>
            <a:pPr lvl="0"/>
            <a:endParaRPr sz="1600" b="0">
              <a:solidFill>
                <a:srgbClr val="FFFFFF"/>
              </a:solidFill>
              <a:latin typeface="Xfinity Brown" panose="02010504010101010104" pitchFamily="2" charset="77"/>
              <a:ea typeface="+mn-ea"/>
              <a:cs typeface="Xfinity Brown" panose="02010504010101010104" pitchFamily="2" charset="77"/>
            </a:endParaRPr>
          </a:p>
        </p:txBody>
      </p:sp>
      <p:sp>
        <p:nvSpPr>
          <p:cNvPr id="6" name="Text Placeholder 2">
            <a:extLst>
              <a:ext uri="{FF2B5EF4-FFF2-40B4-BE49-F238E27FC236}">
                <a16:creationId xmlns:a16="http://schemas.microsoft.com/office/drawing/2014/main" id="{11A68440-D18A-1988-6AED-B563B9AF5097}"/>
              </a:ext>
            </a:extLst>
          </p:cNvPr>
          <p:cNvSpPr>
            <a:spLocks noGrp="1"/>
          </p:cNvSpPr>
          <p:nvPr>
            <p:ph type="body" sz="quarter" idx="25" hasCustomPrompt="1"/>
          </p:nvPr>
        </p:nvSpPr>
        <p:spPr>
          <a:xfrm>
            <a:off x="683286" y="499452"/>
            <a:ext cx="10822913" cy="201168"/>
          </a:xfrm>
          <a:prstGeom prst="rect">
            <a:avLst/>
          </a:prstGeom>
        </p:spPr>
        <p:txBody>
          <a:bodyPr lIns="0" tIns="0" rIns="0" bIns="0" anchor="ctr"/>
          <a:lstStyle>
            <a:lvl1pPr algn="l">
              <a:defRPr lang="en-US" sz="1400" b="1" i="0" cap="all" spc="200" baseline="0" dirty="0">
                <a:solidFill>
                  <a:schemeClr val="tx2"/>
                </a:solidFill>
                <a:latin typeface="+mn-lt"/>
                <a:ea typeface="Plus Jakarta Sans SemiBold" pitchFamily="2" charset="77"/>
                <a:cs typeface="Plus Jakarta Sans SemiBold" pitchFamily="2" charset="77"/>
              </a:defRPr>
            </a:lvl1pPr>
          </a:lstStyle>
          <a:p>
            <a:pPr lvl="0" algn="l"/>
            <a:r>
              <a:rPr lang="en-US"/>
              <a:t>OPTIONAL BREADCRUMB HERE</a:t>
            </a:r>
          </a:p>
        </p:txBody>
      </p:sp>
      <p:sp>
        <p:nvSpPr>
          <p:cNvPr id="7" name="Slide Number">
            <a:extLst>
              <a:ext uri="{FF2B5EF4-FFF2-40B4-BE49-F238E27FC236}">
                <a16:creationId xmlns:a16="http://schemas.microsoft.com/office/drawing/2014/main" id="{BBD205B2-841C-0DF6-E2A4-A0F84E45DFAA}"/>
              </a:ext>
            </a:extLst>
          </p:cNvPr>
          <p:cNvSpPr txBox="1">
            <a:spLocks/>
          </p:cNvSpPr>
          <p:nvPr userDrawn="1"/>
        </p:nvSpPr>
        <p:spPr>
          <a:xfrm>
            <a:off x="11640054" y="6463751"/>
            <a:ext cx="241949" cy="128016"/>
          </a:xfrm>
          <a:prstGeom prst="rect">
            <a:avLst/>
          </a:prstGeom>
        </p:spPr>
        <p:txBody>
          <a:bodyPr lIns="0" tIns="0" rIns="0" bIns="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latin typeface="Xfinity Brown" panose="02010504010101010104" pitchFamily="2" charset="77"/>
                <a:ea typeface="Helvetica Neue"/>
                <a:cs typeface="Xfinity Brown" panose="02010504010101010104" pitchFamily="2" charset="77"/>
                <a:sym typeface="Helvetica Neue"/>
              </a:defRPr>
            </a:lvl1pPr>
            <a:lvl2pPr marL="0" marR="0" indent="1143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2286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3429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4572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5715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6858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8001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9144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fld id="{86CB4B4D-7CA3-9044-876B-883B54F8677D}" type="slidenum">
              <a:rPr lang="en-US" sz="1400" smtClean="0">
                <a:solidFill>
                  <a:schemeClr val="accent3"/>
                </a:solidFill>
                <a:latin typeface="+mn-lt"/>
                <a:cs typeface="Plus Jakarta Sans" pitchFamily="2" charset="77"/>
              </a:rPr>
              <a:pPr/>
              <a:t>‹#›</a:t>
            </a:fld>
            <a:endParaRPr lang="en-US" sz="1400">
              <a:solidFill>
                <a:schemeClr val="accent3"/>
              </a:solidFill>
              <a:latin typeface="+mn-lt"/>
              <a:cs typeface="Plus Jakarta Sans" pitchFamily="2" charset="77"/>
            </a:endParaRPr>
          </a:p>
        </p:txBody>
      </p:sp>
      <p:sp>
        <p:nvSpPr>
          <p:cNvPr id="3" name="Title 1">
            <a:extLst>
              <a:ext uri="{FF2B5EF4-FFF2-40B4-BE49-F238E27FC236}">
                <a16:creationId xmlns:a16="http://schemas.microsoft.com/office/drawing/2014/main" id="{B0337C47-9D17-E79A-3150-D9E55B331540}"/>
              </a:ext>
            </a:extLst>
          </p:cNvPr>
          <p:cNvSpPr>
            <a:spLocks noGrp="1"/>
          </p:cNvSpPr>
          <p:nvPr>
            <p:ph type="title"/>
          </p:nvPr>
        </p:nvSpPr>
        <p:spPr>
          <a:xfrm>
            <a:off x="683286" y="840047"/>
            <a:ext cx="10822913" cy="931601"/>
          </a:xfrm>
          <a:prstGeom prst="rect">
            <a:avLst/>
          </a:prstGeom>
        </p:spPr>
        <p:txBody>
          <a:bodyPr lIns="0" tIns="0" rIns="0" bIns="0" anchor="t"/>
          <a:lstStyle>
            <a:lvl1pPr marL="0" marR="0" indent="0" algn="l" defTabSz="412750" rtl="0" latinLnBrk="0">
              <a:lnSpc>
                <a:spcPts val="4000"/>
              </a:lnSpc>
              <a:spcBef>
                <a:spcPts val="0"/>
              </a:spcBef>
              <a:spcAft>
                <a:spcPts val="0"/>
              </a:spcAft>
              <a:buClrTx/>
              <a:buSzTx/>
              <a:buFontTx/>
              <a:buNone/>
              <a:tabLst/>
              <a:defRPr lang="en-US" sz="4000" b="1" i="0" u="none" strike="noStrike" cap="none" spc="0" baseline="0" dirty="0" smtClean="0">
                <a:solidFill>
                  <a:schemeClr val="tx1"/>
                </a:solidFill>
                <a:uFillTx/>
                <a:latin typeface="+mj-lt"/>
                <a:ea typeface="Zilla Slab SemiBold" pitchFamily="2" charset="77"/>
                <a:cs typeface="Zilla Slab SemiBold" pitchFamily="2" charset="77"/>
                <a:sym typeface="Helvetica Neue"/>
              </a:defRPr>
            </a:lvl1pPr>
          </a:lstStyle>
          <a:p>
            <a:r>
              <a:rPr lang="en-US"/>
              <a:t>Click to edit Master title style</a:t>
            </a:r>
          </a:p>
        </p:txBody>
      </p:sp>
      <p:pic>
        <p:nvPicPr>
          <p:cNvPr id="2" name="Graphic 1">
            <a:extLst>
              <a:ext uri="{FF2B5EF4-FFF2-40B4-BE49-F238E27FC236}">
                <a16:creationId xmlns:a16="http://schemas.microsoft.com/office/drawing/2014/main" id="{5EB57039-F98F-101E-1EE6-90439888AD92}"/>
              </a:ext>
            </a:extLst>
          </p:cNvPr>
          <p:cNvPicPr>
            <a:picLocks noChangeAspect="1"/>
          </p:cNvPicPr>
          <p:nvPr userDrawn="1"/>
        </p:nvPicPr>
        <p:blipFill>
          <a:blip>
            <a:extLst>
              <a:ext uri="{96DAC541-7B7A-43D3-8B79-37D633B846F1}">
                <asvg:svgBlip xmlns:asvg="http://schemas.microsoft.com/office/drawing/2016/SVG/main" r:embed="rId2"/>
              </a:ext>
            </a:extLst>
          </a:blip>
          <a:srcRect r="82830" b="6209"/>
          <a:stretch/>
        </p:blipFill>
        <p:spPr>
          <a:xfrm>
            <a:off x="447675" y="6234926"/>
            <a:ext cx="422273" cy="392640"/>
          </a:xfrm>
          <a:prstGeom prst="rect">
            <a:avLst/>
          </a:prstGeom>
        </p:spPr>
      </p:pic>
    </p:spTree>
    <p:extLst>
      <p:ext uri="{BB962C8B-B14F-4D97-AF65-F5344CB8AC3E}">
        <p14:creationId xmlns:p14="http://schemas.microsoft.com/office/powerpoint/2010/main" val="4124910114"/>
      </p:ext>
    </p:extLst>
  </p:cSld>
  <p:clrMapOvr>
    <a:overrideClrMapping bg1="lt1" tx1="dk1" bg2="lt2" tx2="dk2" accent1="accent1" accent2="accent2" accent3="accent3" accent4="accent4" accent5="accent5" accent6="accent6" hlink="hlink" folHlink="folHlink"/>
  </p:clrMapOvr>
  <p:transition spd="med"/>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Slide with 6 Paragraphs">
    <p:bg>
      <p:bgPr>
        <a:solidFill>
          <a:schemeClr val="bg2"/>
        </a:solidFill>
        <a:effectLst/>
      </p:bgPr>
    </p:bg>
    <p:spTree>
      <p:nvGrpSpPr>
        <p:cNvPr id="1" name=""/>
        <p:cNvGrpSpPr/>
        <p:nvPr/>
      </p:nvGrpSpPr>
      <p:grpSpPr>
        <a:xfrm>
          <a:off x="0" y="0"/>
          <a:ext cx="0" cy="0"/>
          <a:chOff x="0" y="0"/>
          <a:chExt cx="0" cy="0"/>
        </a:xfrm>
      </p:grpSpPr>
      <p:sp>
        <p:nvSpPr>
          <p:cNvPr id="16" name="Text Placeholder 5">
            <a:extLst>
              <a:ext uri="{FF2B5EF4-FFF2-40B4-BE49-F238E27FC236}">
                <a16:creationId xmlns:a16="http://schemas.microsoft.com/office/drawing/2014/main" id="{576F7828-658D-6442-AC56-F5DB62ABF1ED}"/>
              </a:ext>
            </a:extLst>
          </p:cNvPr>
          <p:cNvSpPr>
            <a:spLocks noGrp="1"/>
          </p:cNvSpPr>
          <p:nvPr>
            <p:ph type="body" sz="quarter" idx="26"/>
          </p:nvPr>
        </p:nvSpPr>
        <p:spPr>
          <a:xfrm>
            <a:off x="683288" y="2059911"/>
            <a:ext cx="3404618" cy="1784410"/>
          </a:xfrm>
          <a:prstGeom prst="rect">
            <a:avLst/>
          </a:prstGeom>
        </p:spPr>
        <p:txBody>
          <a:bodyPr lIns="0" tIns="0" rIns="0" bIns="0"/>
          <a:lstStyle>
            <a:lvl1pPr algn="l">
              <a:defRPr sz="2000" b="0" i="0">
                <a:solidFill>
                  <a:schemeClr val="tx1"/>
                </a:solidFill>
                <a:latin typeface="+mn-lt"/>
                <a:cs typeface="Plus Jakarta Sans" pitchFamily="2" charset="77"/>
              </a:defRPr>
            </a:lvl1pPr>
            <a:lvl2pPr marL="274320" indent="-274320" algn="l">
              <a:spcBef>
                <a:spcPts val="600"/>
              </a:spcBef>
              <a:buFont typeface="Arial" panose="020B0604020202020204" pitchFamily="34" charset="0"/>
              <a:buChar char="•"/>
              <a:defRPr sz="2000" b="0" i="0">
                <a:solidFill>
                  <a:schemeClr val="tx1"/>
                </a:solidFill>
                <a:latin typeface="+mn-lt"/>
                <a:cs typeface="Plus Jakarta Sans" pitchFamily="2" charset="77"/>
              </a:defRPr>
            </a:lvl2pPr>
            <a:lvl3pPr marL="560070" indent="-285750" algn="l">
              <a:spcBef>
                <a:spcPts val="600"/>
              </a:spcBef>
              <a:buFont typeface="System Font Regular"/>
              <a:buChar char="–"/>
              <a:defRPr sz="2000" b="0" i="0">
                <a:solidFill>
                  <a:schemeClr val="tx1"/>
                </a:solidFill>
                <a:latin typeface="+mn-lt"/>
                <a:cs typeface="Plus Jakarta Sans" pitchFamily="2" charset="77"/>
              </a:defRPr>
            </a:lvl3pPr>
            <a:lvl4pPr marL="834390" indent="-285750" algn="l">
              <a:spcBef>
                <a:spcPts val="600"/>
              </a:spcBef>
              <a:buFont typeface="Courier New" panose="02070309020205020404" pitchFamily="49" charset="0"/>
              <a:buChar char="o"/>
              <a:defRPr sz="2000" b="0" i="0">
                <a:solidFill>
                  <a:schemeClr val="tx1"/>
                </a:solidFill>
                <a:latin typeface="+mn-lt"/>
                <a:cs typeface="Plus Jakarta Sans" pitchFamily="2" charset="77"/>
              </a:defRPr>
            </a:lvl4pPr>
            <a:lvl5pPr marL="1108710" indent="-285750" algn="l">
              <a:spcBef>
                <a:spcPts val="600"/>
              </a:spcBef>
              <a:buFont typeface="System Font Regular"/>
              <a:buChar char="–"/>
              <a:defRPr lang="en-US" sz="2000" b="0" i="0" u="none" strike="noStrike" cap="none" spc="0" baseline="0" dirty="0">
                <a:solidFill>
                  <a:srgbClr val="000000"/>
                </a:solidFill>
                <a:uFillTx/>
                <a:latin typeface="+mn-lt"/>
                <a:ea typeface="Helvetica Neue"/>
                <a:cs typeface="Plus Jakarta Sans" pitchFamily="2" charset="77"/>
                <a:sym typeface="Helvetica Neu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5">
            <a:extLst>
              <a:ext uri="{FF2B5EF4-FFF2-40B4-BE49-F238E27FC236}">
                <a16:creationId xmlns:a16="http://schemas.microsoft.com/office/drawing/2014/main" id="{ADB7EF70-9335-AC4F-B5FA-D4EFB7EEBB36}"/>
              </a:ext>
            </a:extLst>
          </p:cNvPr>
          <p:cNvSpPr>
            <a:spLocks noGrp="1"/>
          </p:cNvSpPr>
          <p:nvPr>
            <p:ph type="body" sz="quarter" idx="32"/>
          </p:nvPr>
        </p:nvSpPr>
        <p:spPr>
          <a:xfrm>
            <a:off x="683288" y="4240568"/>
            <a:ext cx="3404618" cy="1784410"/>
          </a:xfrm>
          <a:prstGeom prst="rect">
            <a:avLst/>
          </a:prstGeom>
        </p:spPr>
        <p:txBody>
          <a:bodyPr lIns="0" tIns="0" rIns="0" bIns="0"/>
          <a:lstStyle>
            <a:lvl1pPr algn="l">
              <a:defRPr sz="2000" b="0" i="0">
                <a:solidFill>
                  <a:schemeClr val="tx1"/>
                </a:solidFill>
                <a:latin typeface="+mn-lt"/>
                <a:cs typeface="Plus Jakarta Sans" pitchFamily="2" charset="77"/>
              </a:defRPr>
            </a:lvl1pPr>
            <a:lvl2pPr marL="274320" indent="-274320" algn="l">
              <a:spcBef>
                <a:spcPts val="600"/>
              </a:spcBef>
              <a:buFont typeface="Arial" panose="020B0604020202020204" pitchFamily="34" charset="0"/>
              <a:buChar char="•"/>
              <a:defRPr sz="2000" b="0" i="0">
                <a:solidFill>
                  <a:schemeClr val="tx1"/>
                </a:solidFill>
                <a:latin typeface="+mn-lt"/>
                <a:cs typeface="Plus Jakarta Sans" pitchFamily="2" charset="77"/>
              </a:defRPr>
            </a:lvl2pPr>
            <a:lvl3pPr marL="560070" indent="-285750" algn="l">
              <a:spcBef>
                <a:spcPts val="600"/>
              </a:spcBef>
              <a:buFont typeface="System Font Regular"/>
              <a:buChar char="–"/>
              <a:defRPr sz="2000" b="0" i="0">
                <a:solidFill>
                  <a:schemeClr val="tx1"/>
                </a:solidFill>
                <a:latin typeface="+mn-lt"/>
                <a:cs typeface="Plus Jakarta Sans" pitchFamily="2" charset="77"/>
              </a:defRPr>
            </a:lvl3pPr>
            <a:lvl4pPr marL="834390" indent="-285750" algn="l">
              <a:spcBef>
                <a:spcPts val="600"/>
              </a:spcBef>
              <a:buFont typeface="Courier New" panose="02070309020205020404" pitchFamily="49" charset="0"/>
              <a:buChar char="o"/>
              <a:defRPr sz="2000" b="0" i="0">
                <a:solidFill>
                  <a:schemeClr val="tx1"/>
                </a:solidFill>
                <a:latin typeface="+mn-lt"/>
                <a:cs typeface="Plus Jakarta Sans" pitchFamily="2" charset="77"/>
              </a:defRPr>
            </a:lvl4pPr>
            <a:lvl5pPr marL="1108710" marR="0" indent="-285750" algn="l" defTabSz="412750" rtl="0" eaLnBrk="1" fontAlgn="auto" latinLnBrk="0" hangingPunct="1">
              <a:lnSpc>
                <a:spcPct val="100000"/>
              </a:lnSpc>
              <a:spcBef>
                <a:spcPts val="600"/>
              </a:spcBef>
              <a:spcAft>
                <a:spcPts val="0"/>
              </a:spcAft>
              <a:buClrTx/>
              <a:buSzTx/>
              <a:buFont typeface="System Font Regular"/>
              <a:buChar char="–"/>
              <a:tabLst/>
              <a:defRPr lang="en-US" sz="2000" b="0" i="0" u="none" strike="noStrike" cap="none" spc="0" baseline="0" dirty="0" smtClean="0">
                <a:solidFill>
                  <a:srgbClr val="000000"/>
                </a:solidFill>
                <a:uFillTx/>
                <a:latin typeface="+mn-lt"/>
                <a:ea typeface="Helvetica Neue"/>
                <a:cs typeface="Plus Jakarta Sans" pitchFamily="2" charset="77"/>
                <a:sym typeface="Helvetica Neu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5">
            <a:extLst>
              <a:ext uri="{FF2B5EF4-FFF2-40B4-BE49-F238E27FC236}">
                <a16:creationId xmlns:a16="http://schemas.microsoft.com/office/drawing/2014/main" id="{B6916849-75ED-EE4B-9F80-5899AA09FE44}"/>
              </a:ext>
            </a:extLst>
          </p:cNvPr>
          <p:cNvSpPr>
            <a:spLocks noGrp="1"/>
          </p:cNvSpPr>
          <p:nvPr>
            <p:ph type="body" sz="quarter" idx="33"/>
          </p:nvPr>
        </p:nvSpPr>
        <p:spPr>
          <a:xfrm>
            <a:off x="4394676" y="2059911"/>
            <a:ext cx="3404618" cy="1784410"/>
          </a:xfrm>
          <a:prstGeom prst="rect">
            <a:avLst/>
          </a:prstGeom>
        </p:spPr>
        <p:txBody>
          <a:bodyPr lIns="0" tIns="0" rIns="0" bIns="0"/>
          <a:lstStyle>
            <a:lvl1pPr algn="l">
              <a:defRPr sz="2000" b="0" i="0">
                <a:solidFill>
                  <a:schemeClr val="tx1"/>
                </a:solidFill>
                <a:latin typeface="+mn-lt"/>
                <a:cs typeface="Plus Jakarta Sans" pitchFamily="2" charset="77"/>
              </a:defRPr>
            </a:lvl1pPr>
            <a:lvl2pPr marL="274320" indent="-274320" algn="l">
              <a:spcBef>
                <a:spcPts val="600"/>
              </a:spcBef>
              <a:buFont typeface="Arial" panose="020B0604020202020204" pitchFamily="34" charset="0"/>
              <a:buChar char="•"/>
              <a:defRPr sz="2000" b="0" i="0">
                <a:solidFill>
                  <a:schemeClr val="tx1"/>
                </a:solidFill>
                <a:latin typeface="+mn-lt"/>
                <a:cs typeface="Plus Jakarta Sans" pitchFamily="2" charset="77"/>
              </a:defRPr>
            </a:lvl2pPr>
            <a:lvl3pPr marL="560070" indent="-285750" algn="l">
              <a:spcBef>
                <a:spcPts val="600"/>
              </a:spcBef>
              <a:buFont typeface="System Font Regular"/>
              <a:buChar char="–"/>
              <a:defRPr sz="2000" b="0" i="0">
                <a:solidFill>
                  <a:schemeClr val="tx1"/>
                </a:solidFill>
                <a:latin typeface="+mn-lt"/>
                <a:cs typeface="Plus Jakarta Sans" pitchFamily="2" charset="77"/>
              </a:defRPr>
            </a:lvl3pPr>
            <a:lvl4pPr marL="834390" indent="-285750" algn="l">
              <a:spcBef>
                <a:spcPts val="600"/>
              </a:spcBef>
              <a:buFont typeface="Courier New" panose="02070309020205020404" pitchFamily="49" charset="0"/>
              <a:buChar char="o"/>
              <a:defRPr sz="2000" b="0" i="0">
                <a:solidFill>
                  <a:schemeClr val="tx1"/>
                </a:solidFill>
                <a:latin typeface="+mn-lt"/>
                <a:cs typeface="Plus Jakarta Sans" pitchFamily="2" charset="77"/>
              </a:defRPr>
            </a:lvl4pPr>
            <a:lvl5pPr marL="1108710" marR="0" indent="-285750" algn="l" defTabSz="412750" rtl="0" eaLnBrk="1" fontAlgn="auto" latinLnBrk="0" hangingPunct="1">
              <a:lnSpc>
                <a:spcPct val="100000"/>
              </a:lnSpc>
              <a:spcBef>
                <a:spcPts val="600"/>
              </a:spcBef>
              <a:spcAft>
                <a:spcPts val="0"/>
              </a:spcAft>
              <a:buClrTx/>
              <a:buSzTx/>
              <a:buFont typeface="System Font Regular"/>
              <a:buChar char="–"/>
              <a:tabLst/>
              <a:defRPr lang="en-US" sz="2000" b="0" i="0" u="none" strike="noStrike" cap="none" spc="0" baseline="0" dirty="0" smtClean="0">
                <a:solidFill>
                  <a:srgbClr val="000000"/>
                </a:solidFill>
                <a:uFillTx/>
                <a:latin typeface="+mn-lt"/>
                <a:ea typeface="Helvetica Neue"/>
                <a:cs typeface="Plus Jakarta Sans" pitchFamily="2" charset="77"/>
                <a:sym typeface="Helvetica Neu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Text Placeholder 5">
            <a:extLst>
              <a:ext uri="{FF2B5EF4-FFF2-40B4-BE49-F238E27FC236}">
                <a16:creationId xmlns:a16="http://schemas.microsoft.com/office/drawing/2014/main" id="{E9FEFB08-C6B3-E648-B1AC-8AC346D12C50}"/>
              </a:ext>
            </a:extLst>
          </p:cNvPr>
          <p:cNvSpPr>
            <a:spLocks noGrp="1"/>
          </p:cNvSpPr>
          <p:nvPr>
            <p:ph type="body" sz="quarter" idx="34"/>
          </p:nvPr>
        </p:nvSpPr>
        <p:spPr>
          <a:xfrm>
            <a:off x="4394676" y="4240568"/>
            <a:ext cx="3404618" cy="1784410"/>
          </a:xfrm>
          <a:prstGeom prst="rect">
            <a:avLst/>
          </a:prstGeom>
        </p:spPr>
        <p:txBody>
          <a:bodyPr lIns="0" tIns="0" rIns="0" bIns="0"/>
          <a:lstStyle>
            <a:lvl1pPr algn="l">
              <a:defRPr sz="2000" b="0" i="0">
                <a:solidFill>
                  <a:schemeClr val="tx1"/>
                </a:solidFill>
                <a:latin typeface="+mn-lt"/>
                <a:cs typeface="Plus Jakarta Sans" pitchFamily="2" charset="77"/>
              </a:defRPr>
            </a:lvl1pPr>
            <a:lvl2pPr marL="274320" indent="-274320" algn="l">
              <a:spcBef>
                <a:spcPts val="600"/>
              </a:spcBef>
              <a:buFont typeface="Arial" panose="020B0604020202020204" pitchFamily="34" charset="0"/>
              <a:buChar char="•"/>
              <a:defRPr sz="2000" b="0" i="0">
                <a:solidFill>
                  <a:schemeClr val="tx1"/>
                </a:solidFill>
                <a:latin typeface="+mn-lt"/>
                <a:cs typeface="Plus Jakarta Sans" pitchFamily="2" charset="77"/>
              </a:defRPr>
            </a:lvl2pPr>
            <a:lvl3pPr marL="560070" indent="-285750" algn="l">
              <a:spcBef>
                <a:spcPts val="600"/>
              </a:spcBef>
              <a:buFont typeface="System Font Regular"/>
              <a:buChar char="–"/>
              <a:defRPr sz="2000" b="0" i="0">
                <a:solidFill>
                  <a:schemeClr val="tx1"/>
                </a:solidFill>
                <a:latin typeface="+mn-lt"/>
                <a:cs typeface="Plus Jakarta Sans" pitchFamily="2" charset="77"/>
              </a:defRPr>
            </a:lvl3pPr>
            <a:lvl4pPr marL="834390" indent="-285750" algn="l">
              <a:spcBef>
                <a:spcPts val="600"/>
              </a:spcBef>
              <a:buFont typeface="Courier New" panose="02070309020205020404" pitchFamily="49" charset="0"/>
              <a:buChar char="o"/>
              <a:defRPr sz="2000" b="0" i="0">
                <a:solidFill>
                  <a:schemeClr val="tx1"/>
                </a:solidFill>
                <a:latin typeface="+mn-lt"/>
                <a:cs typeface="Plus Jakarta Sans" pitchFamily="2" charset="77"/>
              </a:defRPr>
            </a:lvl4pPr>
            <a:lvl5pPr marL="1108710" marR="0" indent="-285750" algn="l" defTabSz="412750" rtl="0" eaLnBrk="1" fontAlgn="auto" latinLnBrk="0" hangingPunct="1">
              <a:lnSpc>
                <a:spcPct val="100000"/>
              </a:lnSpc>
              <a:spcBef>
                <a:spcPts val="600"/>
              </a:spcBef>
              <a:spcAft>
                <a:spcPts val="0"/>
              </a:spcAft>
              <a:buClrTx/>
              <a:buSzTx/>
              <a:buFont typeface="System Font Regular"/>
              <a:buChar char="–"/>
              <a:tabLst/>
              <a:defRPr lang="en-US" sz="2000" b="0" i="0" u="none" strike="noStrike" cap="none" spc="0" baseline="0" dirty="0" smtClean="0">
                <a:solidFill>
                  <a:srgbClr val="000000"/>
                </a:solidFill>
                <a:uFillTx/>
                <a:latin typeface="+mn-lt"/>
                <a:ea typeface="Helvetica Neue"/>
                <a:cs typeface="Plus Jakarta Sans" pitchFamily="2" charset="77"/>
                <a:sym typeface="Helvetica Neu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 name="Text Placeholder 5">
            <a:extLst>
              <a:ext uri="{FF2B5EF4-FFF2-40B4-BE49-F238E27FC236}">
                <a16:creationId xmlns:a16="http://schemas.microsoft.com/office/drawing/2014/main" id="{89FE1DCE-87F9-E447-99AB-8007395111FA}"/>
              </a:ext>
            </a:extLst>
          </p:cNvPr>
          <p:cNvSpPr>
            <a:spLocks noGrp="1"/>
          </p:cNvSpPr>
          <p:nvPr>
            <p:ph type="body" sz="quarter" idx="35"/>
          </p:nvPr>
        </p:nvSpPr>
        <p:spPr>
          <a:xfrm>
            <a:off x="8106064" y="2059911"/>
            <a:ext cx="3404618" cy="1784410"/>
          </a:xfrm>
          <a:prstGeom prst="rect">
            <a:avLst/>
          </a:prstGeom>
        </p:spPr>
        <p:txBody>
          <a:bodyPr lIns="0" tIns="0" rIns="0" bIns="0"/>
          <a:lstStyle>
            <a:lvl1pPr algn="l">
              <a:defRPr sz="2000" b="0" i="0">
                <a:solidFill>
                  <a:schemeClr val="tx1"/>
                </a:solidFill>
                <a:latin typeface="+mn-lt"/>
                <a:cs typeface="Plus Jakarta Sans" pitchFamily="2" charset="77"/>
              </a:defRPr>
            </a:lvl1pPr>
            <a:lvl2pPr marL="274320" indent="-274320" algn="l">
              <a:spcBef>
                <a:spcPts val="600"/>
              </a:spcBef>
              <a:buFont typeface="Arial" panose="020B0604020202020204" pitchFamily="34" charset="0"/>
              <a:buChar char="•"/>
              <a:defRPr sz="2000" b="0" i="0">
                <a:solidFill>
                  <a:schemeClr val="tx1"/>
                </a:solidFill>
                <a:latin typeface="+mn-lt"/>
                <a:cs typeface="Plus Jakarta Sans" pitchFamily="2" charset="77"/>
              </a:defRPr>
            </a:lvl2pPr>
            <a:lvl3pPr marL="560070" indent="-285750" algn="l">
              <a:spcBef>
                <a:spcPts val="600"/>
              </a:spcBef>
              <a:buFont typeface="System Font Regular"/>
              <a:buChar char="–"/>
              <a:defRPr sz="2000" b="0" i="0">
                <a:solidFill>
                  <a:schemeClr val="tx1"/>
                </a:solidFill>
                <a:latin typeface="+mn-lt"/>
                <a:cs typeface="Plus Jakarta Sans" pitchFamily="2" charset="77"/>
              </a:defRPr>
            </a:lvl3pPr>
            <a:lvl4pPr marL="834390" indent="-285750" algn="l">
              <a:spcBef>
                <a:spcPts val="600"/>
              </a:spcBef>
              <a:buFont typeface="Courier New" panose="02070309020205020404" pitchFamily="49" charset="0"/>
              <a:buChar char="o"/>
              <a:defRPr sz="2000" b="0" i="0">
                <a:solidFill>
                  <a:schemeClr val="tx1"/>
                </a:solidFill>
                <a:latin typeface="+mn-lt"/>
                <a:cs typeface="Plus Jakarta Sans" pitchFamily="2" charset="77"/>
              </a:defRPr>
            </a:lvl4pPr>
            <a:lvl5pPr marL="1108710" marR="0" indent="-285750" algn="l" defTabSz="412750" rtl="0" eaLnBrk="1" fontAlgn="auto" latinLnBrk="0" hangingPunct="1">
              <a:lnSpc>
                <a:spcPct val="100000"/>
              </a:lnSpc>
              <a:spcBef>
                <a:spcPts val="600"/>
              </a:spcBef>
              <a:spcAft>
                <a:spcPts val="0"/>
              </a:spcAft>
              <a:buClrTx/>
              <a:buSzTx/>
              <a:buFont typeface="System Font Regular"/>
              <a:buChar char="–"/>
              <a:tabLst/>
              <a:defRPr lang="en-US" sz="2000" b="0" i="0" u="none" strike="noStrike" cap="none" spc="0" baseline="0" dirty="0" smtClean="0">
                <a:solidFill>
                  <a:srgbClr val="000000"/>
                </a:solidFill>
                <a:uFillTx/>
                <a:latin typeface="+mn-lt"/>
                <a:ea typeface="Helvetica Neue"/>
                <a:cs typeface="Plus Jakarta Sans" pitchFamily="2" charset="77"/>
                <a:sym typeface="Helvetica Neu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1" name="Text Placeholder 5">
            <a:extLst>
              <a:ext uri="{FF2B5EF4-FFF2-40B4-BE49-F238E27FC236}">
                <a16:creationId xmlns:a16="http://schemas.microsoft.com/office/drawing/2014/main" id="{9C8820EE-01CF-2E4E-824A-F1DEEB78D6CE}"/>
              </a:ext>
            </a:extLst>
          </p:cNvPr>
          <p:cNvSpPr>
            <a:spLocks noGrp="1"/>
          </p:cNvSpPr>
          <p:nvPr>
            <p:ph type="body" sz="quarter" idx="36"/>
          </p:nvPr>
        </p:nvSpPr>
        <p:spPr>
          <a:xfrm>
            <a:off x="8106064" y="4240568"/>
            <a:ext cx="3404618" cy="1784410"/>
          </a:xfrm>
          <a:prstGeom prst="rect">
            <a:avLst/>
          </a:prstGeom>
        </p:spPr>
        <p:txBody>
          <a:bodyPr lIns="0" tIns="0" rIns="0" bIns="0"/>
          <a:lstStyle>
            <a:lvl1pPr algn="l">
              <a:defRPr sz="2000" b="0" i="0">
                <a:solidFill>
                  <a:schemeClr val="tx1"/>
                </a:solidFill>
                <a:latin typeface="+mn-lt"/>
                <a:cs typeface="Plus Jakarta Sans" pitchFamily="2" charset="77"/>
              </a:defRPr>
            </a:lvl1pPr>
            <a:lvl2pPr marL="274320" indent="-274320" algn="l">
              <a:spcBef>
                <a:spcPts val="600"/>
              </a:spcBef>
              <a:buFont typeface="Arial" panose="020B0604020202020204" pitchFamily="34" charset="0"/>
              <a:buChar char="•"/>
              <a:defRPr sz="2000" b="0" i="0">
                <a:solidFill>
                  <a:schemeClr val="tx1"/>
                </a:solidFill>
                <a:latin typeface="+mn-lt"/>
                <a:cs typeface="Plus Jakarta Sans" pitchFamily="2" charset="77"/>
              </a:defRPr>
            </a:lvl2pPr>
            <a:lvl3pPr marL="560070" indent="-285750" algn="l">
              <a:spcBef>
                <a:spcPts val="600"/>
              </a:spcBef>
              <a:buFont typeface="System Font Regular"/>
              <a:buChar char="–"/>
              <a:defRPr sz="2000" b="0" i="0">
                <a:solidFill>
                  <a:schemeClr val="tx1"/>
                </a:solidFill>
                <a:latin typeface="+mn-lt"/>
                <a:cs typeface="Plus Jakarta Sans" pitchFamily="2" charset="77"/>
              </a:defRPr>
            </a:lvl3pPr>
            <a:lvl4pPr marL="834390" indent="-285750" algn="l">
              <a:spcBef>
                <a:spcPts val="600"/>
              </a:spcBef>
              <a:buFont typeface="Courier New" panose="02070309020205020404" pitchFamily="49" charset="0"/>
              <a:buChar char="o"/>
              <a:defRPr sz="2000" b="0" i="0">
                <a:solidFill>
                  <a:schemeClr val="tx1"/>
                </a:solidFill>
                <a:latin typeface="+mn-lt"/>
                <a:cs typeface="Plus Jakarta Sans" pitchFamily="2" charset="77"/>
              </a:defRPr>
            </a:lvl4pPr>
            <a:lvl5pPr marL="1108710" marR="0" indent="-285750" algn="l" defTabSz="412750" rtl="0" eaLnBrk="1" fontAlgn="auto" latinLnBrk="0" hangingPunct="1">
              <a:lnSpc>
                <a:spcPct val="100000"/>
              </a:lnSpc>
              <a:spcBef>
                <a:spcPts val="600"/>
              </a:spcBef>
              <a:spcAft>
                <a:spcPts val="0"/>
              </a:spcAft>
              <a:buClrTx/>
              <a:buSzTx/>
              <a:buFont typeface="System Font Regular"/>
              <a:buChar char="–"/>
              <a:tabLst/>
              <a:defRPr lang="en-US" sz="2000" b="0" i="0" u="none" strike="noStrike" cap="none" spc="0" baseline="0" dirty="0" smtClean="0">
                <a:solidFill>
                  <a:srgbClr val="000000"/>
                </a:solidFill>
                <a:uFillTx/>
                <a:latin typeface="+mn-lt"/>
                <a:ea typeface="Helvetica Neue"/>
                <a:cs typeface="Plus Jakarta Sans" pitchFamily="2" charset="77"/>
                <a:sym typeface="Helvetica Neu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a:extLst>
              <a:ext uri="{FF2B5EF4-FFF2-40B4-BE49-F238E27FC236}">
                <a16:creationId xmlns:a16="http://schemas.microsoft.com/office/drawing/2014/main" id="{F479CBF8-EA10-A9A6-7B58-B01B2CAD8156}"/>
              </a:ext>
            </a:extLst>
          </p:cNvPr>
          <p:cNvSpPr/>
          <p:nvPr userDrawn="1"/>
        </p:nvSpPr>
        <p:spPr>
          <a:xfrm>
            <a:off x="0" y="6800850"/>
            <a:ext cx="12192000" cy="57151"/>
          </a:xfrm>
          <a:prstGeom prst="rect">
            <a:avLst/>
          </a:prstGeom>
          <a:solidFill>
            <a:schemeClr val="tx2"/>
          </a:solidFill>
          <a:ln w="12700">
            <a:miter lim="400000"/>
          </a:ln>
        </p:spPr>
        <p:txBody>
          <a:bodyPr lIns="0" tIns="0" rIns="0" bIns="0" anchor="ctr"/>
          <a:lstStyle/>
          <a:p>
            <a:pPr lvl="0"/>
            <a:endParaRPr sz="1600" b="0">
              <a:solidFill>
                <a:srgbClr val="FFFFFF"/>
              </a:solidFill>
              <a:latin typeface="Xfinity Brown" panose="02010504010101010104" pitchFamily="2" charset="77"/>
              <a:ea typeface="+mn-ea"/>
              <a:cs typeface="Xfinity Brown" panose="02010504010101010104" pitchFamily="2" charset="77"/>
            </a:endParaRPr>
          </a:p>
        </p:txBody>
      </p:sp>
      <p:sp>
        <p:nvSpPr>
          <p:cNvPr id="5" name="Slide Number">
            <a:extLst>
              <a:ext uri="{FF2B5EF4-FFF2-40B4-BE49-F238E27FC236}">
                <a16:creationId xmlns:a16="http://schemas.microsoft.com/office/drawing/2014/main" id="{5C58CD18-9DBD-DC09-9917-0B8ACF0B40EF}"/>
              </a:ext>
            </a:extLst>
          </p:cNvPr>
          <p:cNvSpPr txBox="1">
            <a:spLocks/>
          </p:cNvSpPr>
          <p:nvPr userDrawn="1"/>
        </p:nvSpPr>
        <p:spPr>
          <a:xfrm>
            <a:off x="11640054" y="6463751"/>
            <a:ext cx="241949" cy="128016"/>
          </a:xfrm>
          <a:prstGeom prst="rect">
            <a:avLst/>
          </a:prstGeom>
        </p:spPr>
        <p:txBody>
          <a:bodyPr lIns="0" tIns="0" rIns="0" bIns="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latin typeface="Xfinity Brown" panose="02010504010101010104" pitchFamily="2" charset="77"/>
                <a:ea typeface="Helvetica Neue"/>
                <a:cs typeface="Xfinity Brown" panose="02010504010101010104" pitchFamily="2" charset="77"/>
                <a:sym typeface="Helvetica Neue"/>
              </a:defRPr>
            </a:lvl1pPr>
            <a:lvl2pPr marL="0" marR="0" indent="1143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2286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3429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4572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5715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6858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8001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9144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fld id="{86CB4B4D-7CA3-9044-876B-883B54F8677D}" type="slidenum">
              <a:rPr lang="en-US" sz="1400" smtClean="0">
                <a:solidFill>
                  <a:schemeClr val="accent3"/>
                </a:solidFill>
                <a:latin typeface="+mn-lt"/>
                <a:cs typeface="Plus Jakarta Sans" pitchFamily="2" charset="77"/>
              </a:rPr>
              <a:pPr/>
              <a:t>‹#›</a:t>
            </a:fld>
            <a:endParaRPr lang="en-US" sz="1400">
              <a:solidFill>
                <a:schemeClr val="accent3"/>
              </a:solidFill>
              <a:latin typeface="+mn-lt"/>
              <a:cs typeface="Plus Jakarta Sans" pitchFamily="2" charset="77"/>
            </a:endParaRPr>
          </a:p>
        </p:txBody>
      </p:sp>
      <p:sp>
        <p:nvSpPr>
          <p:cNvPr id="6" name="Text Placeholder 2">
            <a:extLst>
              <a:ext uri="{FF2B5EF4-FFF2-40B4-BE49-F238E27FC236}">
                <a16:creationId xmlns:a16="http://schemas.microsoft.com/office/drawing/2014/main" id="{A0C72FAC-E145-E3BA-A44A-3776983DFA0E}"/>
              </a:ext>
            </a:extLst>
          </p:cNvPr>
          <p:cNvSpPr>
            <a:spLocks noGrp="1"/>
          </p:cNvSpPr>
          <p:nvPr>
            <p:ph type="body" sz="quarter" idx="25" hasCustomPrompt="1"/>
          </p:nvPr>
        </p:nvSpPr>
        <p:spPr>
          <a:xfrm>
            <a:off x="683286" y="499452"/>
            <a:ext cx="10822913" cy="201168"/>
          </a:xfrm>
          <a:prstGeom prst="rect">
            <a:avLst/>
          </a:prstGeom>
        </p:spPr>
        <p:txBody>
          <a:bodyPr lIns="0" tIns="0" rIns="0" bIns="0" anchor="ctr"/>
          <a:lstStyle>
            <a:lvl1pPr algn="l">
              <a:defRPr lang="en-US" sz="1400" b="1" i="0" cap="all" spc="200" baseline="0" dirty="0">
                <a:solidFill>
                  <a:schemeClr val="tx2"/>
                </a:solidFill>
                <a:latin typeface="+mn-lt"/>
                <a:ea typeface="Plus Jakarta Sans SemiBold" pitchFamily="2" charset="77"/>
                <a:cs typeface="Plus Jakarta Sans SemiBold" pitchFamily="2" charset="77"/>
              </a:defRPr>
            </a:lvl1pPr>
          </a:lstStyle>
          <a:p>
            <a:pPr lvl="0" algn="l"/>
            <a:r>
              <a:rPr lang="en-US"/>
              <a:t>OPTIONAL BREADCRUMB HERE</a:t>
            </a:r>
          </a:p>
        </p:txBody>
      </p:sp>
      <p:sp>
        <p:nvSpPr>
          <p:cNvPr id="3" name="Title 1">
            <a:extLst>
              <a:ext uri="{FF2B5EF4-FFF2-40B4-BE49-F238E27FC236}">
                <a16:creationId xmlns:a16="http://schemas.microsoft.com/office/drawing/2014/main" id="{835CA674-D121-848F-0C4E-C48D2F5A8EFE}"/>
              </a:ext>
            </a:extLst>
          </p:cNvPr>
          <p:cNvSpPr>
            <a:spLocks noGrp="1"/>
          </p:cNvSpPr>
          <p:nvPr>
            <p:ph type="title"/>
          </p:nvPr>
        </p:nvSpPr>
        <p:spPr>
          <a:xfrm>
            <a:off x="683286" y="840047"/>
            <a:ext cx="10822913" cy="931601"/>
          </a:xfrm>
          <a:prstGeom prst="rect">
            <a:avLst/>
          </a:prstGeom>
        </p:spPr>
        <p:txBody>
          <a:bodyPr lIns="0" tIns="0" rIns="0" bIns="0" anchor="t"/>
          <a:lstStyle>
            <a:lvl1pPr marL="0" marR="0" indent="0" algn="l" defTabSz="412750" rtl="0" latinLnBrk="0">
              <a:lnSpc>
                <a:spcPts val="4000"/>
              </a:lnSpc>
              <a:spcBef>
                <a:spcPts val="0"/>
              </a:spcBef>
              <a:spcAft>
                <a:spcPts val="0"/>
              </a:spcAft>
              <a:buClrTx/>
              <a:buSzTx/>
              <a:buFontTx/>
              <a:buNone/>
              <a:tabLst/>
              <a:defRPr lang="en-US" sz="4000" b="1" i="0" u="none" strike="noStrike" cap="none" spc="0" baseline="0" dirty="0" smtClean="0">
                <a:solidFill>
                  <a:schemeClr val="tx1"/>
                </a:solidFill>
                <a:uFillTx/>
                <a:latin typeface="+mj-lt"/>
                <a:ea typeface="Zilla Slab SemiBold" pitchFamily="2" charset="77"/>
                <a:cs typeface="Zilla Slab SemiBold" pitchFamily="2" charset="77"/>
                <a:sym typeface="Helvetica Neue"/>
              </a:defRPr>
            </a:lvl1pPr>
          </a:lstStyle>
          <a:p>
            <a:r>
              <a:rPr lang="en-US"/>
              <a:t>Click to edit Master title style</a:t>
            </a:r>
          </a:p>
        </p:txBody>
      </p:sp>
      <p:pic>
        <p:nvPicPr>
          <p:cNvPr id="2" name="Graphic 1">
            <a:extLst>
              <a:ext uri="{FF2B5EF4-FFF2-40B4-BE49-F238E27FC236}">
                <a16:creationId xmlns:a16="http://schemas.microsoft.com/office/drawing/2014/main" id="{6E45580A-A6C3-7129-8DC5-D30753B85961}"/>
              </a:ext>
            </a:extLst>
          </p:cNvPr>
          <p:cNvPicPr>
            <a:picLocks noChangeAspect="1"/>
          </p:cNvPicPr>
          <p:nvPr userDrawn="1"/>
        </p:nvPicPr>
        <p:blipFill>
          <a:blip>
            <a:extLst>
              <a:ext uri="{96DAC541-7B7A-43D3-8B79-37D633B846F1}">
                <asvg:svgBlip xmlns:asvg="http://schemas.microsoft.com/office/drawing/2016/SVG/main" r:embed="rId2"/>
              </a:ext>
            </a:extLst>
          </a:blip>
          <a:srcRect r="82830" b="6209"/>
          <a:stretch/>
        </p:blipFill>
        <p:spPr>
          <a:xfrm>
            <a:off x="447675" y="6234926"/>
            <a:ext cx="422273" cy="392640"/>
          </a:xfrm>
          <a:prstGeom prst="rect">
            <a:avLst/>
          </a:prstGeom>
        </p:spPr>
      </p:pic>
    </p:spTree>
    <p:extLst>
      <p:ext uri="{BB962C8B-B14F-4D97-AF65-F5344CB8AC3E}">
        <p14:creationId xmlns:p14="http://schemas.microsoft.com/office/powerpoint/2010/main" val="2411383589"/>
      </p:ext>
    </p:extLst>
  </p:cSld>
  <p:clrMapOvr>
    <a:overrideClrMapping bg1="lt1" tx1="dk1" bg2="lt2" tx2="dk2" accent1="accent1" accent2="accent2" accent3="accent3" accent4="accent4" accent5="accent5" accent6="accent6" hlink="hlink" folHlink="folHlink"/>
  </p:clrMapOvr>
  <p:transition spd="med"/>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vider Slide - Light">
    <p:spTree>
      <p:nvGrpSpPr>
        <p:cNvPr id="1" name=""/>
        <p:cNvGrpSpPr/>
        <p:nvPr/>
      </p:nvGrpSpPr>
      <p:grpSpPr>
        <a:xfrm>
          <a:off x="0" y="0"/>
          <a:ext cx="0" cy="0"/>
          <a:chOff x="0" y="0"/>
          <a:chExt cx="0" cy="0"/>
        </a:xfrm>
      </p:grpSpPr>
      <p:sp>
        <p:nvSpPr>
          <p:cNvPr id="2" name="Rectangle">
            <a:extLst>
              <a:ext uri="{FF2B5EF4-FFF2-40B4-BE49-F238E27FC236}">
                <a16:creationId xmlns:a16="http://schemas.microsoft.com/office/drawing/2014/main" id="{7BADE35D-D738-D0CF-7C4B-29AAF5831F72}"/>
              </a:ext>
            </a:extLst>
          </p:cNvPr>
          <p:cNvSpPr/>
          <p:nvPr userDrawn="1"/>
        </p:nvSpPr>
        <p:spPr>
          <a:xfrm>
            <a:off x="0" y="6800850"/>
            <a:ext cx="12192000" cy="57151"/>
          </a:xfrm>
          <a:prstGeom prst="rect">
            <a:avLst/>
          </a:prstGeom>
          <a:solidFill>
            <a:schemeClr val="tx2"/>
          </a:solidFill>
          <a:ln w="12700">
            <a:miter lim="400000"/>
          </a:ln>
        </p:spPr>
        <p:txBody>
          <a:bodyPr lIns="0" tIns="0" rIns="0" bIns="0" anchor="ctr"/>
          <a:lstStyle/>
          <a:p>
            <a:pPr lvl="0"/>
            <a:endParaRPr sz="1600" b="0">
              <a:solidFill>
                <a:srgbClr val="FFFFFF"/>
              </a:solidFill>
              <a:latin typeface="Xfinity Brown" panose="02010504010101010104" pitchFamily="2" charset="77"/>
              <a:ea typeface="+mn-ea"/>
              <a:cs typeface="Xfinity Brown" panose="02010504010101010104" pitchFamily="2" charset="77"/>
            </a:endParaRPr>
          </a:p>
        </p:txBody>
      </p:sp>
      <p:sp>
        <p:nvSpPr>
          <p:cNvPr id="3" name="Title Text">
            <a:extLst>
              <a:ext uri="{FF2B5EF4-FFF2-40B4-BE49-F238E27FC236}">
                <a16:creationId xmlns:a16="http://schemas.microsoft.com/office/drawing/2014/main" id="{2D19220D-476D-4E88-E8EB-F56EA3A26820}"/>
              </a:ext>
            </a:extLst>
          </p:cNvPr>
          <p:cNvSpPr txBox="1">
            <a:spLocks noGrp="1"/>
          </p:cNvSpPr>
          <p:nvPr>
            <p:ph type="title" hasCustomPrompt="1"/>
          </p:nvPr>
        </p:nvSpPr>
        <p:spPr>
          <a:xfrm>
            <a:off x="683284" y="2648970"/>
            <a:ext cx="7315200" cy="1126511"/>
          </a:xfrm>
          <a:prstGeom prst="rect">
            <a:avLst/>
          </a:prstGeom>
        </p:spPr>
        <p:txBody>
          <a:bodyPr lIns="0" tIns="0" rIns="0" bIns="0" anchor="t"/>
          <a:lstStyle>
            <a:lvl1pPr marL="0" marR="0" indent="0" algn="l" defTabSz="412750" rtl="0" latinLnBrk="0">
              <a:lnSpc>
                <a:spcPct val="80000"/>
              </a:lnSpc>
              <a:spcBef>
                <a:spcPts val="0"/>
              </a:spcBef>
              <a:spcAft>
                <a:spcPts val="0"/>
              </a:spcAft>
              <a:buClrTx/>
              <a:buSzTx/>
              <a:buFontTx/>
              <a:buNone/>
              <a:tabLst/>
              <a:defRPr sz="5000" b="1" i="0" u="none" strike="noStrike" cap="none" spc="0" baseline="0" dirty="0">
                <a:solidFill>
                  <a:schemeClr val="tx1"/>
                </a:solidFill>
                <a:uFillTx/>
                <a:latin typeface="+mj-lt"/>
                <a:ea typeface="Zilla Slab SemiBold" pitchFamily="2" charset="77"/>
                <a:cs typeface="Plus Jakarta Sans" pitchFamily="2" charset="77"/>
                <a:sym typeface="Xfinity Brown"/>
              </a:defRPr>
            </a:lvl1pPr>
          </a:lstStyle>
          <a:p>
            <a:r>
              <a:rPr lang="en-US"/>
              <a:t>Click to Edit </a:t>
            </a:r>
            <a:br>
              <a:rPr lang="en-US"/>
            </a:br>
            <a:r>
              <a:rPr lang="en-US"/>
              <a:t>Divider</a:t>
            </a:r>
            <a:r>
              <a:t> Text</a:t>
            </a:r>
          </a:p>
        </p:txBody>
      </p:sp>
    </p:spTree>
    <p:extLst>
      <p:ext uri="{BB962C8B-B14F-4D97-AF65-F5344CB8AC3E}">
        <p14:creationId xmlns:p14="http://schemas.microsoft.com/office/powerpoint/2010/main" val="68294598"/>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vider Slide - Tan">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Text">
            <a:extLst>
              <a:ext uri="{FF2B5EF4-FFF2-40B4-BE49-F238E27FC236}">
                <a16:creationId xmlns:a16="http://schemas.microsoft.com/office/drawing/2014/main" id="{38568ACF-A549-A145-CC68-884326F22C4E}"/>
              </a:ext>
            </a:extLst>
          </p:cNvPr>
          <p:cNvSpPr txBox="1">
            <a:spLocks noGrp="1"/>
          </p:cNvSpPr>
          <p:nvPr>
            <p:ph type="title" hasCustomPrompt="1"/>
          </p:nvPr>
        </p:nvSpPr>
        <p:spPr>
          <a:xfrm>
            <a:off x="683284" y="2648970"/>
            <a:ext cx="7315200" cy="1126511"/>
          </a:xfrm>
          <a:prstGeom prst="rect">
            <a:avLst/>
          </a:prstGeom>
        </p:spPr>
        <p:txBody>
          <a:bodyPr lIns="0" tIns="0" rIns="0" bIns="0" anchor="t"/>
          <a:lstStyle>
            <a:lvl1pPr marL="0" marR="0" indent="0" algn="l" defTabSz="412750" rtl="0" latinLnBrk="0">
              <a:lnSpc>
                <a:spcPct val="80000"/>
              </a:lnSpc>
              <a:spcBef>
                <a:spcPts val="0"/>
              </a:spcBef>
              <a:spcAft>
                <a:spcPts val="0"/>
              </a:spcAft>
              <a:buClrTx/>
              <a:buSzTx/>
              <a:buFontTx/>
              <a:buNone/>
              <a:tabLst/>
              <a:defRPr sz="5000" b="1" i="0" u="none" strike="noStrike" cap="none" spc="0" baseline="0" dirty="0">
                <a:solidFill>
                  <a:schemeClr val="tx1"/>
                </a:solidFill>
                <a:uFillTx/>
                <a:latin typeface="+mj-lt"/>
                <a:ea typeface="Zilla Slab SemiBold" pitchFamily="2" charset="77"/>
                <a:cs typeface="Plus Jakarta Sans" pitchFamily="2" charset="77"/>
                <a:sym typeface="Xfinity Brown"/>
              </a:defRPr>
            </a:lvl1pPr>
          </a:lstStyle>
          <a:p>
            <a:r>
              <a:rPr lang="en-US"/>
              <a:t>Click to Edit </a:t>
            </a:r>
            <a:br>
              <a:rPr lang="en-US"/>
            </a:br>
            <a:r>
              <a:rPr lang="en-US"/>
              <a:t>Divider</a:t>
            </a:r>
            <a:r>
              <a:t> Text</a:t>
            </a:r>
          </a:p>
        </p:txBody>
      </p:sp>
      <p:sp>
        <p:nvSpPr>
          <p:cNvPr id="3" name="Rectangle">
            <a:extLst>
              <a:ext uri="{FF2B5EF4-FFF2-40B4-BE49-F238E27FC236}">
                <a16:creationId xmlns:a16="http://schemas.microsoft.com/office/drawing/2014/main" id="{D2C65B68-E0E5-6995-D524-E87315BF2258}"/>
              </a:ext>
            </a:extLst>
          </p:cNvPr>
          <p:cNvSpPr/>
          <p:nvPr userDrawn="1"/>
        </p:nvSpPr>
        <p:spPr>
          <a:xfrm>
            <a:off x="0" y="6800850"/>
            <a:ext cx="12192000" cy="57151"/>
          </a:xfrm>
          <a:prstGeom prst="rect">
            <a:avLst/>
          </a:prstGeom>
          <a:solidFill>
            <a:schemeClr val="accent4"/>
          </a:solidFill>
          <a:ln w="12700">
            <a:miter lim="400000"/>
          </a:ln>
        </p:spPr>
        <p:txBody>
          <a:bodyPr lIns="0" tIns="0" rIns="0" bIns="0" anchor="ctr"/>
          <a:lstStyle/>
          <a:p>
            <a:pPr lvl="0"/>
            <a:endParaRPr sz="1600" b="0">
              <a:solidFill>
                <a:srgbClr val="FFFFFF"/>
              </a:solidFill>
              <a:latin typeface="Xfinity Brown" panose="02010504010101010104" pitchFamily="2" charset="77"/>
              <a:ea typeface="+mn-ea"/>
              <a:cs typeface="Xfinity Brown" panose="02010504010101010104" pitchFamily="2" charset="77"/>
            </a:endParaRPr>
          </a:p>
        </p:txBody>
      </p:sp>
    </p:spTree>
    <p:extLst>
      <p:ext uri="{BB962C8B-B14F-4D97-AF65-F5344CB8AC3E}">
        <p14:creationId xmlns:p14="http://schemas.microsoft.com/office/powerpoint/2010/main" val="861902917"/>
      </p:ext>
    </p:extLst>
  </p:cSld>
  <p:clrMapOvr>
    <a:overrideClrMapping bg1="lt1" tx1="dk1" bg2="lt2" tx2="dk2" accent1="accent1" accent2="accent2" accent3="accent3" accent4="accent4" accent5="accent5" accent6="accent6" hlink="hlink" folHlink="folHlink"/>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vider Slide w/ Image - Tan">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Text">
            <a:extLst>
              <a:ext uri="{FF2B5EF4-FFF2-40B4-BE49-F238E27FC236}">
                <a16:creationId xmlns:a16="http://schemas.microsoft.com/office/drawing/2014/main" id="{38568ACF-A549-A145-CC68-884326F22C4E}"/>
              </a:ext>
            </a:extLst>
          </p:cNvPr>
          <p:cNvSpPr txBox="1">
            <a:spLocks noGrp="1"/>
          </p:cNvSpPr>
          <p:nvPr>
            <p:ph type="title" hasCustomPrompt="1"/>
          </p:nvPr>
        </p:nvSpPr>
        <p:spPr>
          <a:xfrm>
            <a:off x="683284" y="2648970"/>
            <a:ext cx="4307816" cy="2183379"/>
          </a:xfrm>
          <a:prstGeom prst="rect">
            <a:avLst/>
          </a:prstGeom>
        </p:spPr>
        <p:txBody>
          <a:bodyPr lIns="0" tIns="0" rIns="0" bIns="0" anchor="t"/>
          <a:lstStyle>
            <a:lvl1pPr marL="0" marR="0" indent="0" algn="l" defTabSz="412750" rtl="0" latinLnBrk="0">
              <a:lnSpc>
                <a:spcPct val="80000"/>
              </a:lnSpc>
              <a:spcBef>
                <a:spcPts val="0"/>
              </a:spcBef>
              <a:spcAft>
                <a:spcPts val="0"/>
              </a:spcAft>
              <a:buClrTx/>
              <a:buSzTx/>
              <a:buFontTx/>
              <a:buNone/>
              <a:tabLst/>
              <a:defRPr sz="5000" b="1" i="0" u="none" strike="noStrike" cap="none" spc="0" baseline="0" dirty="0">
                <a:solidFill>
                  <a:schemeClr val="tx1"/>
                </a:solidFill>
                <a:uFillTx/>
                <a:latin typeface="+mj-lt"/>
                <a:ea typeface="Zilla Slab SemiBold" pitchFamily="2" charset="77"/>
                <a:cs typeface="Plus Jakarta Sans" pitchFamily="2" charset="77"/>
                <a:sym typeface="Xfinity Brown"/>
              </a:defRPr>
            </a:lvl1pPr>
          </a:lstStyle>
          <a:p>
            <a:r>
              <a:rPr lang="en-US"/>
              <a:t>Click to Edit </a:t>
            </a:r>
            <a:br>
              <a:rPr lang="en-US"/>
            </a:br>
            <a:r>
              <a:rPr lang="en-US"/>
              <a:t>Divider</a:t>
            </a:r>
            <a:r>
              <a:t> Text</a:t>
            </a:r>
          </a:p>
        </p:txBody>
      </p:sp>
      <p:sp>
        <p:nvSpPr>
          <p:cNvPr id="3" name="Rectangle">
            <a:extLst>
              <a:ext uri="{FF2B5EF4-FFF2-40B4-BE49-F238E27FC236}">
                <a16:creationId xmlns:a16="http://schemas.microsoft.com/office/drawing/2014/main" id="{D2C65B68-E0E5-6995-D524-E87315BF2258}"/>
              </a:ext>
            </a:extLst>
          </p:cNvPr>
          <p:cNvSpPr/>
          <p:nvPr userDrawn="1"/>
        </p:nvSpPr>
        <p:spPr>
          <a:xfrm>
            <a:off x="0" y="6800850"/>
            <a:ext cx="12192000" cy="57151"/>
          </a:xfrm>
          <a:prstGeom prst="rect">
            <a:avLst/>
          </a:prstGeom>
          <a:solidFill>
            <a:schemeClr val="accent4"/>
          </a:solidFill>
          <a:ln w="12700">
            <a:miter lim="400000"/>
          </a:ln>
        </p:spPr>
        <p:txBody>
          <a:bodyPr lIns="0" tIns="0" rIns="0" bIns="0" anchor="ctr"/>
          <a:lstStyle/>
          <a:p>
            <a:pPr lvl="0"/>
            <a:endParaRPr sz="1600" b="0">
              <a:solidFill>
                <a:srgbClr val="FFFFFF"/>
              </a:solidFill>
              <a:latin typeface="Xfinity Brown" panose="02010504010101010104" pitchFamily="2" charset="77"/>
              <a:ea typeface="+mn-ea"/>
              <a:cs typeface="Xfinity Brown" panose="02010504010101010104" pitchFamily="2" charset="77"/>
            </a:endParaRPr>
          </a:p>
        </p:txBody>
      </p:sp>
      <p:sp>
        <p:nvSpPr>
          <p:cNvPr id="4" name="Picture Placeholder 4">
            <a:extLst>
              <a:ext uri="{FF2B5EF4-FFF2-40B4-BE49-F238E27FC236}">
                <a16:creationId xmlns:a16="http://schemas.microsoft.com/office/drawing/2014/main" id="{58274F45-05A5-FF8B-2290-1B3C0DEDB40E}"/>
              </a:ext>
            </a:extLst>
          </p:cNvPr>
          <p:cNvSpPr>
            <a:spLocks noGrp="1"/>
          </p:cNvSpPr>
          <p:nvPr>
            <p:ph type="pic" sz="quarter" idx="10"/>
          </p:nvPr>
        </p:nvSpPr>
        <p:spPr>
          <a:xfrm>
            <a:off x="6096000" y="0"/>
            <a:ext cx="6096000" cy="6800850"/>
          </a:xfrm>
          <a:prstGeom prst="rect">
            <a:avLst/>
          </a:prstGeom>
        </p:spPr>
        <p:txBody>
          <a:bodyPr/>
          <a:lstStyle/>
          <a:p>
            <a:r>
              <a:rPr lang="en-US"/>
              <a:t>Click icon to add picture</a:t>
            </a:r>
          </a:p>
        </p:txBody>
      </p:sp>
    </p:spTree>
    <p:extLst>
      <p:ext uri="{BB962C8B-B14F-4D97-AF65-F5344CB8AC3E}">
        <p14:creationId xmlns:p14="http://schemas.microsoft.com/office/powerpoint/2010/main" val="4211991939"/>
      </p:ext>
    </p:extLst>
  </p:cSld>
  <p:clrMapOvr>
    <a:overrideClrMapping bg1="lt1" tx1="dk1" bg2="lt2" tx2="dk2" accent1="accent1" accent2="accent2" accent3="accent3" accent4="accent4" accent5="accent5" accent6="accent6" hlink="hlink" folHlink="folHlink"/>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vider Slide - Blue">
    <p:bg>
      <p:bgPr>
        <a:solidFill>
          <a:schemeClr val="tx2"/>
        </a:solidFill>
        <a:effectLst/>
      </p:bgPr>
    </p:bg>
    <p:spTree>
      <p:nvGrpSpPr>
        <p:cNvPr id="1" name=""/>
        <p:cNvGrpSpPr/>
        <p:nvPr/>
      </p:nvGrpSpPr>
      <p:grpSpPr>
        <a:xfrm>
          <a:off x="0" y="0"/>
          <a:ext cx="0" cy="0"/>
          <a:chOff x="0" y="0"/>
          <a:chExt cx="0" cy="0"/>
        </a:xfrm>
      </p:grpSpPr>
      <p:sp>
        <p:nvSpPr>
          <p:cNvPr id="2" name="Title Text">
            <a:extLst>
              <a:ext uri="{FF2B5EF4-FFF2-40B4-BE49-F238E27FC236}">
                <a16:creationId xmlns:a16="http://schemas.microsoft.com/office/drawing/2014/main" id="{4432C37B-3537-FFB7-9E7C-BFACAECACA78}"/>
              </a:ext>
            </a:extLst>
          </p:cNvPr>
          <p:cNvSpPr txBox="1">
            <a:spLocks noGrp="1"/>
          </p:cNvSpPr>
          <p:nvPr>
            <p:ph type="title" hasCustomPrompt="1"/>
          </p:nvPr>
        </p:nvSpPr>
        <p:spPr>
          <a:xfrm>
            <a:off x="683284" y="2648970"/>
            <a:ext cx="7315200" cy="1126511"/>
          </a:xfrm>
          <a:prstGeom prst="rect">
            <a:avLst/>
          </a:prstGeom>
        </p:spPr>
        <p:txBody>
          <a:bodyPr lIns="0" tIns="0" rIns="0" bIns="0" anchor="t"/>
          <a:lstStyle>
            <a:lvl1pPr marL="0" marR="0" indent="0" algn="l" defTabSz="412750" rtl="0" latinLnBrk="0">
              <a:lnSpc>
                <a:spcPct val="80000"/>
              </a:lnSpc>
              <a:spcBef>
                <a:spcPts val="0"/>
              </a:spcBef>
              <a:spcAft>
                <a:spcPts val="0"/>
              </a:spcAft>
              <a:buClrTx/>
              <a:buSzTx/>
              <a:buFontTx/>
              <a:buNone/>
              <a:tabLst/>
              <a:defRPr sz="5000" b="1" i="0" u="none" strike="noStrike" cap="none" spc="0" baseline="0" dirty="0">
                <a:solidFill>
                  <a:schemeClr val="bg1"/>
                </a:solidFill>
                <a:uFillTx/>
                <a:latin typeface="+mj-lt"/>
                <a:ea typeface="Zilla Slab SemiBold" pitchFamily="2" charset="77"/>
                <a:cs typeface="Plus Jakarta Sans" pitchFamily="2" charset="77"/>
                <a:sym typeface="Xfinity Brown"/>
              </a:defRPr>
            </a:lvl1pPr>
          </a:lstStyle>
          <a:p>
            <a:r>
              <a:rPr lang="en-US"/>
              <a:t>Click to Edit </a:t>
            </a:r>
            <a:br>
              <a:rPr lang="en-US"/>
            </a:br>
            <a:r>
              <a:rPr lang="en-US"/>
              <a:t>Divider</a:t>
            </a:r>
            <a:r>
              <a:t> Text</a:t>
            </a:r>
          </a:p>
        </p:txBody>
      </p:sp>
      <p:sp>
        <p:nvSpPr>
          <p:cNvPr id="3" name="Rectangle">
            <a:extLst>
              <a:ext uri="{FF2B5EF4-FFF2-40B4-BE49-F238E27FC236}">
                <a16:creationId xmlns:a16="http://schemas.microsoft.com/office/drawing/2014/main" id="{349528C1-B518-51CC-C1A7-83CCED10097C}"/>
              </a:ext>
            </a:extLst>
          </p:cNvPr>
          <p:cNvSpPr/>
          <p:nvPr userDrawn="1"/>
        </p:nvSpPr>
        <p:spPr>
          <a:xfrm>
            <a:off x="0" y="6800850"/>
            <a:ext cx="12192000" cy="57151"/>
          </a:xfrm>
          <a:prstGeom prst="rect">
            <a:avLst/>
          </a:prstGeom>
          <a:solidFill>
            <a:schemeClr val="accent2"/>
          </a:solidFill>
          <a:ln w="12700">
            <a:miter lim="400000"/>
          </a:ln>
        </p:spPr>
        <p:txBody>
          <a:bodyPr lIns="0" tIns="0" rIns="0" bIns="0" anchor="ctr"/>
          <a:lstStyle/>
          <a:p>
            <a:pPr lvl="0"/>
            <a:endParaRPr sz="1600" b="0">
              <a:solidFill>
                <a:srgbClr val="FFFFFF"/>
              </a:solidFill>
              <a:latin typeface="Xfinity Brown" panose="02010504010101010104" pitchFamily="2" charset="77"/>
              <a:ea typeface="+mn-ea"/>
              <a:cs typeface="Xfinity Brown" panose="02010504010101010104" pitchFamily="2" charset="77"/>
            </a:endParaRPr>
          </a:p>
        </p:txBody>
      </p:sp>
    </p:spTree>
    <p:extLst>
      <p:ext uri="{BB962C8B-B14F-4D97-AF65-F5344CB8AC3E}">
        <p14:creationId xmlns:p14="http://schemas.microsoft.com/office/powerpoint/2010/main" val="3129793335"/>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vider Slide w Image - Blue">
    <p:bg>
      <p:bgPr>
        <a:solidFill>
          <a:schemeClr val="tx2"/>
        </a:solidFill>
        <a:effectLst/>
      </p:bgPr>
    </p:bg>
    <p:spTree>
      <p:nvGrpSpPr>
        <p:cNvPr id="1" name=""/>
        <p:cNvGrpSpPr/>
        <p:nvPr/>
      </p:nvGrpSpPr>
      <p:grpSpPr>
        <a:xfrm>
          <a:off x="0" y="0"/>
          <a:ext cx="0" cy="0"/>
          <a:chOff x="0" y="0"/>
          <a:chExt cx="0" cy="0"/>
        </a:xfrm>
      </p:grpSpPr>
      <p:sp>
        <p:nvSpPr>
          <p:cNvPr id="2" name="Title Text">
            <a:extLst>
              <a:ext uri="{FF2B5EF4-FFF2-40B4-BE49-F238E27FC236}">
                <a16:creationId xmlns:a16="http://schemas.microsoft.com/office/drawing/2014/main" id="{4432C37B-3537-FFB7-9E7C-BFACAECACA78}"/>
              </a:ext>
            </a:extLst>
          </p:cNvPr>
          <p:cNvSpPr txBox="1">
            <a:spLocks noGrp="1"/>
          </p:cNvSpPr>
          <p:nvPr>
            <p:ph type="title" hasCustomPrompt="1"/>
          </p:nvPr>
        </p:nvSpPr>
        <p:spPr>
          <a:xfrm>
            <a:off x="683284" y="2648970"/>
            <a:ext cx="4307816" cy="2183379"/>
          </a:xfrm>
          <a:prstGeom prst="rect">
            <a:avLst/>
          </a:prstGeom>
        </p:spPr>
        <p:txBody>
          <a:bodyPr lIns="0" tIns="0" rIns="0" bIns="0" anchor="t"/>
          <a:lstStyle>
            <a:lvl1pPr marL="0" marR="0" indent="0" algn="l" defTabSz="412750" rtl="0" latinLnBrk="0">
              <a:lnSpc>
                <a:spcPct val="80000"/>
              </a:lnSpc>
              <a:spcBef>
                <a:spcPts val="0"/>
              </a:spcBef>
              <a:spcAft>
                <a:spcPts val="0"/>
              </a:spcAft>
              <a:buClrTx/>
              <a:buSzTx/>
              <a:buFontTx/>
              <a:buNone/>
              <a:tabLst/>
              <a:defRPr sz="5000" b="1" i="0" u="none" strike="noStrike" cap="none" spc="0" baseline="0" dirty="0">
                <a:solidFill>
                  <a:schemeClr val="bg1"/>
                </a:solidFill>
                <a:uFillTx/>
                <a:latin typeface="+mj-lt"/>
                <a:ea typeface="Zilla Slab SemiBold" pitchFamily="2" charset="77"/>
                <a:cs typeface="Plus Jakarta Sans" pitchFamily="2" charset="77"/>
                <a:sym typeface="Xfinity Brown"/>
              </a:defRPr>
            </a:lvl1pPr>
          </a:lstStyle>
          <a:p>
            <a:r>
              <a:rPr lang="en-US"/>
              <a:t>Click to Edit </a:t>
            </a:r>
            <a:br>
              <a:rPr lang="en-US"/>
            </a:br>
            <a:r>
              <a:rPr lang="en-US"/>
              <a:t>Divider</a:t>
            </a:r>
            <a:r>
              <a:t> Text</a:t>
            </a:r>
          </a:p>
        </p:txBody>
      </p:sp>
      <p:sp>
        <p:nvSpPr>
          <p:cNvPr id="3" name="Rectangle">
            <a:extLst>
              <a:ext uri="{FF2B5EF4-FFF2-40B4-BE49-F238E27FC236}">
                <a16:creationId xmlns:a16="http://schemas.microsoft.com/office/drawing/2014/main" id="{349528C1-B518-51CC-C1A7-83CCED10097C}"/>
              </a:ext>
            </a:extLst>
          </p:cNvPr>
          <p:cNvSpPr/>
          <p:nvPr userDrawn="1"/>
        </p:nvSpPr>
        <p:spPr>
          <a:xfrm>
            <a:off x="0" y="6800850"/>
            <a:ext cx="12192000" cy="57151"/>
          </a:xfrm>
          <a:prstGeom prst="rect">
            <a:avLst/>
          </a:prstGeom>
          <a:solidFill>
            <a:schemeClr val="accent2"/>
          </a:solidFill>
          <a:ln w="12700">
            <a:miter lim="400000"/>
          </a:ln>
        </p:spPr>
        <p:txBody>
          <a:bodyPr lIns="0" tIns="0" rIns="0" bIns="0" anchor="ctr"/>
          <a:lstStyle/>
          <a:p>
            <a:pPr lvl="0"/>
            <a:endParaRPr sz="1600" b="0">
              <a:solidFill>
                <a:srgbClr val="FFFFFF"/>
              </a:solidFill>
              <a:latin typeface="Xfinity Brown" panose="02010504010101010104" pitchFamily="2" charset="77"/>
              <a:ea typeface="+mn-ea"/>
              <a:cs typeface="Xfinity Brown" panose="02010504010101010104" pitchFamily="2" charset="77"/>
            </a:endParaRPr>
          </a:p>
        </p:txBody>
      </p:sp>
      <p:sp>
        <p:nvSpPr>
          <p:cNvPr id="5" name="Picture Placeholder 4">
            <a:extLst>
              <a:ext uri="{FF2B5EF4-FFF2-40B4-BE49-F238E27FC236}">
                <a16:creationId xmlns:a16="http://schemas.microsoft.com/office/drawing/2014/main" id="{58F7CDD4-A575-95DD-62F6-1CDE8E637B6A}"/>
              </a:ext>
            </a:extLst>
          </p:cNvPr>
          <p:cNvSpPr>
            <a:spLocks noGrp="1"/>
          </p:cNvSpPr>
          <p:nvPr>
            <p:ph type="pic" sz="quarter" idx="10" hasCustomPrompt="1"/>
          </p:nvPr>
        </p:nvSpPr>
        <p:spPr>
          <a:xfrm>
            <a:off x="6096000" y="0"/>
            <a:ext cx="6096000" cy="6800850"/>
          </a:xfrm>
          <a:prstGeom prst="rect">
            <a:avLst/>
          </a:prstGeom>
        </p:spPr>
        <p:txBody>
          <a:bodyPr/>
          <a:lstStyle>
            <a:lvl1pPr>
              <a:defRPr>
                <a:solidFill>
                  <a:schemeClr val="bg1"/>
                </a:solidFill>
                <a:latin typeface="Calibri (Body)"/>
              </a:defRPr>
            </a:lvl1pPr>
          </a:lstStyle>
          <a:p>
            <a:r>
              <a:rPr lang="en-US">
                <a:latin typeface="Calibri (Body)"/>
              </a:rPr>
              <a:t>Click to add picture</a:t>
            </a:r>
            <a:endParaRPr lang="en-US"/>
          </a:p>
        </p:txBody>
      </p:sp>
    </p:spTree>
    <p:extLst>
      <p:ext uri="{BB962C8B-B14F-4D97-AF65-F5344CB8AC3E}">
        <p14:creationId xmlns:p14="http://schemas.microsoft.com/office/powerpoint/2010/main" val="4015051796"/>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4F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90071000"/>
      </p:ext>
    </p:extLst>
  </p:cSld>
  <p:clrMap bg1="lt1" tx1="dk1" bg2="lt2" tx2="dk2" accent1="accent1" accent2="accent2" accent3="accent3" accent4="accent4" accent5="accent5" accent6="accent6" hlink="hlink" folHlink="folHlink"/>
  <p:sldLayoutIdLst>
    <p:sldLayoutId id="2147483768" r:id="rId1"/>
    <p:sldLayoutId id="2147483770" r:id="rId2"/>
    <p:sldLayoutId id="2147483783" r:id="rId3"/>
    <p:sldLayoutId id="2147483771" r:id="rId4"/>
    <p:sldLayoutId id="2147483772" r:id="rId5"/>
    <p:sldLayoutId id="2147483773" r:id="rId6"/>
    <p:sldLayoutId id="2147483784" r:id="rId7"/>
    <p:sldLayoutId id="2147483774" r:id="rId8"/>
    <p:sldLayoutId id="2147483787" r:id="rId9"/>
    <p:sldLayoutId id="2147483788" r:id="rId10"/>
    <p:sldLayoutId id="2147483775" r:id="rId11"/>
    <p:sldLayoutId id="2147483776" r:id="rId12"/>
    <p:sldLayoutId id="2147483777" r:id="rId13"/>
    <p:sldLayoutId id="2147483780" r:id="rId14"/>
    <p:sldLayoutId id="2147483781" r:id="rId15"/>
    <p:sldLayoutId id="2147483786" r:id="rId16"/>
    <p:sldLayoutId id="2147483782" r:id="rId17"/>
    <p:sldLayoutId id="2147483785" r:id="rId18"/>
  </p:sldLayoutIdLst>
  <p:transition spd="med"/>
  <p:hf sldNum="0" hdr="0" ftr="0" dt="0"/>
  <p:txStyles>
    <p:titleStyle>
      <a:lvl1pPr marL="0" marR="0" indent="0" algn="l" defTabSz="412750" rtl="0" eaLnBrk="1" latinLnBrk="0" hangingPunct="1">
        <a:lnSpc>
          <a:spcPct val="100000"/>
        </a:lnSpc>
        <a:spcBef>
          <a:spcPts val="0"/>
        </a:spcBef>
        <a:spcAft>
          <a:spcPts val="0"/>
        </a:spcAft>
        <a:buClrTx/>
        <a:buSzTx/>
        <a:buFontTx/>
        <a:buNone/>
        <a:tabLst/>
        <a:defRPr sz="5600" b="1" i="0" u="none" strike="noStrike" cap="none" spc="0" baseline="0">
          <a:solidFill>
            <a:srgbClr val="000000"/>
          </a:solidFill>
          <a:uFillTx/>
          <a:latin typeface="Zilla Slab SemiBold" pitchFamily="2" charset="77"/>
          <a:ea typeface="Zilla Slab SemiBold" pitchFamily="2" charset="77"/>
          <a:cs typeface="+mn-cs"/>
          <a:sym typeface="Helvetica Neue Medium"/>
        </a:defRPr>
      </a:lvl1pPr>
      <a:lvl2pPr marL="0" marR="0" indent="0" algn="ctr" defTabSz="412750" rtl="0" eaLnBrk="1" latinLnBrk="0" hangingPunct="1">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2pPr>
      <a:lvl3pPr marL="0" marR="0" indent="0" algn="ctr" defTabSz="412750" rtl="0" eaLnBrk="1" latinLnBrk="0" hangingPunct="1">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3pPr>
      <a:lvl4pPr marL="0" marR="0" indent="0" algn="ctr" defTabSz="412750" rtl="0" eaLnBrk="1" latinLnBrk="0" hangingPunct="1">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4pPr>
      <a:lvl5pPr marL="0" marR="0" indent="0" algn="ctr" defTabSz="412750" rtl="0" eaLnBrk="1" latinLnBrk="0" hangingPunct="1">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5pPr>
      <a:lvl6pPr marL="0" marR="0" indent="0" algn="ctr" defTabSz="412750" rtl="0" eaLnBrk="1" latinLnBrk="0" hangingPunct="1">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6pPr>
      <a:lvl7pPr marL="0" marR="0" indent="0" algn="ctr" defTabSz="412750" rtl="0" eaLnBrk="1" latinLnBrk="0" hangingPunct="1">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7pPr>
      <a:lvl8pPr marL="0" marR="0" indent="0" algn="ctr" defTabSz="412750" rtl="0" eaLnBrk="1" latinLnBrk="0" hangingPunct="1">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8pPr>
      <a:lvl9pPr marL="0" marR="0" indent="0" algn="ctr" defTabSz="412750" rtl="0" eaLnBrk="1" latinLnBrk="0" hangingPunct="1">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9pPr>
    </p:titleStyle>
    <p:bodyStyle>
      <a:lvl1pPr marL="0" marR="0" indent="0" algn="ctr" defTabSz="412750" rtl="0" eaLnBrk="1" latinLnBrk="0" hangingPunct="1">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1pPr>
      <a:lvl2pPr marL="0" marR="0" indent="0" algn="ctr" defTabSz="412750" rtl="0" eaLnBrk="1" latinLnBrk="0" hangingPunct="1">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2pPr>
      <a:lvl3pPr marL="0" marR="0" indent="0" algn="ctr" defTabSz="412750" rtl="0" eaLnBrk="1" latinLnBrk="0" hangingPunct="1">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3pPr>
      <a:lvl4pPr marL="0" marR="0" indent="0" algn="ctr" defTabSz="412750" rtl="0" eaLnBrk="1" latinLnBrk="0" hangingPunct="1">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4pPr>
      <a:lvl5pPr marL="0" marR="0" indent="0" algn="ctr" defTabSz="412750" rtl="0" eaLnBrk="1" latinLnBrk="0" hangingPunct="1">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5pPr>
      <a:lvl6pPr marL="0" marR="0" indent="177800" algn="ctr" defTabSz="412750" rtl="0" eaLnBrk="1" latinLnBrk="0" hangingPunct="1">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6pPr>
      <a:lvl7pPr marL="0" marR="0" indent="355600" algn="ctr" defTabSz="412750" rtl="0" eaLnBrk="1" latinLnBrk="0" hangingPunct="1">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7pPr>
      <a:lvl8pPr marL="0" marR="0" indent="533400" algn="ctr" defTabSz="412750" rtl="0" eaLnBrk="1" latinLnBrk="0" hangingPunct="1">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8pPr>
      <a:lvl9pPr marL="0" marR="0" indent="711200" algn="ctr" defTabSz="412750" rtl="0" eaLnBrk="1" latinLnBrk="0" hangingPunct="1">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9pPr>
    </p:bodyStyle>
    <p:otherStyle>
      <a:lvl1pPr marL="0" marR="0" indent="0" algn="l" defTabSz="412750" rtl="0" eaLnBrk="1" latinLnBrk="0" hangingPunct="1">
        <a:lnSpc>
          <a:spcPct val="100000"/>
        </a:lnSpc>
        <a:spcBef>
          <a:spcPts val="0"/>
        </a:spcBef>
        <a:spcAft>
          <a:spcPts val="0"/>
        </a:spcAft>
        <a:buClrTx/>
        <a:buSzTx/>
        <a:buFontTx/>
        <a:buNone/>
        <a:tabLst/>
        <a:defRPr sz="900" b="1" i="0" u="none" strike="noStrike" cap="none" spc="0" baseline="0">
          <a:solidFill>
            <a:schemeClr val="tx1"/>
          </a:solidFill>
          <a:uFillTx/>
          <a:latin typeface="+mn-lt"/>
          <a:ea typeface="+mn-ea"/>
          <a:cs typeface="+mn-cs"/>
          <a:sym typeface="Xfinity Brown"/>
        </a:defRPr>
      </a:lvl1pPr>
      <a:lvl2pPr marL="0" marR="0" indent="114300" algn="l" defTabSz="412750" rtl="0" eaLnBrk="1" latinLnBrk="0" hangingPunct="1">
        <a:lnSpc>
          <a:spcPct val="100000"/>
        </a:lnSpc>
        <a:spcBef>
          <a:spcPts val="0"/>
        </a:spcBef>
        <a:spcAft>
          <a:spcPts val="0"/>
        </a:spcAft>
        <a:buClrTx/>
        <a:buSzTx/>
        <a:buFontTx/>
        <a:buNone/>
        <a:tabLst/>
        <a:defRPr sz="900" b="1" i="0" u="none" strike="noStrike" cap="none" spc="0" baseline="0">
          <a:solidFill>
            <a:schemeClr val="tx1"/>
          </a:solidFill>
          <a:uFillTx/>
          <a:latin typeface="+mn-lt"/>
          <a:ea typeface="+mn-ea"/>
          <a:cs typeface="+mn-cs"/>
          <a:sym typeface="Xfinity Brown"/>
        </a:defRPr>
      </a:lvl2pPr>
      <a:lvl3pPr marL="0" marR="0" indent="228600" algn="l" defTabSz="412750" rtl="0" eaLnBrk="1" latinLnBrk="0" hangingPunct="1">
        <a:lnSpc>
          <a:spcPct val="100000"/>
        </a:lnSpc>
        <a:spcBef>
          <a:spcPts val="0"/>
        </a:spcBef>
        <a:spcAft>
          <a:spcPts val="0"/>
        </a:spcAft>
        <a:buClrTx/>
        <a:buSzTx/>
        <a:buFontTx/>
        <a:buNone/>
        <a:tabLst/>
        <a:defRPr sz="900" b="1" i="0" u="none" strike="noStrike" cap="none" spc="0" baseline="0">
          <a:solidFill>
            <a:schemeClr val="tx1"/>
          </a:solidFill>
          <a:uFillTx/>
          <a:latin typeface="+mn-lt"/>
          <a:ea typeface="+mn-ea"/>
          <a:cs typeface="+mn-cs"/>
          <a:sym typeface="Xfinity Brown"/>
        </a:defRPr>
      </a:lvl3pPr>
      <a:lvl4pPr marL="0" marR="0" indent="342900" algn="l" defTabSz="412750" rtl="0" eaLnBrk="1" latinLnBrk="0" hangingPunct="1">
        <a:lnSpc>
          <a:spcPct val="100000"/>
        </a:lnSpc>
        <a:spcBef>
          <a:spcPts val="0"/>
        </a:spcBef>
        <a:spcAft>
          <a:spcPts val="0"/>
        </a:spcAft>
        <a:buClrTx/>
        <a:buSzTx/>
        <a:buFontTx/>
        <a:buNone/>
        <a:tabLst/>
        <a:defRPr sz="900" b="1" i="0" u="none" strike="noStrike" cap="none" spc="0" baseline="0">
          <a:solidFill>
            <a:schemeClr val="tx1"/>
          </a:solidFill>
          <a:uFillTx/>
          <a:latin typeface="+mn-lt"/>
          <a:ea typeface="+mn-ea"/>
          <a:cs typeface="+mn-cs"/>
          <a:sym typeface="Xfinity Brown"/>
        </a:defRPr>
      </a:lvl4pPr>
      <a:lvl5pPr marL="0" marR="0" indent="457200" algn="l" defTabSz="412750" rtl="0" eaLnBrk="1" latinLnBrk="0" hangingPunct="1">
        <a:lnSpc>
          <a:spcPct val="100000"/>
        </a:lnSpc>
        <a:spcBef>
          <a:spcPts val="0"/>
        </a:spcBef>
        <a:spcAft>
          <a:spcPts val="0"/>
        </a:spcAft>
        <a:buClrTx/>
        <a:buSzTx/>
        <a:buFontTx/>
        <a:buNone/>
        <a:tabLst/>
        <a:defRPr sz="900" b="1" i="0" u="none" strike="noStrike" cap="none" spc="0" baseline="0">
          <a:solidFill>
            <a:schemeClr val="tx1"/>
          </a:solidFill>
          <a:uFillTx/>
          <a:latin typeface="+mn-lt"/>
          <a:ea typeface="+mn-ea"/>
          <a:cs typeface="+mn-cs"/>
          <a:sym typeface="Xfinity Brown"/>
        </a:defRPr>
      </a:lvl5pPr>
      <a:lvl6pPr marL="0" marR="0" indent="571500" algn="l" defTabSz="412750" rtl="0" eaLnBrk="1" latinLnBrk="0" hangingPunct="1">
        <a:lnSpc>
          <a:spcPct val="100000"/>
        </a:lnSpc>
        <a:spcBef>
          <a:spcPts val="0"/>
        </a:spcBef>
        <a:spcAft>
          <a:spcPts val="0"/>
        </a:spcAft>
        <a:buClrTx/>
        <a:buSzTx/>
        <a:buFontTx/>
        <a:buNone/>
        <a:tabLst/>
        <a:defRPr sz="900" b="1" i="0" u="none" strike="noStrike" cap="none" spc="0" baseline="0">
          <a:solidFill>
            <a:schemeClr val="tx1"/>
          </a:solidFill>
          <a:uFillTx/>
          <a:latin typeface="+mn-lt"/>
          <a:ea typeface="+mn-ea"/>
          <a:cs typeface="+mn-cs"/>
          <a:sym typeface="Xfinity Brown"/>
        </a:defRPr>
      </a:lvl6pPr>
      <a:lvl7pPr marL="0" marR="0" indent="685800" algn="l" defTabSz="412750" rtl="0" eaLnBrk="1" latinLnBrk="0" hangingPunct="1">
        <a:lnSpc>
          <a:spcPct val="100000"/>
        </a:lnSpc>
        <a:spcBef>
          <a:spcPts val="0"/>
        </a:spcBef>
        <a:spcAft>
          <a:spcPts val="0"/>
        </a:spcAft>
        <a:buClrTx/>
        <a:buSzTx/>
        <a:buFontTx/>
        <a:buNone/>
        <a:tabLst/>
        <a:defRPr sz="900" b="1" i="0" u="none" strike="noStrike" cap="none" spc="0" baseline="0">
          <a:solidFill>
            <a:schemeClr val="tx1"/>
          </a:solidFill>
          <a:uFillTx/>
          <a:latin typeface="+mn-lt"/>
          <a:ea typeface="+mn-ea"/>
          <a:cs typeface="+mn-cs"/>
          <a:sym typeface="Xfinity Brown"/>
        </a:defRPr>
      </a:lvl7pPr>
      <a:lvl8pPr marL="0" marR="0" indent="800100" algn="l" defTabSz="412750" rtl="0" eaLnBrk="1" latinLnBrk="0" hangingPunct="1">
        <a:lnSpc>
          <a:spcPct val="100000"/>
        </a:lnSpc>
        <a:spcBef>
          <a:spcPts val="0"/>
        </a:spcBef>
        <a:spcAft>
          <a:spcPts val="0"/>
        </a:spcAft>
        <a:buClrTx/>
        <a:buSzTx/>
        <a:buFontTx/>
        <a:buNone/>
        <a:tabLst/>
        <a:defRPr sz="900" b="1" i="0" u="none" strike="noStrike" cap="none" spc="0" baseline="0">
          <a:solidFill>
            <a:schemeClr val="tx1"/>
          </a:solidFill>
          <a:uFillTx/>
          <a:latin typeface="+mn-lt"/>
          <a:ea typeface="+mn-ea"/>
          <a:cs typeface="+mn-cs"/>
          <a:sym typeface="Xfinity Brown"/>
        </a:defRPr>
      </a:lvl8pPr>
      <a:lvl9pPr marL="0" marR="0" indent="914400" algn="l" defTabSz="412750" rtl="0" eaLnBrk="1" latinLnBrk="0" hangingPunct="1">
        <a:lnSpc>
          <a:spcPct val="100000"/>
        </a:lnSpc>
        <a:spcBef>
          <a:spcPts val="0"/>
        </a:spcBef>
        <a:spcAft>
          <a:spcPts val="0"/>
        </a:spcAft>
        <a:buClrTx/>
        <a:buSzTx/>
        <a:buFontTx/>
        <a:buNone/>
        <a:tabLst/>
        <a:defRPr sz="900" b="1" i="0" u="none" strike="noStrike" cap="none" spc="0" baseline="0">
          <a:solidFill>
            <a:schemeClr val="tx1"/>
          </a:solidFill>
          <a:uFillTx/>
          <a:latin typeface="+mn-lt"/>
          <a:ea typeface="+mn-ea"/>
          <a:cs typeface="+mn-cs"/>
          <a:sym typeface="Xfinity Brown"/>
        </a:defRPr>
      </a:lvl9pPr>
    </p:otherStyle>
  </p:txStyles>
  <p:extLst>
    <p:ext uri="{27BBF7A9-308A-43DC-89C8-2F10F3537804}">
      <p15:sldGuideLst xmlns:p15="http://schemas.microsoft.com/office/powerpoint/2012/main">
        <p15:guide id="1" orient="horz" pos="2160">
          <p15:clr>
            <a:srgbClr val="F26B43"/>
          </p15:clr>
        </p15:guide>
        <p15:guide id="2" pos="432">
          <p15:clr>
            <a:srgbClr val="F26B43"/>
          </p15:clr>
        </p15:guide>
        <p15:guide id="3" pos="724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hyperlink" Target="https://www.pa.gov/agencies/health/diseases-conditions/lead-poisoning"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hyperlink" Target="https://www.pa.gov/agencies/health/diseases-conditions/lead-poisoning/lead-surveillance#:~:text=The%20Pennsylvania%20Department%20of%20Health%27s%20%28Department%29%20Lead%20Surveillance,the%20Pennsylvania%20National%20Electronic%20Disease%20Surveillance%20System%20%28PA-NEDSS%29." TargetMode="External"/><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mailto:jkaya@pa.gov" TargetMode="External"/><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hyperlink" Target="mailto:jliddickt@pa.gov" TargetMode="External"/><Relationship Id="rId5" Type="http://schemas.openxmlformats.org/officeDocument/2006/relationships/hyperlink" Target="mailto:jspacht@pa.gov" TargetMode="External"/><Relationship Id="rId4" Type="http://schemas.openxmlformats.org/officeDocument/2006/relationships/hyperlink" Target="mailto:shmayo@pa.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Header">
            <a:extLst>
              <a:ext uri="{FF2B5EF4-FFF2-40B4-BE49-F238E27FC236}">
                <a16:creationId xmlns:a16="http://schemas.microsoft.com/office/drawing/2014/main" id="{0198FA95-D219-303F-E06B-8CFFB63737D0}"/>
              </a:ext>
            </a:extLst>
          </p:cNvPr>
          <p:cNvSpPr>
            <a:spLocks noGrp="1"/>
          </p:cNvSpPr>
          <p:nvPr>
            <p:ph type="title"/>
          </p:nvPr>
        </p:nvSpPr>
        <p:spPr>
          <a:xfrm>
            <a:off x="1517904" y="2301413"/>
            <a:ext cx="8686800" cy="1126511"/>
          </a:xfrm>
        </p:spPr>
        <p:txBody>
          <a:bodyPr>
            <a:normAutofit/>
          </a:bodyPr>
          <a:lstStyle/>
          <a:p>
            <a:pPr algn="ctr"/>
            <a:r>
              <a:rPr lang="en-US" sz="3600">
                <a:latin typeface="+mn-lt"/>
              </a:rPr>
              <a:t>Lead Initiatives at Pennsylvania Department of Health</a:t>
            </a:r>
          </a:p>
        </p:txBody>
      </p:sp>
      <p:sp>
        <p:nvSpPr>
          <p:cNvPr id="2" name="Sub header">
            <a:extLst>
              <a:ext uri="{FF2B5EF4-FFF2-40B4-BE49-F238E27FC236}">
                <a16:creationId xmlns:a16="http://schemas.microsoft.com/office/drawing/2014/main" id="{F2BF3651-D55C-8389-5453-CF1D8B649962}"/>
              </a:ext>
            </a:extLst>
          </p:cNvPr>
          <p:cNvSpPr txBox="1">
            <a:spLocks/>
          </p:cNvSpPr>
          <p:nvPr/>
        </p:nvSpPr>
        <p:spPr>
          <a:xfrm>
            <a:off x="2375407" y="3876292"/>
            <a:ext cx="6919300" cy="1126511"/>
          </a:xfrm>
          <a:prstGeom prst="rect">
            <a:avLst/>
          </a:prstGeom>
        </p:spPr>
        <p:txBody>
          <a:bodyPr/>
          <a:lstStyle>
            <a:lvl1pPr marL="0" marR="0" indent="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1pPr>
            <a:lvl2pPr marL="0" marR="0" indent="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2pPr>
            <a:lvl3pPr marL="0" marR="0" indent="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3pPr>
            <a:lvl4pPr marL="0" marR="0" indent="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4pPr>
            <a:lvl5pPr marL="0" marR="0" indent="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5pPr>
            <a:lvl6pPr marL="0" marR="0" indent="17780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6pPr>
            <a:lvl7pPr marL="0" marR="0" indent="35560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7pPr>
            <a:lvl8pPr marL="0" marR="0" indent="53340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8pPr>
            <a:lvl9pPr marL="0" marR="0" indent="71120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9pPr>
          </a:lstStyle>
          <a:p>
            <a:pPr hangingPunct="1"/>
            <a:r>
              <a:rPr lang="en-US" b="1" dirty="0">
                <a:solidFill>
                  <a:schemeClr val="tx1"/>
                </a:solidFill>
                <a:latin typeface="+mn-lt"/>
                <a:cs typeface="Plus Jakarta Sans SemiBold" pitchFamily="2" charset="77"/>
              </a:rPr>
              <a:t>Julia Kaya</a:t>
            </a:r>
          </a:p>
          <a:p>
            <a:pPr hangingPunct="1"/>
            <a:r>
              <a:rPr lang="en-US" b="1" dirty="0">
                <a:solidFill>
                  <a:schemeClr val="tx1"/>
                </a:solidFill>
                <a:latin typeface="+mn-lt"/>
                <a:cs typeface="Plus Jakarta Sans SemiBold" pitchFamily="2" charset="77"/>
              </a:rPr>
              <a:t>Epidemiology Research Associate</a:t>
            </a:r>
          </a:p>
          <a:p>
            <a:pPr hangingPunct="1"/>
            <a:endParaRPr lang="en-US" b="1" dirty="0">
              <a:solidFill>
                <a:schemeClr val="tx1"/>
              </a:solidFill>
              <a:latin typeface="+mn-lt"/>
              <a:cs typeface="Plus Jakarta Sans SemiBold" pitchFamily="2" charset="77"/>
            </a:endParaRPr>
          </a:p>
          <a:p>
            <a:pPr hangingPunct="1"/>
            <a:r>
              <a:rPr lang="en-US" b="1" dirty="0">
                <a:solidFill>
                  <a:schemeClr val="tx1"/>
                </a:solidFill>
                <a:latin typeface="+mn-lt"/>
                <a:cs typeface="Plus Jakarta Sans SemiBold" pitchFamily="2" charset="77"/>
              </a:rPr>
              <a:t>September 2026</a:t>
            </a:r>
          </a:p>
        </p:txBody>
      </p:sp>
    </p:spTree>
    <p:extLst>
      <p:ext uri="{BB962C8B-B14F-4D97-AF65-F5344CB8AC3E}">
        <p14:creationId xmlns:p14="http://schemas.microsoft.com/office/powerpoint/2010/main" val="1114971882"/>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38B5CD8-AF43-FF5F-53AC-C9904B8E4B27}"/>
              </a:ext>
            </a:extLst>
          </p:cNvPr>
          <p:cNvSpPr>
            <a:spLocks noGrp="1"/>
          </p:cNvSpPr>
          <p:nvPr>
            <p:ph type="body" sz="quarter" idx="26"/>
          </p:nvPr>
        </p:nvSpPr>
        <p:spPr>
          <a:xfrm>
            <a:off x="683286" y="1588772"/>
            <a:ext cx="7594210" cy="3988005"/>
          </a:xfrm>
        </p:spPr>
        <p:txBody>
          <a:bodyPr/>
          <a:lstStyle/>
          <a:p>
            <a:pPr marL="342900" indent="-342900">
              <a:lnSpc>
                <a:spcPct val="150000"/>
              </a:lnSpc>
              <a:buFont typeface="Arial" panose="020B0604020202020204" pitchFamily="34" charset="0"/>
              <a:buChar char="•"/>
            </a:pPr>
            <a:r>
              <a:rPr lang="en-US" sz="2800"/>
              <a:t>Childhood Lead Poisoning Prevention Program (CLPPP)</a:t>
            </a:r>
          </a:p>
          <a:p>
            <a:pPr marL="342900" indent="-342900">
              <a:lnSpc>
                <a:spcPct val="150000"/>
              </a:lnSpc>
              <a:buFont typeface="Arial" panose="020B0604020202020204" pitchFamily="34" charset="0"/>
              <a:buChar char="•"/>
            </a:pPr>
            <a:r>
              <a:rPr lang="en-US" sz="2800"/>
              <a:t>Lead Hazard Control Program (LHCP)</a:t>
            </a:r>
          </a:p>
          <a:p>
            <a:pPr marL="342900" indent="-342900">
              <a:lnSpc>
                <a:spcPct val="150000"/>
              </a:lnSpc>
              <a:buFont typeface="Arial" panose="020B0604020202020204" pitchFamily="34" charset="0"/>
              <a:buChar char="•"/>
            </a:pPr>
            <a:r>
              <a:rPr lang="en-US" sz="2800"/>
              <a:t>American Rescue Plan Act (ARPA) funding</a:t>
            </a:r>
          </a:p>
          <a:p>
            <a:pPr marL="342900" indent="-342900">
              <a:lnSpc>
                <a:spcPct val="150000"/>
              </a:lnSpc>
              <a:buFont typeface="Arial" panose="020B0604020202020204" pitchFamily="34" charset="0"/>
              <a:buChar char="•"/>
            </a:pPr>
            <a:r>
              <a:rPr lang="en-US" sz="2800"/>
              <a:t>Toll-Free Lead Information Hotline</a:t>
            </a:r>
          </a:p>
          <a:p>
            <a:pPr marL="342900" indent="-342900">
              <a:lnSpc>
                <a:spcPct val="150000"/>
              </a:lnSpc>
              <a:buFont typeface="Arial" panose="020B0604020202020204" pitchFamily="34" charset="0"/>
              <a:buChar char="•"/>
            </a:pPr>
            <a:r>
              <a:rPr lang="en-US" sz="2800"/>
              <a:t>Collaboration efforts with Children First and other stakeholders</a:t>
            </a:r>
          </a:p>
          <a:p>
            <a:pPr marL="342900" indent="-342900">
              <a:lnSpc>
                <a:spcPct val="150000"/>
              </a:lnSpc>
              <a:buFont typeface="Arial" panose="020B0604020202020204" pitchFamily="34" charset="0"/>
              <a:buChar char="•"/>
            </a:pPr>
            <a:endParaRPr lang="en-US" sz="2800"/>
          </a:p>
          <a:p>
            <a:endParaRPr lang="en-US"/>
          </a:p>
        </p:txBody>
      </p:sp>
      <p:sp>
        <p:nvSpPr>
          <p:cNvPr id="4" name="Title 3">
            <a:extLst>
              <a:ext uri="{FF2B5EF4-FFF2-40B4-BE49-F238E27FC236}">
                <a16:creationId xmlns:a16="http://schemas.microsoft.com/office/drawing/2014/main" id="{1185E7DE-A9AD-9971-A574-432E2BD6F39D}"/>
              </a:ext>
            </a:extLst>
          </p:cNvPr>
          <p:cNvSpPr>
            <a:spLocks noGrp="1"/>
          </p:cNvSpPr>
          <p:nvPr>
            <p:ph type="title"/>
          </p:nvPr>
        </p:nvSpPr>
        <p:spPr>
          <a:xfrm>
            <a:off x="664823" y="467908"/>
            <a:ext cx="10822913" cy="931601"/>
          </a:xfrm>
        </p:spPr>
        <p:txBody>
          <a:bodyPr/>
          <a:lstStyle/>
          <a:p>
            <a:r>
              <a:rPr lang="en-US" sz="3200"/>
              <a:t>Bureau of Family Health Lead initiatives</a:t>
            </a:r>
          </a:p>
        </p:txBody>
      </p:sp>
      <p:sp>
        <p:nvSpPr>
          <p:cNvPr id="5" name="Text Placeholder 4">
            <a:extLst>
              <a:ext uri="{FF2B5EF4-FFF2-40B4-BE49-F238E27FC236}">
                <a16:creationId xmlns:a16="http://schemas.microsoft.com/office/drawing/2014/main" id="{96BB574B-097D-FCF6-CA03-8884231E69E8}"/>
              </a:ext>
            </a:extLst>
          </p:cNvPr>
          <p:cNvSpPr>
            <a:spLocks noGrp="1"/>
          </p:cNvSpPr>
          <p:nvPr>
            <p:ph type="body" sz="quarter" idx="27"/>
          </p:nvPr>
        </p:nvSpPr>
        <p:spPr/>
        <p:txBody>
          <a:bodyPr/>
          <a:lstStyle/>
          <a:p>
            <a:r>
              <a:rPr lang="en-US" dirty="0"/>
              <a:t>Programs focus on jurisdiction with higher percentage of old housing and children with elevated blood lead level.</a:t>
            </a:r>
          </a:p>
        </p:txBody>
      </p:sp>
    </p:spTree>
    <p:extLst>
      <p:ext uri="{BB962C8B-B14F-4D97-AF65-F5344CB8AC3E}">
        <p14:creationId xmlns:p14="http://schemas.microsoft.com/office/powerpoint/2010/main" val="1817913242"/>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9942310-1FE6-8901-7323-5958CF678299}"/>
              </a:ext>
            </a:extLst>
          </p:cNvPr>
          <p:cNvSpPr>
            <a:spLocks noGrp="1"/>
          </p:cNvSpPr>
          <p:nvPr>
            <p:ph type="title"/>
          </p:nvPr>
        </p:nvSpPr>
        <p:spPr>
          <a:xfrm>
            <a:off x="683286" y="840047"/>
            <a:ext cx="10938100" cy="931601"/>
          </a:xfrm>
        </p:spPr>
        <p:txBody>
          <a:bodyPr/>
          <a:lstStyle/>
          <a:p>
            <a:r>
              <a:rPr lang="en-US" sz="3200"/>
              <a:t>Childhood Lead Poisoning Prevention Program (CLPPP)</a:t>
            </a:r>
          </a:p>
        </p:txBody>
      </p:sp>
      <p:sp>
        <p:nvSpPr>
          <p:cNvPr id="4" name="Text Placeholder 3">
            <a:extLst>
              <a:ext uri="{FF2B5EF4-FFF2-40B4-BE49-F238E27FC236}">
                <a16:creationId xmlns:a16="http://schemas.microsoft.com/office/drawing/2014/main" id="{75AE3E28-40F0-178C-8B68-205E5A97F976}"/>
              </a:ext>
            </a:extLst>
          </p:cNvPr>
          <p:cNvSpPr>
            <a:spLocks noGrp="1"/>
          </p:cNvSpPr>
          <p:nvPr>
            <p:ph type="body" sz="quarter" idx="26"/>
          </p:nvPr>
        </p:nvSpPr>
        <p:spPr>
          <a:xfrm>
            <a:off x="570614" y="1771648"/>
            <a:ext cx="10822911" cy="3988005"/>
          </a:xfrm>
        </p:spPr>
        <p:txBody>
          <a:bodyPr/>
          <a:lstStyle/>
          <a:p>
            <a:pPr marL="342900" indent="-342900">
              <a:buFont typeface="Arial" panose="020B0604020202020204" pitchFamily="34" charset="0"/>
              <a:buChar char="•"/>
            </a:pPr>
            <a:r>
              <a:rPr lang="en-US" sz="2800"/>
              <a:t>Funded by the CDC</a:t>
            </a:r>
          </a:p>
          <a:p>
            <a:pPr marL="617220" lvl="1" indent="-342900"/>
            <a:r>
              <a:rPr lang="en-US" sz="2800"/>
              <a:t>About $600,000 per year</a:t>
            </a:r>
          </a:p>
          <a:p>
            <a:pPr marL="617220" lvl="1" indent="-342900"/>
            <a:r>
              <a:rPr lang="en-US" sz="2800"/>
              <a:t>6 grantees </a:t>
            </a:r>
          </a:p>
          <a:p>
            <a:pPr marL="342900" indent="-342900">
              <a:buFont typeface="Arial" panose="020B0604020202020204" pitchFamily="34" charset="0"/>
              <a:buChar char="•"/>
            </a:pPr>
            <a:endParaRPr lang="en-US" sz="2800"/>
          </a:p>
          <a:p>
            <a:pPr marL="342900" indent="-342900">
              <a:buFont typeface="Arial" panose="020B0604020202020204" pitchFamily="34" charset="0"/>
              <a:buChar char="•"/>
            </a:pPr>
            <a:r>
              <a:rPr lang="en-US" sz="2800"/>
              <a:t>The program aims to strengthen blood lead testing, reporting, and surveillance, linking exposed children to recommended services, and targeted population-based interventions.</a:t>
            </a:r>
          </a:p>
          <a:p>
            <a:pPr marL="342900" indent="-342900">
              <a:buFont typeface="Arial" panose="020B0604020202020204" pitchFamily="34" charset="0"/>
              <a:buChar char="•"/>
            </a:pPr>
            <a:endParaRPr lang="en-US" sz="2800"/>
          </a:p>
          <a:p>
            <a:pPr marL="342900" indent="-342900">
              <a:buFont typeface="Arial" panose="020B0604020202020204" pitchFamily="34" charset="0"/>
              <a:buChar char="•"/>
            </a:pPr>
            <a:r>
              <a:rPr lang="en-US" sz="2800"/>
              <a:t>Provides awareness and education to communities, healthcare providers and stakeholders.</a:t>
            </a:r>
          </a:p>
          <a:p>
            <a:pPr marL="342900" indent="-342900">
              <a:buFont typeface="Arial" panose="020B0604020202020204" pitchFamily="34" charset="0"/>
              <a:buChar char="•"/>
            </a:pPr>
            <a:endParaRPr lang="en-US" sz="2800"/>
          </a:p>
          <a:p>
            <a:endParaRPr lang="en-US"/>
          </a:p>
        </p:txBody>
      </p:sp>
    </p:spTree>
    <p:extLst>
      <p:ext uri="{BB962C8B-B14F-4D97-AF65-F5344CB8AC3E}">
        <p14:creationId xmlns:p14="http://schemas.microsoft.com/office/powerpoint/2010/main" val="695197279"/>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24BC786-DB6D-94C0-FAF7-8B41FFC12B35}"/>
              </a:ext>
            </a:extLst>
          </p:cNvPr>
          <p:cNvSpPr>
            <a:spLocks noGrp="1"/>
          </p:cNvSpPr>
          <p:nvPr>
            <p:ph type="body" sz="quarter" idx="26"/>
          </p:nvPr>
        </p:nvSpPr>
        <p:spPr/>
        <p:txBody>
          <a:bodyPr/>
          <a:lstStyle/>
          <a:p>
            <a:pPr marL="342900" indent="-342900">
              <a:buFont typeface="Arial" panose="020B0604020202020204" pitchFamily="34" charset="0"/>
              <a:buChar char="•"/>
            </a:pPr>
            <a:r>
              <a:rPr lang="en-US" sz="2800"/>
              <a:t>Funded by the US Department of Housing and Urban Development (HUD). </a:t>
            </a:r>
          </a:p>
          <a:p>
            <a:pPr marL="342900" indent="-342900">
              <a:buFont typeface="Arial" panose="020B0604020202020204" pitchFamily="34" charset="0"/>
              <a:buChar char="•"/>
            </a:pPr>
            <a:endParaRPr lang="en-US" sz="2800"/>
          </a:p>
          <a:p>
            <a:pPr marL="342900" indent="-342900">
              <a:buFont typeface="Arial" panose="020B0604020202020204" pitchFamily="34" charset="0"/>
              <a:buChar char="•"/>
            </a:pPr>
            <a:r>
              <a:rPr lang="en-US" sz="2800"/>
              <a:t>This funding supports:</a:t>
            </a:r>
          </a:p>
          <a:p>
            <a:pPr marL="617220" lvl="1" indent="-342900"/>
            <a:r>
              <a:rPr lang="en-US" sz="2800"/>
              <a:t>The reduction of lead-based paint and other home hazards.</a:t>
            </a:r>
          </a:p>
          <a:p>
            <a:pPr marL="617220" lvl="1" indent="-342900"/>
            <a:r>
              <a:rPr lang="en-US" sz="2800"/>
              <a:t>Training of lead certified workers to increase capacity.  </a:t>
            </a:r>
          </a:p>
          <a:p>
            <a:pPr marL="342900" indent="-342900">
              <a:buFont typeface="Arial" panose="020B0604020202020204" pitchFamily="34" charset="0"/>
              <a:buChar char="•"/>
            </a:pPr>
            <a:endParaRPr lang="en-US" sz="2800"/>
          </a:p>
          <a:p>
            <a:endParaRPr lang="en-US"/>
          </a:p>
        </p:txBody>
      </p:sp>
      <p:sp>
        <p:nvSpPr>
          <p:cNvPr id="4" name="Title 3">
            <a:extLst>
              <a:ext uri="{FF2B5EF4-FFF2-40B4-BE49-F238E27FC236}">
                <a16:creationId xmlns:a16="http://schemas.microsoft.com/office/drawing/2014/main" id="{B71AECF1-6DB3-3E54-B958-245343EC8721}"/>
              </a:ext>
            </a:extLst>
          </p:cNvPr>
          <p:cNvSpPr>
            <a:spLocks noGrp="1"/>
          </p:cNvSpPr>
          <p:nvPr>
            <p:ph type="title"/>
          </p:nvPr>
        </p:nvSpPr>
        <p:spPr/>
        <p:txBody>
          <a:bodyPr/>
          <a:lstStyle/>
          <a:p>
            <a:r>
              <a:rPr lang="en-US" sz="3200"/>
              <a:t>Lead Hazard Control and Healthy Home Program (LHCP &amp; HH)</a:t>
            </a:r>
          </a:p>
        </p:txBody>
      </p:sp>
      <p:sp>
        <p:nvSpPr>
          <p:cNvPr id="5" name="Text Placeholder 4">
            <a:extLst>
              <a:ext uri="{FF2B5EF4-FFF2-40B4-BE49-F238E27FC236}">
                <a16:creationId xmlns:a16="http://schemas.microsoft.com/office/drawing/2014/main" id="{F9DC1594-5B9E-BFFF-59C2-1F41F2D38A0E}"/>
              </a:ext>
            </a:extLst>
          </p:cNvPr>
          <p:cNvSpPr>
            <a:spLocks noGrp="1"/>
          </p:cNvSpPr>
          <p:nvPr>
            <p:ph type="body" sz="quarter" idx="27"/>
          </p:nvPr>
        </p:nvSpPr>
        <p:spPr/>
        <p:txBody>
          <a:bodyPr/>
          <a:lstStyle/>
          <a:p>
            <a:r>
              <a:rPr lang="en-US" sz="1800"/>
              <a:t>PA DOH has applied for HUD 2025 Notice of Funding Opportunity to continue lead remediation within the commonwealth</a:t>
            </a:r>
            <a:r>
              <a:rPr lang="en-US"/>
              <a:t>.</a:t>
            </a:r>
          </a:p>
        </p:txBody>
      </p:sp>
    </p:spTree>
    <p:extLst>
      <p:ext uri="{BB962C8B-B14F-4D97-AF65-F5344CB8AC3E}">
        <p14:creationId xmlns:p14="http://schemas.microsoft.com/office/powerpoint/2010/main" val="1613935429"/>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86F64CF-8DAA-794F-322B-1A91FC6D3BB7}"/>
              </a:ext>
            </a:extLst>
          </p:cNvPr>
          <p:cNvSpPr>
            <a:spLocks noGrp="1"/>
          </p:cNvSpPr>
          <p:nvPr>
            <p:ph type="body" sz="quarter" idx="26"/>
          </p:nvPr>
        </p:nvSpPr>
        <p:spPr>
          <a:xfrm>
            <a:off x="683288" y="1686297"/>
            <a:ext cx="7594210" cy="4454844"/>
          </a:xfrm>
        </p:spPr>
        <p:txBody>
          <a:bodyPr/>
          <a:lstStyle/>
          <a:p>
            <a:pPr marL="342900" indent="-342900">
              <a:buFont typeface="Arial" panose="020B0604020202020204" pitchFamily="34" charset="0"/>
              <a:buChar char="•"/>
            </a:pPr>
            <a:r>
              <a:rPr lang="en-US" sz="2800"/>
              <a:t>ARPA funding is allocated to the Commonwealth for lead hazard control work and workforce development.</a:t>
            </a:r>
          </a:p>
          <a:p>
            <a:pPr marL="342900" indent="-342900">
              <a:buFont typeface="Arial" panose="020B0604020202020204" pitchFamily="34" charset="0"/>
              <a:buChar char="•"/>
            </a:pPr>
            <a:endParaRPr lang="en-US" sz="2800"/>
          </a:p>
          <a:p>
            <a:pPr marL="342900" indent="-342900">
              <a:buFont typeface="Arial" panose="020B0604020202020204" pitchFamily="34" charset="0"/>
              <a:buChar char="•"/>
            </a:pPr>
            <a:r>
              <a:rPr lang="en-US" sz="2800"/>
              <a:t>The Department is working with 18 grantees to conduct lead hazard control and training of lead certified workers.</a:t>
            </a:r>
          </a:p>
          <a:p>
            <a:pPr marL="342900" indent="-342900">
              <a:buFont typeface="Arial" panose="020B0604020202020204" pitchFamily="34" charset="0"/>
              <a:buChar char="•"/>
            </a:pPr>
            <a:endParaRPr lang="en-US" sz="2800"/>
          </a:p>
          <a:p>
            <a:pPr marL="342900" indent="-342900">
              <a:buFont typeface="Arial" panose="020B0604020202020204" pitchFamily="34" charset="0"/>
              <a:buChar char="•"/>
            </a:pPr>
            <a:r>
              <a:rPr lang="en-US" sz="2800"/>
              <a:t>Funding is available through December 2026</a:t>
            </a:r>
          </a:p>
          <a:p>
            <a:pPr marL="342900" indent="-342900">
              <a:buFont typeface="Arial" panose="020B0604020202020204" pitchFamily="34" charset="0"/>
              <a:buChar char="•"/>
            </a:pPr>
            <a:endParaRPr lang="en-US" sz="2800"/>
          </a:p>
        </p:txBody>
      </p:sp>
      <p:sp>
        <p:nvSpPr>
          <p:cNvPr id="4" name="Title 3">
            <a:extLst>
              <a:ext uri="{FF2B5EF4-FFF2-40B4-BE49-F238E27FC236}">
                <a16:creationId xmlns:a16="http://schemas.microsoft.com/office/drawing/2014/main" id="{829F2492-F544-2DFC-3C3A-9D4A65E1E4C3}"/>
              </a:ext>
            </a:extLst>
          </p:cNvPr>
          <p:cNvSpPr>
            <a:spLocks noGrp="1"/>
          </p:cNvSpPr>
          <p:nvPr>
            <p:ph type="title"/>
          </p:nvPr>
        </p:nvSpPr>
        <p:spPr/>
        <p:txBody>
          <a:bodyPr/>
          <a:lstStyle/>
          <a:p>
            <a:r>
              <a:rPr lang="en-US" sz="3200"/>
              <a:t>American Rescue Plan Act (ARPA)</a:t>
            </a:r>
          </a:p>
        </p:txBody>
      </p:sp>
      <p:sp>
        <p:nvSpPr>
          <p:cNvPr id="5" name="Text Placeholder 4">
            <a:extLst>
              <a:ext uri="{FF2B5EF4-FFF2-40B4-BE49-F238E27FC236}">
                <a16:creationId xmlns:a16="http://schemas.microsoft.com/office/drawing/2014/main" id="{2E7CB4F7-46B4-07EF-FA22-7841A3CB4ADA}"/>
              </a:ext>
            </a:extLst>
          </p:cNvPr>
          <p:cNvSpPr>
            <a:spLocks noGrp="1"/>
          </p:cNvSpPr>
          <p:nvPr>
            <p:ph type="body" sz="quarter" idx="27"/>
          </p:nvPr>
        </p:nvSpPr>
        <p:spPr>
          <a:xfrm>
            <a:off x="8965871" y="2208810"/>
            <a:ext cx="2113808" cy="3474845"/>
          </a:xfrm>
        </p:spPr>
        <p:txBody>
          <a:bodyPr/>
          <a:lstStyle/>
          <a:p>
            <a:r>
              <a:rPr lang="en-US" sz="1600"/>
              <a:t>ARPA funds were allocated to the commonwealth through the advocacy efforts of Lead-Free Promise Project. $10 million was awarded to DOH with the intent of increasing the number of homes that are made lead-safe. </a:t>
            </a:r>
          </a:p>
        </p:txBody>
      </p:sp>
    </p:spTree>
    <p:extLst>
      <p:ext uri="{BB962C8B-B14F-4D97-AF65-F5344CB8AC3E}">
        <p14:creationId xmlns:p14="http://schemas.microsoft.com/office/powerpoint/2010/main" val="667186131"/>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C09CA57-84E8-D362-2F38-6E39C2E9F5A7}"/>
              </a:ext>
            </a:extLst>
          </p:cNvPr>
          <p:cNvSpPr>
            <a:spLocks noGrp="1"/>
          </p:cNvSpPr>
          <p:nvPr>
            <p:ph type="body" sz="quarter" idx="26"/>
          </p:nvPr>
        </p:nvSpPr>
        <p:spPr>
          <a:xfrm>
            <a:off x="683286" y="1952229"/>
            <a:ext cx="7594210" cy="3988005"/>
          </a:xfrm>
        </p:spPr>
        <p:txBody>
          <a:bodyPr/>
          <a:lstStyle/>
          <a:p>
            <a:pPr marL="342900" indent="-342900">
              <a:buFont typeface="Arial" panose="020B0604020202020204" pitchFamily="34" charset="0"/>
              <a:buChar char="•"/>
            </a:pPr>
            <a:r>
              <a:rPr lang="en-US" sz="2800"/>
              <a:t>Using ARPA funding PA DOH provides ELI services to eligible families who have a child with  blood lead level of 3.5 </a:t>
            </a:r>
            <a:r>
              <a:rPr lang="en-US" sz="2800" err="1">
                <a:ea typeface="Arial Unicode MS" panose="020B0604020202020204" pitchFamily="34" charset="-128"/>
                <a:cs typeface="Calibri" panose="020F0502020204030204" pitchFamily="34" charset="0"/>
              </a:rPr>
              <a:t>μg</a:t>
            </a:r>
            <a:r>
              <a:rPr lang="en-US" sz="2800">
                <a:ea typeface="Arial Unicode MS" panose="020B0604020202020204" pitchFamily="34" charset="-128"/>
                <a:cs typeface="Calibri" panose="020F0502020204030204" pitchFamily="34" charset="0"/>
              </a:rPr>
              <a:t>/dL or higher.</a:t>
            </a:r>
          </a:p>
          <a:p>
            <a:pPr marL="342900" indent="-342900">
              <a:buFont typeface="Arial" panose="020B0604020202020204" pitchFamily="34" charset="0"/>
              <a:buChar char="•"/>
            </a:pPr>
            <a:endParaRPr lang="en-US" sz="2800">
              <a:ea typeface="Arial Unicode MS" panose="020B0604020202020204" pitchFamily="34" charset="-128"/>
              <a:cs typeface="Calibri" panose="020F0502020204030204" pitchFamily="34" charset="0"/>
            </a:endParaRPr>
          </a:p>
          <a:p>
            <a:pPr marL="342900" indent="-342900">
              <a:buFont typeface="Arial" panose="020B0604020202020204" pitchFamily="34" charset="0"/>
              <a:buChar char="•"/>
            </a:pPr>
            <a:r>
              <a:rPr lang="en-US" sz="2800"/>
              <a:t>Currently the department is working with 2 grantees to provide ELI services.</a:t>
            </a:r>
          </a:p>
          <a:p>
            <a:pPr marL="342900" indent="-342900">
              <a:buFont typeface="Arial" panose="020B0604020202020204" pitchFamily="34" charset="0"/>
              <a:buChar char="•"/>
            </a:pPr>
            <a:endParaRPr lang="en-US" sz="2800"/>
          </a:p>
          <a:p>
            <a:pPr marL="342900" indent="-342900">
              <a:buFont typeface="Arial" panose="020B0604020202020204" pitchFamily="34" charset="0"/>
              <a:buChar char="•"/>
            </a:pPr>
            <a:r>
              <a:rPr lang="en-US" sz="2800"/>
              <a:t>Services cover all counties in PA.</a:t>
            </a:r>
          </a:p>
        </p:txBody>
      </p:sp>
      <p:sp>
        <p:nvSpPr>
          <p:cNvPr id="4" name="Title 3">
            <a:extLst>
              <a:ext uri="{FF2B5EF4-FFF2-40B4-BE49-F238E27FC236}">
                <a16:creationId xmlns:a16="http://schemas.microsoft.com/office/drawing/2014/main" id="{C5C1A738-AE35-A238-4261-DB36D356BC3A}"/>
              </a:ext>
            </a:extLst>
          </p:cNvPr>
          <p:cNvSpPr>
            <a:spLocks noGrp="1"/>
          </p:cNvSpPr>
          <p:nvPr>
            <p:ph type="title"/>
          </p:nvPr>
        </p:nvSpPr>
        <p:spPr/>
        <p:txBody>
          <a:bodyPr/>
          <a:lstStyle/>
          <a:p>
            <a:r>
              <a:rPr lang="en-US" sz="3200"/>
              <a:t>Environmental Lead Investigation (ELI)</a:t>
            </a:r>
          </a:p>
        </p:txBody>
      </p:sp>
      <p:sp>
        <p:nvSpPr>
          <p:cNvPr id="5" name="Text Placeholder 4">
            <a:extLst>
              <a:ext uri="{FF2B5EF4-FFF2-40B4-BE49-F238E27FC236}">
                <a16:creationId xmlns:a16="http://schemas.microsoft.com/office/drawing/2014/main" id="{BD7A4B24-4A68-37BE-CFF4-D2482DE46092}"/>
              </a:ext>
            </a:extLst>
          </p:cNvPr>
          <p:cNvSpPr>
            <a:spLocks noGrp="1"/>
          </p:cNvSpPr>
          <p:nvPr>
            <p:ph type="body" sz="quarter" idx="27"/>
          </p:nvPr>
        </p:nvSpPr>
        <p:spPr>
          <a:xfrm>
            <a:off x="9038199" y="2315688"/>
            <a:ext cx="2017727" cy="3261089"/>
          </a:xfrm>
        </p:spPr>
        <p:txBody>
          <a:bodyPr/>
          <a:lstStyle/>
          <a:p>
            <a:endParaRPr lang="en-US"/>
          </a:p>
          <a:p>
            <a:r>
              <a:rPr lang="en-US"/>
              <a:t>Grantees will provider ELI services through December 2026.</a:t>
            </a:r>
          </a:p>
        </p:txBody>
      </p:sp>
    </p:spTree>
    <p:extLst>
      <p:ext uri="{BB962C8B-B14F-4D97-AF65-F5344CB8AC3E}">
        <p14:creationId xmlns:p14="http://schemas.microsoft.com/office/powerpoint/2010/main" val="1902121495"/>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1">
            <a:extLst>
              <a:ext uri="{FF2B5EF4-FFF2-40B4-BE49-F238E27FC236}">
                <a16:creationId xmlns:a16="http://schemas.microsoft.com/office/drawing/2014/main" id="{13B7CCEA-7299-3E30-D2A6-8AE82DD75564}"/>
              </a:ext>
            </a:extLst>
          </p:cNvPr>
          <p:cNvSpPr>
            <a:spLocks noGrp="1"/>
          </p:cNvSpPr>
          <p:nvPr>
            <p:ph type="body" sz="quarter" idx="31"/>
          </p:nvPr>
        </p:nvSpPr>
        <p:spPr>
          <a:xfrm>
            <a:off x="584200" y="1888072"/>
            <a:ext cx="10921999" cy="1847853"/>
          </a:xfrm>
        </p:spPr>
        <p:txBody>
          <a:bodyPr/>
          <a:lstStyle/>
          <a:p>
            <a:pPr marL="342900" indent="-342900">
              <a:buFont typeface="Arial" panose="020B0604020202020204" pitchFamily="34" charset="0"/>
              <a:buChar char="•"/>
            </a:pPr>
            <a:r>
              <a:rPr lang="en-US"/>
              <a:t>The Department of Health maintains a toll-free lead information hotline (1-800-440-LEAD) to provide information about lead poisoning prevention, testing, follow-up, and local resources for assistance. </a:t>
            </a:r>
          </a:p>
          <a:p>
            <a:endParaRPr lang="en-US"/>
          </a:p>
          <a:p>
            <a:pPr marL="617220" lvl="1" indent="-342900"/>
            <a:r>
              <a:rPr lang="en-US">
                <a:hlinkClick r:id="rId3"/>
              </a:rPr>
              <a:t>Lead Poisoning | Department of Health | Commonwealth of Pennsylvania</a:t>
            </a:r>
            <a:endParaRPr lang="en-US"/>
          </a:p>
          <a:p>
            <a:pPr marL="342900" indent="-342900">
              <a:buFont typeface="Arial" panose="020B0604020202020204" pitchFamily="34" charset="0"/>
              <a:buChar char="•"/>
            </a:pPr>
            <a:endParaRPr lang="en-US"/>
          </a:p>
        </p:txBody>
      </p:sp>
      <p:sp>
        <p:nvSpPr>
          <p:cNvPr id="21" name="Title 3">
            <a:extLst>
              <a:ext uri="{FF2B5EF4-FFF2-40B4-BE49-F238E27FC236}">
                <a16:creationId xmlns:a16="http://schemas.microsoft.com/office/drawing/2014/main" id="{4D940AA5-A31E-7A78-F8F1-1041BFA2D088}"/>
              </a:ext>
            </a:extLst>
          </p:cNvPr>
          <p:cNvSpPr>
            <a:spLocks noGrp="1"/>
          </p:cNvSpPr>
          <p:nvPr>
            <p:ph type="title"/>
          </p:nvPr>
        </p:nvSpPr>
        <p:spPr>
          <a:xfrm>
            <a:off x="683286" y="840047"/>
            <a:ext cx="10822913" cy="931601"/>
          </a:xfrm>
        </p:spPr>
        <p:txBody>
          <a:bodyPr/>
          <a:lstStyle/>
          <a:p>
            <a:r>
              <a:rPr lang="en-US" sz="3200"/>
              <a:t>Toll-free Lead Information Hotline</a:t>
            </a:r>
          </a:p>
        </p:txBody>
      </p:sp>
      <p:pic>
        <p:nvPicPr>
          <p:cNvPr id="7" name="Picture 6">
            <a:extLst>
              <a:ext uri="{FF2B5EF4-FFF2-40B4-BE49-F238E27FC236}">
                <a16:creationId xmlns:a16="http://schemas.microsoft.com/office/drawing/2014/main" id="{6BD28B25-6D1F-F9A7-7ADF-B0A226DCD2F2}"/>
              </a:ext>
            </a:extLst>
          </p:cNvPr>
          <p:cNvPicPr>
            <a:picLocks noChangeAspect="1"/>
          </p:cNvPicPr>
          <p:nvPr/>
        </p:nvPicPr>
        <p:blipFill>
          <a:blip r:embed="rId4"/>
          <a:stretch>
            <a:fillRect/>
          </a:stretch>
        </p:blipFill>
        <p:spPr>
          <a:xfrm>
            <a:off x="1991386" y="3991686"/>
            <a:ext cx="7829016" cy="2506199"/>
          </a:xfrm>
          <a:prstGeom prst="rect">
            <a:avLst/>
          </a:prstGeom>
          <a:noFill/>
        </p:spPr>
      </p:pic>
    </p:spTree>
    <p:extLst>
      <p:ext uri="{BB962C8B-B14F-4D97-AF65-F5344CB8AC3E}">
        <p14:creationId xmlns:p14="http://schemas.microsoft.com/office/powerpoint/2010/main" val="4107793621"/>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65C4236-6051-8BF1-C98B-DEED618F380F}"/>
              </a:ext>
            </a:extLst>
          </p:cNvPr>
          <p:cNvSpPr>
            <a:spLocks noGrp="1"/>
          </p:cNvSpPr>
          <p:nvPr>
            <p:ph type="title"/>
          </p:nvPr>
        </p:nvSpPr>
        <p:spPr/>
        <p:txBody>
          <a:bodyPr/>
          <a:lstStyle/>
          <a:p>
            <a:r>
              <a:rPr lang="en-US" sz="3200"/>
              <a:t>Lead-Free Promise Project (LFPP)</a:t>
            </a:r>
          </a:p>
        </p:txBody>
      </p:sp>
      <p:sp>
        <p:nvSpPr>
          <p:cNvPr id="4" name="Text Placeholder 3">
            <a:extLst>
              <a:ext uri="{FF2B5EF4-FFF2-40B4-BE49-F238E27FC236}">
                <a16:creationId xmlns:a16="http://schemas.microsoft.com/office/drawing/2014/main" id="{CCBBFD8C-2277-F017-67F3-F09FD017496F}"/>
              </a:ext>
            </a:extLst>
          </p:cNvPr>
          <p:cNvSpPr>
            <a:spLocks noGrp="1"/>
          </p:cNvSpPr>
          <p:nvPr>
            <p:ph type="body" sz="quarter" idx="26"/>
          </p:nvPr>
        </p:nvSpPr>
        <p:spPr/>
        <p:txBody>
          <a:bodyPr/>
          <a:lstStyle/>
          <a:p>
            <a:pPr marL="342900" indent="-342900">
              <a:buFont typeface="Arial" panose="020B0604020202020204" pitchFamily="34" charset="0"/>
              <a:buChar char="•"/>
            </a:pPr>
            <a:r>
              <a:rPr lang="en-US" sz="2800"/>
              <a:t>Bureau of Family Health is collaborating with Children First to provide services related to:</a:t>
            </a:r>
          </a:p>
          <a:p>
            <a:pPr marL="1291590" lvl="4" indent="-457200"/>
            <a:r>
              <a:rPr lang="en-US" sz="2800"/>
              <a:t>Lead poisoning education and awareness.</a:t>
            </a:r>
          </a:p>
          <a:p>
            <a:pPr marL="1291590" lvl="4" indent="-457200"/>
            <a:r>
              <a:rPr lang="en-US" sz="2800"/>
              <a:t>Care coordination pilot program which aims to identify ways to address lack of coordinated services for children with elevated blood lead level.</a:t>
            </a:r>
          </a:p>
          <a:p>
            <a:pPr marL="1291590" lvl="4" indent="-457200"/>
            <a:r>
              <a:rPr lang="en-US" sz="2800"/>
              <a:t>Strengthening the efforts of LFPP.</a:t>
            </a:r>
          </a:p>
          <a:p>
            <a:endParaRPr lang="en-US"/>
          </a:p>
        </p:txBody>
      </p:sp>
    </p:spTree>
    <p:extLst>
      <p:ext uri="{BB962C8B-B14F-4D97-AF65-F5344CB8AC3E}">
        <p14:creationId xmlns:p14="http://schemas.microsoft.com/office/powerpoint/2010/main" val="1714888509"/>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4E264B-12D4-33C2-7A9E-9569C0EF8091}"/>
              </a:ext>
            </a:extLst>
          </p:cNvPr>
          <p:cNvSpPr>
            <a:spLocks noGrp="1"/>
          </p:cNvSpPr>
          <p:nvPr>
            <p:ph type="title"/>
          </p:nvPr>
        </p:nvSpPr>
        <p:spPr>
          <a:xfrm>
            <a:off x="895937" y="412580"/>
            <a:ext cx="10822913" cy="931601"/>
          </a:xfrm>
        </p:spPr>
        <p:txBody>
          <a:bodyPr/>
          <a:lstStyle/>
          <a:p>
            <a:r>
              <a:rPr lang="en-US" sz="3200"/>
              <a:t>Bureau of Epidemiology: Surveillance and Reporting </a:t>
            </a:r>
          </a:p>
        </p:txBody>
      </p:sp>
      <p:sp>
        <p:nvSpPr>
          <p:cNvPr id="4" name="Text Placeholder 3">
            <a:extLst>
              <a:ext uri="{FF2B5EF4-FFF2-40B4-BE49-F238E27FC236}">
                <a16:creationId xmlns:a16="http://schemas.microsoft.com/office/drawing/2014/main" id="{0007FC7F-C902-2DE6-EBEA-83EEF42DD0AB}"/>
              </a:ext>
            </a:extLst>
          </p:cNvPr>
          <p:cNvSpPr>
            <a:spLocks noGrp="1"/>
          </p:cNvSpPr>
          <p:nvPr>
            <p:ph type="body" sz="quarter" idx="26"/>
          </p:nvPr>
        </p:nvSpPr>
        <p:spPr>
          <a:xfrm>
            <a:off x="523799" y="1525814"/>
            <a:ext cx="10822911" cy="4662335"/>
          </a:xfrm>
        </p:spPr>
        <p:txBody>
          <a:bodyPr/>
          <a:lstStyle/>
          <a:p>
            <a:pPr marL="342900" indent="-342900">
              <a:buFont typeface="Arial" panose="020B0604020202020204" pitchFamily="34" charset="0"/>
              <a:buChar char="•"/>
            </a:pPr>
            <a:r>
              <a:rPr lang="en-US" sz="2800"/>
              <a:t>ALL blood lead results for children under 16 years of age must be reported to DOH.</a:t>
            </a:r>
          </a:p>
          <a:p>
            <a:endParaRPr lang="en-US" sz="2800"/>
          </a:p>
          <a:p>
            <a:pPr marL="342900" indent="-342900">
              <a:buFont typeface="Arial" panose="020B0604020202020204" pitchFamily="34" charset="0"/>
              <a:buChar char="•"/>
            </a:pPr>
            <a:r>
              <a:rPr lang="en-US" sz="2800"/>
              <a:t>The Pennsylvania National Electronic Disease Surveillance System (PA-NEDSS) collects and stores data on all reportable conditions.</a:t>
            </a:r>
          </a:p>
          <a:p>
            <a:pPr marL="342900" indent="-342900">
              <a:buFont typeface="Arial" panose="020B0604020202020204" pitchFamily="34" charset="0"/>
              <a:buChar char="•"/>
            </a:pPr>
            <a:endParaRPr lang="en-US" sz="2800"/>
          </a:p>
          <a:p>
            <a:pPr marL="342900" indent="-342900">
              <a:buFont typeface="Arial" panose="020B0604020202020204" pitchFamily="34" charset="0"/>
              <a:buChar char="•"/>
            </a:pPr>
            <a:r>
              <a:rPr lang="en-US" sz="2800"/>
              <a:t>Childhood Lead Surveillance report is published annually.</a:t>
            </a:r>
          </a:p>
          <a:p>
            <a:pPr marL="342900" indent="-342900">
              <a:buFont typeface="Arial" panose="020B0604020202020204" pitchFamily="34" charset="0"/>
              <a:buChar char="•"/>
            </a:pPr>
            <a:endParaRPr lang="en-US" sz="2800">
              <a:hlinkClick r:id="rId3"/>
            </a:endParaRPr>
          </a:p>
          <a:p>
            <a:pPr marL="342900" indent="-342900">
              <a:buFont typeface="Arial" panose="020B0604020202020204" pitchFamily="34" charset="0"/>
              <a:buChar char="•"/>
            </a:pPr>
            <a:r>
              <a:rPr lang="en-US" sz="2800">
                <a:hlinkClick r:id="rId3"/>
              </a:rPr>
              <a:t>Lead Surveillance | Department of Health | Commonwealth of Pennsylvania</a:t>
            </a:r>
            <a:endParaRPr lang="en-US" sz="2800"/>
          </a:p>
          <a:p>
            <a:pPr marL="342900" indent="-342900">
              <a:buFont typeface="Arial" panose="020B0604020202020204" pitchFamily="34" charset="0"/>
              <a:buChar char="•"/>
            </a:pPr>
            <a:endParaRPr lang="en-US"/>
          </a:p>
        </p:txBody>
      </p:sp>
    </p:spTree>
    <p:extLst>
      <p:ext uri="{BB962C8B-B14F-4D97-AF65-F5344CB8AC3E}">
        <p14:creationId xmlns:p14="http://schemas.microsoft.com/office/powerpoint/2010/main" val="2037105713"/>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D282B33-C406-AFAD-97B5-9E3F0C12AC50}"/>
              </a:ext>
            </a:extLst>
          </p:cNvPr>
          <p:cNvSpPr>
            <a:spLocks noGrp="1"/>
          </p:cNvSpPr>
          <p:nvPr>
            <p:ph type="title"/>
          </p:nvPr>
        </p:nvSpPr>
        <p:spPr/>
        <p:txBody>
          <a:bodyPr/>
          <a:lstStyle/>
          <a:p>
            <a:r>
              <a:rPr lang="en-US" sz="3200"/>
              <a:t>Bureau of Community Health Systems</a:t>
            </a:r>
          </a:p>
        </p:txBody>
      </p:sp>
      <p:sp>
        <p:nvSpPr>
          <p:cNvPr id="2" name="Text Placeholder 1">
            <a:extLst>
              <a:ext uri="{FF2B5EF4-FFF2-40B4-BE49-F238E27FC236}">
                <a16:creationId xmlns:a16="http://schemas.microsoft.com/office/drawing/2014/main" id="{34E64BEE-FB36-85E2-FE95-EF5979BD8136}"/>
              </a:ext>
            </a:extLst>
          </p:cNvPr>
          <p:cNvSpPr>
            <a:spLocks noGrp="1"/>
          </p:cNvSpPr>
          <p:nvPr>
            <p:ph type="body" sz="quarter" idx="26"/>
          </p:nvPr>
        </p:nvSpPr>
        <p:spPr/>
        <p:txBody>
          <a:bodyPr lIns="0" tIns="0" rIns="0" bIns="0" anchor="t"/>
          <a:lstStyle/>
          <a:p>
            <a:pPr marL="342900" indent="-342900">
              <a:buFont typeface="Arial" panose="020B0604020202020204" pitchFamily="34" charset="0"/>
              <a:buChar char="•"/>
            </a:pPr>
            <a:r>
              <a:rPr lang="en-US" sz="2800" dirty="0">
                <a:cs typeface="Plus Jakarta Sans"/>
              </a:rPr>
              <a:t>Operate the Department of Health State Health Centers located in 60 counties without a county or municipal health department. </a:t>
            </a:r>
          </a:p>
          <a:p>
            <a:pPr marL="342900" indent="-342900">
              <a:buFont typeface="Arial" panose="020B0604020202020204" pitchFamily="34" charset="0"/>
              <a:buChar char="•"/>
            </a:pPr>
            <a:endParaRPr lang="en-US" sz="2800" dirty="0"/>
          </a:p>
          <a:p>
            <a:pPr marL="342900" indent="-342900">
              <a:buFont typeface="Arial" panose="020B0604020202020204" pitchFamily="34" charset="0"/>
              <a:buChar char="•"/>
            </a:pPr>
            <a:r>
              <a:rPr lang="en-US" sz="2800" dirty="0">
                <a:cs typeface="Plus Jakarta Sans"/>
              </a:rPr>
              <a:t>Community Health Nurses provide education and referral information to families who have a child with </a:t>
            </a:r>
            <a:r>
              <a:rPr lang="it-IT" sz="2800" dirty="0">
                <a:ea typeface="Arial Unicode MS"/>
                <a:cs typeface="Plus Jakarta Sans"/>
              </a:rPr>
              <a:t>elevated lead levels (</a:t>
            </a:r>
            <a:r>
              <a:rPr lang="it-IT" sz="2800" u="sng" dirty="0">
                <a:ea typeface="Arial Unicode MS"/>
                <a:cs typeface="Plus Jakarta Sans"/>
              </a:rPr>
              <a:t>&gt;</a:t>
            </a:r>
            <a:r>
              <a:rPr lang="it-IT" sz="2800" dirty="0">
                <a:ea typeface="Arial Unicode MS"/>
                <a:cs typeface="Plus Jakarta Sans"/>
              </a:rPr>
              <a:t>3.5 </a:t>
            </a:r>
            <a:r>
              <a:rPr lang="en-US" sz="2800" dirty="0" err="1">
                <a:ea typeface="Arial Unicode MS"/>
                <a:cs typeface="Plus Jakarta Sans"/>
              </a:rPr>
              <a:t>μg</a:t>
            </a:r>
            <a:r>
              <a:rPr lang="en-US" sz="2800" dirty="0">
                <a:ea typeface="Arial Unicode MS"/>
                <a:cs typeface="Plus Jakarta Sans"/>
              </a:rPr>
              <a:t>/dL</a:t>
            </a:r>
            <a:r>
              <a:rPr lang="it-IT" sz="2800" dirty="0">
                <a:ea typeface="Arial Unicode MS"/>
                <a:cs typeface="Plus Jakarta Sans"/>
              </a:rPr>
              <a:t>).</a:t>
            </a:r>
            <a:endParaRPr lang="en-US" sz="2800" dirty="0">
              <a:cs typeface="Plus Jakarta Sans"/>
            </a:endParaRPr>
          </a:p>
          <a:p>
            <a:pPr marL="342900" indent="-342900">
              <a:buFont typeface="Arial" panose="020B0604020202020204" pitchFamily="34" charset="0"/>
              <a:buChar char="•"/>
            </a:pPr>
            <a:endParaRPr lang="en-US" sz="2800" dirty="0"/>
          </a:p>
        </p:txBody>
      </p:sp>
    </p:spTree>
    <p:extLst>
      <p:ext uri="{BB962C8B-B14F-4D97-AF65-F5344CB8AC3E}">
        <p14:creationId xmlns:p14="http://schemas.microsoft.com/office/powerpoint/2010/main" val="3037421556"/>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
            <a:extLst>
              <a:ext uri="{FF2B5EF4-FFF2-40B4-BE49-F238E27FC236}">
                <a16:creationId xmlns:a16="http://schemas.microsoft.com/office/drawing/2014/main" id="{18A7FEC7-5D48-8A7D-705F-931DDE808AD8}"/>
              </a:ext>
            </a:extLst>
          </p:cNvPr>
          <p:cNvSpPr>
            <a:spLocks noGrp="1"/>
          </p:cNvSpPr>
          <p:nvPr>
            <p:ph type="body" sz="quarter" idx="31"/>
          </p:nvPr>
        </p:nvSpPr>
        <p:spPr>
          <a:xfrm>
            <a:off x="683286" y="2160923"/>
            <a:ext cx="10822914" cy="3994864"/>
          </a:xfrm>
        </p:spPr>
        <p:txBody>
          <a:bodyPr/>
          <a:lstStyle/>
          <a:p>
            <a:pPr marL="342900" indent="-342900">
              <a:buFont typeface="Arial" panose="020B0604020202020204" pitchFamily="34" charset="0"/>
              <a:buChar char="•"/>
            </a:pPr>
            <a:r>
              <a:rPr lang="en-US" sz="2800" dirty="0">
                <a:ea typeface="Verdana"/>
                <a:cs typeface="Verdana"/>
              </a:rPr>
              <a:t>The Pennsylvania Childhood Blood Lead Act (Act 150) passed in 2022.</a:t>
            </a:r>
          </a:p>
          <a:p>
            <a:pPr marL="342900" indent="-342900">
              <a:buFont typeface="Arial" panose="020B0604020202020204" pitchFamily="34" charset="0"/>
              <a:buChar char="•"/>
            </a:pPr>
            <a:endParaRPr lang="en-US" sz="2800" dirty="0">
              <a:ea typeface="Verdana"/>
              <a:cs typeface="Verdana"/>
            </a:endParaRPr>
          </a:p>
          <a:p>
            <a:pPr marL="342900" indent="-342900">
              <a:buFont typeface="Arial" panose="020B0604020202020204" pitchFamily="34" charset="0"/>
              <a:buChar char="•"/>
            </a:pPr>
            <a:r>
              <a:rPr lang="en-US" sz="2800" dirty="0"/>
              <a:t>Universal lead testing is essential in the prevention of childhood lead poisoning in the PA. </a:t>
            </a:r>
          </a:p>
          <a:p>
            <a:pPr marL="342900" indent="-342900">
              <a:buFont typeface="Arial" panose="020B0604020202020204" pitchFamily="34" charset="0"/>
              <a:buChar char="•"/>
            </a:pPr>
            <a:endParaRPr lang="en-US" sz="2800" dirty="0"/>
          </a:p>
          <a:p>
            <a:pPr marL="342900" indent="-342900">
              <a:buFont typeface="Arial" panose="020B0604020202020204" pitchFamily="34" charset="0"/>
              <a:buChar char="•"/>
            </a:pPr>
            <a:r>
              <a:rPr lang="en-US" sz="2800" dirty="0"/>
              <a:t>Senate Bill 850 requires the testing of all children in Commonwealth by two years of age so that prompt diagnosis and treatment, as well as the prevention of harm, are possible.</a:t>
            </a:r>
          </a:p>
          <a:p>
            <a:pPr marL="342900" indent="-342900">
              <a:buFont typeface="Arial" panose="020B0604020202020204" pitchFamily="34" charset="0"/>
              <a:buChar char="•"/>
            </a:pPr>
            <a:endParaRPr lang="en-US" sz="2800" dirty="0"/>
          </a:p>
          <a:p>
            <a:pPr marL="342900" indent="-342900">
              <a:buFont typeface="Arial" panose="020B0604020202020204" pitchFamily="34" charset="0"/>
              <a:buChar char="•"/>
            </a:pPr>
            <a:endParaRPr lang="en-US" sz="2800" dirty="0"/>
          </a:p>
          <a:p>
            <a:endParaRPr lang="en-US" sz="2800" dirty="0"/>
          </a:p>
          <a:p>
            <a:pPr marL="342900" indent="-342900">
              <a:buFont typeface="Arial" panose="020B0604020202020204" pitchFamily="34" charset="0"/>
              <a:buChar char="•"/>
            </a:pPr>
            <a:endParaRPr lang="en-US" sz="2800" dirty="0"/>
          </a:p>
          <a:p>
            <a:pPr marL="342900" indent="-342900">
              <a:buFont typeface="Arial" panose="020B0604020202020204" pitchFamily="34" charset="0"/>
              <a:buChar char="•"/>
            </a:pPr>
            <a:endParaRPr lang="en-US" dirty="0"/>
          </a:p>
        </p:txBody>
      </p:sp>
      <p:sp>
        <p:nvSpPr>
          <p:cNvPr id="17" name="Title 3">
            <a:extLst>
              <a:ext uri="{FF2B5EF4-FFF2-40B4-BE49-F238E27FC236}">
                <a16:creationId xmlns:a16="http://schemas.microsoft.com/office/drawing/2014/main" id="{4E1E5E39-6613-6701-6E87-C82123691486}"/>
              </a:ext>
            </a:extLst>
          </p:cNvPr>
          <p:cNvSpPr>
            <a:spLocks noGrp="1"/>
          </p:cNvSpPr>
          <p:nvPr>
            <p:ph type="title"/>
          </p:nvPr>
        </p:nvSpPr>
        <p:spPr>
          <a:xfrm>
            <a:off x="683286" y="840047"/>
            <a:ext cx="10822913" cy="931601"/>
          </a:xfrm>
        </p:spPr>
        <p:txBody>
          <a:bodyPr/>
          <a:lstStyle/>
          <a:p>
            <a:r>
              <a:rPr lang="en-US" sz="3200"/>
              <a:t>Universal Testing </a:t>
            </a:r>
          </a:p>
        </p:txBody>
      </p:sp>
      <p:pic>
        <p:nvPicPr>
          <p:cNvPr id="8" name="Picture 7" descr="A row of samples for medical testing">
            <a:extLst>
              <a:ext uri="{FF2B5EF4-FFF2-40B4-BE49-F238E27FC236}">
                <a16:creationId xmlns:a16="http://schemas.microsoft.com/office/drawing/2014/main" id="{84923F4D-D396-1B38-0811-DFFF63253F8E}"/>
              </a:ext>
            </a:extLst>
          </p:cNvPr>
          <p:cNvPicPr>
            <a:picLocks noChangeAspect="1"/>
          </p:cNvPicPr>
          <p:nvPr/>
        </p:nvPicPr>
        <p:blipFill>
          <a:blip r:embed="rId3" cstate="print">
            <a:extLst>
              <a:ext uri="{28A0092B-C50C-407E-A947-70E740481C1C}">
                <a14:useLocalDpi xmlns:a14="http://schemas.microsoft.com/office/drawing/2010/main" val="0"/>
              </a:ext>
            </a:extLst>
          </a:blip>
          <a:srcRect t="1720" r="3" b="28127"/>
          <a:stretch>
            <a:fillRect/>
          </a:stretch>
        </p:blipFill>
        <p:spPr>
          <a:xfrm>
            <a:off x="8296197" y="448747"/>
            <a:ext cx="2683523" cy="1411951"/>
          </a:xfrm>
          <a:prstGeom prst="rect">
            <a:avLst/>
          </a:prstGeom>
          <a:noFill/>
        </p:spPr>
      </p:pic>
    </p:spTree>
    <p:extLst>
      <p:ext uri="{BB962C8B-B14F-4D97-AF65-F5344CB8AC3E}">
        <p14:creationId xmlns:p14="http://schemas.microsoft.com/office/powerpoint/2010/main" val="3980976628"/>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4C9D47E-7E8D-7771-2720-C91AD7F1B31E}"/>
              </a:ext>
            </a:extLst>
          </p:cNvPr>
          <p:cNvSpPr>
            <a:spLocks noGrp="1"/>
          </p:cNvSpPr>
          <p:nvPr>
            <p:ph type="body" sz="quarter" idx="31"/>
          </p:nvPr>
        </p:nvSpPr>
        <p:spPr>
          <a:xfrm>
            <a:off x="510364" y="1771648"/>
            <a:ext cx="9548289" cy="4384139"/>
          </a:xfrm>
        </p:spPr>
        <p:txBody>
          <a:bodyPr/>
          <a:lstStyle/>
          <a:p>
            <a:pPr marL="342900" indent="-342900">
              <a:buFont typeface="Arial" panose="020B0604020202020204" pitchFamily="34" charset="0"/>
              <a:buChar char="•"/>
            </a:pPr>
            <a:r>
              <a:rPr lang="en-US" sz="2800" dirty="0"/>
              <a:t>PA has a higher percentage of  homes built before 1978.</a:t>
            </a:r>
          </a:p>
          <a:p>
            <a:pPr marL="342900" indent="-342900">
              <a:buFont typeface="Arial" panose="020B0604020202020204" pitchFamily="34" charset="0"/>
              <a:buChar char="•"/>
            </a:pPr>
            <a:endParaRPr lang="en-US" sz="2800" dirty="0"/>
          </a:p>
          <a:p>
            <a:pPr marL="342900" indent="-342900">
              <a:buFont typeface="Arial" panose="020B0604020202020204" pitchFamily="34" charset="0"/>
              <a:buChar char="•"/>
            </a:pPr>
            <a:r>
              <a:rPr lang="en-US" sz="2800" dirty="0"/>
              <a:t>Lower testing rates. </a:t>
            </a:r>
          </a:p>
          <a:p>
            <a:pPr marL="342900" indent="-342900">
              <a:buFont typeface="Arial" panose="020B0604020202020204" pitchFamily="34" charset="0"/>
              <a:buChar char="•"/>
            </a:pPr>
            <a:endParaRPr lang="en-US" sz="2800" dirty="0"/>
          </a:p>
          <a:p>
            <a:pPr marL="342900" indent="-342900">
              <a:buFont typeface="Arial" panose="020B0604020202020204" pitchFamily="34" charset="0"/>
              <a:buChar char="•"/>
            </a:pPr>
            <a:r>
              <a:rPr lang="en-US" sz="2800" dirty="0"/>
              <a:t>Limited lead hazard control services in PA, especially rural areas.</a:t>
            </a:r>
          </a:p>
          <a:p>
            <a:pPr marL="342900" indent="-342900">
              <a:buFont typeface="Arial" panose="020B0604020202020204" pitchFamily="34" charset="0"/>
              <a:buChar char="•"/>
            </a:pPr>
            <a:endParaRPr lang="en-US" sz="2800" dirty="0"/>
          </a:p>
          <a:p>
            <a:pPr marL="342900" indent="-342900">
              <a:buFont typeface="Arial" panose="020B0604020202020204" pitchFamily="34" charset="0"/>
              <a:buChar char="•"/>
            </a:pPr>
            <a:r>
              <a:rPr lang="en-US" sz="2800" dirty="0"/>
              <a:t>Shortage of contractors for lead hazard control. </a:t>
            </a:r>
          </a:p>
          <a:p>
            <a:pPr marL="342900" indent="-342900">
              <a:buFont typeface="Arial" panose="020B0604020202020204" pitchFamily="34" charset="0"/>
              <a:buChar char="•"/>
            </a:pPr>
            <a:endParaRPr lang="en-US" sz="2800" dirty="0"/>
          </a:p>
          <a:p>
            <a:pPr marL="342900" indent="-342900">
              <a:buFont typeface="Arial" panose="020B0604020202020204" pitchFamily="34" charset="0"/>
              <a:buChar char="•"/>
            </a:pPr>
            <a:r>
              <a:rPr lang="en-US" sz="2800" dirty="0"/>
              <a:t>Federal and State funding limitations.</a:t>
            </a:r>
          </a:p>
          <a:p>
            <a:pPr marL="342900" indent="-342900">
              <a:buFont typeface="Arial" panose="020B0604020202020204" pitchFamily="34" charset="0"/>
              <a:buChar char="•"/>
            </a:pPr>
            <a:endParaRPr lang="en-US" dirty="0"/>
          </a:p>
        </p:txBody>
      </p:sp>
      <p:sp>
        <p:nvSpPr>
          <p:cNvPr id="4" name="Title 3">
            <a:extLst>
              <a:ext uri="{FF2B5EF4-FFF2-40B4-BE49-F238E27FC236}">
                <a16:creationId xmlns:a16="http://schemas.microsoft.com/office/drawing/2014/main" id="{A094983F-53B3-9CFB-D614-4869C4B5BD4C}"/>
              </a:ext>
            </a:extLst>
          </p:cNvPr>
          <p:cNvSpPr>
            <a:spLocks noGrp="1"/>
          </p:cNvSpPr>
          <p:nvPr>
            <p:ph type="title"/>
          </p:nvPr>
        </p:nvSpPr>
        <p:spPr/>
        <p:txBody>
          <a:bodyPr/>
          <a:lstStyle/>
          <a:p>
            <a:r>
              <a:rPr lang="en-US" sz="3200"/>
              <a:t>Challenges </a:t>
            </a:r>
          </a:p>
        </p:txBody>
      </p:sp>
      <p:pic>
        <p:nvPicPr>
          <p:cNvPr id="7" name="Picture Placeholder 6" descr="Puzzle pieces">
            <a:extLst>
              <a:ext uri="{FF2B5EF4-FFF2-40B4-BE49-F238E27FC236}">
                <a16:creationId xmlns:a16="http://schemas.microsoft.com/office/drawing/2014/main" id="{327A81CF-00F9-3037-FFD2-75307591C56C}"/>
              </a:ext>
            </a:extLst>
          </p:cNvPr>
          <p:cNvPicPr>
            <a:picLocks noGrp="1" noChangeAspect="1"/>
          </p:cNvPicPr>
          <p:nvPr>
            <p:ph type="pic" sz="quarter" idx="32"/>
          </p:nvPr>
        </p:nvPicPr>
        <p:blipFill>
          <a:blip r:embed="rId3" cstate="print">
            <a:extLst>
              <a:ext uri="{28A0092B-C50C-407E-A947-70E740481C1C}">
                <a14:useLocalDpi xmlns:a14="http://schemas.microsoft.com/office/drawing/2010/main" val="0"/>
              </a:ext>
            </a:extLst>
          </a:blip>
          <a:srcRect t="10386" b="10386"/>
          <a:stretch>
            <a:fillRect/>
          </a:stretch>
        </p:blipFill>
        <p:spPr>
          <a:xfrm>
            <a:off x="10058653" y="2925043"/>
            <a:ext cx="1915619" cy="1007914"/>
          </a:xfrm>
        </p:spPr>
      </p:pic>
    </p:spTree>
    <p:extLst>
      <p:ext uri="{BB962C8B-B14F-4D97-AF65-F5344CB8AC3E}">
        <p14:creationId xmlns:p14="http://schemas.microsoft.com/office/powerpoint/2010/main" val="3193037619"/>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Header">
            <a:extLst>
              <a:ext uri="{FF2B5EF4-FFF2-40B4-BE49-F238E27FC236}">
                <a16:creationId xmlns:a16="http://schemas.microsoft.com/office/drawing/2014/main" id="{0198FA95-D219-303F-E06B-8CFFB63737D0}"/>
              </a:ext>
            </a:extLst>
          </p:cNvPr>
          <p:cNvSpPr>
            <a:spLocks noGrp="1"/>
          </p:cNvSpPr>
          <p:nvPr>
            <p:ph type="title"/>
          </p:nvPr>
        </p:nvSpPr>
        <p:spPr>
          <a:xfrm>
            <a:off x="1093381" y="3572540"/>
            <a:ext cx="10005237" cy="2056654"/>
          </a:xfrm>
        </p:spPr>
        <p:txBody>
          <a:bodyPr>
            <a:normAutofit/>
          </a:bodyPr>
          <a:lstStyle/>
          <a:p>
            <a:pPr algn="ctr"/>
            <a:r>
              <a:rPr lang="en-US" sz="3200">
                <a:latin typeface="Bradley Hand ITC" panose="03070402050302030203" pitchFamily="66" charset="0"/>
                <a:ea typeface="Zilla Slab" pitchFamily="2" charset="77"/>
              </a:rPr>
              <a:t>Many thanks to you all for working tirelessly to protect children from lead poisoning! </a:t>
            </a:r>
          </a:p>
        </p:txBody>
      </p:sp>
      <p:pic>
        <p:nvPicPr>
          <p:cNvPr id="10" name="Graphic 9">
            <a:extLst>
              <a:ext uri="{FF2B5EF4-FFF2-40B4-BE49-F238E27FC236}">
                <a16:creationId xmlns:a16="http://schemas.microsoft.com/office/drawing/2014/main" id="{64B41FB3-140C-A9C0-75D2-F8E5794AB4C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83284" y="1228806"/>
            <a:ext cx="4029077" cy="685800"/>
          </a:xfrm>
          <a:prstGeom prst="rect">
            <a:avLst/>
          </a:prstGeom>
        </p:spPr>
      </p:pic>
    </p:spTree>
    <p:extLst>
      <p:ext uri="{BB962C8B-B14F-4D97-AF65-F5344CB8AC3E}">
        <p14:creationId xmlns:p14="http://schemas.microsoft.com/office/powerpoint/2010/main" val="543605099"/>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A394C-9D24-3982-1F29-62E987A7A803}"/>
              </a:ext>
            </a:extLst>
          </p:cNvPr>
          <p:cNvSpPr>
            <a:spLocks noGrp="1"/>
          </p:cNvSpPr>
          <p:nvPr>
            <p:ph type="title"/>
          </p:nvPr>
        </p:nvSpPr>
        <p:spPr/>
        <p:txBody>
          <a:bodyPr/>
          <a:lstStyle/>
          <a:p>
            <a:pPr algn="ctr"/>
            <a:r>
              <a:rPr lang="en-US" sz="3200"/>
              <a:t>Contact Information</a:t>
            </a:r>
          </a:p>
        </p:txBody>
      </p:sp>
      <p:sp>
        <p:nvSpPr>
          <p:cNvPr id="4" name="Text Placeholder 3">
            <a:extLst>
              <a:ext uri="{FF2B5EF4-FFF2-40B4-BE49-F238E27FC236}">
                <a16:creationId xmlns:a16="http://schemas.microsoft.com/office/drawing/2014/main" id="{73D8DDA1-9A6A-C516-B5F9-61F146198CBE}"/>
              </a:ext>
            </a:extLst>
          </p:cNvPr>
          <p:cNvSpPr>
            <a:spLocks noGrp="1"/>
          </p:cNvSpPr>
          <p:nvPr>
            <p:ph type="body" sz="quarter" idx="26"/>
          </p:nvPr>
        </p:nvSpPr>
        <p:spPr>
          <a:xfrm>
            <a:off x="683287" y="1424763"/>
            <a:ext cx="10822912" cy="4783532"/>
          </a:xfrm>
        </p:spPr>
        <p:txBody>
          <a:bodyPr/>
          <a:lstStyle/>
          <a:p>
            <a:pPr algn="ctr"/>
            <a:r>
              <a:rPr lang="en-US" sz="1800" b="1" dirty="0">
                <a:solidFill>
                  <a:schemeClr val="tx2"/>
                </a:solidFill>
                <a:cs typeface="Calibri" panose="020F0502020204030204" pitchFamily="34" charset="0"/>
              </a:rPr>
              <a:t>Bureau of Epidemiology, Childhood Lead</a:t>
            </a:r>
            <a:endParaRPr lang="en-US" sz="1800" b="1" dirty="0">
              <a:cs typeface="Calibri" panose="020F0502020204030204" pitchFamily="34" charset="0"/>
            </a:endParaRPr>
          </a:p>
          <a:p>
            <a:pPr algn="ctr"/>
            <a:r>
              <a:rPr lang="en-US" sz="1800" dirty="0">
                <a:cs typeface="Calibri" panose="020F0502020204030204" pitchFamily="34" charset="0"/>
              </a:rPr>
              <a:t>Julia Kaya| Epidemiology Research Associate</a:t>
            </a:r>
          </a:p>
          <a:p>
            <a:pPr algn="ctr"/>
            <a:r>
              <a:rPr lang="en-US" sz="1800" dirty="0">
                <a:cs typeface="Calibri" panose="020F0502020204030204" pitchFamily="34" charset="0"/>
              </a:rPr>
              <a:t>Phone: 717-547-3535 </a:t>
            </a:r>
          </a:p>
          <a:p>
            <a:pPr algn="ctr"/>
            <a:r>
              <a:rPr lang="en-US" sz="1800" dirty="0">
                <a:solidFill>
                  <a:schemeClr val="tx2"/>
                </a:solidFill>
                <a:cs typeface="Calibri" panose="020F0502020204030204" pitchFamily="34" charset="0"/>
              </a:rPr>
              <a:t>E-mail: </a:t>
            </a:r>
            <a:r>
              <a:rPr lang="en-US" sz="1800" dirty="0">
                <a:solidFill>
                  <a:schemeClr val="tx2"/>
                </a:solidFill>
                <a:cs typeface="Calibri" panose="020F0502020204030204" pitchFamily="34" charset="0"/>
                <a:hlinkClick r:id="rId3"/>
              </a:rPr>
              <a:t>jkaya@pa.gov</a:t>
            </a:r>
            <a:r>
              <a:rPr lang="en-US" sz="1800" dirty="0">
                <a:solidFill>
                  <a:schemeClr val="tx2"/>
                </a:solidFill>
                <a:cs typeface="Calibri" panose="020F0502020204030204" pitchFamily="34" charset="0"/>
              </a:rPr>
              <a:t> </a:t>
            </a:r>
          </a:p>
          <a:p>
            <a:pPr algn="ctr"/>
            <a:endParaRPr lang="en-US" sz="1800" b="1" dirty="0">
              <a:solidFill>
                <a:schemeClr val="tx2"/>
              </a:solidFill>
              <a:cs typeface="Calibri" panose="020F0502020204030204" pitchFamily="34" charset="0"/>
            </a:endParaRPr>
          </a:p>
          <a:p>
            <a:pPr algn="ctr"/>
            <a:r>
              <a:rPr lang="en-US" sz="1800" b="1" dirty="0">
                <a:solidFill>
                  <a:schemeClr val="tx2"/>
                </a:solidFill>
                <a:cs typeface="Calibri" panose="020F0502020204030204" pitchFamily="34" charset="0"/>
              </a:rPr>
              <a:t>Childhood Lead Poisoning Prevention Program (CLPPP</a:t>
            </a:r>
            <a:r>
              <a:rPr lang="en-US" sz="1800" b="1" dirty="0">
                <a:cs typeface="Calibri" panose="020F0502020204030204" pitchFamily="34" charset="0"/>
              </a:rPr>
              <a:t>)</a:t>
            </a:r>
          </a:p>
          <a:p>
            <a:pPr algn="ctr"/>
            <a:r>
              <a:rPr lang="en-US" sz="1800" dirty="0">
                <a:cs typeface="Calibri" panose="020F0502020204030204" pitchFamily="34" charset="0"/>
              </a:rPr>
              <a:t>Shonda Mayo| Public Health Program Administrator</a:t>
            </a:r>
          </a:p>
          <a:p>
            <a:pPr algn="ctr"/>
            <a:r>
              <a:rPr lang="en-US" sz="1800" dirty="0">
                <a:cs typeface="Calibri" panose="020F0502020204030204" pitchFamily="34" charset="0"/>
              </a:rPr>
              <a:t>Phone: 717-772-2762 </a:t>
            </a:r>
          </a:p>
          <a:p>
            <a:pPr algn="ctr"/>
            <a:r>
              <a:rPr lang="en-US" sz="1800" dirty="0">
                <a:solidFill>
                  <a:schemeClr val="tx2"/>
                </a:solidFill>
                <a:cs typeface="Calibri" panose="020F0502020204030204" pitchFamily="34" charset="0"/>
              </a:rPr>
              <a:t>E-mail: </a:t>
            </a:r>
            <a:r>
              <a:rPr lang="en-US" sz="1800" dirty="0">
                <a:solidFill>
                  <a:schemeClr val="tx2"/>
                </a:solidFill>
                <a:cs typeface="Calibri" panose="020F0502020204030204" pitchFamily="34" charset="0"/>
                <a:hlinkClick r:id="rId4"/>
              </a:rPr>
              <a:t>shmayo@pa.gov</a:t>
            </a:r>
            <a:endParaRPr lang="en-US" sz="1800" dirty="0">
              <a:solidFill>
                <a:schemeClr val="tx2"/>
              </a:solidFill>
              <a:cs typeface="Calibri" panose="020F0502020204030204" pitchFamily="34" charset="0"/>
            </a:endParaRPr>
          </a:p>
          <a:p>
            <a:pPr algn="ctr"/>
            <a:endParaRPr lang="en-US" sz="1800" dirty="0">
              <a:solidFill>
                <a:schemeClr val="tx2"/>
              </a:solidFill>
              <a:cs typeface="Calibri" panose="020F0502020204030204" pitchFamily="34" charset="0"/>
            </a:endParaRPr>
          </a:p>
          <a:p>
            <a:pPr algn="ctr"/>
            <a:r>
              <a:rPr lang="en-US" sz="1800" b="1" dirty="0">
                <a:solidFill>
                  <a:schemeClr val="tx2"/>
                </a:solidFill>
                <a:cs typeface="Calibri" panose="020F0502020204030204" pitchFamily="34" charset="0"/>
              </a:rPr>
              <a:t>Lead Hazard Control Program and ARPA funding</a:t>
            </a:r>
          </a:p>
          <a:p>
            <a:pPr algn="ctr"/>
            <a:r>
              <a:rPr lang="en-US" sz="1800" dirty="0">
                <a:cs typeface="Calibri" panose="020F0502020204030204" pitchFamily="34" charset="0"/>
              </a:rPr>
              <a:t>Jolene Spacht | Public Health Program Administrator</a:t>
            </a:r>
          </a:p>
          <a:p>
            <a:pPr algn="ctr"/>
            <a:r>
              <a:rPr lang="en-US" sz="1800" dirty="0">
                <a:cs typeface="Calibri" panose="020F0502020204030204" pitchFamily="34" charset="0"/>
              </a:rPr>
              <a:t>Phone: 717-772-2762 </a:t>
            </a:r>
          </a:p>
          <a:p>
            <a:pPr algn="ctr"/>
            <a:r>
              <a:rPr lang="en-US" sz="1800" dirty="0">
                <a:solidFill>
                  <a:schemeClr val="tx2"/>
                </a:solidFill>
                <a:cs typeface="Calibri" panose="020F0502020204030204" pitchFamily="34" charset="0"/>
              </a:rPr>
              <a:t>E-mail: </a:t>
            </a:r>
            <a:r>
              <a:rPr lang="en-US" sz="1800" dirty="0">
                <a:solidFill>
                  <a:schemeClr val="tx2"/>
                </a:solidFill>
                <a:cs typeface="Calibri" panose="020F0502020204030204" pitchFamily="34" charset="0"/>
                <a:hlinkClick r:id="rId5"/>
              </a:rPr>
              <a:t>jspacht@pa.gov</a:t>
            </a:r>
            <a:endParaRPr lang="en-US" sz="1800" dirty="0">
              <a:solidFill>
                <a:schemeClr val="tx2"/>
              </a:solidFill>
              <a:cs typeface="Calibri" panose="020F0502020204030204" pitchFamily="34" charset="0"/>
            </a:endParaRPr>
          </a:p>
          <a:p>
            <a:pPr algn="ctr"/>
            <a:endParaRPr lang="en-US" sz="1800" dirty="0">
              <a:solidFill>
                <a:schemeClr val="tx2"/>
              </a:solidFill>
              <a:cs typeface="Calibri" panose="020F0502020204030204" pitchFamily="34" charset="0"/>
            </a:endParaRPr>
          </a:p>
          <a:p>
            <a:pPr algn="ctr"/>
            <a:r>
              <a:rPr lang="en-US" sz="1800" b="1" dirty="0">
                <a:solidFill>
                  <a:schemeClr val="tx2"/>
                </a:solidFill>
                <a:cs typeface="Calibri" panose="020F0502020204030204" pitchFamily="34" charset="0"/>
              </a:rPr>
              <a:t>Environmental Lead Investigation and ARPA Funding</a:t>
            </a:r>
          </a:p>
          <a:p>
            <a:pPr algn="ctr"/>
            <a:r>
              <a:rPr lang="en-US" sz="1800" dirty="0">
                <a:cs typeface="Calibri" panose="020F0502020204030204" pitchFamily="34" charset="0"/>
              </a:rPr>
              <a:t>Julia Liddick| Public Health Program Administrator</a:t>
            </a:r>
          </a:p>
          <a:p>
            <a:pPr algn="ctr"/>
            <a:r>
              <a:rPr lang="en-US" sz="1800" dirty="0">
                <a:cs typeface="Calibri" panose="020F0502020204030204" pitchFamily="34" charset="0"/>
              </a:rPr>
              <a:t>Phone: 717-772-2762 </a:t>
            </a:r>
          </a:p>
          <a:p>
            <a:pPr algn="ctr"/>
            <a:r>
              <a:rPr lang="en-US" sz="1800" dirty="0">
                <a:solidFill>
                  <a:schemeClr val="tx2"/>
                </a:solidFill>
                <a:cs typeface="Calibri" panose="020F0502020204030204" pitchFamily="34" charset="0"/>
              </a:rPr>
              <a:t>E-mail: </a:t>
            </a:r>
            <a:r>
              <a:rPr lang="en-US" sz="1800" dirty="0">
                <a:solidFill>
                  <a:schemeClr val="tx2"/>
                </a:solidFill>
                <a:cs typeface="Calibri" panose="020F0502020204030204" pitchFamily="34" charset="0"/>
                <a:hlinkClick r:id="rId6"/>
              </a:rPr>
              <a:t>julliddick@pa.gov</a:t>
            </a:r>
            <a:endParaRPr lang="en-US" sz="1800" dirty="0">
              <a:solidFill>
                <a:schemeClr val="tx2"/>
              </a:solidFill>
              <a:cs typeface="Calibri" panose="020F0502020204030204" pitchFamily="34" charset="0"/>
            </a:endParaRPr>
          </a:p>
          <a:p>
            <a:pPr algn="ctr"/>
            <a:endParaRPr lang="en-US" sz="1800" dirty="0">
              <a:cs typeface="Calibri" panose="020F0502020204030204" pitchFamily="34" charset="0"/>
            </a:endParaRPr>
          </a:p>
          <a:p>
            <a:pPr algn="ctr"/>
            <a:endParaRPr lang="en-US" sz="1800" dirty="0">
              <a:solidFill>
                <a:schemeClr val="tx2"/>
              </a:solidFill>
              <a:cs typeface="Calibri" panose="020F0502020204030204" pitchFamily="34" charset="0"/>
            </a:endParaRPr>
          </a:p>
          <a:p>
            <a:pPr algn="ctr"/>
            <a:endParaRPr lang="en-US" sz="1800" dirty="0">
              <a:solidFill>
                <a:schemeClr val="tx2"/>
              </a:solidFill>
              <a:cs typeface="Calibri" panose="020F0502020204030204" pitchFamily="34" charset="0"/>
            </a:endParaRPr>
          </a:p>
          <a:p>
            <a:pPr algn="ctr"/>
            <a:endParaRPr lang="en-US" sz="1050" dirty="0">
              <a:solidFill>
                <a:schemeClr val="tx2"/>
              </a:solidFill>
              <a:cs typeface="Calibri" panose="020F0502020204030204" pitchFamily="34" charset="0"/>
            </a:endParaRPr>
          </a:p>
          <a:p>
            <a:pPr algn="ctr"/>
            <a:endParaRPr lang="en-US" sz="1050" dirty="0">
              <a:solidFill>
                <a:schemeClr val="tx2"/>
              </a:solidFill>
              <a:cs typeface="Calibri" panose="020F0502020204030204" pitchFamily="34" charset="0"/>
            </a:endParaRPr>
          </a:p>
          <a:p>
            <a:endParaRPr lang="en-US" dirty="0"/>
          </a:p>
        </p:txBody>
      </p:sp>
    </p:spTree>
    <p:extLst>
      <p:ext uri="{BB962C8B-B14F-4D97-AF65-F5344CB8AC3E}">
        <p14:creationId xmlns:p14="http://schemas.microsoft.com/office/powerpoint/2010/main" val="1154548629"/>
      </p:ext>
    </p:extLst>
  </p:cSld>
  <p:clrMapOvr>
    <a:masterClrMapping/>
  </p:clrMapOvr>
  <p:transition spd="med"/>
</p:sld>
</file>

<file path=ppt/theme/theme1.xml><?xml version="1.0" encoding="utf-8"?>
<a:theme xmlns:a="http://schemas.openxmlformats.org/drawingml/2006/main" name="Master Slide">
  <a:themeElements>
    <a:clrScheme name="DOH Colors">
      <a:dk1>
        <a:srgbClr val="0C2D47"/>
      </a:dk1>
      <a:lt1>
        <a:srgbClr val="FFFFFF"/>
      </a:lt1>
      <a:dk2>
        <a:srgbClr val="1E417C"/>
      </a:dk2>
      <a:lt2>
        <a:srgbClr val="F8F3F2"/>
      </a:lt2>
      <a:accent1>
        <a:srgbClr val="C0B199"/>
      </a:accent1>
      <a:accent2>
        <a:srgbClr val="57A1D3"/>
      </a:accent2>
      <a:accent3>
        <a:srgbClr val="606579"/>
      </a:accent3>
      <a:accent4>
        <a:srgbClr val="D5CAB8"/>
      </a:accent4>
      <a:accent5>
        <a:srgbClr val="EDA121"/>
      </a:accent5>
      <a:accent6>
        <a:srgbClr val="E52027"/>
      </a:accent6>
      <a:hlink>
        <a:srgbClr val="57A1D3"/>
      </a:hlink>
      <a:folHlink>
        <a:srgbClr val="606579"/>
      </a:folHlink>
    </a:clrScheme>
    <a:fontScheme name="Custom 1">
      <a:majorFont>
        <a:latin typeface="Arial"/>
        <a:ea typeface=""/>
        <a:cs typeface=""/>
      </a:majorFont>
      <a:minorFont>
        <a:latin typeface="Calibri"/>
        <a:ea typeface=""/>
        <a:cs typefac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w="12700">
          <a:solidFill>
            <a:schemeClr val="bg1">
              <a:lumMod val="50000"/>
            </a:schemeClr>
          </a:solidFill>
          <a:miter lim="400000"/>
        </a:ln>
      </a:spPr>
      <a:bodyPr lIns="0" tIns="0" rIns="0" bIns="0" rtlCol="0" anchor="ctr"/>
      <a:lstStyle>
        <a:defPPr algn="l">
          <a:defRPr sz="2400" b="0" dirty="0">
            <a:solidFill>
              <a:srgbClr val="FFFFFF"/>
            </a:solidFill>
            <a:latin typeface="Xfinity Brown" panose="02010504010101010104" pitchFamily="2" charset="77"/>
            <a:ea typeface="+mn-ea"/>
            <a:cs typeface="Xfinity Brown" panose="02010504010101010104" pitchFamily="2" charset="77"/>
            <a:sym typeface="Helvetica Neue Medium"/>
          </a:defRPr>
        </a:defPPr>
      </a:lst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0" tIns="0" rIns="0" bIns="0" numCol="1" spcCol="38100" rtlCol="0" anchor="t">
        <a:noAutofit/>
      </a:bodyPr>
      <a:lstStyle>
        <a:defPPr marL="0" marR="0" indent="0" algn="l" defTabSz="825500" rtl="0" fontAlgn="auto" latinLnBrk="0" hangingPunct="0">
          <a:lnSpc>
            <a:spcPct val="100000"/>
          </a:lnSpc>
          <a:spcBef>
            <a:spcPts val="0"/>
          </a:spcBef>
          <a:spcAft>
            <a:spcPts val="0"/>
          </a:spcAft>
          <a:buClrTx/>
          <a:buSzTx/>
          <a:buFontTx/>
          <a:buNone/>
          <a:tabLst/>
          <a:defRPr kumimoji="0" sz="1600" b="0" i="0" u="none" strike="noStrike" cap="none" spc="0" normalizeH="0" baseline="0" dirty="0">
            <a:ln>
              <a:noFill/>
            </a:ln>
            <a:solidFill>
              <a:schemeClr val="tx1"/>
            </a:solidFill>
            <a:effectLst/>
            <a:uFillTx/>
            <a:latin typeface="Xfinity Brown" panose="02010504010101010104" pitchFamily="2" charset="77"/>
            <a:cs typeface="Xfinity Brown" panose="02010504010101010104" pitchFamily="2" charset="77"/>
            <a:sym typeface="Helvetica Neue"/>
          </a:defRPr>
        </a:def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DOH Powerpoint Template (Updated Jun'25)  -  Read-Only" id="{7F93DE6B-65AF-40CE-9EB3-B275FB4B2A8E}" vid="{7D233494-997D-4B76-9E7B-98C8169CA36B}"/>
    </a:ext>
  </a:extLst>
</a:theme>
</file>

<file path=ppt/theme/theme2.xml><?xml version="1.0" encoding="utf-8"?>
<a:theme xmlns:a="http://schemas.openxmlformats.org/drawingml/2006/main" name="White">
  <a:themeElements>
    <a:clrScheme name="White">
      <a:dk1>
        <a:srgbClr val="000000"/>
      </a:dk1>
      <a:lt1>
        <a:srgbClr val="FFFFFF"/>
      </a:lt1>
      <a:dk2>
        <a:srgbClr val="5E5E5E"/>
      </a:dk2>
      <a:lt2>
        <a:srgbClr val="D5D5D5"/>
      </a:lt2>
      <a:accent1>
        <a:srgbClr val="E5F0FF"/>
      </a:accent1>
      <a:accent2>
        <a:srgbClr val="EEECFD"/>
      </a:accent2>
      <a:accent3>
        <a:srgbClr val="ECECF4"/>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A2FF"/>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906a5e43-ae57-4088-b6bd-ad0d184b1ed5" xsi:nil="true"/>
    <_dlc_DocId xmlns="906a5e43-ae57-4088-b6bd-ad0d184b1ed5">PADOH-958155995-58158</_dlc_DocId>
    <_dlc_DocIdUrl xmlns="906a5e43-ae57-4088-b6bd-ad0d184b1ed5">
      <Url>https://pagov.sharepoint.com/sites/DOH-Intranet/TS/BFH/_layouts/15/DocIdRedir.aspx?ID=PADOH-958155995-58158</Url>
      <Description>PADOH-958155995-58158</Description>
    </_dlc_DocIdUrl>
    <lcf76f155ced4ddcb4097134ff3c332f xmlns="3ff49f54-82c0-4309-ad95-5d6028e5dd44">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C4E58F0C3D1514D90DD71309F2F8C8F" ma:contentTypeVersion="13" ma:contentTypeDescription="Create a new document." ma:contentTypeScope="" ma:versionID="3b7c7eb791f52dd12f1e6351d878c45e">
  <xsd:schema xmlns:xsd="http://www.w3.org/2001/XMLSchema" xmlns:xs="http://www.w3.org/2001/XMLSchema" xmlns:p="http://schemas.microsoft.com/office/2006/metadata/properties" xmlns:ns2="906a5e43-ae57-4088-b6bd-ad0d184b1ed5" xmlns:ns3="3ff49f54-82c0-4309-ad95-5d6028e5dd44" targetNamespace="http://schemas.microsoft.com/office/2006/metadata/properties" ma:root="true" ma:fieldsID="f71d8bb908fc24690aced1170ec20d82" ns2:_="" ns3:_="">
    <xsd:import namespace="906a5e43-ae57-4088-b6bd-ad0d184b1ed5"/>
    <xsd:import namespace="3ff49f54-82c0-4309-ad95-5d6028e5dd44"/>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SearchProperties" minOccurs="0"/>
                <xsd:element ref="ns3:MediaServiceObjectDetectorVersions" minOccurs="0"/>
                <xsd:element ref="ns3:lcf76f155ced4ddcb4097134ff3c332f" minOccurs="0"/>
                <xsd:element ref="ns2:TaxCatchAll" minOccurs="0"/>
                <xsd:element ref="ns3:MediaServiceDateTaken" minOccurs="0"/>
                <xsd:element ref="ns3:MediaServiceGenerationTime" minOccurs="0"/>
                <xsd:element ref="ns3:MediaServiceEventHashCode" minOccurs="0"/>
                <xsd:element ref="ns3:MediaServiceOCR" minOccurs="0"/>
                <xsd:element ref="ns3:MediaLengthInSecond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06a5e43-ae57-4088-b6bd-ad0d184b1ed5"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17" nillable="true" ma:displayName="Taxonomy Catch All Column" ma:hidden="true" ma:list="{a9896536-0171-4651-a8c4-526ed74080b0}" ma:internalName="TaxCatchAll" ma:showField="CatchAllData" ma:web="906a5e43-ae57-4088-b6bd-ad0d184b1ed5">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3ff49f54-82c0-4309-ad95-5d6028e5dd44"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23380fc7-fa52-4f73-84dd-cd41989e36df"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LengthInSeconds" ma:index="22" nillable="true" ma:displayName="MediaLengthInSeconds" ma:hidden="true" ma:internalName="MediaLengthInSeconds" ma:readOnly="true">
      <xsd:simpleType>
        <xsd:restriction base="dms:Unknown"/>
      </xsd:simpleType>
    </xsd:element>
    <xsd:element name="MediaServiceLocation" ma:index="23"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584AAF5-1868-4864-9330-FBDDB5EA3084}">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906a5e43-ae57-4088-b6bd-ad0d184b1ed5"/>
    <ds:schemaRef ds:uri="http://purl.org/dc/elements/1.1/"/>
    <ds:schemaRef ds:uri="http://schemas.microsoft.com/office/2006/metadata/properties"/>
    <ds:schemaRef ds:uri="3ff49f54-82c0-4309-ad95-5d6028e5dd44"/>
    <ds:schemaRef ds:uri="http://www.w3.org/XML/1998/namespace"/>
    <ds:schemaRef ds:uri="http://purl.org/dc/dcmitype/"/>
  </ds:schemaRefs>
</ds:datastoreItem>
</file>

<file path=customXml/itemProps2.xml><?xml version="1.0" encoding="utf-8"?>
<ds:datastoreItem xmlns:ds="http://schemas.openxmlformats.org/officeDocument/2006/customXml" ds:itemID="{B3A848E4-65D6-404B-8FDE-1169518FEF5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06a5e43-ae57-4088-b6bd-ad0d184b1ed5"/>
    <ds:schemaRef ds:uri="3ff49f54-82c0-4309-ad95-5d6028e5dd4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1F0F599-3D7B-4140-BCF9-49ED79425CAD}">
  <ds:schemaRefs>
    <ds:schemaRef ds:uri="http://schemas.microsoft.com/sharepoint/events"/>
  </ds:schemaRefs>
</ds:datastoreItem>
</file>

<file path=customXml/itemProps4.xml><?xml version="1.0" encoding="utf-8"?>
<ds:datastoreItem xmlns:ds="http://schemas.openxmlformats.org/officeDocument/2006/customXml" ds:itemID="{5C3D4C44-A570-455E-BE67-C3AB53E43B9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DOH Powerpoint Template (Updated Jun'25)</Template>
  <TotalTime>7381</TotalTime>
  <Words>1594</Words>
  <Application>Microsoft Office PowerPoint</Application>
  <PresentationFormat>Widescreen</PresentationFormat>
  <Paragraphs>145</Paragraphs>
  <Slides>14</Slides>
  <Notes>14</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14</vt:i4>
      </vt:variant>
    </vt:vector>
  </HeadingPairs>
  <TitlesOfParts>
    <vt:vector size="28" baseType="lpstr">
      <vt:lpstr>Bradley Hand ITC</vt:lpstr>
      <vt:lpstr>Courier New</vt:lpstr>
      <vt:lpstr>Xfinity Brown</vt:lpstr>
      <vt:lpstr>Helvetica Neue</vt:lpstr>
      <vt:lpstr>Calibri</vt:lpstr>
      <vt:lpstr>System Font Regular</vt:lpstr>
      <vt:lpstr>Zilla Slab SemiBold</vt:lpstr>
      <vt:lpstr>Plus Jakarta Sans</vt:lpstr>
      <vt:lpstr>Calibri (Body)</vt:lpstr>
      <vt:lpstr>Verdana</vt:lpstr>
      <vt:lpstr>Arial</vt:lpstr>
      <vt:lpstr>Abadi</vt:lpstr>
      <vt:lpstr>Arial Unicode MS</vt:lpstr>
      <vt:lpstr>Master Slide</vt:lpstr>
      <vt:lpstr>Lead Initiatives at Pennsylvania Department of Health</vt:lpstr>
      <vt:lpstr>Bureau of Family Health Lead initiatives</vt:lpstr>
      <vt:lpstr>Childhood Lead Poisoning Prevention Program (CLPPP)</vt:lpstr>
      <vt:lpstr>Lead Hazard Control and Healthy Home Program (LHCP &amp; HH)</vt:lpstr>
      <vt:lpstr>American Rescue Plan Act (ARPA)</vt:lpstr>
      <vt:lpstr>Environmental Lead Investigation (ELI)</vt:lpstr>
      <vt:lpstr>Toll-free Lead Information Hotline</vt:lpstr>
      <vt:lpstr>Lead-Free Promise Project (LFPP)</vt:lpstr>
      <vt:lpstr>Bureau of Epidemiology: Surveillance and Reporting </vt:lpstr>
      <vt:lpstr>Bureau of Community Health Systems</vt:lpstr>
      <vt:lpstr>Universal Testing </vt:lpstr>
      <vt:lpstr>Challenges </vt:lpstr>
      <vt:lpstr>Many thanks to you all for working tirelessly to protect children from lead poisoning! </vt:lpstr>
      <vt:lpstr>Contact Information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Mayo, Shonda</dc:creator>
  <cp:keywords/>
  <dc:description/>
  <cp:lastModifiedBy>Anderson, Christina M</cp:lastModifiedBy>
  <cp:revision>4</cp:revision>
  <dcterms:created xsi:type="dcterms:W3CDTF">2025-08-29T17:53:57Z</dcterms:created>
  <dcterms:modified xsi:type="dcterms:W3CDTF">2026-09-09T23:25:33Z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0x010100EC4E58F0C3D1514D90DD71309F2F8C8F</vt:lpwstr>
  </property>
  <property fmtid="{D5CDD505-2E9C-101B-9397-08002B2CF9AE}" pid="3" name="MediaServiceImageTags">
    <vt:lpwstr/>
  </property>
  <property fmtid="{D5CDD505-2E9C-101B-9397-08002B2CF9AE}" pid="4" name="_dlc_DocIdItemGuid">
    <vt:lpwstr>48618a30-999c-4a6f-95a7-aebd1bdd6233</vt:lpwstr>
  </property>
  <property fmtid="{D5CDD505-2E9C-101B-9397-08002B2CF9AE}" pid="5" name="MSIP_Label_5e4b1be8-281e-475d-98b0-21c3457e5a46_Enabled">
    <vt:lpwstr>true</vt:lpwstr>
  </property>
  <property fmtid="{D5CDD505-2E9C-101B-9397-08002B2CF9AE}" pid="6" name="MSIP_Label_5e4b1be8-281e-475d-98b0-21c3457e5a46_SetDate">
    <vt:lpwstr>2026-09-09T23:24:55Z</vt:lpwstr>
  </property>
  <property fmtid="{D5CDD505-2E9C-101B-9397-08002B2CF9AE}" pid="7" name="MSIP_Label_5e4b1be8-281e-475d-98b0-21c3457e5a46_Method">
    <vt:lpwstr>Standard</vt:lpwstr>
  </property>
  <property fmtid="{D5CDD505-2E9C-101B-9397-08002B2CF9AE}" pid="8" name="MSIP_Label_5e4b1be8-281e-475d-98b0-21c3457e5a46_Name">
    <vt:lpwstr>Public</vt:lpwstr>
  </property>
  <property fmtid="{D5CDD505-2E9C-101B-9397-08002B2CF9AE}" pid="9" name="MSIP_Label_5e4b1be8-281e-475d-98b0-21c3457e5a46_SiteId">
    <vt:lpwstr>8b3dd73e-4e72-4679-b191-56da1588712b</vt:lpwstr>
  </property>
  <property fmtid="{D5CDD505-2E9C-101B-9397-08002B2CF9AE}" pid="10" name="MSIP_Label_5e4b1be8-281e-475d-98b0-21c3457e5a46_ActionId">
    <vt:lpwstr>6220ed70-99ce-4b4e-b74b-5e2a99db8771</vt:lpwstr>
  </property>
  <property fmtid="{D5CDD505-2E9C-101B-9397-08002B2CF9AE}" pid="11" name="MSIP_Label_5e4b1be8-281e-475d-98b0-21c3457e5a46_ContentBits">
    <vt:lpwstr>0</vt:lpwstr>
  </property>
  <property fmtid="{D5CDD505-2E9C-101B-9397-08002B2CF9AE}" pid="12" name="MSIP_Label_5e4b1be8-281e-475d-98b0-21c3457e5a46_Tag">
    <vt:lpwstr>10, 3, 0, 1</vt:lpwstr>
  </property>
</Properties>
</file>