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ore, Krystal L" userId="c0e86986-154a-4a10-9373-dd72f7fc3b9f" providerId="ADAL" clId="{CA707E08-0F30-41C3-BDCA-D6438B0BACFF}"/>
    <pc:docChg chg="modSld">
      <pc:chgData name="Moore, Krystal L" userId="c0e86986-154a-4a10-9373-dd72f7fc3b9f" providerId="ADAL" clId="{CA707E08-0F30-41C3-BDCA-D6438B0BACFF}" dt="2023-05-02T14:42:34.110" v="4" actId="1076"/>
      <pc:docMkLst>
        <pc:docMk/>
      </pc:docMkLst>
      <pc:sldChg chg="modSp mod">
        <pc:chgData name="Moore, Krystal L" userId="c0e86986-154a-4a10-9373-dd72f7fc3b9f" providerId="ADAL" clId="{CA707E08-0F30-41C3-BDCA-D6438B0BACFF}" dt="2023-05-02T14:42:34.110" v="4" actId="1076"/>
        <pc:sldMkLst>
          <pc:docMk/>
          <pc:sldMk cId="1279464169" sldId="262"/>
        </pc:sldMkLst>
        <pc:spChg chg="mod">
          <ac:chgData name="Moore, Krystal L" userId="c0e86986-154a-4a10-9373-dd72f7fc3b9f" providerId="ADAL" clId="{CA707E08-0F30-41C3-BDCA-D6438B0BACFF}" dt="2023-05-02T14:42:34.110" v="4" actId="1076"/>
          <ac:spMkLst>
            <pc:docMk/>
            <pc:sldMk cId="1279464169" sldId="262"/>
            <ac:spMk id="4" creationId="{032560AE-49F7-4FC7-8D21-CCA39BFA9BED}"/>
          </ac:spMkLst>
        </pc:spChg>
        <pc:spChg chg="mod">
          <ac:chgData name="Moore, Krystal L" userId="c0e86986-154a-4a10-9373-dd72f7fc3b9f" providerId="ADAL" clId="{CA707E08-0F30-41C3-BDCA-D6438B0BACFF}" dt="2023-03-10T18:56:21.680" v="3" actId="1076"/>
          <ac:spMkLst>
            <pc:docMk/>
            <pc:sldMk cId="1279464169" sldId="262"/>
            <ac:spMk id="8" creationId="{F9EAD448-89BB-496D-9D71-91042B0DB4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7DA30-D0F5-4FF6-BD59-E0D1EA65F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E63CF1-DB2D-4A92-97D1-011942AA17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8B887-AE4F-4E2B-B19A-D23155798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E489C-FFFA-4ADD-BF00-3CAAF503E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1D558-DFDA-48C3-BF4B-3EBCA2AE1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1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23B20-B5A5-465E-86D9-AB62CA992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59A4A6-3125-4C32-94E6-72D0E7927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03C298-0B9D-4B40-942D-490521EC4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4D5BE-29FB-4008-BE03-6B7E47876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C45827-1C0D-4F9E-A02E-70879A34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1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6ACD6-5961-485B-B7CF-C31733372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C90FEF-3657-4A7C-BF09-54B790039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BB7B9-90CD-486B-972D-AB1D8DD0D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46BE1-B400-4E54-80D8-D5B536624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C7E0E1-4113-438A-808E-921FA309B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26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FDD1F-599F-4E3A-825D-FC2FC9C35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AC452-C714-4B4C-83DA-F89C0BAEA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63C2C-4E50-46E2-BF2A-01AEFCAEC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36D81D-3CDE-4D7F-9365-C38DB3546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4D567-F1B9-4CE1-93F6-1A597C973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7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FA07B-D3D2-4188-8833-1D56E6087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AA9AA-37F9-4DE1-9708-28B909E78B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87DE-AB55-4421-9800-48A5B4C13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2F3F5-85C1-4B22-AE83-DD27CC9D6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4FA71-08CC-4606-B699-6801AB24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1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9DB14-B81D-4E02-8F01-B907FCE7F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BFCBF-0BC7-4343-B7C4-3C7079675C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CE854-D949-4855-B216-F031B6971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F2066-016D-4262-A282-79EADDB15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2C2104-E517-479D-9192-7BDFB9881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B99D1-FA45-4E0B-A68D-FDB6149FE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101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E446-4C12-4DEE-AF68-F1E90F2A6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8390A-6703-4223-989C-56547DBA4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A5290-BA43-41A8-A344-21825E9F84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60A72B-D553-44E9-8CCF-DB4713A9A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747940-CDD1-46F4-B7D9-8ABE4908D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8AE0AA-CBF0-43E9-974D-68C8D26B0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CD4ED7-C7B7-4943-9751-5082BFF41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1C4D51-15D1-4242-9B3F-C4F51028B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0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34770-0176-44F6-92E0-2A4C3CD4A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29F55-EDF3-43FA-9BC0-FA039652D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54E580-4F4D-40E2-9EE4-0475A27E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AC69D-2B26-46DD-B529-C0CF370CE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8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5B72A-889A-4D00-87DA-ACE5B3F7D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19CF50-E542-4949-8C6D-B95E54D24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B7C5D-D8F6-43DF-BAA7-F6954F50E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766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C7D50-5E19-4372-B389-0FCD777AF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EAE5-6312-4699-A3BE-AD0DAEA07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68282D-7B95-4659-A118-F07A7E95A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C4E357-624A-47D5-B5AC-F0BFAB86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31D4F-350A-4D9B-ADFD-60D28B293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12821-C69B-4449-A2FF-EF08F4C49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71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61F28-C34C-45EA-B7FC-47BF01C2F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AA1A9E-3A4D-46C0-9B73-896805A467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D8641-2C76-40EE-BF9F-566106C34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35AD2-2632-4BB7-A85F-42B7BD907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B7DAE-3CC3-4D84-AB90-17EFABB98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A491FE-743E-4F02-955A-075D5FC2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4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C3F078-30FB-400D-853B-77CEBA92D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48602-7377-493F-A60D-7F0244FDB7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8AD32-54E2-45E9-A0E2-41444F4C7E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2734-DF39-49AE-9277-7DFF52B36C38}" type="datetimeFigureOut">
              <a:rPr lang="en-US" smtClean="0"/>
              <a:t>5/2/2023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5FC9ED-5C33-4144-9845-BCCFAB37A0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10346-5C21-44D9-AC88-2E8A16A3D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58E90-F3F8-43D0-8E45-DB64EC9FA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974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1.png"/><Relationship Id="rId4" Type="http://schemas.openxmlformats.org/officeDocument/2006/relationships/hyperlink" Target="http://cce.upmc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F9FB-7BD9-4D11-BF98-BED924973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870" y="47709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Record your Attendance by SMS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676FD-FEB0-42B7-99BC-B69412C0C7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070" y="1523053"/>
            <a:ext cx="10815484" cy="837592"/>
          </a:xfrm>
          <a:solidFill>
            <a:srgbClr val="CCFFFF"/>
          </a:solidFill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To enable the SMS texting feature, login to your account @ </a:t>
            </a:r>
            <a:r>
              <a:rPr lang="en-US" sz="2400" dirty="0">
                <a:hlinkClick r:id="rId4"/>
              </a:rPr>
              <a:t>http://cce.upmc.com</a:t>
            </a:r>
            <a:r>
              <a:rPr lang="en-US" sz="2400" dirty="0"/>
              <a:t> 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Click the “Mobile” tab to add your ten-digit mobile phone.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32560AE-49F7-4FC7-8D21-CCA39BFA9BED}"/>
              </a:ext>
            </a:extLst>
          </p:cNvPr>
          <p:cNvSpPr txBox="1"/>
          <p:nvPr/>
        </p:nvSpPr>
        <p:spPr>
          <a:xfrm>
            <a:off x="3443088" y="3300033"/>
            <a:ext cx="4718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</a:rPr>
              <a:t>XXXXX</a:t>
            </a:r>
          </a:p>
        </p:txBody>
      </p:sp>
      <p:pic>
        <p:nvPicPr>
          <p:cNvPr id="5" name="SMS txting">
            <a:hlinkClick r:id="" action="ppaction://media"/>
            <a:extLst>
              <a:ext uri="{FF2B5EF4-FFF2-40B4-BE49-F238E27FC236}">
                <a16:creationId xmlns:a16="http://schemas.microsoft.com/office/drawing/2014/main" id="{6F92F755-DA41-402D-A660-19A39CAFC9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265470" y="6318959"/>
            <a:ext cx="331296" cy="3312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9FEE6F-E0F2-4BD5-BCAE-85E90A72EFDF}"/>
              </a:ext>
            </a:extLst>
          </p:cNvPr>
          <p:cNvSpPr txBox="1"/>
          <p:nvPr/>
        </p:nvSpPr>
        <p:spPr>
          <a:xfrm>
            <a:off x="1296955" y="2583124"/>
            <a:ext cx="96011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Receive credit instantly by texting the following code: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AD448-89BB-496D-9D71-91042B0DB465}"/>
              </a:ext>
            </a:extLst>
          </p:cNvPr>
          <p:cNvSpPr txBox="1"/>
          <p:nvPr/>
        </p:nvSpPr>
        <p:spPr>
          <a:xfrm>
            <a:off x="1001641" y="4140053"/>
            <a:ext cx="9601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to</a:t>
            </a:r>
          </a:p>
          <a:p>
            <a:pPr algn="ctr"/>
            <a:r>
              <a:rPr lang="en-US" sz="4000" dirty="0">
                <a:solidFill>
                  <a:srgbClr val="FF0000"/>
                </a:solidFill>
              </a:rPr>
              <a:t>412-312-4424</a:t>
            </a:r>
          </a:p>
        </p:txBody>
      </p:sp>
    </p:spTree>
    <p:extLst>
      <p:ext uri="{BB962C8B-B14F-4D97-AF65-F5344CB8AC3E}">
        <p14:creationId xmlns:p14="http://schemas.microsoft.com/office/powerpoint/2010/main" val="12794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8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9084</TotalTime>
  <Words>51</Words>
  <Application>Microsoft Office PowerPoint</Application>
  <PresentationFormat>Widescreen</PresentationFormat>
  <Paragraphs>7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Record your Attendance by SMS Text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Learner's Attendance (Enrollment)</dc:title>
  <dc:creator>Author</dc:creator>
  <cp:lastModifiedBy>Moore, Krystal L</cp:lastModifiedBy>
  <cp:revision>6</cp:revision>
  <dcterms:created xsi:type="dcterms:W3CDTF">2019-11-01T14:01:51Z</dcterms:created>
  <dcterms:modified xsi:type="dcterms:W3CDTF">2023-05-02T14:42:42Z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2022-11-03T17:48:47Z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1193391e-3120-4848-a847-bf3a5b3992c5</vt:lpwstr>
  </property>
  <property fmtid="{D5CDD505-2E9C-101B-9397-08002B2CF9AE}" pid="8" name="MSIP_Label_5e4b1be8-281e-475d-98b0-21c3457e5a46_ContentBits">
    <vt:lpwstr>0</vt:lpwstr>
  </property>
</Properties>
</file>