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4" r:id="rId2"/>
  </p:sldMasterIdLst>
  <p:notesMasterIdLst>
    <p:notesMasterId r:id="rId9"/>
  </p:notesMasterIdLst>
  <p:sldIdLst>
    <p:sldId id="302" r:id="rId3"/>
    <p:sldId id="295" r:id="rId4"/>
    <p:sldId id="353" r:id="rId5"/>
    <p:sldId id="294" r:id="rId6"/>
    <p:sldId id="350" r:id="rId7"/>
    <p:sldId id="35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ide" id="{FB54BD7F-EC13-BC4F-BFB1-B640C54AEED5}">
          <p14:sldIdLst>
            <p14:sldId id="302"/>
            <p14:sldId id="295"/>
            <p14:sldId id="353"/>
            <p14:sldId id="294"/>
            <p14:sldId id="350"/>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594"/>
    <a:srgbClr val="141B4D"/>
    <a:srgbClr val="71C5E8"/>
    <a:srgbClr val="0081A6"/>
    <a:srgbClr val="008264"/>
    <a:srgbClr val="B58500"/>
    <a:srgbClr val="A4D65E"/>
    <a:srgbClr val="E87722"/>
    <a:srgbClr val="C8C9C7"/>
    <a:srgbClr val="EDE9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35" autoAdjust="0"/>
    <p:restoredTop sz="96327"/>
  </p:normalViewPr>
  <p:slideViewPr>
    <p:cSldViewPr snapToGrid="0">
      <p:cViewPr varScale="1">
        <p:scale>
          <a:sx n="95" d="100"/>
          <a:sy n="95" d="100"/>
        </p:scale>
        <p:origin x="1554" y="30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56BBAF-EE9F-4D48-B3DA-748E4DBD4CF8}" type="datetimeFigureOut">
              <a:rPr lang="en-US" smtClean="0"/>
              <a:t>9/11/2025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688FCF-0715-2948-AC3D-C3A199CA1425}" type="slidenum">
              <a:rPr lang="en-US" smtClean="0"/>
              <a:t>‹#›</a:t>
            </a:fld>
            <a:endParaRPr lang="en-US"/>
          </a:p>
        </p:txBody>
      </p:sp>
    </p:spTree>
    <p:extLst>
      <p:ext uri="{BB962C8B-B14F-4D97-AF65-F5344CB8AC3E}">
        <p14:creationId xmlns:p14="http://schemas.microsoft.com/office/powerpoint/2010/main" val="729702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hite">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6932"/>
            <a:ext cx="277792" cy="6302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without Photo</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342689" y="362275"/>
            <a:ext cx="2407715" cy="748649"/>
          </a:xfrm>
          <a:prstGeom prst="rect">
            <a:avLst/>
          </a:prstGeom>
        </p:spPr>
      </p:pic>
      <p:pic>
        <p:nvPicPr>
          <p:cNvPr id="3" name="Picture 2" descr="A blue and white checkered flag&#10;&#10;Description automatically generated">
            <a:extLst>
              <a:ext uri="{FF2B5EF4-FFF2-40B4-BE49-F238E27FC236}">
                <a16:creationId xmlns:a16="http://schemas.microsoft.com/office/drawing/2014/main" id="{5572CAAC-985E-752C-1E01-B4A774734E42}"/>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descr="A yellow and white squares&#10;&#10;Description automatically generated">
            <a:extLst>
              <a:ext uri="{FF2B5EF4-FFF2-40B4-BE49-F238E27FC236}">
                <a16:creationId xmlns:a16="http://schemas.microsoft.com/office/drawing/2014/main" id="{C8BFE035-9704-9876-E1C5-D6B7632A8194}"/>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2204896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ng Title and Bullet Single Column">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064779"/>
            <a:ext cx="10758375" cy="3823690"/>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2" name="Text Placeholder 8">
            <a:extLst>
              <a:ext uri="{FF2B5EF4-FFF2-40B4-BE49-F238E27FC236}">
                <a16:creationId xmlns:a16="http://schemas.microsoft.com/office/drawing/2014/main" id="{83383223-7F09-6DDE-2C8B-58D6AB182643}"/>
              </a:ext>
            </a:extLst>
          </p:cNvPr>
          <p:cNvSpPr>
            <a:spLocks noGrp="1"/>
          </p:cNvSpPr>
          <p:nvPr>
            <p:ph type="body" sz="quarter" idx="16" hasCustomPrompt="1"/>
          </p:nvPr>
        </p:nvSpPr>
        <p:spPr>
          <a:xfrm>
            <a:off x="992355" y="476789"/>
            <a:ext cx="10757717"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Long Title on two lines and </a:t>
            </a:r>
            <a:br>
              <a:rPr lang="en-US" dirty="0"/>
            </a:br>
            <a:r>
              <a:rPr lang="en-US" dirty="0"/>
              <a:t>Bullet Single Column</a:t>
            </a:r>
          </a:p>
        </p:txBody>
      </p:sp>
      <p:cxnSp>
        <p:nvCxnSpPr>
          <p:cNvPr id="3" name="Straight Connector 2">
            <a:extLst>
              <a:ext uri="{FF2B5EF4-FFF2-40B4-BE49-F238E27FC236}">
                <a16:creationId xmlns:a16="http://schemas.microsoft.com/office/drawing/2014/main" id="{6EB4B362-3391-D784-0F0C-DC000D3D5CD0}"/>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and white checkered flag&#10;&#10;Description automatically generated">
            <a:extLst>
              <a:ext uri="{FF2B5EF4-FFF2-40B4-BE49-F238E27FC236}">
                <a16:creationId xmlns:a16="http://schemas.microsoft.com/office/drawing/2014/main" id="{3AA0380C-E8E8-C0F3-EDF9-9F683F6E6D93}"/>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E3F74690-6671-D291-EC87-CA8846DA30DF}"/>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3" name="Rectangle 12">
            <a:extLst>
              <a:ext uri="{FF2B5EF4-FFF2-40B4-BE49-F238E27FC236}">
                <a16:creationId xmlns:a16="http://schemas.microsoft.com/office/drawing/2014/main" id="{5F07E24A-4E49-5599-84DB-30C2A8933834}"/>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B1BF1D60-2D80-FEA5-0FE3-35D6EDB5B15A}"/>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4">
            <a:extLst>
              <a:ext uri="{FF2B5EF4-FFF2-40B4-BE49-F238E27FC236}">
                <a16:creationId xmlns:a16="http://schemas.microsoft.com/office/drawing/2014/main" id="{B0279DBE-F32D-C2F8-3A85-1C103D259CB0}"/>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7308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Bullet Doub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Double Column</a:t>
            </a:r>
          </a:p>
        </p:txBody>
      </p:sp>
      <p:pic>
        <p:nvPicPr>
          <p:cNvPr id="15" name="Picture 14">
            <a:extLst>
              <a:ext uri="{FF2B5EF4-FFF2-40B4-BE49-F238E27FC236}">
                <a16:creationId xmlns:a16="http://schemas.microsoft.com/office/drawing/2014/main" id="{32194554-1D04-2814-ACCE-E31F08852668}"/>
              </a:ext>
            </a:extLst>
          </p:cNvPr>
          <p:cNvPicPr>
            <a:picLocks noChangeAspect="1"/>
          </p:cNvPicPr>
          <p:nvPr userDrawn="1"/>
        </p:nvPicPr>
        <p:blipFill>
          <a:blip r:embed="rId2"/>
          <a:srcRect/>
          <a:stretch/>
        </p:blipFill>
        <p:spPr>
          <a:xfrm>
            <a:off x="9615592" y="6042015"/>
            <a:ext cx="2298616" cy="714726"/>
          </a:xfrm>
          <a:prstGeom prst="rect">
            <a:avLst/>
          </a:prstGeom>
        </p:spPr>
      </p:pic>
      <p:cxnSp>
        <p:nvCxnSpPr>
          <p:cNvPr id="9" name="Straight Connector 8">
            <a:extLst>
              <a:ext uri="{FF2B5EF4-FFF2-40B4-BE49-F238E27FC236}">
                <a16:creationId xmlns:a16="http://schemas.microsoft.com/office/drawing/2014/main" id="{2369C924-E29C-B20D-EB95-74627AA1B15B}"/>
              </a:ext>
            </a:extLst>
          </p:cNvPr>
          <p:cNvCxnSpPr>
            <a:cxnSpLocks/>
          </p:cNvCxnSpPr>
          <p:nvPr userDrawn="1"/>
        </p:nvCxnSpPr>
        <p:spPr>
          <a:xfrm flipV="1">
            <a:off x="6380190" y="168451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66439A8D-FB4A-4E5C-E063-CB604402D698}"/>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3">
            <a:extLst>
              <a:ext uri="{FF2B5EF4-FFF2-40B4-BE49-F238E27FC236}">
                <a16:creationId xmlns:a16="http://schemas.microsoft.com/office/drawing/2014/main" id="{6B90C570-9A5A-BB37-3FAC-29DEB411CC5A}"/>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cxnSp>
        <p:nvCxnSpPr>
          <p:cNvPr id="10" name="Straight Connector 9">
            <a:extLst>
              <a:ext uri="{FF2B5EF4-FFF2-40B4-BE49-F238E27FC236}">
                <a16:creationId xmlns:a16="http://schemas.microsoft.com/office/drawing/2014/main" id="{BACF0636-BF52-E125-2BBE-0B6A28C2F4C1}"/>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Text Placeholder 3">
            <a:extLst>
              <a:ext uri="{FF2B5EF4-FFF2-40B4-BE49-F238E27FC236}">
                <a16:creationId xmlns:a16="http://schemas.microsoft.com/office/drawing/2014/main" id="{42C21A3F-5401-B65E-26AA-ED64C5DDF2C3}"/>
              </a:ext>
            </a:extLst>
          </p:cNvPr>
          <p:cNvSpPr>
            <a:spLocks noGrp="1"/>
          </p:cNvSpPr>
          <p:nvPr>
            <p:ph type="body" sz="quarter" idx="10" hasCustomPrompt="1"/>
          </p:nvPr>
        </p:nvSpPr>
        <p:spPr>
          <a:xfrm>
            <a:off x="991699"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4" name="Text Placeholder 3">
            <a:extLst>
              <a:ext uri="{FF2B5EF4-FFF2-40B4-BE49-F238E27FC236}">
                <a16:creationId xmlns:a16="http://schemas.microsoft.com/office/drawing/2014/main" id="{41D655C7-8571-AFB6-199A-D1CB208DDA97}"/>
              </a:ext>
            </a:extLst>
          </p:cNvPr>
          <p:cNvSpPr>
            <a:spLocks noGrp="1"/>
          </p:cNvSpPr>
          <p:nvPr>
            <p:ph type="body" sz="quarter" idx="17" hasCustomPrompt="1"/>
          </p:nvPr>
        </p:nvSpPr>
        <p:spPr>
          <a:xfrm>
            <a:off x="6816780" y="1668249"/>
            <a:ext cx="4929802"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Slide Number Placeholder 4">
            <a:extLst>
              <a:ext uri="{FF2B5EF4-FFF2-40B4-BE49-F238E27FC236}">
                <a16:creationId xmlns:a16="http://schemas.microsoft.com/office/drawing/2014/main" id="{DAB78245-F602-B59D-9347-42493BDA687B}"/>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5" name="Picture 4" descr="A blue and white checkered flag&#10;&#10;Description automatically generated">
            <a:extLst>
              <a:ext uri="{FF2B5EF4-FFF2-40B4-BE49-F238E27FC236}">
                <a16:creationId xmlns:a16="http://schemas.microsoft.com/office/drawing/2014/main" id="{9C2A7353-D238-C42C-5A37-A6A4C594181D}"/>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6" name="Picture 5">
            <a:extLst>
              <a:ext uri="{FF2B5EF4-FFF2-40B4-BE49-F238E27FC236}">
                <a16:creationId xmlns:a16="http://schemas.microsoft.com/office/drawing/2014/main" id="{71004D2F-F092-A5C2-4ADB-7545E59219A3}"/>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7" name="Rectangle 16">
            <a:extLst>
              <a:ext uri="{FF2B5EF4-FFF2-40B4-BE49-F238E27FC236}">
                <a16:creationId xmlns:a16="http://schemas.microsoft.com/office/drawing/2014/main" id="{15D30BAD-B66E-14B9-51E9-3F07B1A224E0}"/>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8" name="Rectangle 17">
            <a:extLst>
              <a:ext uri="{FF2B5EF4-FFF2-40B4-BE49-F238E27FC236}">
                <a16:creationId xmlns:a16="http://schemas.microsoft.com/office/drawing/2014/main" id="{1CC1D99E-6DDC-46D6-51A7-59C0B288E11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489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 Thre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Three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1864890"/>
            <a:ext cx="3314831"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8218822"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151092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151092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32F433CF-6D20-93B3-2EED-7B484C355CA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12" name="Picture 11" descr="A blue and white checkered flag&#10;&#10;Description automatically generated">
            <a:extLst>
              <a:ext uri="{FF2B5EF4-FFF2-40B4-BE49-F238E27FC236}">
                <a16:creationId xmlns:a16="http://schemas.microsoft.com/office/drawing/2014/main" id="{2BCEE525-390A-89DB-7DFE-B260ECAD7B1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A48B225-FA33-4F67-2EC2-996B8498CA3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555B13DC-1F34-EF46-314D-954819FE9735}"/>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D471BE1D-9104-31BF-8433-E258C94C444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048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Bullet Four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Four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7F221C7-D2C2-B9E7-D88F-EEAA59389135}"/>
              </a:ext>
            </a:extLst>
          </p:cNvPr>
          <p:cNvCxnSpPr>
            <a:cxnSpLocks/>
          </p:cNvCxnSpPr>
          <p:nvPr userDrawn="1"/>
        </p:nvCxnSpPr>
        <p:spPr>
          <a:xfrm flipV="1">
            <a:off x="91152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1864890"/>
            <a:ext cx="2528249"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14" name="Straight Connector 13">
            <a:extLst>
              <a:ext uri="{FF2B5EF4-FFF2-40B4-BE49-F238E27FC236}">
                <a16:creationId xmlns:a16="http://schemas.microsoft.com/office/drawing/2014/main" id="{590AC577-0C87-7A68-EE19-2E7C06246C8E}"/>
              </a:ext>
            </a:extLst>
          </p:cNvPr>
          <p:cNvCxnSpPr>
            <a:cxnSpLocks/>
          </p:cNvCxnSpPr>
          <p:nvPr userDrawn="1"/>
        </p:nvCxnSpPr>
        <p:spPr>
          <a:xfrm flipV="1">
            <a:off x="6372056" y="1881152"/>
            <a:ext cx="0" cy="379100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Text Placeholder 3">
            <a:extLst>
              <a:ext uri="{FF2B5EF4-FFF2-40B4-BE49-F238E27FC236}">
                <a16:creationId xmlns:a16="http://schemas.microsoft.com/office/drawing/2014/main" id="{7753F216-AF7E-6457-D2FB-51903EBD938F}"/>
              </a:ext>
            </a:extLst>
          </p:cNvPr>
          <p:cNvSpPr>
            <a:spLocks noGrp="1"/>
          </p:cNvSpPr>
          <p:nvPr>
            <p:ph type="body" sz="quarter" idx="22" hasCustomPrompt="1"/>
          </p:nvPr>
        </p:nvSpPr>
        <p:spPr>
          <a:xfrm>
            <a:off x="64780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6" name="Text Placeholder 3">
            <a:extLst>
              <a:ext uri="{FF2B5EF4-FFF2-40B4-BE49-F238E27FC236}">
                <a16:creationId xmlns:a16="http://schemas.microsoft.com/office/drawing/2014/main" id="{F665EE6F-364C-2188-06AD-856CA22E7ECC}"/>
              </a:ext>
            </a:extLst>
          </p:cNvPr>
          <p:cNvSpPr>
            <a:spLocks noGrp="1"/>
          </p:cNvSpPr>
          <p:nvPr>
            <p:ph type="body" sz="quarter" idx="23" hasCustomPrompt="1"/>
          </p:nvPr>
        </p:nvSpPr>
        <p:spPr>
          <a:xfrm>
            <a:off x="92212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7" name="Text Placeholder 3">
            <a:extLst>
              <a:ext uri="{FF2B5EF4-FFF2-40B4-BE49-F238E27FC236}">
                <a16:creationId xmlns:a16="http://schemas.microsoft.com/office/drawing/2014/main" id="{1B9560F0-A4F7-998E-3EE4-F272C0107166}"/>
              </a:ext>
            </a:extLst>
          </p:cNvPr>
          <p:cNvSpPr>
            <a:spLocks noGrp="1"/>
          </p:cNvSpPr>
          <p:nvPr>
            <p:ph type="body" sz="quarter" idx="24" hasCustomPrompt="1"/>
          </p:nvPr>
        </p:nvSpPr>
        <p:spPr>
          <a:xfrm>
            <a:off x="9916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8" name="Text Placeholder 3">
            <a:extLst>
              <a:ext uri="{FF2B5EF4-FFF2-40B4-BE49-F238E27FC236}">
                <a16:creationId xmlns:a16="http://schemas.microsoft.com/office/drawing/2014/main" id="{B0019F25-3E8B-6B27-5884-FC5F1FA3A64F}"/>
              </a:ext>
            </a:extLst>
          </p:cNvPr>
          <p:cNvSpPr>
            <a:spLocks noGrp="1"/>
          </p:cNvSpPr>
          <p:nvPr>
            <p:ph type="body" sz="quarter" idx="25" hasCustomPrompt="1"/>
          </p:nvPr>
        </p:nvSpPr>
        <p:spPr>
          <a:xfrm>
            <a:off x="3734899" y="1510929"/>
            <a:ext cx="2528249"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0EF860DD-ED13-CD0A-ECF9-9E4118B3E4C6}"/>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EB619028-9DFD-7A8D-B821-5088F87A8478}"/>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4" name="Picture 3">
            <a:extLst>
              <a:ext uri="{FF2B5EF4-FFF2-40B4-BE49-F238E27FC236}">
                <a16:creationId xmlns:a16="http://schemas.microsoft.com/office/drawing/2014/main" id="{4BDBDFA8-C927-71D9-6DF8-E047A9FF2E2C}"/>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26" name="Rectangle 25">
            <a:extLst>
              <a:ext uri="{FF2B5EF4-FFF2-40B4-BE49-F238E27FC236}">
                <a16:creationId xmlns:a16="http://schemas.microsoft.com/office/drawing/2014/main" id="{A8D290B1-093A-50FF-2B97-B10D49C4639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7" name="Rectangle 26">
            <a:extLst>
              <a:ext uri="{FF2B5EF4-FFF2-40B4-BE49-F238E27FC236}">
                <a16:creationId xmlns:a16="http://schemas.microsoft.com/office/drawing/2014/main" id="{56DE2519-9A40-BE1F-019D-1EC1D2273B2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500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0"/>
            <a:ext cx="4588917" cy="547551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Slide Number Placeholder 4">
            <a:extLst>
              <a:ext uri="{FF2B5EF4-FFF2-40B4-BE49-F238E27FC236}">
                <a16:creationId xmlns:a16="http://schemas.microsoft.com/office/drawing/2014/main" id="{444FD647-5EFF-6074-722B-992407D56F73}"/>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F2C3778A-395F-6D6F-B61E-2267DF0B0A29}"/>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D885E4E4-53BD-0F46-8ACB-5776BEAC35B1}"/>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9564D912-22A0-4427-9D4C-0D75645A9082}"/>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35CDCF51-DA31-4F55-134F-3DE1A518E5D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625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Bullet Singl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6" y="476789"/>
            <a:ext cx="6204858" cy="126270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2182119"/>
            <a:ext cx="6204859" cy="3293396"/>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739494"/>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Picture Placeholder 25">
            <a:extLst>
              <a:ext uri="{FF2B5EF4-FFF2-40B4-BE49-F238E27FC236}">
                <a16:creationId xmlns:a16="http://schemas.microsoft.com/office/drawing/2014/main" id="{BF42B0EF-8909-7468-F082-C9F1E8101C12}"/>
              </a:ext>
            </a:extLst>
          </p:cNvPr>
          <p:cNvSpPr>
            <a:spLocks noGrp="1"/>
          </p:cNvSpPr>
          <p:nvPr>
            <p:ph type="pic" sz="quarter" idx="16" hasCustomPrompt="1"/>
          </p:nvPr>
        </p:nvSpPr>
        <p:spPr>
          <a:xfrm>
            <a:off x="7601478" y="2182112"/>
            <a:ext cx="4588917" cy="329339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3" name="Picture Placeholder 25">
            <a:extLst>
              <a:ext uri="{FF2B5EF4-FFF2-40B4-BE49-F238E27FC236}">
                <a16:creationId xmlns:a16="http://schemas.microsoft.com/office/drawing/2014/main" id="{97C2FF5E-9BA9-91BD-249D-600919BDE590}"/>
              </a:ext>
            </a:extLst>
          </p:cNvPr>
          <p:cNvSpPr>
            <a:spLocks noGrp="1"/>
          </p:cNvSpPr>
          <p:nvPr>
            <p:ph type="pic" sz="quarter" idx="17" hasCustomPrompt="1"/>
          </p:nvPr>
        </p:nvSpPr>
        <p:spPr>
          <a:xfrm>
            <a:off x="7601479" y="-1"/>
            <a:ext cx="2299606"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2AEAC185-E13A-A5FD-4782-25E848DA50A7}"/>
              </a:ext>
            </a:extLst>
          </p:cNvPr>
          <p:cNvSpPr>
            <a:spLocks noGrp="1"/>
          </p:cNvSpPr>
          <p:nvPr>
            <p:ph type="pic" sz="quarter" idx="18" hasCustomPrompt="1"/>
          </p:nvPr>
        </p:nvSpPr>
        <p:spPr>
          <a:xfrm>
            <a:off x="10007632" y="-1"/>
            <a:ext cx="2182763" cy="2084437"/>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5" name="Slide Number Placeholder 4">
            <a:extLst>
              <a:ext uri="{FF2B5EF4-FFF2-40B4-BE49-F238E27FC236}">
                <a16:creationId xmlns:a16="http://schemas.microsoft.com/office/drawing/2014/main" id="{41097042-D80D-9A21-0DDA-A84F6E204F1E}"/>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7A80128F-61DB-0803-CD9F-B6E694850C36}"/>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8" name="Picture 7">
            <a:extLst>
              <a:ext uri="{FF2B5EF4-FFF2-40B4-BE49-F238E27FC236}">
                <a16:creationId xmlns:a16="http://schemas.microsoft.com/office/drawing/2014/main" id="{706310A6-FA49-9F25-70D1-BB75017DAA6D}"/>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2" name="Rectangle 11">
            <a:extLst>
              <a:ext uri="{FF2B5EF4-FFF2-40B4-BE49-F238E27FC236}">
                <a16:creationId xmlns:a16="http://schemas.microsoft.com/office/drawing/2014/main" id="{D3FC94D0-D2D8-E866-84BD-34C4A1FE1E6E}"/>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532FFB3-0B30-5D83-0D16-9E74FF94D4BD}"/>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2240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3">
            <a:extLst>
              <a:ext uri="{FF2B5EF4-FFF2-40B4-BE49-F238E27FC236}">
                <a16:creationId xmlns:a16="http://schemas.microsoft.com/office/drawing/2014/main" id="{F22FD0CD-FD04-8634-D7B8-F280B324DE97}"/>
              </a:ext>
            </a:extLst>
          </p:cNvPr>
          <p:cNvSpPr>
            <a:spLocks noGrp="1"/>
          </p:cNvSpPr>
          <p:nvPr>
            <p:ph type="body" sz="quarter" idx="17" hasCustomPrompt="1"/>
          </p:nvPr>
        </p:nvSpPr>
        <p:spPr>
          <a:xfrm>
            <a:off x="8434717"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sp>
        <p:nvSpPr>
          <p:cNvPr id="4" name="Text Placeholder 3">
            <a:extLst>
              <a:ext uri="{FF2B5EF4-FFF2-40B4-BE49-F238E27FC236}">
                <a16:creationId xmlns:a16="http://schemas.microsoft.com/office/drawing/2014/main" id="{1057C0FE-2BC5-D429-70D8-1C8427B99C5F}"/>
              </a:ext>
            </a:extLst>
          </p:cNvPr>
          <p:cNvSpPr>
            <a:spLocks noGrp="1"/>
          </p:cNvSpPr>
          <p:nvPr>
            <p:ph type="body" sz="quarter" idx="18" hasCustomPrompt="1"/>
          </p:nvPr>
        </p:nvSpPr>
        <p:spPr>
          <a:xfrm>
            <a:off x="4698459" y="4072419"/>
            <a:ext cx="3314831" cy="1824983"/>
          </a:xfrm>
        </p:spPr>
        <p:txBody>
          <a:bodyPr lIns="0" rIns="0">
            <a:normAutofit/>
          </a:bodyPr>
          <a:lstStyle>
            <a:lvl1pPr marL="0" indent="0">
              <a:buNone/>
              <a:defRPr sz="1800"/>
            </a:lvl1pPr>
            <a:lvl2pPr marL="457200" indent="0">
              <a:buNone/>
              <a:defRPr/>
            </a:lvl2pPr>
            <a:lvl3pPr marL="914400" indent="0">
              <a:buNone/>
              <a:defRPr/>
            </a:lvl3pPr>
          </a:lstStyle>
          <a:p>
            <a:pPr lvl="0"/>
            <a:r>
              <a:rPr lang="en-US" dirty="0"/>
              <a:t>Text goes here …</a:t>
            </a:r>
          </a:p>
        </p:txBody>
      </p: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4502228"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3">
            <a:extLst>
              <a:ext uri="{FF2B5EF4-FFF2-40B4-BE49-F238E27FC236}">
                <a16:creationId xmlns:a16="http://schemas.microsoft.com/office/drawing/2014/main" id="{F529CBE9-E801-6775-C916-FBB425AF86E4}"/>
              </a:ext>
            </a:extLst>
          </p:cNvPr>
          <p:cNvSpPr>
            <a:spLocks noGrp="1"/>
          </p:cNvSpPr>
          <p:nvPr>
            <p:ph type="body" sz="quarter" idx="22" hasCustomPrompt="1"/>
          </p:nvPr>
        </p:nvSpPr>
        <p:spPr>
          <a:xfrm>
            <a:off x="8434717"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9" name="Text Placeholder 3">
            <a:extLst>
              <a:ext uri="{FF2B5EF4-FFF2-40B4-BE49-F238E27FC236}">
                <a16:creationId xmlns:a16="http://schemas.microsoft.com/office/drawing/2014/main" id="{FAEC8527-411E-5E2C-A2A5-FE0BFC4B0913}"/>
              </a:ext>
            </a:extLst>
          </p:cNvPr>
          <p:cNvSpPr>
            <a:spLocks noGrp="1"/>
          </p:cNvSpPr>
          <p:nvPr>
            <p:ph type="body" sz="quarter" idx="24" hasCustomPrompt="1"/>
          </p:nvPr>
        </p:nvSpPr>
        <p:spPr>
          <a:xfrm>
            <a:off x="991699" y="3730079"/>
            <a:ext cx="3314830"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10" name="Text Placeholder 3">
            <a:extLst>
              <a:ext uri="{FF2B5EF4-FFF2-40B4-BE49-F238E27FC236}">
                <a16:creationId xmlns:a16="http://schemas.microsoft.com/office/drawing/2014/main" id="{FD510753-FC6C-D6C7-BD56-236A18A158EF}"/>
              </a:ext>
            </a:extLst>
          </p:cNvPr>
          <p:cNvSpPr>
            <a:spLocks noGrp="1"/>
          </p:cNvSpPr>
          <p:nvPr>
            <p:ph type="body" sz="quarter" idx="25" hasCustomPrompt="1"/>
          </p:nvPr>
        </p:nvSpPr>
        <p:spPr>
          <a:xfrm>
            <a:off x="4698459" y="3730079"/>
            <a:ext cx="3314831"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6" name="Picture Placeholder 25">
            <a:extLst>
              <a:ext uri="{FF2B5EF4-FFF2-40B4-BE49-F238E27FC236}">
                <a16:creationId xmlns:a16="http://schemas.microsoft.com/office/drawing/2014/main" id="{1A76968C-9584-75B6-412C-8D813D3B83C6}"/>
              </a:ext>
            </a:extLst>
          </p:cNvPr>
          <p:cNvSpPr>
            <a:spLocks noGrp="1"/>
          </p:cNvSpPr>
          <p:nvPr>
            <p:ph type="pic" sz="quarter" idx="26" hasCustomPrompt="1"/>
          </p:nvPr>
        </p:nvSpPr>
        <p:spPr>
          <a:xfrm>
            <a:off x="980875"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7" name="Picture Placeholder 25">
            <a:extLst>
              <a:ext uri="{FF2B5EF4-FFF2-40B4-BE49-F238E27FC236}">
                <a16:creationId xmlns:a16="http://schemas.microsoft.com/office/drawing/2014/main" id="{15BE7786-E223-E932-8AE6-4FE1F9A0C807}"/>
              </a:ext>
            </a:extLst>
          </p:cNvPr>
          <p:cNvSpPr>
            <a:spLocks noGrp="1"/>
          </p:cNvSpPr>
          <p:nvPr>
            <p:ph type="pic" sz="quarter" idx="27" hasCustomPrompt="1"/>
          </p:nvPr>
        </p:nvSpPr>
        <p:spPr>
          <a:xfrm>
            <a:off x="469423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9" name="Picture Placeholder 25">
            <a:extLst>
              <a:ext uri="{FF2B5EF4-FFF2-40B4-BE49-F238E27FC236}">
                <a16:creationId xmlns:a16="http://schemas.microsoft.com/office/drawing/2014/main" id="{26B98ED2-BB52-5285-74C3-25BBC2602D2D}"/>
              </a:ext>
            </a:extLst>
          </p:cNvPr>
          <p:cNvSpPr>
            <a:spLocks noGrp="1"/>
          </p:cNvSpPr>
          <p:nvPr>
            <p:ph type="pic" sz="quarter" idx="28" hasCustomPrompt="1"/>
          </p:nvPr>
        </p:nvSpPr>
        <p:spPr>
          <a:xfrm>
            <a:off x="8441041" y="1471966"/>
            <a:ext cx="3325647"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2" name="Straight Connector 31">
            <a:extLst>
              <a:ext uri="{FF2B5EF4-FFF2-40B4-BE49-F238E27FC236}">
                <a16:creationId xmlns:a16="http://schemas.microsoft.com/office/drawing/2014/main" id="{F932D740-15B7-BE66-6FDD-D5D44D39556A}"/>
              </a:ext>
            </a:extLst>
          </p:cNvPr>
          <p:cNvCxnSpPr>
            <a:cxnSpLocks/>
          </p:cNvCxnSpPr>
          <p:nvPr userDrawn="1"/>
        </p:nvCxnSpPr>
        <p:spPr>
          <a:xfrm flipV="1">
            <a:off x="8226735" y="1494268"/>
            <a:ext cx="0" cy="4425436"/>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Slide Number Placeholder 4">
            <a:extLst>
              <a:ext uri="{FF2B5EF4-FFF2-40B4-BE49-F238E27FC236}">
                <a16:creationId xmlns:a16="http://schemas.microsoft.com/office/drawing/2014/main" id="{E2678A04-4CB9-5E5F-8922-C82DAC0D3A37}"/>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B8ABE138-7BB7-C38F-5FA9-E98883B0B64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2" name="Picture 11">
            <a:extLst>
              <a:ext uri="{FF2B5EF4-FFF2-40B4-BE49-F238E27FC236}">
                <a16:creationId xmlns:a16="http://schemas.microsoft.com/office/drawing/2014/main" id="{DB7CEDB7-42EB-1016-C1C5-A619558DFD79}"/>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1A46C8BD-3459-64E9-9A03-60C5BBA8E8B6}"/>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885991CC-342F-DF49-EFAA-8D2519351CF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5579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w/Photo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Photos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F9D94BB-0800-CABF-5C41-80D1D663F9B7}"/>
              </a:ext>
            </a:extLst>
          </p:cNvPr>
          <p:cNvCxnSpPr>
            <a:cxnSpLocks/>
          </p:cNvCxnSpPr>
          <p:nvPr userDrawn="1"/>
        </p:nvCxnSpPr>
        <p:spPr>
          <a:xfrm flipV="1">
            <a:off x="3627157"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4072419"/>
            <a:ext cx="2528249" cy="1833117"/>
          </a:xfrm>
        </p:spPr>
        <p:txBody>
          <a:bodyPr lIns="0" rIns="0">
            <a:normAutofit/>
          </a:bodyPr>
          <a:lstStyle>
            <a:lvl1pPr marL="0" indent="0">
              <a:buNone/>
              <a:defRPr sz="1800"/>
            </a:lvl1pPr>
            <a:lvl2pPr marL="457200" indent="0">
              <a:buNone/>
              <a:defRPr sz="1800"/>
            </a:lvl2pPr>
            <a:lvl3pPr marL="914400" indent="0">
              <a:buNone/>
              <a:defRPr sz="1800"/>
            </a:lvl3pPr>
          </a:lstStyle>
          <a:p>
            <a:pPr lvl="0"/>
            <a:r>
              <a:rPr lang="en-US" dirty="0"/>
              <a:t>Text goes here …</a:t>
            </a:r>
          </a:p>
        </p:txBody>
      </p:sp>
      <p:sp>
        <p:nvSpPr>
          <p:cNvPr id="3" name="Picture Placeholder 25">
            <a:extLst>
              <a:ext uri="{FF2B5EF4-FFF2-40B4-BE49-F238E27FC236}">
                <a16:creationId xmlns:a16="http://schemas.microsoft.com/office/drawing/2014/main" id="{8503821B-8800-93EB-1508-DBC3BF76EB85}"/>
              </a:ext>
            </a:extLst>
          </p:cNvPr>
          <p:cNvSpPr>
            <a:spLocks noGrp="1"/>
          </p:cNvSpPr>
          <p:nvPr>
            <p:ph type="pic" sz="quarter" idx="26" hasCustomPrompt="1"/>
          </p:nvPr>
        </p:nvSpPr>
        <p:spPr>
          <a:xfrm>
            <a:off x="980876"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4" name="Picture Placeholder 25">
            <a:extLst>
              <a:ext uri="{FF2B5EF4-FFF2-40B4-BE49-F238E27FC236}">
                <a16:creationId xmlns:a16="http://schemas.microsoft.com/office/drawing/2014/main" id="{9E6DE31D-5272-B0A2-9A99-944865B588A7}"/>
              </a:ext>
            </a:extLst>
          </p:cNvPr>
          <p:cNvSpPr>
            <a:spLocks noGrp="1"/>
          </p:cNvSpPr>
          <p:nvPr>
            <p:ph type="pic" sz="quarter" idx="27" hasCustomPrompt="1"/>
          </p:nvPr>
        </p:nvSpPr>
        <p:spPr>
          <a:xfrm>
            <a:off x="3724078" y="1471966"/>
            <a:ext cx="2528250"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8" name="Picture Placeholder 25">
            <a:extLst>
              <a:ext uri="{FF2B5EF4-FFF2-40B4-BE49-F238E27FC236}">
                <a16:creationId xmlns:a16="http://schemas.microsoft.com/office/drawing/2014/main" id="{DF4C66CF-173B-7AD6-91BD-03863C58F9CB}"/>
              </a:ext>
            </a:extLst>
          </p:cNvPr>
          <p:cNvSpPr>
            <a:spLocks noGrp="1"/>
          </p:cNvSpPr>
          <p:nvPr>
            <p:ph type="pic" sz="quarter" idx="28" hasCustomPrompt="1"/>
          </p:nvPr>
        </p:nvSpPr>
        <p:spPr>
          <a:xfrm>
            <a:off x="647809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26" name="Picture Placeholder 25">
            <a:extLst>
              <a:ext uri="{FF2B5EF4-FFF2-40B4-BE49-F238E27FC236}">
                <a16:creationId xmlns:a16="http://schemas.microsoft.com/office/drawing/2014/main" id="{37129CDB-7C11-80BA-1AF7-0AAA646EB939}"/>
              </a:ext>
            </a:extLst>
          </p:cNvPr>
          <p:cNvSpPr>
            <a:spLocks noGrp="1"/>
          </p:cNvSpPr>
          <p:nvPr>
            <p:ph type="pic" sz="quarter" idx="29" hasCustomPrompt="1"/>
          </p:nvPr>
        </p:nvSpPr>
        <p:spPr>
          <a:xfrm>
            <a:off x="9232119" y="1471966"/>
            <a:ext cx="2528249" cy="2074121"/>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4" name="Straight Connector 33">
            <a:extLst>
              <a:ext uri="{FF2B5EF4-FFF2-40B4-BE49-F238E27FC236}">
                <a16:creationId xmlns:a16="http://schemas.microsoft.com/office/drawing/2014/main" id="{11567848-DE76-D6C2-5C62-BB6511D67E7C}"/>
              </a:ext>
            </a:extLst>
          </p:cNvPr>
          <p:cNvCxnSpPr>
            <a:cxnSpLocks/>
          </p:cNvCxnSpPr>
          <p:nvPr userDrawn="1"/>
        </p:nvCxnSpPr>
        <p:spPr>
          <a:xfrm flipV="1">
            <a:off x="6359206"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6105651-C81E-E280-825C-160B87FF37A4}"/>
              </a:ext>
            </a:extLst>
          </p:cNvPr>
          <p:cNvCxnSpPr>
            <a:cxnSpLocks/>
          </p:cNvCxnSpPr>
          <p:nvPr userDrawn="1"/>
        </p:nvCxnSpPr>
        <p:spPr>
          <a:xfrm flipV="1">
            <a:off x="9124708" y="1483117"/>
            <a:ext cx="0" cy="443357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0D15CA9E-A822-C49E-51E7-F5E601FC933B}"/>
              </a:ext>
            </a:extLst>
          </p:cNvPr>
          <p:cNvSpPr>
            <a:spLocks noGrp="1"/>
          </p:cNvSpPr>
          <p:nvPr>
            <p:ph type="body" sz="quarter" idx="30" hasCustomPrompt="1"/>
          </p:nvPr>
        </p:nvSpPr>
        <p:spPr>
          <a:xfrm>
            <a:off x="99169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8" name="Text Placeholder 3">
            <a:extLst>
              <a:ext uri="{FF2B5EF4-FFF2-40B4-BE49-F238E27FC236}">
                <a16:creationId xmlns:a16="http://schemas.microsoft.com/office/drawing/2014/main" id="{7B1AF7D5-153A-D2D3-F2EC-4B55FC624AEB}"/>
              </a:ext>
            </a:extLst>
          </p:cNvPr>
          <p:cNvSpPr>
            <a:spLocks noGrp="1"/>
          </p:cNvSpPr>
          <p:nvPr>
            <p:ph type="body" sz="quarter" idx="31" hasCustomPrompt="1"/>
          </p:nvPr>
        </p:nvSpPr>
        <p:spPr>
          <a:xfrm>
            <a:off x="37265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39" name="Text Placeholder 3">
            <a:extLst>
              <a:ext uri="{FF2B5EF4-FFF2-40B4-BE49-F238E27FC236}">
                <a16:creationId xmlns:a16="http://schemas.microsoft.com/office/drawing/2014/main" id="{95935367-88BC-20C1-26A5-7EEA64EC778B}"/>
              </a:ext>
            </a:extLst>
          </p:cNvPr>
          <p:cNvSpPr>
            <a:spLocks noGrp="1"/>
          </p:cNvSpPr>
          <p:nvPr>
            <p:ph type="body" sz="quarter" idx="32" hasCustomPrompt="1"/>
          </p:nvPr>
        </p:nvSpPr>
        <p:spPr>
          <a:xfrm>
            <a:off x="6469787"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40" name="Text Placeholder 3">
            <a:extLst>
              <a:ext uri="{FF2B5EF4-FFF2-40B4-BE49-F238E27FC236}">
                <a16:creationId xmlns:a16="http://schemas.microsoft.com/office/drawing/2014/main" id="{9F79719F-DCD6-82A5-AFB7-6DC3BCEE9C6F}"/>
              </a:ext>
            </a:extLst>
          </p:cNvPr>
          <p:cNvSpPr>
            <a:spLocks noGrp="1"/>
          </p:cNvSpPr>
          <p:nvPr>
            <p:ph type="body" sz="quarter" idx="33" hasCustomPrompt="1"/>
          </p:nvPr>
        </p:nvSpPr>
        <p:spPr>
          <a:xfrm>
            <a:off x="9232119" y="3730079"/>
            <a:ext cx="2527716" cy="229382"/>
          </a:xfrm>
        </p:spPr>
        <p:txBody>
          <a:bodyPr lIns="0" rIns="0">
            <a:noAutofit/>
          </a:bodyPr>
          <a:lstStyle>
            <a:lvl1pPr marL="0" indent="0">
              <a:buNone/>
              <a:defRPr sz="1600" b="1">
                <a:solidFill>
                  <a:schemeClr val="accent1"/>
                </a:solidFill>
              </a:defRPr>
            </a:lvl1pPr>
            <a:lvl2pPr marL="457200" indent="0">
              <a:buNone/>
              <a:defRPr/>
            </a:lvl2pPr>
            <a:lvl3pPr marL="914400" indent="0">
              <a:buNone/>
              <a:defRPr/>
            </a:lvl3pPr>
          </a:lstStyle>
          <a:p>
            <a:pPr lvl="0"/>
            <a:r>
              <a:rPr lang="en-US" dirty="0"/>
              <a:t>HEADING</a:t>
            </a:r>
          </a:p>
        </p:txBody>
      </p:sp>
      <p:sp>
        <p:nvSpPr>
          <p:cNvPr id="2" name="Slide Number Placeholder 4">
            <a:extLst>
              <a:ext uri="{FF2B5EF4-FFF2-40B4-BE49-F238E27FC236}">
                <a16:creationId xmlns:a16="http://schemas.microsoft.com/office/drawing/2014/main" id="{EB3DA9DE-5606-AC48-FD10-6073C15F5B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6" name="Picture 5" descr="A blue and white checkered flag&#10;&#10;Description automatically generated">
            <a:extLst>
              <a:ext uri="{FF2B5EF4-FFF2-40B4-BE49-F238E27FC236}">
                <a16:creationId xmlns:a16="http://schemas.microsoft.com/office/drawing/2014/main" id="{6EB32608-F95A-51AD-ED30-B48F2763DF7E}"/>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3" name="Picture 12">
            <a:extLst>
              <a:ext uri="{FF2B5EF4-FFF2-40B4-BE49-F238E27FC236}">
                <a16:creationId xmlns:a16="http://schemas.microsoft.com/office/drawing/2014/main" id="{D67EE8D0-4508-EF4F-D27F-63ED26650AA0}"/>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6" name="Rectangle 15">
            <a:extLst>
              <a:ext uri="{FF2B5EF4-FFF2-40B4-BE49-F238E27FC236}">
                <a16:creationId xmlns:a16="http://schemas.microsoft.com/office/drawing/2014/main" id="{0E1DF28D-665E-00A9-A6E5-4E1D9E17D85B}"/>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7" name="Rectangle 16">
            <a:extLst>
              <a:ext uri="{FF2B5EF4-FFF2-40B4-BE49-F238E27FC236}">
                <a16:creationId xmlns:a16="http://schemas.microsoft.com/office/drawing/2014/main" id="{F91F4B1D-B764-73A0-040D-663EE460B8D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20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Three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3314830"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4698458" y="3391409"/>
            <a:ext cx="3314832"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8405219" y="3391409"/>
            <a:ext cx="3344331"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3329020"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4698924" y="3219434"/>
            <a:ext cx="332902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8402639" y="3219434"/>
            <a:ext cx="332433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3314830"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4698458" y="2077152"/>
            <a:ext cx="3314832"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8405520" y="2077152"/>
            <a:ext cx="3310161"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820CC089-69CB-55F5-2BFE-68930202E248}"/>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064E49A5-9571-BD79-6E77-79782D5CBBF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A9DCC3B-8EF8-A898-3D54-0E9E1E353CFE}"/>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0" name="Rectangle 9">
            <a:extLst>
              <a:ext uri="{FF2B5EF4-FFF2-40B4-BE49-F238E27FC236}">
                <a16:creationId xmlns:a16="http://schemas.microsoft.com/office/drawing/2014/main" id="{142D0681-3706-00B3-09CD-2C846D45F75C}"/>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4" name="Rectangle 13">
            <a:extLst>
              <a:ext uri="{FF2B5EF4-FFF2-40B4-BE49-F238E27FC236}">
                <a16:creationId xmlns:a16="http://schemas.microsoft.com/office/drawing/2014/main" id="{EEFB3588-F35B-0F4C-2E5F-F8A73973CF49}"/>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0600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olumn w/Stats">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Four Column with Stats</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9" y="3391409"/>
            <a:ext cx="2528249" cy="2175458"/>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 Placeholder 3">
            <a:extLst>
              <a:ext uri="{FF2B5EF4-FFF2-40B4-BE49-F238E27FC236}">
                <a16:creationId xmlns:a16="http://schemas.microsoft.com/office/drawing/2014/main" id="{2C05D48C-4AA9-32C3-E59C-78282BD05461}"/>
              </a:ext>
            </a:extLst>
          </p:cNvPr>
          <p:cNvSpPr>
            <a:spLocks noGrp="1"/>
          </p:cNvSpPr>
          <p:nvPr>
            <p:ph type="body" sz="quarter" idx="19" hasCustomPrompt="1"/>
          </p:nvPr>
        </p:nvSpPr>
        <p:spPr>
          <a:xfrm>
            <a:off x="37348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0" name="Text Placeholder 3">
            <a:extLst>
              <a:ext uri="{FF2B5EF4-FFF2-40B4-BE49-F238E27FC236}">
                <a16:creationId xmlns:a16="http://schemas.microsoft.com/office/drawing/2014/main" id="{9DA69184-351A-0F32-D962-F3CA1B334608}"/>
              </a:ext>
            </a:extLst>
          </p:cNvPr>
          <p:cNvSpPr>
            <a:spLocks noGrp="1"/>
          </p:cNvSpPr>
          <p:nvPr>
            <p:ph type="body" sz="quarter" idx="20" hasCustomPrompt="1"/>
          </p:nvPr>
        </p:nvSpPr>
        <p:spPr>
          <a:xfrm>
            <a:off x="6478099"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sp>
        <p:nvSpPr>
          <p:cNvPr id="12" name="Text Placeholder 3">
            <a:extLst>
              <a:ext uri="{FF2B5EF4-FFF2-40B4-BE49-F238E27FC236}">
                <a16:creationId xmlns:a16="http://schemas.microsoft.com/office/drawing/2014/main" id="{C87F8D9E-0BB7-F906-7378-3D6CF1D72D37}"/>
              </a:ext>
            </a:extLst>
          </p:cNvPr>
          <p:cNvSpPr>
            <a:spLocks noGrp="1"/>
          </p:cNvSpPr>
          <p:nvPr>
            <p:ph type="body" sz="quarter" idx="21" hasCustomPrompt="1"/>
          </p:nvPr>
        </p:nvSpPr>
        <p:spPr>
          <a:xfrm>
            <a:off x="9221300" y="3391409"/>
            <a:ext cx="2528249" cy="2175457"/>
          </a:xfrm>
        </p:spPr>
        <p:txBody>
          <a:bodyPr lIns="0" rIns="0">
            <a:normAutofit/>
          </a:bodyPr>
          <a:lstStyle>
            <a:lvl1pPr marL="0" indent="0">
              <a:buNone/>
              <a:defRPr sz="2400" b="1"/>
            </a:lvl1pPr>
            <a:lvl2pPr marL="457200" indent="0">
              <a:buNone/>
              <a:defRPr sz="1800"/>
            </a:lvl2pPr>
            <a:lvl3pPr marL="914400" indent="0">
              <a:buNone/>
              <a:defRPr sz="1800"/>
            </a:lvl3pPr>
          </a:lstStyle>
          <a:p>
            <a:pPr lvl="0"/>
            <a:r>
              <a:rPr lang="en-US" dirty="0"/>
              <a:t>Text goes here …</a:t>
            </a:r>
          </a:p>
        </p:txBody>
      </p:sp>
      <p:cxnSp>
        <p:nvCxnSpPr>
          <p:cNvPr id="2" name="Straight Connector 1">
            <a:extLst>
              <a:ext uri="{FF2B5EF4-FFF2-40B4-BE49-F238E27FC236}">
                <a16:creationId xmlns:a16="http://schemas.microsoft.com/office/drawing/2014/main" id="{D5C99115-6B72-C340-796D-3E733B71839E}"/>
              </a:ext>
            </a:extLst>
          </p:cNvPr>
          <p:cNvCxnSpPr>
            <a:cxnSpLocks/>
          </p:cNvCxnSpPr>
          <p:nvPr userDrawn="1"/>
        </p:nvCxnSpPr>
        <p:spPr>
          <a:xfrm>
            <a:off x="9808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0D0F604-CA1F-0669-2E3C-6AA4B801DD0A}"/>
              </a:ext>
            </a:extLst>
          </p:cNvPr>
          <p:cNvCxnSpPr>
            <a:cxnSpLocks/>
          </p:cNvCxnSpPr>
          <p:nvPr userDrawn="1"/>
        </p:nvCxnSpPr>
        <p:spPr>
          <a:xfrm>
            <a:off x="3712787"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5C2D500-9154-9D1F-C8A9-0D0517B59B3D}"/>
              </a:ext>
            </a:extLst>
          </p:cNvPr>
          <p:cNvCxnSpPr>
            <a:cxnSpLocks/>
          </p:cNvCxnSpPr>
          <p:nvPr userDrawn="1"/>
        </p:nvCxnSpPr>
        <p:spPr>
          <a:xfrm>
            <a:off x="6467276"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C5160B4-2EED-FD55-FFE7-F8A092B935B7}"/>
              </a:ext>
            </a:extLst>
          </p:cNvPr>
          <p:cNvCxnSpPr>
            <a:cxnSpLocks/>
          </p:cNvCxnSpPr>
          <p:nvPr userDrawn="1"/>
        </p:nvCxnSpPr>
        <p:spPr>
          <a:xfrm>
            <a:off x="9187898" y="3219434"/>
            <a:ext cx="2539072"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9" name="Text Placeholder 3">
            <a:extLst>
              <a:ext uri="{FF2B5EF4-FFF2-40B4-BE49-F238E27FC236}">
                <a16:creationId xmlns:a16="http://schemas.microsoft.com/office/drawing/2014/main" id="{ACEB21BC-21F4-9D49-0387-C87A447C1FAA}"/>
              </a:ext>
            </a:extLst>
          </p:cNvPr>
          <p:cNvSpPr>
            <a:spLocks noGrp="1"/>
          </p:cNvSpPr>
          <p:nvPr>
            <p:ph type="body" sz="quarter" idx="22" hasCustomPrompt="1"/>
          </p:nvPr>
        </p:nvSpPr>
        <p:spPr>
          <a:xfrm>
            <a:off x="991699"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0" name="Text Placeholder 3">
            <a:extLst>
              <a:ext uri="{FF2B5EF4-FFF2-40B4-BE49-F238E27FC236}">
                <a16:creationId xmlns:a16="http://schemas.microsoft.com/office/drawing/2014/main" id="{85DCE979-2646-9A6E-BBB2-970179C136FF}"/>
              </a:ext>
            </a:extLst>
          </p:cNvPr>
          <p:cNvSpPr>
            <a:spLocks noGrp="1"/>
          </p:cNvSpPr>
          <p:nvPr>
            <p:ph type="body" sz="quarter" idx="23" hasCustomPrompt="1"/>
          </p:nvPr>
        </p:nvSpPr>
        <p:spPr>
          <a:xfrm>
            <a:off x="3712321"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1" name="Text Placeholder 3">
            <a:extLst>
              <a:ext uri="{FF2B5EF4-FFF2-40B4-BE49-F238E27FC236}">
                <a16:creationId xmlns:a16="http://schemas.microsoft.com/office/drawing/2014/main" id="{A0F17997-C88B-CC9B-4471-FD928534E2E9}"/>
              </a:ext>
            </a:extLst>
          </p:cNvPr>
          <p:cNvSpPr>
            <a:spLocks noGrp="1"/>
          </p:cNvSpPr>
          <p:nvPr>
            <p:ph type="body" sz="quarter" idx="24" hasCustomPrompt="1"/>
          </p:nvPr>
        </p:nvSpPr>
        <p:spPr>
          <a:xfrm>
            <a:off x="6466810"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2" name="Text Placeholder 3">
            <a:extLst>
              <a:ext uri="{FF2B5EF4-FFF2-40B4-BE49-F238E27FC236}">
                <a16:creationId xmlns:a16="http://schemas.microsoft.com/office/drawing/2014/main" id="{4787DC20-676B-B7E2-16D2-8D4A989B8993}"/>
              </a:ext>
            </a:extLst>
          </p:cNvPr>
          <p:cNvSpPr>
            <a:spLocks noGrp="1"/>
          </p:cNvSpPr>
          <p:nvPr>
            <p:ph type="body" sz="quarter" idx="25" hasCustomPrompt="1"/>
          </p:nvPr>
        </p:nvSpPr>
        <p:spPr>
          <a:xfrm>
            <a:off x="9187432" y="2077152"/>
            <a:ext cx="2528249" cy="1126014"/>
          </a:xfrm>
        </p:spPr>
        <p:txBody>
          <a:bodyPr lIns="0" rIns="0" anchor="ctr" anchorCtr="0">
            <a:normAutofit/>
          </a:bodyPr>
          <a:lstStyle>
            <a:lvl1pPr marL="0" indent="0">
              <a:buNone/>
              <a:defRPr sz="8000" b="1">
                <a:solidFill>
                  <a:schemeClr val="accent1"/>
                </a:solidFill>
              </a:defRPr>
            </a:lvl1pPr>
            <a:lvl2pPr marL="457200" indent="0">
              <a:buNone/>
              <a:defRPr sz="1800"/>
            </a:lvl2pPr>
            <a:lvl3pPr marL="914400" indent="0">
              <a:buNone/>
              <a:defRPr sz="1800"/>
            </a:lvl3pPr>
          </a:lstStyle>
          <a:p>
            <a:pPr lvl="0"/>
            <a:r>
              <a:rPr lang="en-US" dirty="0"/>
              <a:t>#1</a:t>
            </a:r>
          </a:p>
        </p:txBody>
      </p:sp>
      <p:sp>
        <p:nvSpPr>
          <p:cNvPr id="3" name="Slide Number Placeholder 4">
            <a:extLst>
              <a:ext uri="{FF2B5EF4-FFF2-40B4-BE49-F238E27FC236}">
                <a16:creationId xmlns:a16="http://schemas.microsoft.com/office/drawing/2014/main" id="{5587C790-D6C0-D378-FD8E-5C267613C46A}"/>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4" name="Picture 3" descr="A blue and white checkered flag&#10;&#10;Description automatically generated">
            <a:extLst>
              <a:ext uri="{FF2B5EF4-FFF2-40B4-BE49-F238E27FC236}">
                <a16:creationId xmlns:a16="http://schemas.microsoft.com/office/drawing/2014/main" id="{3604DA33-9E99-4A29-62B7-894EB4019BAB}"/>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347C5FBF-6C70-243B-0721-B74A98859A27}"/>
              </a:ext>
            </a:extLst>
          </p:cNvPr>
          <p:cNvPicPr>
            <a:picLocks noChangeAspect="1"/>
          </p:cNvPicPr>
          <p:nvPr userDrawn="1"/>
        </p:nvPicPr>
        <p:blipFill>
          <a:blip r:embed="rId4"/>
          <a:srcRect/>
          <a:stretch/>
        </p:blipFill>
        <p:spPr>
          <a:xfrm>
            <a:off x="8937523" y="6461313"/>
            <a:ext cx="396687" cy="396687"/>
          </a:xfrm>
          <a:prstGeom prst="rect">
            <a:avLst/>
          </a:prstGeom>
        </p:spPr>
      </p:pic>
      <p:sp>
        <p:nvSpPr>
          <p:cNvPr id="15" name="Rectangle 14">
            <a:extLst>
              <a:ext uri="{FF2B5EF4-FFF2-40B4-BE49-F238E27FC236}">
                <a16:creationId xmlns:a16="http://schemas.microsoft.com/office/drawing/2014/main" id="{3284C8EE-16B5-EA52-9A98-72533E9D8D43}"/>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0971631E-8636-E450-B3CE-46E0E4C0A8DB}"/>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03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without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24358"/>
            <a:ext cx="10757718"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8"/>
            <a:ext cx="277792" cy="6299193"/>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82A21BA2-CBD7-B394-A582-C09ACEB5A1B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CA3AD5-ADF2-3BC8-C2BB-2C74DF4CDA54}"/>
              </a:ext>
            </a:extLst>
          </p:cNvPr>
          <p:cNvPicPr>
            <a:picLocks noChangeAspect="1"/>
          </p:cNvPicPr>
          <p:nvPr userDrawn="1"/>
        </p:nvPicPr>
        <p:blipFill>
          <a:blip r:embed="rId3"/>
          <a:srcRect/>
          <a:stretch/>
        </p:blipFill>
        <p:spPr>
          <a:xfrm>
            <a:off x="11795313" y="6183518"/>
            <a:ext cx="396687" cy="396687"/>
          </a:xfrm>
          <a:prstGeom prst="rect">
            <a:avLst/>
          </a:prstGeom>
        </p:spPr>
      </p:pic>
    </p:spTree>
    <p:extLst>
      <p:ext uri="{BB962C8B-B14F-4D97-AF65-F5344CB8AC3E}">
        <p14:creationId xmlns:p14="http://schemas.microsoft.com/office/powerpoint/2010/main" val="17269790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 State Map">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Pennsylvania State Map</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2"/>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334209" y="1923854"/>
            <a:ext cx="2415865" cy="2175458"/>
          </a:xfrm>
        </p:spPr>
        <p:txBody>
          <a:bodyPr lIns="0" rIns="0">
            <a:normAutofit/>
          </a:bodyPr>
          <a:lstStyle>
            <a:lvl1pPr marL="0" indent="0">
              <a:buNone/>
              <a:defRPr sz="2000" b="1"/>
            </a:lvl1pPr>
            <a:lvl2pPr marL="457200" indent="0">
              <a:buNone/>
              <a:defRPr sz="1800"/>
            </a:lvl2pPr>
            <a:lvl3pPr marL="914400" indent="0">
              <a:buNone/>
              <a:defRPr sz="1800"/>
            </a:lvl3pPr>
          </a:lstStyle>
          <a:p>
            <a:pPr lvl="0"/>
            <a:r>
              <a:rPr lang="en-US" dirty="0"/>
              <a:t>Text goes here …</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descr="A blue map with white text&#10;&#10;Description automatically generated">
            <a:extLst>
              <a:ext uri="{FF2B5EF4-FFF2-40B4-BE49-F238E27FC236}">
                <a16:creationId xmlns:a16="http://schemas.microsoft.com/office/drawing/2014/main" id="{89F00AF4-5EA3-85A6-C75A-9F7866445B82}"/>
              </a:ext>
            </a:extLst>
          </p:cNvPr>
          <p:cNvPicPr>
            <a:picLocks noChangeAspect="1"/>
          </p:cNvPicPr>
          <p:nvPr userDrawn="1"/>
        </p:nvPicPr>
        <p:blipFill>
          <a:blip r:embed="rId3"/>
          <a:stretch>
            <a:fillRect/>
          </a:stretch>
        </p:blipFill>
        <p:spPr>
          <a:xfrm>
            <a:off x="416690" y="1314940"/>
            <a:ext cx="8783733" cy="4940850"/>
          </a:xfrm>
          <a:prstGeom prst="rect">
            <a:avLst/>
          </a:prstGeom>
        </p:spPr>
      </p:pic>
      <p:sp>
        <p:nvSpPr>
          <p:cNvPr id="2" name="Slide Number Placeholder 4">
            <a:extLst>
              <a:ext uri="{FF2B5EF4-FFF2-40B4-BE49-F238E27FC236}">
                <a16:creationId xmlns:a16="http://schemas.microsoft.com/office/drawing/2014/main" id="{C996C664-A7F6-3D94-5037-21943AD9C832}"/>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3" name="Picture 2" descr="A blue and white checkered flag&#10;&#10;Description automatically generated">
            <a:extLst>
              <a:ext uri="{FF2B5EF4-FFF2-40B4-BE49-F238E27FC236}">
                <a16:creationId xmlns:a16="http://schemas.microsoft.com/office/drawing/2014/main" id="{05F0E620-3733-EF2C-D737-289548BF80FF}"/>
              </a:ext>
            </a:extLst>
          </p:cNvPr>
          <p:cNvPicPr>
            <a:picLocks noChangeAspect="1"/>
          </p:cNvPicPr>
          <p:nvPr userDrawn="1"/>
        </p:nvPicPr>
        <p:blipFill>
          <a:blip r:embed="rId4"/>
          <a:stretch>
            <a:fillRect/>
          </a:stretch>
        </p:blipFill>
        <p:spPr>
          <a:xfrm>
            <a:off x="277792" y="0"/>
            <a:ext cx="277793" cy="277793"/>
          </a:xfrm>
          <a:prstGeom prst="rect">
            <a:avLst/>
          </a:prstGeom>
        </p:spPr>
      </p:pic>
      <p:pic>
        <p:nvPicPr>
          <p:cNvPr id="5" name="Picture 4">
            <a:extLst>
              <a:ext uri="{FF2B5EF4-FFF2-40B4-BE49-F238E27FC236}">
                <a16:creationId xmlns:a16="http://schemas.microsoft.com/office/drawing/2014/main" id="{826CF825-D86C-A889-D7D5-C4F90DD2AB21}"/>
              </a:ext>
            </a:extLst>
          </p:cNvPr>
          <p:cNvPicPr>
            <a:picLocks noChangeAspect="1"/>
          </p:cNvPicPr>
          <p:nvPr userDrawn="1"/>
        </p:nvPicPr>
        <p:blipFill>
          <a:blip r:embed="rId5"/>
          <a:srcRect/>
          <a:stretch/>
        </p:blipFill>
        <p:spPr>
          <a:xfrm>
            <a:off x="8937523" y="6461313"/>
            <a:ext cx="396687" cy="396687"/>
          </a:xfrm>
          <a:prstGeom prst="rect">
            <a:avLst/>
          </a:prstGeom>
        </p:spPr>
      </p:pic>
      <p:sp>
        <p:nvSpPr>
          <p:cNvPr id="9" name="Rectangle 8">
            <a:extLst>
              <a:ext uri="{FF2B5EF4-FFF2-40B4-BE49-F238E27FC236}">
                <a16:creationId xmlns:a16="http://schemas.microsoft.com/office/drawing/2014/main" id="{3E96959F-3F2C-873A-5E7D-D95CD4D8598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0" name="Rectangle 9">
            <a:extLst>
              <a:ext uri="{FF2B5EF4-FFF2-40B4-BE49-F238E27FC236}">
                <a16:creationId xmlns:a16="http://schemas.microsoft.com/office/drawing/2014/main" id="{59456B25-B9F5-3773-9E05-EBD8703CB25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263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 Slide White Thank You">
    <p:bg>
      <p:bgPr>
        <a:solidFill>
          <a:schemeClr val="bg1"/>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2"/>
          <a:srcRect/>
          <a:stretch/>
        </p:blipFill>
        <p:spPr>
          <a:xfrm>
            <a:off x="9342689" y="362275"/>
            <a:ext cx="2407715" cy="748649"/>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C80252D5-EE17-72EF-BB70-A64AACC24DEE}"/>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A89B169-7AA1-0AE3-A738-B266F8D2D807}"/>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white checkered flag&#10;&#10;Description automatically generated">
            <a:extLst>
              <a:ext uri="{FF2B5EF4-FFF2-40B4-BE49-F238E27FC236}">
                <a16:creationId xmlns:a16="http://schemas.microsoft.com/office/drawing/2014/main" id="{E7BBC2DF-BC4A-D79C-DCF6-9F42DA8B391C}"/>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7" name="Picture 6" descr="A yellow and white squares&#10;&#10;Description automatically generated">
            <a:extLst>
              <a:ext uri="{FF2B5EF4-FFF2-40B4-BE49-F238E27FC236}">
                <a16:creationId xmlns:a16="http://schemas.microsoft.com/office/drawing/2014/main" id="{638A24B0-6E1E-DCEE-258F-F85CC34C5C49}"/>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13167843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Blue Questions">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8"/>
            <a:ext cx="10757719" cy="948148"/>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Questions?</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980876" y="3428996"/>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9342689" y="362275"/>
            <a:ext cx="2407715" cy="748648"/>
          </a:xfrm>
          <a:prstGeom prst="rect">
            <a:avLst/>
          </a:prstGeom>
        </p:spPr>
      </p:pic>
      <p:pic>
        <p:nvPicPr>
          <p:cNvPr id="2" name="Picture 1">
            <a:extLst>
              <a:ext uri="{FF2B5EF4-FFF2-40B4-BE49-F238E27FC236}">
                <a16:creationId xmlns:a16="http://schemas.microsoft.com/office/drawing/2014/main" id="{BC4CC0A7-F07D-EBD8-DDE5-D3FF01303006}"/>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BCDFC990-FDD5-4574-AA8A-D1DA181F93AF}"/>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6" name="Rectangle 5">
            <a:extLst>
              <a:ext uri="{FF2B5EF4-FFF2-40B4-BE49-F238E27FC236}">
                <a16:creationId xmlns:a16="http://schemas.microsoft.com/office/drawing/2014/main" id="{7B03A0DC-9489-EA9B-34E8-069F06B0AF0A}"/>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C8A5963-63B1-659E-6168-44AD14199691}"/>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89013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Gold Thank You">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630706"/>
            <a:ext cx="12053104" cy="1947023"/>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6" y="1953809"/>
            <a:ext cx="10757719"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Thank you.</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9"/>
          </a:xfrm>
          <a:prstGeom prst="rect">
            <a:avLst/>
          </a:prstGeom>
        </p:spPr>
      </p:pic>
      <p:pic>
        <p:nvPicPr>
          <p:cNvPr id="3" name="Picture 2">
            <a:extLst>
              <a:ext uri="{FF2B5EF4-FFF2-40B4-BE49-F238E27FC236}">
                <a16:creationId xmlns:a16="http://schemas.microsoft.com/office/drawing/2014/main" id="{33B684C4-7AF4-5F90-62B2-6406750E9A67}"/>
              </a:ext>
            </a:extLst>
          </p:cNvPr>
          <p:cNvPicPr>
            <a:picLocks noChangeAspect="1"/>
          </p:cNvPicPr>
          <p:nvPr userDrawn="1"/>
        </p:nvPicPr>
        <p:blipFill>
          <a:blip r:embed="rId4"/>
          <a:srcRect/>
          <a:stretch/>
        </p:blipFill>
        <p:spPr>
          <a:xfrm>
            <a:off x="277792" y="1607"/>
            <a:ext cx="277793" cy="277793"/>
          </a:xfrm>
          <a:prstGeom prst="rect">
            <a:avLst/>
          </a:prstGeom>
        </p:spPr>
      </p:pic>
      <p:pic>
        <p:nvPicPr>
          <p:cNvPr id="4" name="Picture 3">
            <a:extLst>
              <a:ext uri="{FF2B5EF4-FFF2-40B4-BE49-F238E27FC236}">
                <a16:creationId xmlns:a16="http://schemas.microsoft.com/office/drawing/2014/main" id="{317A2DD4-5569-DCE6-8C65-0252143A76BD}"/>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9" name="Rectangle 8">
            <a:extLst>
              <a:ext uri="{FF2B5EF4-FFF2-40B4-BE49-F238E27FC236}">
                <a16:creationId xmlns:a16="http://schemas.microsoft.com/office/drawing/2014/main" id="{77D45C94-FB22-DB67-8B12-BA7FC3BF71BF}"/>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7D77EF01-9B43-B49F-0496-4371143CFBA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082138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Whit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2AB57D5-15A0-E41D-7E0D-BA7AA53223AC}"/>
              </a:ext>
            </a:extLst>
          </p:cNvPr>
          <p:cNvSpPr/>
          <p:nvPr userDrawn="1"/>
        </p:nvSpPr>
        <p:spPr>
          <a:xfrm rot="5400000">
            <a:off x="5957103" y="900897"/>
            <a:ext cx="277792" cy="1163641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2"/>
          <a:srcRect/>
          <a:stretch/>
        </p:blipFill>
        <p:spPr>
          <a:xfrm>
            <a:off x="2289051" y="1410529"/>
            <a:ext cx="7613896" cy="2367446"/>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Rectangle 1">
            <a:extLst>
              <a:ext uri="{FF2B5EF4-FFF2-40B4-BE49-F238E27FC236}">
                <a16:creationId xmlns:a16="http://schemas.microsoft.com/office/drawing/2014/main" id="{1F2EAE99-90F0-51B9-78DA-406FBD76CBBC}"/>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35A385E-3D46-CD82-151A-810BEDD2C966}"/>
              </a:ext>
            </a:extLst>
          </p:cNvPr>
          <p:cNvSpPr/>
          <p:nvPr userDrawn="1"/>
        </p:nvSpPr>
        <p:spPr>
          <a:xfrm>
            <a:off x="11914206" y="6580206"/>
            <a:ext cx="277794" cy="277794"/>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lue and white checkered flag&#10;&#10;Description automatically generated">
            <a:extLst>
              <a:ext uri="{FF2B5EF4-FFF2-40B4-BE49-F238E27FC236}">
                <a16:creationId xmlns:a16="http://schemas.microsoft.com/office/drawing/2014/main" id="{790B55D0-8469-8BB8-E079-DE201388FBD7}"/>
              </a:ext>
            </a:extLst>
          </p:cNvPr>
          <p:cNvPicPr>
            <a:picLocks noChangeAspect="1"/>
          </p:cNvPicPr>
          <p:nvPr userDrawn="1"/>
        </p:nvPicPr>
        <p:blipFill>
          <a:blip r:embed="rId3"/>
          <a:stretch>
            <a:fillRect/>
          </a:stretch>
        </p:blipFill>
        <p:spPr>
          <a:xfrm>
            <a:off x="277792" y="0"/>
            <a:ext cx="277793" cy="277793"/>
          </a:xfrm>
          <a:prstGeom prst="rect">
            <a:avLst/>
          </a:prstGeom>
        </p:spPr>
      </p:pic>
      <p:pic>
        <p:nvPicPr>
          <p:cNvPr id="11" name="Picture 10" descr="A yellow and white squares&#10;&#10;Description automatically generated">
            <a:extLst>
              <a:ext uri="{FF2B5EF4-FFF2-40B4-BE49-F238E27FC236}">
                <a16:creationId xmlns:a16="http://schemas.microsoft.com/office/drawing/2014/main" id="{8F6CAFD0-D584-550D-77DB-83BF26C5349D}"/>
              </a:ext>
            </a:extLst>
          </p:cNvPr>
          <p:cNvPicPr>
            <a:picLocks noChangeAspect="1"/>
          </p:cNvPicPr>
          <p:nvPr userDrawn="1"/>
        </p:nvPicPr>
        <p:blipFill>
          <a:blip r:embed="rId4"/>
          <a:stretch>
            <a:fillRect/>
          </a:stretch>
        </p:blipFill>
        <p:spPr>
          <a:xfrm>
            <a:off x="11795313" y="6183518"/>
            <a:ext cx="396687" cy="396687"/>
          </a:xfrm>
          <a:prstGeom prst="rect">
            <a:avLst/>
          </a:prstGeom>
        </p:spPr>
      </p:pic>
    </p:spTree>
    <p:extLst>
      <p:ext uri="{BB962C8B-B14F-4D97-AF65-F5344CB8AC3E}">
        <p14:creationId xmlns:p14="http://schemas.microsoft.com/office/powerpoint/2010/main" val="41055355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d Slide Blue">
    <p:bg>
      <p:bgPr>
        <a:solidFill>
          <a:srgbClr val="003594"/>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24" name="Picture 23">
            <a:extLst>
              <a:ext uri="{FF2B5EF4-FFF2-40B4-BE49-F238E27FC236}">
                <a16:creationId xmlns:a16="http://schemas.microsoft.com/office/drawing/2014/main" id="{6FB7554F-6CD8-D5F1-1C82-1445CAE97132}"/>
              </a:ext>
            </a:extLst>
          </p:cNvPr>
          <p:cNvPicPr>
            <a:picLocks noChangeAspect="1"/>
          </p:cNvPicPr>
          <p:nvPr userDrawn="1"/>
        </p:nvPicPr>
        <p:blipFill>
          <a:blip r:embed="rId2"/>
          <a:srcRect/>
          <a:stretch/>
        </p:blipFill>
        <p:spPr>
          <a:xfrm>
            <a:off x="2289046" y="1410529"/>
            <a:ext cx="7613907" cy="2367446"/>
          </a:xfrm>
          <a:prstGeom prst="rect">
            <a:avLst/>
          </a:prstGeom>
        </p:spPr>
      </p:pic>
      <p:pic>
        <p:nvPicPr>
          <p:cNvPr id="2" name="Picture 1">
            <a:extLst>
              <a:ext uri="{FF2B5EF4-FFF2-40B4-BE49-F238E27FC236}">
                <a16:creationId xmlns:a16="http://schemas.microsoft.com/office/drawing/2014/main" id="{5540FFB5-BAAC-BF69-DD00-EB11B442B877}"/>
              </a:ext>
            </a:extLst>
          </p:cNvPr>
          <p:cNvPicPr>
            <a:picLocks noChangeAspect="1"/>
          </p:cNvPicPr>
          <p:nvPr userDrawn="1"/>
        </p:nvPicPr>
        <p:blipFill>
          <a:blip r:embed="rId3"/>
          <a:srcRect/>
          <a:stretch/>
        </p:blipFill>
        <p:spPr>
          <a:xfrm>
            <a:off x="277792" y="1607"/>
            <a:ext cx="277793" cy="277793"/>
          </a:xfrm>
          <a:prstGeom prst="rect">
            <a:avLst/>
          </a:prstGeom>
        </p:spPr>
      </p:pic>
      <p:pic>
        <p:nvPicPr>
          <p:cNvPr id="3" name="Picture 2">
            <a:extLst>
              <a:ext uri="{FF2B5EF4-FFF2-40B4-BE49-F238E27FC236}">
                <a16:creationId xmlns:a16="http://schemas.microsoft.com/office/drawing/2014/main" id="{150C187C-C68E-1872-6C8D-AD800E35DC87}"/>
              </a:ext>
            </a:extLst>
          </p:cNvPr>
          <p:cNvPicPr>
            <a:picLocks noChangeAspect="1"/>
          </p:cNvPicPr>
          <p:nvPr userDrawn="1"/>
        </p:nvPicPr>
        <p:blipFill>
          <a:blip r:embed="rId3"/>
          <a:srcRect/>
          <a:stretch/>
        </p:blipFill>
        <p:spPr>
          <a:xfrm>
            <a:off x="11795313" y="6183518"/>
            <a:ext cx="396687" cy="396687"/>
          </a:xfrm>
          <a:prstGeom prst="rect">
            <a:avLst/>
          </a:prstGeom>
        </p:spPr>
      </p:pic>
      <p:sp>
        <p:nvSpPr>
          <p:cNvPr id="18" name="Rectangle 17">
            <a:extLst>
              <a:ext uri="{FF2B5EF4-FFF2-40B4-BE49-F238E27FC236}">
                <a16:creationId xmlns:a16="http://schemas.microsoft.com/office/drawing/2014/main" id="{468E4196-B801-527E-1869-FE0091EAC022}"/>
              </a:ext>
            </a:extLst>
          </p:cNvPr>
          <p:cNvSpPr/>
          <p:nvPr userDrawn="1"/>
        </p:nvSpPr>
        <p:spPr>
          <a:xfrm>
            <a:off x="0" y="276932"/>
            <a:ext cx="277792" cy="6300797"/>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9" name="Rectangle 18">
            <a:extLst>
              <a:ext uri="{FF2B5EF4-FFF2-40B4-BE49-F238E27FC236}">
                <a16:creationId xmlns:a16="http://schemas.microsoft.com/office/drawing/2014/main" id="{BE8547A6-1472-6643-A7C3-0614E3531088}"/>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8599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 Slide Gold">
    <p:bg>
      <p:bgPr>
        <a:solidFill>
          <a:schemeClr val="accent2"/>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a:stretch/>
        </p:blipFill>
        <p:spPr>
          <a:xfrm>
            <a:off x="138896" y="4373348"/>
            <a:ext cx="12053104" cy="2205243"/>
          </a:xfrm>
          <a:prstGeom prst="rect">
            <a:avLst/>
          </a:prstGeom>
        </p:spPr>
      </p:pic>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3">
            <a:extLst>
              <a:ext uri="{FF2B5EF4-FFF2-40B4-BE49-F238E27FC236}">
                <a16:creationId xmlns:a16="http://schemas.microsoft.com/office/drawing/2014/main" id="{13C50966-A99F-798D-C58F-0D9886F67402}"/>
              </a:ext>
            </a:extLst>
          </p:cNvPr>
          <p:cNvSpPr>
            <a:spLocks noGrp="1"/>
          </p:cNvSpPr>
          <p:nvPr>
            <p:ph type="body" sz="quarter" idx="12" hasCustomPrompt="1"/>
          </p:nvPr>
        </p:nvSpPr>
        <p:spPr>
          <a:xfrm>
            <a:off x="992027" y="5115072"/>
            <a:ext cx="10757718" cy="332399"/>
          </a:xfrm>
        </p:spPr>
        <p:txBody>
          <a:bodyPr wrap="square" lIns="0" tIns="0" rIns="0" bIns="0">
            <a:normAutofit/>
          </a:bodyPr>
          <a:lstStyle>
            <a:lvl1pPr marL="0" indent="0" algn="ctr">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err="1"/>
              <a:t>www.urlgoeshere.com</a:t>
            </a:r>
            <a:endParaRPr lang="en-US" dirty="0"/>
          </a:p>
        </p:txBody>
      </p:sp>
      <p:sp>
        <p:nvSpPr>
          <p:cNvPr id="4" name="Text Placeholder 13">
            <a:extLst>
              <a:ext uri="{FF2B5EF4-FFF2-40B4-BE49-F238E27FC236}">
                <a16:creationId xmlns:a16="http://schemas.microsoft.com/office/drawing/2014/main" id="{626E00A5-2C40-95C5-F409-73F2D3F39934}"/>
              </a:ext>
            </a:extLst>
          </p:cNvPr>
          <p:cNvSpPr>
            <a:spLocks noGrp="1"/>
          </p:cNvSpPr>
          <p:nvPr>
            <p:ph type="body" sz="quarter" idx="14" hasCustomPrompt="1"/>
          </p:nvPr>
        </p:nvSpPr>
        <p:spPr>
          <a:xfrm>
            <a:off x="992027" y="4741122"/>
            <a:ext cx="10757718" cy="249299"/>
          </a:xfrm>
        </p:spPr>
        <p:txBody>
          <a:bodyPr wrap="square" lIns="0" tIns="0" rIns="0" bIns="0">
            <a:noAutofit/>
          </a:bodyPr>
          <a:lstStyle>
            <a:lvl1pPr marL="0" indent="0" algn="ctr">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pic>
        <p:nvPicPr>
          <p:cNvPr id="5" name="Picture 4">
            <a:extLst>
              <a:ext uri="{FF2B5EF4-FFF2-40B4-BE49-F238E27FC236}">
                <a16:creationId xmlns:a16="http://schemas.microsoft.com/office/drawing/2014/main" id="{B1CF8824-230E-A55C-8536-05C488C109E9}"/>
              </a:ext>
            </a:extLst>
          </p:cNvPr>
          <p:cNvPicPr>
            <a:picLocks noChangeAspect="1"/>
          </p:cNvPicPr>
          <p:nvPr userDrawn="1"/>
        </p:nvPicPr>
        <p:blipFill>
          <a:blip r:embed="rId3"/>
          <a:srcRect/>
          <a:stretch/>
        </p:blipFill>
        <p:spPr>
          <a:xfrm>
            <a:off x="2289051" y="1410529"/>
            <a:ext cx="7613896" cy="2367446"/>
          </a:xfrm>
          <a:prstGeom prst="rect">
            <a:avLst/>
          </a:prstGeom>
        </p:spPr>
      </p:pic>
      <p:pic>
        <p:nvPicPr>
          <p:cNvPr id="6" name="Picture 5">
            <a:extLst>
              <a:ext uri="{FF2B5EF4-FFF2-40B4-BE49-F238E27FC236}">
                <a16:creationId xmlns:a16="http://schemas.microsoft.com/office/drawing/2014/main" id="{0C271648-F117-DFA1-1C31-3B9A0D4C39D0}"/>
              </a:ext>
            </a:extLst>
          </p:cNvPr>
          <p:cNvPicPr>
            <a:picLocks noChangeAspect="1"/>
          </p:cNvPicPr>
          <p:nvPr userDrawn="1"/>
        </p:nvPicPr>
        <p:blipFill>
          <a:blip r:embed="rId4"/>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7D1DF55A-8BB2-3B33-D371-86C71DB8B11F}"/>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15" name="Rectangle 14">
            <a:extLst>
              <a:ext uri="{FF2B5EF4-FFF2-40B4-BE49-F238E27FC236}">
                <a16:creationId xmlns:a16="http://schemas.microsoft.com/office/drawing/2014/main" id="{E11012CB-6557-8DFA-EBD7-51B806C2DD5B}"/>
              </a:ext>
            </a:extLst>
          </p:cNvPr>
          <p:cNvSpPr/>
          <p:nvPr userDrawn="1"/>
        </p:nvSpPr>
        <p:spPr>
          <a:xfrm>
            <a:off x="0" y="276932"/>
            <a:ext cx="277792" cy="6300797"/>
          </a:xfrm>
          <a:prstGeom prst="rect">
            <a:avLst/>
          </a:prstGeom>
          <a:solidFill>
            <a:srgbClr val="0035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6" name="Rectangle 15">
            <a:extLst>
              <a:ext uri="{FF2B5EF4-FFF2-40B4-BE49-F238E27FC236}">
                <a16:creationId xmlns:a16="http://schemas.microsoft.com/office/drawing/2014/main" id="{E385FC82-33E7-013B-6909-1A92FFD178C0}"/>
              </a:ext>
            </a:extLst>
          </p:cNvPr>
          <p:cNvSpPr/>
          <p:nvPr userDrawn="1"/>
        </p:nvSpPr>
        <p:spPr>
          <a:xfrm>
            <a:off x="0" y="0"/>
            <a:ext cx="277794" cy="2769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067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0">
            <a:extLst>
              <a:ext uri="{FF2B5EF4-FFF2-40B4-BE49-F238E27FC236}">
                <a16:creationId xmlns:a16="http://schemas.microsoft.com/office/drawing/2014/main" id="{64B37CB2-B3B7-A441-A8D0-FA38AADBDF0B}"/>
              </a:ext>
            </a:extLst>
          </p:cNvPr>
          <p:cNvSpPr>
            <a:spLocks noGrp="1"/>
          </p:cNvSpPr>
          <p:nvPr>
            <p:ph type="title" hasCustomPrompt="1"/>
          </p:nvPr>
        </p:nvSpPr>
        <p:spPr>
          <a:xfrm>
            <a:off x="5212701" y="2040294"/>
            <a:ext cx="6220408" cy="2090057"/>
          </a:xfrm>
          <a:prstGeom prst="rect">
            <a:avLst/>
          </a:prstGeom>
        </p:spPr>
        <p:txBody>
          <a:bodyPr vert="horz" anchor="ctr" anchorCtr="0"/>
          <a:lstStyle>
            <a:lvl1pPr algn="l">
              <a:defRPr sz="4267" b="0" i="0">
                <a:solidFill>
                  <a:srgbClr val="FFFFFF"/>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C3EFCC1-8DF3-4645-8FBB-43C7F6DB7687}"/>
              </a:ext>
            </a:extLst>
          </p:cNvPr>
          <p:cNvSpPr>
            <a:spLocks noGrp="1"/>
          </p:cNvSpPr>
          <p:nvPr>
            <p:ph type="subTitle" idx="1"/>
          </p:nvPr>
        </p:nvSpPr>
        <p:spPr>
          <a:xfrm>
            <a:off x="5212701" y="4130351"/>
            <a:ext cx="6344816" cy="1024812"/>
          </a:xfrm>
          <a:prstGeom prst="rect">
            <a:avLst/>
          </a:prstGeom>
        </p:spPr>
        <p:txBody>
          <a:bodyPr/>
          <a:lstStyle>
            <a:lvl1pPr marL="0" indent="0" algn="l">
              <a:buNone/>
              <a:defRPr sz="3200" b="0" i="0">
                <a:solidFill>
                  <a:srgbClr val="FFFFFF"/>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755598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lstStyle>
            <a:lvl1pPr algn="l">
              <a:defRPr sz="4800" b="0" i="0">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525963"/>
          </a:xfrm>
          <a:prstGeom prst="rect">
            <a:avLst/>
          </a:prstGeom>
        </p:spPr>
        <p:txBody>
          <a:bodyPr/>
          <a:lstStyle>
            <a:lvl1pPr marL="0" indent="0">
              <a:buNone/>
              <a:defRPr sz="2133" b="0" i="0">
                <a:solidFill>
                  <a:schemeClr val="bg2">
                    <a:lumMod val="10000"/>
                  </a:schemeClr>
                </a:solidFill>
                <a:latin typeface="+mn-lt"/>
                <a:cs typeface="Arial" panose="020B0604020202020204" pitchFamily="34" charset="0"/>
              </a:defRPr>
            </a:lvl1pPr>
            <a:lvl2pPr marL="609585" indent="0">
              <a:buNone/>
              <a:defRPr sz="2133">
                <a:solidFill>
                  <a:schemeClr val="bg2">
                    <a:lumMod val="10000"/>
                  </a:schemeClr>
                </a:solidFill>
                <a:latin typeface="+mn-lt"/>
              </a:defRPr>
            </a:lvl2pPr>
            <a:lvl3pPr marL="1219170" indent="0">
              <a:buNone/>
              <a:defRPr sz="2133">
                <a:solidFill>
                  <a:schemeClr val="bg2">
                    <a:lumMod val="10000"/>
                  </a:schemeClr>
                </a:solidFill>
                <a:latin typeface="+mn-lt"/>
              </a:defRPr>
            </a:lvl3pPr>
            <a:lvl4pPr marL="1828754" indent="0">
              <a:buNone/>
              <a:defRPr sz="2133">
                <a:solidFill>
                  <a:schemeClr val="bg2">
                    <a:lumMod val="10000"/>
                  </a:schemeClr>
                </a:solidFill>
                <a:latin typeface="+mn-lt"/>
              </a:defRPr>
            </a:lvl4pPr>
            <a:lvl5pPr marL="2438339" indent="0">
              <a:buNone/>
              <a:defRPr sz="2133">
                <a:solidFill>
                  <a:schemeClr val="bg2">
                    <a:lumMod val="10000"/>
                  </a:schemeClr>
                </a:solidFill>
                <a:latin typeface="+mn-lt"/>
              </a:defRPr>
            </a:lvl5pPr>
          </a:lstStyle>
          <a:p>
            <a:pPr lvl="0"/>
            <a:r>
              <a:rPr lang="en-US"/>
              <a:t>Click to edit Master text styles</a:t>
            </a:r>
          </a:p>
        </p:txBody>
      </p:sp>
      <p:sp>
        <p:nvSpPr>
          <p:cNvPr id="4" name="Slide Number Placeholder 6"/>
          <p:cNvSpPr>
            <a:spLocks noGrp="1"/>
          </p:cNvSpPr>
          <p:nvPr>
            <p:ph type="sldNum" sz="quarter" idx="12"/>
          </p:nvPr>
        </p:nvSpPr>
        <p:spPr>
          <a:xfrm>
            <a:off x="334833" y="6356351"/>
            <a:ext cx="2844800" cy="365125"/>
          </a:xfrm>
          <a:prstGeom prst="rect">
            <a:avLst/>
          </a:prstGeom>
        </p:spPr>
        <p:txBody>
          <a:bodyPr/>
          <a:lstStyle/>
          <a:p>
            <a:fld id="{8A38FAF8-786F-7C4F-9F1B-B820815ED72A}" type="slidenum">
              <a:rPr lang="en-US" smtClean="0"/>
              <a:t>‹#›</a:t>
            </a:fld>
            <a:endParaRPr lang="en-US"/>
          </a:p>
        </p:txBody>
      </p:sp>
    </p:spTree>
    <p:extLst>
      <p:ext uri="{BB962C8B-B14F-4D97-AF65-F5344CB8AC3E}">
        <p14:creationId xmlns:p14="http://schemas.microsoft.com/office/powerpoint/2010/main" val="851935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DE9FF-25C4-3324-165B-88D6A4D6C274}"/>
              </a:ext>
            </a:extLst>
          </p:cNvPr>
          <p:cNvSpPr>
            <a:spLocks noGrp="1"/>
          </p:cNvSpPr>
          <p:nvPr>
            <p:ph type="ctrTitle"/>
          </p:nvPr>
        </p:nvSpPr>
        <p:spPr>
          <a:xfrm>
            <a:off x="1524000" y="1121833"/>
            <a:ext cx="9144000" cy="2387600"/>
          </a:xfrm>
        </p:spPr>
        <p:txBody>
          <a:bodyPr anchor="b">
            <a:normAutofit/>
          </a:bodyPr>
          <a:lstStyle>
            <a:lvl1pPr algn="ctr">
              <a:defRPr sz="6667"/>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2BA0264-BDAB-E1B6-227E-8AA2192CD305}"/>
              </a:ext>
            </a:extLst>
          </p:cNvPr>
          <p:cNvSpPr>
            <a:spLocks noGrp="1"/>
          </p:cNvSpPr>
          <p:nvPr>
            <p:ph type="subTitle" idx="1"/>
          </p:nvPr>
        </p:nvSpPr>
        <p:spPr>
          <a:xfrm>
            <a:off x="1524000" y="3602568"/>
            <a:ext cx="9144000" cy="165523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7D084F9-206A-C6BF-9B2B-7862B2FE48B6}"/>
              </a:ext>
            </a:extLst>
          </p:cNvPr>
          <p:cNvSpPr>
            <a:spLocks noGrp="1"/>
          </p:cNvSpPr>
          <p:nvPr>
            <p:ph type="dt" sz="half" idx="10"/>
          </p:nvPr>
        </p:nvSpPr>
        <p:spPr/>
        <p:txBody>
          <a:bodyPr/>
          <a:lstStyle/>
          <a:p>
            <a:fld id="{AEA9A4A8-AB62-C64B-8EC7-1A266786C424}" type="datetimeFigureOut">
              <a:rPr lang="en-US" smtClean="0"/>
              <a:t>9/11/2025</a:t>
            </a:fld>
            <a:endParaRPr lang="en-US"/>
          </a:p>
        </p:txBody>
      </p:sp>
      <p:sp>
        <p:nvSpPr>
          <p:cNvPr id="5" name="Footer Placeholder 4">
            <a:extLst>
              <a:ext uri="{FF2B5EF4-FFF2-40B4-BE49-F238E27FC236}">
                <a16:creationId xmlns:a16="http://schemas.microsoft.com/office/drawing/2014/main" id="{424B9279-1124-DC90-005E-046836724C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F5ED8D-06CD-6B0C-1D59-8AFAC22EE890}"/>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4047697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Blue and Gold">
    <p:bg>
      <p:bgPr>
        <a:solidFill>
          <a:schemeClr val="accent1"/>
        </a:solidFill>
        <a:effectLst/>
      </p:bgPr>
    </p:bg>
    <p:spTree>
      <p:nvGrpSpPr>
        <p:cNvPr id="1" name=""/>
        <p:cNvGrpSpPr/>
        <p:nvPr/>
      </p:nvGrpSpPr>
      <p:grpSpPr>
        <a:xfrm>
          <a:off x="0" y="0"/>
          <a:ext cx="0" cy="0"/>
          <a:chOff x="0" y="0"/>
          <a:chExt cx="0" cy="0"/>
        </a:xfrm>
      </p:grpSpPr>
      <p:pic>
        <p:nvPicPr>
          <p:cNvPr id="24" name="Picture 23" descr="A yellow surface with a black border&#10;&#10;Description automatically generated with medium confidence">
            <a:extLst>
              <a:ext uri="{FF2B5EF4-FFF2-40B4-BE49-F238E27FC236}">
                <a16:creationId xmlns:a16="http://schemas.microsoft.com/office/drawing/2014/main" id="{1D5C38DC-3007-7244-816B-56782237BE61}"/>
              </a:ext>
            </a:extLst>
          </p:cNvPr>
          <p:cNvPicPr>
            <a:picLocks noChangeAspect="1"/>
          </p:cNvPicPr>
          <p:nvPr userDrawn="1"/>
        </p:nvPicPr>
        <p:blipFill rotWithShape="1">
          <a:blip r:embed="rId2"/>
          <a:srcRect t="45522" b="4187"/>
          <a:stretch/>
        </p:blipFill>
        <p:spPr>
          <a:xfrm>
            <a:off x="138896" y="4630707"/>
            <a:ext cx="12053104" cy="1947894"/>
          </a:xfrm>
          <a:prstGeom prst="rect">
            <a:avLst/>
          </a:prstGeom>
        </p:spPr>
      </p:pic>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6" y="5115072"/>
            <a:ext cx="10758377"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6" y="5624358"/>
            <a:ext cx="10758377"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6000" y="762000"/>
            <a:ext cx="277792" cy="1191420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2485674"/>
            <a:ext cx="10757719" cy="1666936"/>
          </a:xfrm>
        </p:spPr>
        <p:txBody>
          <a:bodyPr lIns="0" rIns="0">
            <a:normAutofit/>
          </a:bodyPr>
          <a:lstStyle>
            <a:lvl1pPr marL="0" indent="0" algn="l">
              <a:lnSpc>
                <a:spcPts val="5600"/>
              </a:lnSpc>
              <a:buFontTx/>
              <a:buNone/>
              <a:defRPr sz="60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and Gold Title Slide </a:t>
            </a:r>
            <a:br>
              <a:rPr lang="en-US" dirty="0"/>
            </a:br>
            <a:r>
              <a:rPr lang="en-US" dirty="0"/>
              <a:t>without Photo</a:t>
            </a:r>
          </a:p>
        </p:txBody>
      </p:sp>
      <p:pic>
        <p:nvPicPr>
          <p:cNvPr id="31" name="Picture 30">
            <a:extLst>
              <a:ext uri="{FF2B5EF4-FFF2-40B4-BE49-F238E27FC236}">
                <a16:creationId xmlns:a16="http://schemas.microsoft.com/office/drawing/2014/main" id="{4275037A-211A-0260-E975-502EF3457506}"/>
              </a:ext>
            </a:extLst>
          </p:cNvPr>
          <p:cNvPicPr>
            <a:picLocks noChangeAspect="1"/>
          </p:cNvPicPr>
          <p:nvPr userDrawn="1"/>
        </p:nvPicPr>
        <p:blipFill>
          <a:blip r:embed="rId3"/>
          <a:srcRect/>
          <a:stretch/>
        </p:blipFill>
        <p:spPr>
          <a:xfrm>
            <a:off x="9342689" y="362275"/>
            <a:ext cx="2407715" cy="748648"/>
          </a:xfrm>
          <a:prstGeom prst="rect">
            <a:avLst/>
          </a:prstGeom>
        </p:spPr>
      </p:pic>
      <p:pic>
        <p:nvPicPr>
          <p:cNvPr id="4" name="Picture 3">
            <a:extLst>
              <a:ext uri="{FF2B5EF4-FFF2-40B4-BE49-F238E27FC236}">
                <a16:creationId xmlns:a16="http://schemas.microsoft.com/office/drawing/2014/main" id="{5644B56F-DBF0-5E24-D0D7-7E9B61823D3A}"/>
              </a:ext>
            </a:extLst>
          </p:cNvPr>
          <p:cNvPicPr>
            <a:picLocks noChangeAspect="1"/>
          </p:cNvPicPr>
          <p:nvPr userDrawn="1"/>
        </p:nvPicPr>
        <p:blipFill>
          <a:blip r:embed="rId4"/>
          <a:srcRect/>
          <a:stretch/>
        </p:blipFill>
        <p:spPr>
          <a:xfrm>
            <a:off x="277792" y="1607"/>
            <a:ext cx="277793" cy="277793"/>
          </a:xfrm>
          <a:prstGeom prst="rect">
            <a:avLst/>
          </a:prstGeom>
        </p:spPr>
      </p:pic>
      <p:pic>
        <p:nvPicPr>
          <p:cNvPr id="5" name="Picture 4">
            <a:extLst>
              <a:ext uri="{FF2B5EF4-FFF2-40B4-BE49-F238E27FC236}">
                <a16:creationId xmlns:a16="http://schemas.microsoft.com/office/drawing/2014/main" id="{004D2ED6-4301-65EC-735C-BFB59AE47C8E}"/>
              </a:ext>
            </a:extLst>
          </p:cNvPr>
          <p:cNvPicPr>
            <a:picLocks noChangeAspect="1"/>
          </p:cNvPicPr>
          <p:nvPr userDrawn="1"/>
        </p:nvPicPr>
        <p:blipFill>
          <a:blip r:embed="rId4"/>
          <a:srcRect/>
          <a:stretch/>
        </p:blipFill>
        <p:spPr>
          <a:xfrm>
            <a:off x="11795313" y="6183519"/>
            <a:ext cx="396687" cy="396687"/>
          </a:xfrm>
          <a:prstGeom prst="rect">
            <a:avLst/>
          </a:prstGeom>
        </p:spPr>
      </p:pic>
      <p:sp>
        <p:nvSpPr>
          <p:cNvPr id="2" name="Text Placeholder 13">
            <a:extLst>
              <a:ext uri="{FF2B5EF4-FFF2-40B4-BE49-F238E27FC236}">
                <a16:creationId xmlns:a16="http://schemas.microsoft.com/office/drawing/2014/main" id="{C8B43FE5-DF06-EE45-EB33-BE5270026915}"/>
              </a:ext>
            </a:extLst>
          </p:cNvPr>
          <p:cNvSpPr>
            <a:spLocks noGrp="1"/>
          </p:cNvSpPr>
          <p:nvPr>
            <p:ph type="body" sz="quarter" idx="14" hasCustomPrompt="1"/>
          </p:nvPr>
        </p:nvSpPr>
        <p:spPr>
          <a:xfrm>
            <a:off x="992027" y="1965617"/>
            <a:ext cx="10757718"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a:p>
            <a:pPr lvl="0"/>
            <a:endParaRPr lang="en-US" dirty="0"/>
          </a:p>
        </p:txBody>
      </p:sp>
    </p:spTree>
    <p:extLst>
      <p:ext uri="{BB962C8B-B14F-4D97-AF65-F5344CB8AC3E}">
        <p14:creationId xmlns:p14="http://schemas.microsoft.com/office/powerpoint/2010/main" val="19286884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C1E58-4C6C-C997-C011-E661BCBCD1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47CF78-EE08-C6F5-B481-B4A0A9CED5A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665DD1-FA59-D075-7C9B-5CDEB79D0E7B}"/>
              </a:ext>
            </a:extLst>
          </p:cNvPr>
          <p:cNvSpPr>
            <a:spLocks noGrp="1"/>
          </p:cNvSpPr>
          <p:nvPr>
            <p:ph type="dt" sz="half" idx="10"/>
          </p:nvPr>
        </p:nvSpPr>
        <p:spPr/>
        <p:txBody>
          <a:bodyPr/>
          <a:lstStyle/>
          <a:p>
            <a:fld id="{AEA9A4A8-AB62-C64B-8EC7-1A266786C424}" type="datetimeFigureOut">
              <a:rPr lang="en-US" smtClean="0"/>
              <a:t>9/11/2025</a:t>
            </a:fld>
            <a:endParaRPr lang="en-US"/>
          </a:p>
        </p:txBody>
      </p:sp>
      <p:sp>
        <p:nvSpPr>
          <p:cNvPr id="5" name="Footer Placeholder 4">
            <a:extLst>
              <a:ext uri="{FF2B5EF4-FFF2-40B4-BE49-F238E27FC236}">
                <a16:creationId xmlns:a16="http://schemas.microsoft.com/office/drawing/2014/main" id="{8DD37675-6C28-475A-1274-7C2E4F613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545879-7B6A-76F4-31F8-980375CE933D}"/>
              </a:ext>
            </a:extLst>
          </p:cNvPr>
          <p:cNvSpPr>
            <a:spLocks noGrp="1"/>
          </p:cNvSpPr>
          <p:nvPr>
            <p:ph type="sldNum" sz="quarter" idx="12"/>
          </p:nvPr>
        </p:nvSpPr>
        <p:spPr/>
        <p:txBody>
          <a:bodyPr/>
          <a:lstStyle/>
          <a:p>
            <a:fld id="{0F293617-6B15-2146-B957-8121A52748C4}" type="slidenum">
              <a:rPr lang="en-US" smtClean="0"/>
              <a:t>‹#›</a:t>
            </a:fld>
            <a:endParaRPr lang="en-US"/>
          </a:p>
        </p:txBody>
      </p:sp>
    </p:spTree>
    <p:extLst>
      <p:ext uri="{BB962C8B-B14F-4D97-AF65-F5344CB8AC3E}">
        <p14:creationId xmlns:p14="http://schemas.microsoft.com/office/powerpoint/2010/main" val="1038714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hite with Photo">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White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7793"/>
            <a:ext cx="277792" cy="630241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19" name="Straight Connector 18">
            <a:extLst>
              <a:ext uri="{FF2B5EF4-FFF2-40B4-BE49-F238E27FC236}">
                <a16:creationId xmlns:a16="http://schemas.microsoft.com/office/drawing/2014/main" id="{C3D85869-6C04-519E-1D41-3409469421F3}"/>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descr="A blue and white checkered flag&#10;&#10;Description automatically generated">
            <a:extLst>
              <a:ext uri="{FF2B5EF4-FFF2-40B4-BE49-F238E27FC236}">
                <a16:creationId xmlns:a16="http://schemas.microsoft.com/office/drawing/2014/main" id="{D13415A7-A6AE-1C88-17A4-5C4AA874D05A}"/>
              </a:ext>
            </a:extLst>
          </p:cNvPr>
          <p:cNvPicPr>
            <a:picLocks noChangeAspect="1"/>
          </p:cNvPicPr>
          <p:nvPr userDrawn="1"/>
        </p:nvPicPr>
        <p:blipFill>
          <a:blip r:embed="rId3"/>
          <a:stretch>
            <a:fillRect/>
          </a:stretch>
        </p:blipFill>
        <p:spPr>
          <a:xfrm>
            <a:off x="277792" y="0"/>
            <a:ext cx="277793" cy="277793"/>
          </a:xfrm>
          <a:prstGeom prst="rect">
            <a:avLst/>
          </a:prstGeom>
        </p:spPr>
      </p:pic>
    </p:spTree>
    <p:extLst>
      <p:ext uri="{BB962C8B-B14F-4D97-AF65-F5344CB8AC3E}">
        <p14:creationId xmlns:p14="http://schemas.microsoft.com/office/powerpoint/2010/main" val="24063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Blue with Photo">
    <p:bg>
      <p:bgPr>
        <a:solidFill>
          <a:srgbClr val="003594"/>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80849"/>
            <a:ext cx="6335545" cy="1666936"/>
          </a:xfrm>
        </p:spPr>
        <p:txBody>
          <a:bodyPr lIns="0" rIns="0">
            <a:normAutofit/>
          </a:bodyPr>
          <a:lstStyle>
            <a:lvl1pPr marL="0" indent="0" algn="l">
              <a:lnSpc>
                <a:spcPts val="5100"/>
              </a:lnSpc>
              <a:buFontTx/>
              <a:buNone/>
              <a:defRPr sz="5500" b="1">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Blue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67650"/>
            <a:ext cx="6335845" cy="332399"/>
          </a:xfrm>
        </p:spPr>
        <p:txBody>
          <a:bodyPr wrap="square" lIns="0" tIns="0" rIns="0" bIns="0">
            <a:normAutofit/>
          </a:bodyPr>
          <a:lstStyle>
            <a:lvl1pPr marL="0" indent="0" algn="l">
              <a:buFontTx/>
              <a:buNone/>
              <a:defRPr sz="2000" b="1">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76936"/>
            <a:ext cx="6335845" cy="332399"/>
          </a:xfrm>
        </p:spPr>
        <p:txBody>
          <a:bodyPr wrap="square" lIns="0" tIns="0" rIns="0" bIns="0">
            <a:normAutofit/>
          </a:bodyPr>
          <a:lstStyle>
            <a:lvl1pPr marL="0" indent="0" algn="l">
              <a:buFontTx/>
              <a:buNone/>
              <a:defRPr sz="20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800739" y="3057261"/>
            <a:ext cx="277792" cy="732368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1"/>
            <a:ext cx="277794" cy="2793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50669"/>
            <a:ext cx="6335545" cy="249299"/>
          </a:xfrm>
        </p:spPr>
        <p:txBody>
          <a:bodyPr wrap="square" lIns="0" tIns="0" rIns="0" bIns="0">
            <a:noAutofit/>
          </a:bodyPr>
          <a:lstStyle>
            <a:lvl1pPr marL="0" indent="0" algn="l">
              <a:buFontTx/>
              <a:buNone/>
              <a:defRPr sz="1600" b="0">
                <a:solidFill>
                  <a:srgbClr val="FFC000"/>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2"/>
          <a:srcRect/>
          <a:stretch/>
        </p:blipFill>
        <p:spPr>
          <a:xfrm>
            <a:off x="942776" y="499410"/>
            <a:ext cx="2407715"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601478" y="-1"/>
            <a:ext cx="4588917" cy="6857989"/>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cxnSp>
        <p:nvCxnSpPr>
          <p:cNvPr id="37" name="Straight Connector 36">
            <a:extLst>
              <a:ext uri="{FF2B5EF4-FFF2-40B4-BE49-F238E27FC236}">
                <a16:creationId xmlns:a16="http://schemas.microsoft.com/office/drawing/2014/main" id="{F3A0FC9E-F151-4C49-4B48-50132E8F9518}"/>
              </a:ext>
            </a:extLst>
          </p:cNvPr>
          <p:cNvCxnSpPr>
            <a:cxnSpLocks/>
          </p:cNvCxnSpPr>
          <p:nvPr userDrawn="1"/>
        </p:nvCxnSpPr>
        <p:spPr>
          <a:xfrm>
            <a:off x="980876" y="4381940"/>
            <a:ext cx="2546095" cy="0"/>
          </a:xfrm>
          <a:prstGeom prst="line">
            <a:avLst/>
          </a:prstGeom>
          <a:ln w="50800" cap="flat">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97031A7-4AB0-D3F7-241B-0D14F8E4A5C4}"/>
              </a:ext>
            </a:extLst>
          </p:cNvPr>
          <p:cNvPicPr>
            <a:picLocks noChangeAspect="1"/>
          </p:cNvPicPr>
          <p:nvPr userDrawn="1"/>
        </p:nvPicPr>
        <p:blipFill>
          <a:blip r:embed="rId3"/>
          <a:srcRect/>
          <a:stretch/>
        </p:blipFill>
        <p:spPr>
          <a:xfrm>
            <a:off x="277792" y="1607"/>
            <a:ext cx="277793" cy="277793"/>
          </a:xfrm>
          <a:prstGeom prst="rect">
            <a:avLst/>
          </a:prstGeom>
        </p:spPr>
      </p:pic>
    </p:spTree>
    <p:extLst>
      <p:ext uri="{BB962C8B-B14F-4D97-AF65-F5344CB8AC3E}">
        <p14:creationId xmlns:p14="http://schemas.microsoft.com/office/powerpoint/2010/main" val="3418255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Gold with Photo">
    <p:bg>
      <p:bgPr>
        <a:solidFill>
          <a:schemeClr val="accent2"/>
        </a:solidFill>
        <a:effectLst/>
      </p:bgPr>
    </p:bg>
    <p:spTree>
      <p:nvGrpSpPr>
        <p:cNvPr id="1" name=""/>
        <p:cNvGrpSpPr/>
        <p:nvPr/>
      </p:nvGrpSpPr>
      <p:grpSpPr>
        <a:xfrm>
          <a:off x="0" y="0"/>
          <a:ext cx="0" cy="0"/>
          <a:chOff x="0" y="0"/>
          <a:chExt cx="0" cy="0"/>
        </a:xfrm>
      </p:grpSpPr>
      <p:pic>
        <p:nvPicPr>
          <p:cNvPr id="3" name="Picture 2" descr="A yellow surface with a black border&#10;&#10;Description automatically generated with medium confidence">
            <a:extLst>
              <a:ext uri="{FF2B5EF4-FFF2-40B4-BE49-F238E27FC236}">
                <a16:creationId xmlns:a16="http://schemas.microsoft.com/office/drawing/2014/main" id="{65AC2E60-2D04-DC4E-7120-2C38694351E9}"/>
              </a:ext>
            </a:extLst>
          </p:cNvPr>
          <p:cNvPicPr>
            <a:picLocks noChangeAspect="1"/>
          </p:cNvPicPr>
          <p:nvPr userDrawn="1"/>
        </p:nvPicPr>
        <p:blipFill rotWithShape="1">
          <a:blip r:embed="rId2"/>
          <a:srcRect t="45522" r="38099" b="4187"/>
          <a:stretch/>
        </p:blipFill>
        <p:spPr>
          <a:xfrm>
            <a:off x="138896" y="4630707"/>
            <a:ext cx="7460975" cy="1947894"/>
          </a:xfrm>
          <a:prstGeom prst="rect">
            <a:avLst/>
          </a:prstGeom>
        </p:spPr>
      </p:pic>
      <p:sp>
        <p:nvSpPr>
          <p:cNvPr id="9" name="Text Placeholder 8">
            <a:extLst>
              <a:ext uri="{FF2B5EF4-FFF2-40B4-BE49-F238E27FC236}">
                <a16:creationId xmlns:a16="http://schemas.microsoft.com/office/drawing/2014/main" id="{FC5BACCB-11A0-E67D-A5BE-F5FD36B3E10C}"/>
              </a:ext>
            </a:extLst>
          </p:cNvPr>
          <p:cNvSpPr>
            <a:spLocks noGrp="1"/>
          </p:cNvSpPr>
          <p:nvPr>
            <p:ph type="body" sz="quarter" idx="10" hasCustomPrompt="1"/>
          </p:nvPr>
        </p:nvSpPr>
        <p:spPr>
          <a:xfrm>
            <a:off x="992355" y="2493055"/>
            <a:ext cx="6335545" cy="1666936"/>
          </a:xfrm>
        </p:spPr>
        <p:txBody>
          <a:bodyPr lIns="0" rIns="0">
            <a:normAutofit/>
          </a:bodyPr>
          <a:lstStyle>
            <a:lvl1pPr marL="0" indent="0" algn="l">
              <a:lnSpc>
                <a:spcPts val="5100"/>
              </a:lnSpc>
              <a:buFontTx/>
              <a:buNone/>
              <a:defRPr sz="5500" b="1">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Gold Title Slide </a:t>
            </a:r>
            <a:br>
              <a:rPr lang="en-US" dirty="0"/>
            </a:br>
            <a:r>
              <a:rPr lang="en-US" dirty="0"/>
              <a:t>with Photo</a:t>
            </a:r>
          </a:p>
        </p:txBody>
      </p:sp>
      <p:sp>
        <p:nvSpPr>
          <p:cNvPr id="14" name="Text Placeholder 13">
            <a:extLst>
              <a:ext uri="{FF2B5EF4-FFF2-40B4-BE49-F238E27FC236}">
                <a16:creationId xmlns:a16="http://schemas.microsoft.com/office/drawing/2014/main" id="{9E06613C-620C-CCA1-5CF5-9D533B47391F}"/>
              </a:ext>
            </a:extLst>
          </p:cNvPr>
          <p:cNvSpPr>
            <a:spLocks noGrp="1"/>
          </p:cNvSpPr>
          <p:nvPr>
            <p:ph type="body" sz="quarter" idx="12" hasCustomPrompt="1"/>
          </p:nvPr>
        </p:nvSpPr>
        <p:spPr>
          <a:xfrm>
            <a:off x="992027" y="5175403"/>
            <a:ext cx="6335845" cy="332399"/>
          </a:xfrm>
        </p:spPr>
        <p:txBody>
          <a:bodyPr wrap="square" lIns="0" tIns="0" rIns="0" bIns="0">
            <a:normAutofit/>
          </a:bodyPr>
          <a:lstStyle>
            <a:lvl1pPr marL="0" indent="0" algn="l">
              <a:buFontTx/>
              <a:buNone/>
              <a:defRPr sz="2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Presentation Subtitle or Presenter Name</a:t>
            </a:r>
          </a:p>
        </p:txBody>
      </p:sp>
      <p:sp>
        <p:nvSpPr>
          <p:cNvPr id="6" name="Text Placeholder 13">
            <a:extLst>
              <a:ext uri="{FF2B5EF4-FFF2-40B4-BE49-F238E27FC236}">
                <a16:creationId xmlns:a16="http://schemas.microsoft.com/office/drawing/2014/main" id="{7AF0B458-5ED3-871C-B39B-E0753E1A1CBE}"/>
              </a:ext>
            </a:extLst>
          </p:cNvPr>
          <p:cNvSpPr>
            <a:spLocks noGrp="1"/>
          </p:cNvSpPr>
          <p:nvPr>
            <p:ph type="body" sz="quarter" idx="13" hasCustomPrompt="1"/>
          </p:nvPr>
        </p:nvSpPr>
        <p:spPr>
          <a:xfrm>
            <a:off x="992027" y="5684689"/>
            <a:ext cx="6335845" cy="332399"/>
          </a:xfrm>
        </p:spPr>
        <p:txBody>
          <a:bodyPr wrap="square" lIns="0" tIns="0" rIns="0" bIns="0">
            <a:normAutofit/>
          </a:bodyPr>
          <a:lstStyle>
            <a:lvl1pPr marL="0" indent="0" algn="l">
              <a:buFontTx/>
              <a:buNone/>
              <a:defRPr sz="2000" b="0">
                <a:solidFill>
                  <a:schemeClr val="bg2">
                    <a:lumMod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Month XX, Year</a:t>
            </a:r>
          </a:p>
        </p:txBody>
      </p:sp>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80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3799936" y="3058064"/>
            <a:ext cx="277792" cy="7322079"/>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779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3">
            <a:extLst>
              <a:ext uri="{FF2B5EF4-FFF2-40B4-BE49-F238E27FC236}">
                <a16:creationId xmlns:a16="http://schemas.microsoft.com/office/drawing/2014/main" id="{36F762C7-71A0-C668-493A-6DB2F9A3BA03}"/>
              </a:ext>
            </a:extLst>
          </p:cNvPr>
          <p:cNvSpPr>
            <a:spLocks noGrp="1"/>
          </p:cNvSpPr>
          <p:nvPr>
            <p:ph type="body" sz="quarter" idx="14" hasCustomPrompt="1"/>
          </p:nvPr>
        </p:nvSpPr>
        <p:spPr>
          <a:xfrm>
            <a:off x="992027" y="1961190"/>
            <a:ext cx="6335545" cy="249299"/>
          </a:xfrm>
        </p:spPr>
        <p:txBody>
          <a:bodyPr wrap="square" lIns="0" tIns="0" rIns="0" bIns="0">
            <a:noAutofit/>
          </a:bodyPr>
          <a:lstStyle>
            <a:lvl1pPr marL="0" indent="0" algn="l">
              <a:buFontTx/>
              <a:buNone/>
              <a:defRPr sz="1600" b="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 name="Picture 1">
            <a:extLst>
              <a:ext uri="{FF2B5EF4-FFF2-40B4-BE49-F238E27FC236}">
                <a16:creationId xmlns:a16="http://schemas.microsoft.com/office/drawing/2014/main" id="{8468F677-27D4-F226-EA6A-640C50B4F119}"/>
              </a:ext>
            </a:extLst>
          </p:cNvPr>
          <p:cNvPicPr>
            <a:picLocks noChangeAspect="1"/>
          </p:cNvPicPr>
          <p:nvPr userDrawn="1"/>
        </p:nvPicPr>
        <p:blipFill>
          <a:blip r:embed="rId3"/>
          <a:srcRect/>
          <a:stretch/>
        </p:blipFill>
        <p:spPr>
          <a:xfrm>
            <a:off x="942777" y="499410"/>
            <a:ext cx="2407712" cy="748648"/>
          </a:xfrm>
          <a:prstGeom prst="rect">
            <a:avLst/>
          </a:prstGeom>
        </p:spPr>
      </p:pic>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7599871" y="0"/>
            <a:ext cx="4588917"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pic>
        <p:nvPicPr>
          <p:cNvPr id="4" name="Picture 3">
            <a:extLst>
              <a:ext uri="{FF2B5EF4-FFF2-40B4-BE49-F238E27FC236}">
                <a16:creationId xmlns:a16="http://schemas.microsoft.com/office/drawing/2014/main" id="{DB1AC4CC-E82D-C52D-BF74-5783AA217824}"/>
              </a:ext>
            </a:extLst>
          </p:cNvPr>
          <p:cNvPicPr>
            <a:picLocks noChangeAspect="1"/>
          </p:cNvPicPr>
          <p:nvPr userDrawn="1"/>
        </p:nvPicPr>
        <p:blipFill>
          <a:blip r:embed="rId4"/>
          <a:srcRect/>
          <a:stretch/>
        </p:blipFill>
        <p:spPr>
          <a:xfrm>
            <a:off x="277792" y="1607"/>
            <a:ext cx="277793" cy="277793"/>
          </a:xfrm>
          <a:prstGeom prst="rect">
            <a:avLst/>
          </a:prstGeom>
        </p:spPr>
      </p:pic>
    </p:spTree>
    <p:extLst>
      <p:ext uri="{BB962C8B-B14F-4D97-AF65-F5344CB8AC3E}">
        <p14:creationId xmlns:p14="http://schemas.microsoft.com/office/powerpoint/2010/main" val="301589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E92AEF9-615A-69FA-B153-FE7135B98005}"/>
              </a:ext>
            </a:extLst>
          </p:cNvPr>
          <p:cNvSpPr/>
          <p:nvPr userDrawn="1"/>
        </p:nvSpPr>
        <p:spPr>
          <a:xfrm>
            <a:off x="0" y="279400"/>
            <a:ext cx="277792" cy="63007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B2AB57D5-15A0-E41D-7E0D-BA7AA53223AC}"/>
              </a:ext>
            </a:extLst>
          </p:cNvPr>
          <p:cNvSpPr/>
          <p:nvPr userDrawn="1"/>
        </p:nvSpPr>
        <p:spPr>
          <a:xfrm rot="5400000">
            <a:off x="6095197" y="762803"/>
            <a:ext cx="277792" cy="11912602"/>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D05A95-7371-9BEF-7844-FD763B53400E}"/>
              </a:ext>
            </a:extLst>
          </p:cNvPr>
          <p:cNvSpPr/>
          <p:nvPr userDrawn="1"/>
        </p:nvSpPr>
        <p:spPr>
          <a:xfrm>
            <a:off x="0" y="0"/>
            <a:ext cx="277794" cy="2793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7B08A63-5C28-2736-64DB-BF56E813DDAC}"/>
              </a:ext>
            </a:extLst>
          </p:cNvPr>
          <p:cNvSpPr/>
          <p:nvPr userDrawn="1"/>
        </p:nvSpPr>
        <p:spPr>
          <a:xfrm>
            <a:off x="11912600" y="6580206"/>
            <a:ext cx="277794" cy="27779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E31010F5-3AE2-BE59-8F60-AC6E8F9FB14B}"/>
              </a:ext>
            </a:extLst>
          </p:cNvPr>
          <p:cNvCxnSpPr>
            <a:cxnSpLocks/>
          </p:cNvCxnSpPr>
          <p:nvPr userDrawn="1"/>
        </p:nvCxnSpPr>
        <p:spPr>
          <a:xfrm>
            <a:off x="855741" y="2870621"/>
            <a:ext cx="2546095" cy="0"/>
          </a:xfrm>
          <a:prstGeom prst="line">
            <a:avLst/>
          </a:prstGeom>
          <a:ln w="50800" cap="flat">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 Placeholder 8">
            <a:extLst>
              <a:ext uri="{FF2B5EF4-FFF2-40B4-BE49-F238E27FC236}">
                <a16:creationId xmlns:a16="http://schemas.microsoft.com/office/drawing/2014/main" id="{7A3104D1-E46B-870F-7B19-860853CFA53B}"/>
              </a:ext>
            </a:extLst>
          </p:cNvPr>
          <p:cNvSpPr>
            <a:spLocks noGrp="1"/>
          </p:cNvSpPr>
          <p:nvPr>
            <p:ph type="body" sz="quarter" idx="10" hasCustomPrompt="1"/>
          </p:nvPr>
        </p:nvSpPr>
        <p:spPr>
          <a:xfrm>
            <a:off x="855740" y="1309853"/>
            <a:ext cx="10060615" cy="1306365"/>
          </a:xfrm>
          <a:noFill/>
        </p:spPr>
        <p:txBody>
          <a:bodyPr lIns="0" tIns="0" rIns="0" bIns="0" anchor="b" anchorCtr="0">
            <a:normAutofit/>
          </a:bodyPr>
          <a:lstStyle>
            <a:lvl1pPr marL="0" indent="0" algn="l">
              <a:lnSpc>
                <a:spcPts val="5600"/>
              </a:lnSpc>
              <a:buFontTx/>
              <a:buNone/>
              <a:defRPr sz="6600" b="1">
                <a:solidFill>
                  <a:schemeClr val="accent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Section Header</a:t>
            </a:r>
          </a:p>
        </p:txBody>
      </p:sp>
      <p:sp>
        <p:nvSpPr>
          <p:cNvPr id="3" name="Text Placeholder 3">
            <a:extLst>
              <a:ext uri="{FF2B5EF4-FFF2-40B4-BE49-F238E27FC236}">
                <a16:creationId xmlns:a16="http://schemas.microsoft.com/office/drawing/2014/main" id="{39A7D4DA-3313-441C-DF5B-10DFEE6D3A2F}"/>
              </a:ext>
            </a:extLst>
          </p:cNvPr>
          <p:cNvSpPr>
            <a:spLocks noGrp="1"/>
          </p:cNvSpPr>
          <p:nvPr>
            <p:ph type="body" sz="quarter" idx="11" hasCustomPrompt="1"/>
          </p:nvPr>
        </p:nvSpPr>
        <p:spPr>
          <a:xfrm>
            <a:off x="855739" y="3125026"/>
            <a:ext cx="6786839" cy="2982264"/>
          </a:xfrm>
        </p:spPr>
        <p:txBody>
          <a:bodyPr lIns="0" rIns="0">
            <a:norm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stStyle>
          <a:p>
            <a:pPr lvl="0"/>
            <a:r>
              <a:rPr lang="en-US" dirty="0"/>
              <a:t>Text goes here …</a:t>
            </a:r>
          </a:p>
        </p:txBody>
      </p:sp>
      <p:pic>
        <p:nvPicPr>
          <p:cNvPr id="6" name="Picture 5">
            <a:extLst>
              <a:ext uri="{FF2B5EF4-FFF2-40B4-BE49-F238E27FC236}">
                <a16:creationId xmlns:a16="http://schemas.microsoft.com/office/drawing/2014/main" id="{2A421BCE-2C8B-DC79-F4FC-50E03BCF09B9}"/>
              </a:ext>
            </a:extLst>
          </p:cNvPr>
          <p:cNvPicPr>
            <a:picLocks noChangeAspect="1"/>
          </p:cNvPicPr>
          <p:nvPr userDrawn="1"/>
        </p:nvPicPr>
        <p:blipFill>
          <a:blip r:embed="rId3"/>
          <a:srcRect/>
          <a:stretch/>
        </p:blipFill>
        <p:spPr>
          <a:xfrm>
            <a:off x="277792" y="1607"/>
            <a:ext cx="277793" cy="277793"/>
          </a:xfrm>
          <a:prstGeom prst="rect">
            <a:avLst/>
          </a:prstGeom>
        </p:spPr>
      </p:pic>
      <p:pic>
        <p:nvPicPr>
          <p:cNvPr id="9" name="Picture 8">
            <a:extLst>
              <a:ext uri="{FF2B5EF4-FFF2-40B4-BE49-F238E27FC236}">
                <a16:creationId xmlns:a16="http://schemas.microsoft.com/office/drawing/2014/main" id="{B64422F2-CEE0-6A65-5F5C-D9999D4AA719}"/>
              </a:ext>
            </a:extLst>
          </p:cNvPr>
          <p:cNvPicPr>
            <a:picLocks noChangeAspect="1"/>
          </p:cNvPicPr>
          <p:nvPr userDrawn="1"/>
        </p:nvPicPr>
        <p:blipFill>
          <a:blip r:embed="rId4"/>
          <a:srcRect/>
          <a:stretch/>
        </p:blipFill>
        <p:spPr>
          <a:xfrm>
            <a:off x="9312421" y="5595101"/>
            <a:ext cx="2407715" cy="748648"/>
          </a:xfrm>
          <a:prstGeom prst="rect">
            <a:avLst/>
          </a:prstGeom>
        </p:spPr>
      </p:pic>
      <p:pic>
        <p:nvPicPr>
          <p:cNvPr id="13" name="Picture 12">
            <a:extLst>
              <a:ext uri="{FF2B5EF4-FFF2-40B4-BE49-F238E27FC236}">
                <a16:creationId xmlns:a16="http://schemas.microsoft.com/office/drawing/2014/main" id="{D355CB9E-1E50-B642-DD25-E9CDD6AC353F}"/>
              </a:ext>
            </a:extLst>
          </p:cNvPr>
          <p:cNvPicPr>
            <a:picLocks noChangeAspect="1"/>
          </p:cNvPicPr>
          <p:nvPr userDrawn="1"/>
        </p:nvPicPr>
        <p:blipFill>
          <a:blip r:embed="rId5"/>
          <a:srcRect/>
          <a:stretch/>
        </p:blipFill>
        <p:spPr>
          <a:xfrm>
            <a:off x="11795313" y="6183519"/>
            <a:ext cx="396687" cy="396687"/>
          </a:xfrm>
          <a:prstGeom prst="rect">
            <a:avLst/>
          </a:prstGeom>
        </p:spPr>
      </p:pic>
    </p:spTree>
    <p:extLst>
      <p:ext uri="{BB962C8B-B14F-4D97-AF65-F5344CB8AC3E}">
        <p14:creationId xmlns:p14="http://schemas.microsoft.com/office/powerpoint/2010/main" val="1462570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Gold w/Photo">
    <p:bg>
      <p:bgPr>
        <a:solidFill>
          <a:schemeClr val="bg1"/>
        </a:solidFill>
        <a:effectLst/>
      </p:bgPr>
    </p:bg>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F0410E6F-D471-B671-6E0C-74DBDEB712B7}"/>
              </a:ext>
            </a:extLst>
          </p:cNvPr>
          <p:cNvSpPr>
            <a:spLocks noGrp="1"/>
          </p:cNvSpPr>
          <p:nvPr>
            <p:ph type="pic" sz="quarter" idx="15" hasCustomPrompt="1"/>
          </p:nvPr>
        </p:nvSpPr>
        <p:spPr>
          <a:xfrm>
            <a:off x="0" y="0"/>
            <a:ext cx="12191999" cy="6858000"/>
          </a:xfrm>
          <a:solidFill>
            <a:schemeClr val="bg1">
              <a:lumMod val="95000"/>
            </a:schemeClr>
          </a:solidFill>
        </p:spPr>
        <p:txBody>
          <a:bodyPr anchor="ctr" anchorCtr="0"/>
          <a:lstStyle>
            <a:lvl1pPr marL="0" indent="0" algn="ctr">
              <a:buNone/>
              <a:defRPr>
                <a:solidFill>
                  <a:schemeClr val="accent1"/>
                </a:solidFill>
              </a:defRPr>
            </a:lvl1pPr>
          </a:lstStyle>
          <a:p>
            <a:r>
              <a:rPr lang="en-US" dirty="0"/>
              <a:t>Click to add a photo</a:t>
            </a:r>
          </a:p>
        </p:txBody>
      </p:sp>
      <p:sp>
        <p:nvSpPr>
          <p:cNvPr id="13" name="Title 1">
            <a:extLst>
              <a:ext uri="{FF2B5EF4-FFF2-40B4-BE49-F238E27FC236}">
                <a16:creationId xmlns:a16="http://schemas.microsoft.com/office/drawing/2014/main" id="{8BF17CFD-BC04-2F02-8D7E-11AABD843BB1}"/>
              </a:ext>
            </a:extLst>
          </p:cNvPr>
          <p:cNvSpPr>
            <a:spLocks noGrp="1"/>
          </p:cNvSpPr>
          <p:nvPr>
            <p:ph type="title" hasCustomPrompt="1"/>
          </p:nvPr>
        </p:nvSpPr>
        <p:spPr>
          <a:xfrm>
            <a:off x="718059" y="955618"/>
            <a:ext cx="3589496" cy="590931"/>
          </a:xfrm>
          <a:solidFill>
            <a:schemeClr val="accent2"/>
          </a:solidFill>
        </p:spPr>
        <p:txBody>
          <a:bodyPr wrap="square" lIns="91440" tIns="91440" rIns="0" bIns="0" anchor="t" anchorCtr="0">
            <a:spAutoFit/>
          </a:bodyPr>
          <a:lstStyle>
            <a:lvl1pPr>
              <a:defRPr sz="3600">
                <a:solidFill>
                  <a:schemeClr val="accent1"/>
                </a:solidFill>
              </a:defRPr>
            </a:lvl1pPr>
          </a:lstStyle>
          <a:p>
            <a:r>
              <a:rPr lang="en-US" dirty="0"/>
              <a:t>Section Header</a:t>
            </a:r>
          </a:p>
        </p:txBody>
      </p:sp>
      <p:sp>
        <p:nvSpPr>
          <p:cNvPr id="4" name="Slide Number Placeholder 4">
            <a:extLst>
              <a:ext uri="{FF2B5EF4-FFF2-40B4-BE49-F238E27FC236}">
                <a16:creationId xmlns:a16="http://schemas.microsoft.com/office/drawing/2014/main" id="{2E3A784E-6A31-CB09-800E-D3D8675BCAB6}"/>
              </a:ext>
            </a:extLst>
          </p:cNvPr>
          <p:cNvSpPr>
            <a:spLocks noGrp="1"/>
          </p:cNvSpPr>
          <p:nvPr>
            <p:ph type="sldNum" sz="quarter" idx="4"/>
          </p:nvPr>
        </p:nvSpPr>
        <p:spPr>
          <a:xfrm>
            <a:off x="10999197" y="6492875"/>
            <a:ext cx="1192803" cy="365125"/>
          </a:xfrm>
          <a:solidFill>
            <a:schemeClr val="accent1"/>
          </a:solidFill>
        </p:spPr>
        <p:txBody>
          <a:bodyPr lIns="182880"/>
          <a:lstStyle>
            <a:lvl1pPr algn="l">
              <a:defRPr/>
            </a:lvl1pPr>
          </a:lstStyle>
          <a:p>
            <a:r>
              <a:rPr lang="en-US" b="1">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pPr/>
              <a:t>‹#›</a:t>
            </a:fld>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6720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Bullet Single Column">
    <p:bg>
      <p:bgPr>
        <a:solidFill>
          <a:schemeClr val="bg1"/>
        </a:solidFill>
        <a:effectLst/>
      </p:bgPr>
    </p:bg>
    <p:spTree>
      <p:nvGrpSpPr>
        <p:cNvPr id="1" name=""/>
        <p:cNvGrpSpPr/>
        <p:nvPr/>
      </p:nvGrpSpPr>
      <p:grpSpPr>
        <a:xfrm>
          <a:off x="0" y="0"/>
          <a:ext cx="0" cy="0"/>
          <a:chOff x="0" y="0"/>
          <a:chExt cx="0" cy="0"/>
        </a:xfrm>
      </p:grpSpPr>
      <p:sp>
        <p:nvSpPr>
          <p:cNvPr id="22" name="Text Placeholder 8">
            <a:extLst>
              <a:ext uri="{FF2B5EF4-FFF2-40B4-BE49-F238E27FC236}">
                <a16:creationId xmlns:a16="http://schemas.microsoft.com/office/drawing/2014/main" id="{9DA80ABA-642B-4CD6-4C1C-51D2AF4F572B}"/>
              </a:ext>
            </a:extLst>
          </p:cNvPr>
          <p:cNvSpPr>
            <a:spLocks noGrp="1"/>
          </p:cNvSpPr>
          <p:nvPr>
            <p:ph type="body" sz="quarter" idx="15" hasCustomPrompt="1"/>
          </p:nvPr>
        </p:nvSpPr>
        <p:spPr>
          <a:xfrm>
            <a:off x="992355" y="476789"/>
            <a:ext cx="10757719" cy="714726"/>
          </a:xfrm>
        </p:spPr>
        <p:txBody>
          <a:bodyPr lIns="0" rIns="0">
            <a:normAutofit/>
          </a:bodyPr>
          <a:lstStyle>
            <a:lvl1pPr marL="0" indent="0" algn="l">
              <a:lnSpc>
                <a:spcPct val="90000"/>
              </a:lnSpc>
              <a:buFontTx/>
              <a:buNone/>
              <a:defRPr sz="4000" b="1">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Title and Bullet Single Column</a:t>
            </a:r>
          </a:p>
        </p:txBody>
      </p:sp>
      <p:sp>
        <p:nvSpPr>
          <p:cNvPr id="20" name="Rectangle 19">
            <a:extLst>
              <a:ext uri="{FF2B5EF4-FFF2-40B4-BE49-F238E27FC236}">
                <a16:creationId xmlns:a16="http://schemas.microsoft.com/office/drawing/2014/main" id="{DF416B0D-2499-002F-7721-8DA278880EFD}"/>
              </a:ext>
            </a:extLst>
          </p:cNvPr>
          <p:cNvSpPr/>
          <p:nvPr userDrawn="1"/>
        </p:nvSpPr>
        <p:spPr>
          <a:xfrm rot="5400000">
            <a:off x="4411715" y="2332192"/>
            <a:ext cx="391886" cy="865973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6F62F7C-2057-C77A-918A-9DDF21D2C816}"/>
              </a:ext>
            </a:extLst>
          </p:cNvPr>
          <p:cNvPicPr>
            <a:picLocks noChangeAspect="1"/>
          </p:cNvPicPr>
          <p:nvPr userDrawn="1"/>
        </p:nvPicPr>
        <p:blipFill>
          <a:blip r:embed="rId2"/>
          <a:srcRect/>
          <a:stretch/>
        </p:blipFill>
        <p:spPr>
          <a:xfrm>
            <a:off x="8937523" y="6461313"/>
            <a:ext cx="396687" cy="396687"/>
          </a:xfrm>
          <a:prstGeom prst="rect">
            <a:avLst/>
          </a:prstGeom>
        </p:spPr>
      </p:pic>
      <p:sp>
        <p:nvSpPr>
          <p:cNvPr id="23" name="Text Placeholder 13">
            <a:extLst>
              <a:ext uri="{FF2B5EF4-FFF2-40B4-BE49-F238E27FC236}">
                <a16:creationId xmlns:a16="http://schemas.microsoft.com/office/drawing/2014/main" id="{59B13EA6-95FC-4931-D94E-76CD767560A5}"/>
              </a:ext>
            </a:extLst>
          </p:cNvPr>
          <p:cNvSpPr>
            <a:spLocks noGrp="1"/>
          </p:cNvSpPr>
          <p:nvPr>
            <p:ph type="body" sz="quarter" idx="14" hasCustomPrompt="1"/>
          </p:nvPr>
        </p:nvSpPr>
        <p:spPr>
          <a:xfrm>
            <a:off x="992026" y="6466113"/>
            <a:ext cx="7945496" cy="375619"/>
          </a:xfrm>
        </p:spPr>
        <p:txBody>
          <a:bodyPr wrap="square" lIns="0" tIns="0" rIns="0" bIns="0" anchor="ctr" anchorCtr="0">
            <a:noAutofit/>
          </a:bodyPr>
          <a:lstStyle>
            <a:lvl1pPr marL="0" indent="0" algn="l">
              <a:buFontTx/>
              <a:buNone/>
              <a:defRPr sz="1200" b="0">
                <a:solidFill>
                  <a:schemeClr val="bg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School, Department, Center or Institution name can go here</a:t>
            </a:r>
          </a:p>
        </p:txBody>
      </p:sp>
      <p:pic>
        <p:nvPicPr>
          <p:cNvPr id="24" name="Picture 23">
            <a:extLst>
              <a:ext uri="{FF2B5EF4-FFF2-40B4-BE49-F238E27FC236}">
                <a16:creationId xmlns:a16="http://schemas.microsoft.com/office/drawing/2014/main" id="{F794F068-63F6-499E-D216-F39441E6B0A6}"/>
              </a:ext>
            </a:extLst>
          </p:cNvPr>
          <p:cNvPicPr>
            <a:picLocks noChangeAspect="1"/>
          </p:cNvPicPr>
          <p:nvPr userDrawn="1"/>
        </p:nvPicPr>
        <p:blipFill>
          <a:blip r:embed="rId3"/>
          <a:srcRect/>
          <a:stretch/>
        </p:blipFill>
        <p:spPr>
          <a:xfrm>
            <a:off x="9615592" y="6042015"/>
            <a:ext cx="2298616" cy="714726"/>
          </a:xfrm>
          <a:prstGeom prst="rect">
            <a:avLst/>
          </a:prstGeom>
        </p:spPr>
      </p:pic>
      <p:sp>
        <p:nvSpPr>
          <p:cNvPr id="25" name="Text Placeholder 3">
            <a:extLst>
              <a:ext uri="{FF2B5EF4-FFF2-40B4-BE49-F238E27FC236}">
                <a16:creationId xmlns:a16="http://schemas.microsoft.com/office/drawing/2014/main" id="{D23964E1-6855-DA34-3FCD-C6CB08B5859D}"/>
              </a:ext>
            </a:extLst>
          </p:cNvPr>
          <p:cNvSpPr>
            <a:spLocks noGrp="1"/>
          </p:cNvSpPr>
          <p:nvPr>
            <p:ph type="body" sz="quarter" idx="10" hasCustomPrompt="1"/>
          </p:nvPr>
        </p:nvSpPr>
        <p:spPr>
          <a:xfrm>
            <a:off x="991698" y="1668250"/>
            <a:ext cx="10758375" cy="3807265"/>
          </a:xfrm>
        </p:spPr>
        <p:txBody>
          <a:bodyPr lIns="0" rIns="0">
            <a:normAutofit/>
          </a:bodyPr>
          <a:lstStyle>
            <a:lvl1pPr>
              <a:defRPr sz="2400"/>
            </a:lvl1pPr>
            <a:lvl2pPr>
              <a:defRPr/>
            </a:lvl2pPr>
            <a:lvl3pPr>
              <a:defRPr/>
            </a:lvl3pPr>
          </a:lstStyle>
          <a:p>
            <a:pPr lvl="0"/>
            <a:r>
              <a:rPr lang="en-US" dirty="0"/>
              <a:t>Item One</a:t>
            </a:r>
          </a:p>
          <a:p>
            <a:pPr lvl="0"/>
            <a:r>
              <a:rPr lang="en-US" dirty="0"/>
              <a:t>Item Two</a:t>
            </a:r>
          </a:p>
          <a:p>
            <a:pPr lvl="0"/>
            <a:r>
              <a:rPr lang="en-US" dirty="0"/>
              <a:t>Item Three</a:t>
            </a:r>
          </a:p>
          <a:p>
            <a:pPr lvl="1"/>
            <a:r>
              <a:rPr lang="en-US" dirty="0"/>
              <a:t>Sub Bullet One</a:t>
            </a:r>
          </a:p>
          <a:p>
            <a:pPr lvl="2"/>
            <a:r>
              <a:rPr lang="en-US" dirty="0"/>
              <a:t>Sub Bullet Two</a:t>
            </a:r>
          </a:p>
        </p:txBody>
      </p:sp>
      <p:cxnSp>
        <p:nvCxnSpPr>
          <p:cNvPr id="28" name="Straight Connector 27">
            <a:extLst>
              <a:ext uri="{FF2B5EF4-FFF2-40B4-BE49-F238E27FC236}">
                <a16:creationId xmlns:a16="http://schemas.microsoft.com/office/drawing/2014/main" id="{254E42BE-DF6D-668F-8B41-99AFB1495989}"/>
              </a:ext>
            </a:extLst>
          </p:cNvPr>
          <p:cNvCxnSpPr>
            <a:cxnSpLocks/>
          </p:cNvCxnSpPr>
          <p:nvPr userDrawn="1"/>
        </p:nvCxnSpPr>
        <p:spPr>
          <a:xfrm>
            <a:off x="980876" y="1198726"/>
            <a:ext cx="3669782"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4">
            <a:extLst>
              <a:ext uri="{FF2B5EF4-FFF2-40B4-BE49-F238E27FC236}">
                <a16:creationId xmlns:a16="http://schemas.microsoft.com/office/drawing/2014/main" id="{7BF476AF-4398-4052-63A0-1B31558434F5}"/>
              </a:ext>
            </a:extLst>
          </p:cNvPr>
          <p:cNvSpPr>
            <a:spLocks noGrp="1"/>
          </p:cNvSpPr>
          <p:nvPr>
            <p:ph type="sldNum" sz="quarter" idx="4"/>
          </p:nvPr>
        </p:nvSpPr>
        <p:spPr>
          <a:xfrm>
            <a:off x="5987089" y="6471359"/>
            <a:ext cx="2743200" cy="365125"/>
          </a:xfrm>
        </p:spPr>
        <p:txBody>
          <a:bodyPr/>
          <a:lstStyle/>
          <a:p>
            <a:r>
              <a:rPr lang="en-US" b="1" dirty="0">
                <a:solidFill>
                  <a:schemeClr val="accent2"/>
                </a:solidFill>
                <a:latin typeface="Arial" panose="020B0604020202020204" pitchFamily="34" charset="0"/>
                <a:cs typeface="Arial" panose="020B0604020202020204" pitchFamily="34" charset="0"/>
              </a:rPr>
              <a:t>Slide </a:t>
            </a:r>
            <a:fld id="{7CD06EFF-F9A5-9E40-A502-3D98189BE54D}" type="slidenum">
              <a:rPr lang="en-US" b="1" smtClean="0">
                <a:solidFill>
                  <a:schemeClr val="accent2"/>
                </a:solidFill>
                <a:latin typeface="Arial" panose="020B0604020202020204" pitchFamily="34" charset="0"/>
                <a:cs typeface="Arial" panose="020B0604020202020204" pitchFamily="34" charset="0"/>
              </a:rPr>
              <a:t>‹#›</a:t>
            </a:fld>
            <a:endParaRPr lang="en-US" b="1" dirty="0">
              <a:solidFill>
                <a:schemeClr val="accent2"/>
              </a:solidFill>
              <a:latin typeface="Arial" panose="020B0604020202020204" pitchFamily="34" charset="0"/>
              <a:cs typeface="Arial" panose="020B0604020202020204" pitchFamily="34" charset="0"/>
            </a:endParaRPr>
          </a:p>
        </p:txBody>
      </p:sp>
      <p:pic>
        <p:nvPicPr>
          <p:cNvPr id="2" name="Picture 1" descr="A blue and white checkered flag&#10;&#10;Description automatically generated">
            <a:extLst>
              <a:ext uri="{FF2B5EF4-FFF2-40B4-BE49-F238E27FC236}">
                <a16:creationId xmlns:a16="http://schemas.microsoft.com/office/drawing/2014/main" id="{4502C974-BE97-9E07-A60C-77904D1327C9}"/>
              </a:ext>
            </a:extLst>
          </p:cNvPr>
          <p:cNvPicPr>
            <a:picLocks noChangeAspect="1"/>
          </p:cNvPicPr>
          <p:nvPr userDrawn="1"/>
        </p:nvPicPr>
        <p:blipFill>
          <a:blip r:embed="rId4"/>
          <a:stretch>
            <a:fillRect/>
          </a:stretch>
        </p:blipFill>
        <p:spPr>
          <a:xfrm>
            <a:off x="277792" y="0"/>
            <a:ext cx="277793" cy="277793"/>
          </a:xfrm>
          <a:prstGeom prst="rect">
            <a:avLst/>
          </a:prstGeom>
        </p:spPr>
      </p:pic>
      <p:sp>
        <p:nvSpPr>
          <p:cNvPr id="3" name="Rectangle 2">
            <a:extLst>
              <a:ext uri="{FF2B5EF4-FFF2-40B4-BE49-F238E27FC236}">
                <a16:creationId xmlns:a16="http://schemas.microsoft.com/office/drawing/2014/main" id="{D8F8999F-FC95-EF35-5D2F-AD1F29B319D7}"/>
              </a:ext>
            </a:extLst>
          </p:cNvPr>
          <p:cNvSpPr/>
          <p:nvPr userDrawn="1"/>
        </p:nvSpPr>
        <p:spPr>
          <a:xfrm>
            <a:off x="0" y="276932"/>
            <a:ext cx="277792" cy="658106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5" name="Rectangle 4">
            <a:extLst>
              <a:ext uri="{FF2B5EF4-FFF2-40B4-BE49-F238E27FC236}">
                <a16:creationId xmlns:a16="http://schemas.microsoft.com/office/drawing/2014/main" id="{A4347CFB-3AF5-71EE-EA0E-FDB3F158A00F}"/>
              </a:ext>
            </a:extLst>
          </p:cNvPr>
          <p:cNvSpPr/>
          <p:nvPr userDrawn="1"/>
        </p:nvSpPr>
        <p:spPr>
          <a:xfrm>
            <a:off x="0" y="0"/>
            <a:ext cx="277794" cy="276931"/>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8535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image" Target="../media/image1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4">
            <a:extLst>
              <a:ext uri="{FF2B5EF4-FFF2-40B4-BE49-F238E27FC236}">
                <a16:creationId xmlns:a16="http://schemas.microsoft.com/office/drawing/2014/main" id="{C2BD5778-B21B-40B6-9CEF-79B0D59AC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CD06EFF-F9A5-9E40-A502-3D98189BE54D}" type="slidenum">
              <a:rPr lang="en-US" smtClean="0"/>
              <a:t>‹#›</a:t>
            </a:fld>
            <a:endParaRPr lang="en-US" dirty="0"/>
          </a:p>
        </p:txBody>
      </p:sp>
    </p:spTree>
    <p:extLst>
      <p:ext uri="{BB962C8B-B14F-4D97-AF65-F5344CB8AC3E}">
        <p14:creationId xmlns:p14="http://schemas.microsoft.com/office/powerpoint/2010/main" val="2659633419"/>
      </p:ext>
    </p:extLst>
  </p:cSld>
  <p:clrMap bg1="lt1" tx1="dk1" bg2="lt2" tx2="dk2" accent1="accent1" accent2="accent2" accent3="accent3" accent4="accent4" accent5="accent5" accent6="accent6" hlink="hlink" folHlink="folHlink"/>
  <p:sldLayoutIdLst>
    <p:sldLayoutId id="2147483728" r:id="rId1"/>
    <p:sldLayoutId id="2147483723" r:id="rId2"/>
    <p:sldLayoutId id="2147483727" r:id="rId3"/>
    <p:sldLayoutId id="2147483731" r:id="rId4"/>
    <p:sldLayoutId id="2147483729" r:id="rId5"/>
    <p:sldLayoutId id="2147483730" r:id="rId6"/>
    <p:sldLayoutId id="2147483753" r:id="rId7"/>
    <p:sldLayoutId id="2147483751" r:id="rId8"/>
    <p:sldLayoutId id="2147483732" r:id="rId9"/>
    <p:sldLayoutId id="2147483736" r:id="rId10"/>
    <p:sldLayoutId id="2147483735" r:id="rId11"/>
    <p:sldLayoutId id="2147483739" r:id="rId12"/>
    <p:sldLayoutId id="2147483740" r:id="rId13"/>
    <p:sldLayoutId id="2147483737" r:id="rId14"/>
    <p:sldLayoutId id="2147483738" r:id="rId15"/>
    <p:sldLayoutId id="2147483742" r:id="rId16"/>
    <p:sldLayoutId id="2147483743" r:id="rId17"/>
    <p:sldLayoutId id="2147483745" r:id="rId18"/>
    <p:sldLayoutId id="2147483744" r:id="rId19"/>
    <p:sldLayoutId id="2147483750" r:id="rId20"/>
    <p:sldLayoutId id="2147483754" r:id="rId21"/>
    <p:sldLayoutId id="2147483746" r:id="rId22"/>
    <p:sldLayoutId id="2147483747" r:id="rId23"/>
    <p:sldLayoutId id="2147483755" r:id="rId24"/>
    <p:sldLayoutId id="2147483748" r:id="rId25"/>
    <p:sldLayoutId id="2147483749" r:id="rId26"/>
    <p:sldLayoutId id="2147483756" r:id="rId27"/>
    <p:sldLayoutId id="2147483758" r:id="rId28"/>
  </p:sldLayoutIdLst>
  <p:hf hdr="0" ftr="0" dt="0"/>
  <p:txStyles>
    <p:titleStyle>
      <a:lvl1pPr algn="l" defTabSz="914400" rtl="0" eaLnBrk="1" latinLnBrk="0" hangingPunct="1">
        <a:lnSpc>
          <a:spcPct val="90000"/>
        </a:lnSpc>
        <a:spcBef>
          <a:spcPct val="0"/>
        </a:spcBef>
        <a:buNone/>
        <a:defRPr sz="4000" b="1" i="0" kern="1200">
          <a:solidFill>
            <a:schemeClr val="bg2">
              <a:lumMod val="25000"/>
            </a:schemeClr>
          </a:solidFill>
          <a:latin typeface="Arial" panose="020B0604020202020204" pitchFamily="34" charset="0"/>
          <a:ea typeface="+mj-ea"/>
          <a:cs typeface="Arial" panose="020B0604020202020204" pitchFamily="34" charset="0"/>
        </a:defRPr>
      </a:lvl1pPr>
    </p:titleStyle>
    <p:bodyStyle>
      <a:lvl1pPr marL="457200" indent="-457200" algn="l" defTabSz="914400" rtl="0" eaLnBrk="1" latinLnBrk="0" hangingPunct="1">
        <a:lnSpc>
          <a:spcPct val="90000"/>
        </a:lnSpc>
        <a:spcBef>
          <a:spcPts val="1000"/>
        </a:spcBef>
        <a:buClr>
          <a:schemeClr val="accent1"/>
        </a:buClr>
        <a:buFont typeface="Wingdings"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800100" indent="-342900" algn="l" defTabSz="914400" rtl="0" eaLnBrk="1" latinLnBrk="0" hangingPunct="1">
        <a:lnSpc>
          <a:spcPct val="90000"/>
        </a:lnSpc>
        <a:spcBef>
          <a:spcPts val="500"/>
        </a:spcBef>
        <a:buClr>
          <a:schemeClr val="accent1"/>
        </a:buClr>
        <a:buFont typeface="Wingdings"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257300" indent="-342900" algn="l" defTabSz="914400" rtl="0" eaLnBrk="1" latinLnBrk="0" hangingPunct="1">
        <a:lnSpc>
          <a:spcPct val="90000"/>
        </a:lnSpc>
        <a:spcBef>
          <a:spcPts val="500"/>
        </a:spcBef>
        <a:buClr>
          <a:schemeClr val="accent1"/>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chemeClr val="accent1"/>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2CC5F1-C9C2-6908-FF1F-D6EBC6C8603B}"/>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D540DD5-95CF-7FCE-847A-056AB5C81547}"/>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69A153A-61DC-4298-8041-110121FFF2B0}"/>
              </a:ext>
            </a:extLst>
          </p:cNvPr>
          <p:cNvSpPr>
            <a:spLocks noGrp="1"/>
          </p:cNvSpPr>
          <p:nvPr>
            <p:ph type="dt" sz="half" idx="2"/>
          </p:nvPr>
        </p:nvSpPr>
        <p:spPr>
          <a:xfrm>
            <a:off x="838200" y="6356351"/>
            <a:ext cx="27432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fld id="{AEA9A4A8-AB62-C64B-8EC7-1A266786C424}" type="datetimeFigureOut">
              <a:rPr lang="en-US" smtClean="0"/>
              <a:t>9/11/2025</a:t>
            </a:fld>
            <a:endParaRPr lang="en-US"/>
          </a:p>
        </p:txBody>
      </p:sp>
      <p:sp>
        <p:nvSpPr>
          <p:cNvPr id="5" name="Footer Placeholder 4">
            <a:extLst>
              <a:ext uri="{FF2B5EF4-FFF2-40B4-BE49-F238E27FC236}">
                <a16:creationId xmlns:a16="http://schemas.microsoft.com/office/drawing/2014/main" id="{FEF8C2E4-92A7-0171-A48B-4719295F0A49}"/>
              </a:ext>
            </a:extLst>
          </p:cNvPr>
          <p:cNvSpPr>
            <a:spLocks noGrp="1"/>
          </p:cNvSpPr>
          <p:nvPr>
            <p:ph type="ftr" sz="quarter" idx="3"/>
          </p:nvPr>
        </p:nvSpPr>
        <p:spPr>
          <a:xfrm>
            <a:off x="4038600" y="6356351"/>
            <a:ext cx="4114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E8901DE-1EB8-E7C9-7F00-33AD311AD88F}"/>
              </a:ext>
            </a:extLst>
          </p:cNvPr>
          <p:cNvSpPr>
            <a:spLocks noGrp="1"/>
          </p:cNvSpPr>
          <p:nvPr>
            <p:ph type="sldNum" sz="quarter" idx="4"/>
          </p:nvPr>
        </p:nvSpPr>
        <p:spPr>
          <a:xfrm>
            <a:off x="8610600" y="6356351"/>
            <a:ext cx="27432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0F293617-6B15-2146-B957-8121A52748C4}" type="slidenum">
              <a:rPr lang="en-US" smtClean="0"/>
              <a:t>‹#›</a:t>
            </a:fld>
            <a:endParaRPr lang="en-US"/>
          </a:p>
        </p:txBody>
      </p:sp>
    </p:spTree>
    <p:extLst>
      <p:ext uri="{BB962C8B-B14F-4D97-AF65-F5344CB8AC3E}">
        <p14:creationId xmlns:p14="http://schemas.microsoft.com/office/powerpoint/2010/main" val="3265362500"/>
      </p:ext>
    </p:extLst>
  </p:cSld>
  <p:clrMap bg1="lt1" tx1="dk1" bg2="lt2" tx2="dk2" accent1="accent1" accent2="accent2" accent3="accent3" accent4="accent4" accent5="accent5" accent6="accent6" hlink="hlink" folHlink="folHlink"/>
  <p:sldLayoutIdLst>
    <p:sldLayoutId id="2147483695" r:id="rId1"/>
    <p:sldLayoutId id="2147483759" r:id="rId2"/>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cce.upmc.com/sites/default/files/media/2022-03/Audience%20Disclosure%20Instructions%20for%20Course%20Contacts_2022.pdf"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7725A-DD9A-C6A4-D333-4BD326987EEE}"/>
              </a:ext>
            </a:extLst>
          </p:cNvPr>
          <p:cNvSpPr>
            <a:spLocks noGrp="1"/>
          </p:cNvSpPr>
          <p:nvPr>
            <p:ph type="title"/>
          </p:nvPr>
        </p:nvSpPr>
        <p:spPr>
          <a:xfrm>
            <a:off x="609600" y="274639"/>
            <a:ext cx="10972800" cy="870206"/>
          </a:xfrm>
        </p:spPr>
        <p:txBody>
          <a:bodyPr>
            <a:normAutofit/>
          </a:bodyPr>
          <a:lstStyle/>
          <a:p>
            <a:r>
              <a:rPr lang="en-US" sz="3333" dirty="0">
                <a:latin typeface="Verdana" panose="020B0604030504040204" pitchFamily="34" charset="0"/>
              </a:rPr>
              <a:t>How To Use This PowerPoint Template</a:t>
            </a:r>
          </a:p>
        </p:txBody>
      </p:sp>
      <p:sp>
        <p:nvSpPr>
          <p:cNvPr id="3" name="Content Placeholder 2">
            <a:extLst>
              <a:ext uri="{FF2B5EF4-FFF2-40B4-BE49-F238E27FC236}">
                <a16:creationId xmlns:a16="http://schemas.microsoft.com/office/drawing/2014/main" id="{170A39B6-6337-5527-E5D8-08C7DEDBC804}"/>
              </a:ext>
            </a:extLst>
          </p:cNvPr>
          <p:cNvSpPr>
            <a:spLocks noGrp="1"/>
          </p:cNvSpPr>
          <p:nvPr>
            <p:ph idx="1"/>
          </p:nvPr>
        </p:nvSpPr>
        <p:spPr>
          <a:xfrm>
            <a:off x="609599" y="1282960"/>
            <a:ext cx="11380237" cy="5300401"/>
          </a:xfrm>
        </p:spPr>
        <p:txBody>
          <a:bodyPr>
            <a:normAutofit/>
          </a:bodyPr>
          <a:lstStyle/>
          <a:p>
            <a:r>
              <a:rPr lang="en-US" sz="1800" dirty="0"/>
              <a:t>This PPT template is optional. It is the coordinators responsibility to comply with the </a:t>
            </a:r>
            <a:r>
              <a:rPr lang="en-US" sz="1800" dirty="0">
                <a:solidFill>
                  <a:schemeClr val="accent1"/>
                </a:solidFill>
                <a:hlinkClick r:id="rId2">
                  <a:extLst>
                    <a:ext uri="{A12FA001-AC4F-418D-AE19-62706E023703}">
                      <ahyp:hlinkClr xmlns:ahyp="http://schemas.microsoft.com/office/drawing/2018/hyperlinkcolor" val="tx"/>
                    </a:ext>
                  </a:extLst>
                </a:hlinkClick>
              </a:rPr>
              <a:t>CCEHS Audience Disclosure Requirements</a:t>
            </a:r>
            <a:r>
              <a:rPr lang="en-US" sz="1800" dirty="0"/>
              <a:t>, and provide evidence of disclosure to your CCEHS contact.</a:t>
            </a:r>
          </a:p>
          <a:p>
            <a:r>
              <a:rPr lang="en-US" sz="1800" dirty="0"/>
              <a:t>The template includes the required audience disclosure information for presentations approved for accredited continuing education in the following format:</a:t>
            </a:r>
          </a:p>
          <a:p>
            <a:pPr marL="342900" indent="-342900">
              <a:buFont typeface="Arial" panose="020B0604020202020204" pitchFamily="34" charset="0"/>
              <a:buChar char="•"/>
            </a:pPr>
            <a:r>
              <a:rPr lang="en-US" sz="1800" dirty="0"/>
              <a:t>Title Slide - </a:t>
            </a:r>
            <a:r>
              <a:rPr lang="en-US" sz="1800" i="1" dirty="0"/>
              <a:t>Presenter is optional on the title page. If there are multiple speakers you should utilize a new title slide for each presenter. </a:t>
            </a:r>
          </a:p>
          <a:p>
            <a:pPr marL="342900" indent="-342900">
              <a:lnSpc>
                <a:spcPct val="100000"/>
              </a:lnSpc>
              <a:buFont typeface="Arial" panose="020B0604020202020204" pitchFamily="34" charset="0"/>
              <a:buChar char="•"/>
            </a:pPr>
            <a:r>
              <a:rPr lang="en-US" sz="1800" dirty="0"/>
              <a:t>Continuing Education Slide 1 – utilize if any planning committee or speaker disclose COI</a:t>
            </a:r>
          </a:p>
          <a:p>
            <a:pPr marL="342900" indent="-342900">
              <a:lnSpc>
                <a:spcPct val="100000"/>
              </a:lnSpc>
              <a:buFont typeface="Arial" panose="020B0604020202020204" pitchFamily="34" charset="0"/>
              <a:buChar char="•"/>
            </a:pPr>
            <a:r>
              <a:rPr lang="en-US" sz="1800" dirty="0"/>
              <a:t>Continuing Education Slide 2 – utilize if planning committee or speakers do NOT disclose any COI</a:t>
            </a:r>
          </a:p>
          <a:p>
            <a:pPr marL="342900" indent="-342900">
              <a:buFont typeface="Arial" panose="020B0604020202020204" pitchFamily="34" charset="0"/>
              <a:buChar char="•"/>
            </a:pPr>
            <a:r>
              <a:rPr lang="en-US" sz="1800" dirty="0"/>
              <a:t>Continuing Education Slide 3-Instructions for claiming credit-Optional</a:t>
            </a:r>
          </a:p>
          <a:p>
            <a:pPr marL="342900" indent="-342900">
              <a:buFont typeface="Arial" panose="020B0604020202020204" pitchFamily="34" charset="0"/>
              <a:buChar char="•"/>
            </a:pPr>
            <a:r>
              <a:rPr lang="en-US" sz="1800" dirty="0"/>
              <a:t>Content Slide - Presenters content (copy and paste needed slides)</a:t>
            </a:r>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715EF16B-19D3-BB89-44E0-D952A1E8A76E}"/>
              </a:ext>
            </a:extLst>
          </p:cNvPr>
          <p:cNvSpPr>
            <a:spLocks noGrp="1"/>
          </p:cNvSpPr>
          <p:nvPr>
            <p:ph type="sldNum" sz="quarter" idx="12"/>
          </p:nvPr>
        </p:nvSpPr>
        <p:spPr/>
        <p:txBody>
          <a:bodyPr/>
          <a:lstStyle/>
          <a:p>
            <a:fld id="{8A38FAF8-786F-7C4F-9F1B-B820815ED72A}" type="slidenum">
              <a:rPr lang="en-US" smtClean="0"/>
              <a:t>1</a:t>
            </a:fld>
            <a:endParaRPr lang="en-US"/>
          </a:p>
        </p:txBody>
      </p:sp>
    </p:spTree>
    <p:extLst>
      <p:ext uri="{BB962C8B-B14F-4D97-AF65-F5344CB8AC3E}">
        <p14:creationId xmlns:p14="http://schemas.microsoft.com/office/powerpoint/2010/main" val="506680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CCCB57F-94F2-FB25-E293-70BD535C57FC}"/>
              </a:ext>
            </a:extLst>
          </p:cNvPr>
          <p:cNvSpPr txBox="1">
            <a:spLocks/>
          </p:cNvSpPr>
          <p:nvPr/>
        </p:nvSpPr>
        <p:spPr>
          <a:xfrm>
            <a:off x="4998720" y="1131993"/>
            <a:ext cx="6350000" cy="2387600"/>
          </a:xfrm>
          <a:prstGeom prst="rect">
            <a:avLst/>
          </a:prstGeom>
        </p:spPr>
        <p:txBody>
          <a:bodyPr vert="horz" lIns="121920" tIns="60960" rIns="121920" bIns="60960" rtlCol="0" anchor="ctr" anchorCtr="0">
            <a:normAutofit/>
          </a:bodyPr>
          <a:lstStyle>
            <a:lvl1pPr algn="l" defTabSz="914400" rtl="0" eaLnBrk="1" latinLnBrk="0" hangingPunct="1">
              <a:lnSpc>
                <a:spcPct val="90000"/>
              </a:lnSpc>
              <a:spcBef>
                <a:spcPct val="0"/>
              </a:spcBef>
              <a:buNone/>
              <a:defRPr sz="3200" b="0" i="0" kern="1200">
                <a:solidFill>
                  <a:srgbClr val="FFFFFF"/>
                </a:solidFill>
                <a:latin typeface="Arial" panose="020B0604020202020204" pitchFamily="34" charset="0"/>
                <a:ea typeface="Verdana" panose="020B0604030504040204" pitchFamily="34" charset="0"/>
                <a:cs typeface="Arial" panose="020B0604020202020204" pitchFamily="34" charset="0"/>
              </a:defRPr>
            </a:lvl1pPr>
          </a:lstStyle>
          <a:p>
            <a:pPr algn="ctr"/>
            <a:r>
              <a:rPr lang="en-US" sz="4800" dirty="0"/>
              <a:t>Activity/Presentation Title</a:t>
            </a:r>
          </a:p>
        </p:txBody>
      </p:sp>
      <p:sp>
        <p:nvSpPr>
          <p:cNvPr id="5" name="Subtitle 2">
            <a:extLst>
              <a:ext uri="{FF2B5EF4-FFF2-40B4-BE49-F238E27FC236}">
                <a16:creationId xmlns:a16="http://schemas.microsoft.com/office/drawing/2014/main" id="{CC1BF2CD-82A2-64D7-BD29-37A58303447C}"/>
              </a:ext>
            </a:extLst>
          </p:cNvPr>
          <p:cNvSpPr txBox="1">
            <a:spLocks/>
          </p:cNvSpPr>
          <p:nvPr/>
        </p:nvSpPr>
        <p:spPr>
          <a:xfrm>
            <a:off x="3844213" y="3612728"/>
            <a:ext cx="7949682" cy="1655233"/>
          </a:xfrm>
          <a:prstGeom prst="rect">
            <a:avLst/>
          </a:prstGeom>
        </p:spPr>
        <p:txBody>
          <a:bodyPr vert="horz" lIns="121920" tIns="60960" rIns="121920" bIns="6096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rgbClr val="FFFFFF"/>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pPr algn="ctr"/>
            <a:r>
              <a:rPr lang="en-US" sz="3200" dirty="0"/>
              <a:t>[</a:t>
            </a:r>
            <a:r>
              <a:rPr lang="en-US" sz="3200" i="1" dirty="0"/>
              <a:t>Optional </a:t>
            </a:r>
            <a:r>
              <a:rPr lang="en-US" sz="3200" dirty="0"/>
              <a:t>-Presenter Name, Credentials]</a:t>
            </a:r>
          </a:p>
          <a:p>
            <a:pPr algn="ctr"/>
            <a:r>
              <a:rPr lang="en-US" sz="3200" dirty="0"/>
              <a:t>[Date and Time]</a:t>
            </a:r>
          </a:p>
        </p:txBody>
      </p:sp>
    </p:spTree>
    <p:extLst>
      <p:ext uri="{BB962C8B-B14F-4D97-AF65-F5344CB8AC3E}">
        <p14:creationId xmlns:p14="http://schemas.microsoft.com/office/powerpoint/2010/main" val="32947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408518-64B7-787D-4240-629D847D6D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860394-0B3E-BF7A-B966-BD1C1C4AA9EF}"/>
              </a:ext>
            </a:extLst>
          </p:cNvPr>
          <p:cNvSpPr>
            <a:spLocks noGrp="1"/>
          </p:cNvSpPr>
          <p:nvPr>
            <p:ph type="title"/>
          </p:nvPr>
        </p:nvSpPr>
        <p:spPr>
          <a:xfrm>
            <a:off x="931506" y="102643"/>
            <a:ext cx="10515600" cy="1052244"/>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a:solidFill>
                  <a:prstClr val="black"/>
                </a:solidFill>
                <a:latin typeface="Arial" panose="020B0604020202020204" pitchFamily="34" charset="0"/>
                <a:cs typeface="Arial" panose="020B0604020202020204" pitchFamily="34" charset="0"/>
              </a:rPr>
              <a:t>Continuing Education Information</a:t>
            </a:r>
          </a:p>
        </p:txBody>
      </p:sp>
      <p:sp>
        <p:nvSpPr>
          <p:cNvPr id="3" name="Content Placeholder 2">
            <a:extLst>
              <a:ext uri="{FF2B5EF4-FFF2-40B4-BE49-F238E27FC236}">
                <a16:creationId xmlns:a16="http://schemas.microsoft.com/office/drawing/2014/main" id="{453979F4-3CC9-1A04-8353-AD7F626665B6}"/>
              </a:ext>
            </a:extLst>
          </p:cNvPr>
          <p:cNvSpPr>
            <a:spLocks noGrp="1"/>
          </p:cNvSpPr>
          <p:nvPr>
            <p:ph idx="1"/>
          </p:nvPr>
        </p:nvSpPr>
        <p:spPr>
          <a:xfrm>
            <a:off x="931506" y="818970"/>
            <a:ext cx="10515600" cy="5731111"/>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 </a:t>
            </a:r>
            <a:r>
              <a:rPr lang="en-US" sz="4800" dirty="0">
                <a:solidFill>
                  <a:prstClr val="black"/>
                </a:solidFill>
                <a:highlight>
                  <a:srgbClr val="FFFF00"/>
                </a:highlight>
                <a:latin typeface="Arial" panose="020B0604020202020204" pitchFamily="34" charset="0"/>
                <a:cs typeface="Arial" panose="020B0604020202020204" pitchFamily="34" charset="0"/>
              </a:rPr>
              <a:t>This slide should only be used if the planning committee or speakers do NOT disclose any COI-delete these instructions.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5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597025"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Accreditation and Credit Designation:</a:t>
            </a:r>
          </a:p>
          <a:p>
            <a:pPr marL="1597025"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marL="182880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4800" dirty="0">
              <a:solidFill>
                <a:prstClr val="black"/>
              </a:solidFill>
              <a:latin typeface="Arial" panose="020B0604020202020204" pitchFamily="34" charset="0"/>
              <a:cs typeface="Arial" panose="020B0604020202020204" pitchFamily="34" charset="0"/>
            </a:endParaRPr>
          </a:p>
          <a:p>
            <a:pPr marL="182880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182880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4800" dirty="0">
                <a:solidFill>
                  <a:prstClr val="black"/>
                </a:solidFill>
                <a:highlight>
                  <a:srgbClr val="FFFF00"/>
                </a:highlight>
                <a:latin typeface="Arial" panose="020B0604020202020204" pitchFamily="34" charset="0"/>
                <a:cs typeface="Arial" panose="020B0604020202020204" pitchFamily="34" charset="0"/>
              </a:rPr>
              <a:t>[</a:t>
            </a: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Only include the statement  </a:t>
            </a:r>
            <a:r>
              <a:rPr lang="en-US" sz="4800" dirty="0">
                <a:solidFill>
                  <a:prstClr val="black"/>
                </a:solidFill>
                <a:highlight>
                  <a:srgbClr val="FFFF00"/>
                </a:highlight>
                <a:latin typeface="Arial" panose="020B0604020202020204" pitchFamily="34" charset="0"/>
                <a:cs typeface="Arial" panose="020B0604020202020204" pitchFamily="34" charset="0"/>
              </a:rPr>
              <a:t>below </a:t>
            </a: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for each type of credit awarded. The number of credits is provided by your CCEHS Course Contact. There MUST be a space between the above statement and the credit statements- delete these instructions]</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Physicians (CME) </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Pittsburgh designates this [replace with applicable format: live, enduring or blended] activity for a maximum of ___ </a:t>
            </a:r>
            <a:r>
              <a:rPr kumimoji="0" lang="en-US" sz="4800" b="0" i="1"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AMA PRA Category 1 Credit[s]™.</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 Physicians should claim only the credit commensurate with the extent of their participation in the activity.</a:t>
            </a:r>
            <a:endParaRPr kumimoji="0" lang="en-US" sz="4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Nursing (CNE)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maximum number of hours awarded for this Continuing Nursing Education activity is __ contact hours.</a:t>
            </a:r>
          </a:p>
          <a:p>
            <a:pPr marL="0" indent="0">
              <a:lnSpc>
                <a:spcPct val="107000"/>
              </a:lnSpc>
              <a:spcBef>
                <a:spcPts val="600"/>
              </a:spcBef>
              <a:buNone/>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 Assistant (AAPA)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Pittsburgh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latin typeface="Arial" panose="020B0604020202020204" pitchFamily="34" charset="0"/>
              <a:cs typeface="Arial" panose="020B0604020202020204" pitchFamily="34" charset="0"/>
            </a:endParaRPr>
          </a:p>
          <a:p>
            <a:pPr marL="0" indent="0" algn="l">
              <a:spcBef>
                <a:spcPts val="0"/>
              </a:spcBef>
              <a:buNone/>
              <a:defRPr/>
            </a:pPr>
            <a:r>
              <a:rPr lang="en-US" sz="5600" b="1" u="sng" dirty="0">
                <a:solidFill>
                  <a:prstClr val="black"/>
                </a:solidFill>
                <a:latin typeface="Arial" panose="020B0604020202020204" pitchFamily="34" charset="0"/>
                <a:cs typeface="Arial" panose="020B0604020202020204" pitchFamily="34" charset="0"/>
              </a:rPr>
              <a:t>Conflict of Interest Disclosure: </a:t>
            </a:r>
          </a:p>
          <a:p>
            <a:pPr algn="l">
              <a:spcBef>
                <a:spcPts val="0"/>
              </a:spcBef>
            </a:pPr>
            <a:endParaRPr lang="en-US" sz="5600" b="1" dirty="0">
              <a:solidFill>
                <a:schemeClr val="tx1"/>
              </a:solidFill>
              <a:latin typeface="Arial" panose="020B0604020202020204" pitchFamily="34" charset="0"/>
              <a:cs typeface="Arial" panose="020B0604020202020204" pitchFamily="34" charset="0"/>
            </a:endParaRPr>
          </a:p>
          <a:p>
            <a:pPr marL="0" marR="0" lvl="0" indent="0" algn="l">
              <a:spcBef>
                <a:spcPts val="0"/>
              </a:spcBef>
              <a:buNone/>
              <a:tabLst>
                <a:tab pos="461963" algn="l"/>
              </a:tabLst>
            </a:pPr>
            <a:r>
              <a:rPr lang="en-US" sz="48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lang="en-US" altLang="en-US" sz="5600" b="1" u="sng"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US" altLang="en-US" sz="5600" b="1" u="sng" dirty="0">
                <a:solidFill>
                  <a:prstClr val="black"/>
                </a:solidFill>
                <a:latin typeface="Arial" panose="020B0604020202020204" pitchFamily="34" charset="0"/>
                <a:cs typeface="Arial" panose="020B0604020202020204" pitchFamily="34" charset="0"/>
              </a:rPr>
              <a:t>Disclaimer Statement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pic>
        <p:nvPicPr>
          <p:cNvPr id="5" name="Picture 4" descr="A logo for a company&#10;&#10;AI-generated content may be incorrect.">
            <a:extLst>
              <a:ext uri="{FF2B5EF4-FFF2-40B4-BE49-F238E27FC236}">
                <a16:creationId xmlns:a16="http://schemas.microsoft.com/office/drawing/2014/main" id="{168205C6-A2E5-78CF-ADEE-FD2B88D7AB18}"/>
              </a:ext>
            </a:extLst>
          </p:cNvPr>
          <p:cNvPicPr>
            <a:picLocks noChangeAspect="1"/>
          </p:cNvPicPr>
          <p:nvPr/>
        </p:nvPicPr>
        <p:blipFill>
          <a:blip r:embed="rId2"/>
          <a:stretch>
            <a:fillRect/>
          </a:stretch>
        </p:blipFill>
        <p:spPr>
          <a:xfrm>
            <a:off x="1162644" y="1154887"/>
            <a:ext cx="1379590" cy="947791"/>
          </a:xfrm>
          <a:prstGeom prst="rect">
            <a:avLst/>
          </a:prstGeom>
        </p:spPr>
      </p:pic>
    </p:spTree>
    <p:extLst>
      <p:ext uri="{BB962C8B-B14F-4D97-AF65-F5344CB8AC3E}">
        <p14:creationId xmlns:p14="http://schemas.microsoft.com/office/powerpoint/2010/main" val="377709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1F02-A47E-CAAE-6A19-D5D9D91A8C87}"/>
              </a:ext>
            </a:extLst>
          </p:cNvPr>
          <p:cNvSpPr>
            <a:spLocks noGrp="1"/>
          </p:cNvSpPr>
          <p:nvPr>
            <p:ph type="title"/>
          </p:nvPr>
        </p:nvSpPr>
        <p:spPr>
          <a:xfrm>
            <a:off x="483637" y="18667"/>
            <a:ext cx="10515600" cy="1052244"/>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a:solidFill>
                  <a:prstClr val="black"/>
                </a:solidFill>
                <a:latin typeface="Arial" panose="020B0604020202020204" pitchFamily="34" charset="0"/>
                <a:cs typeface="Arial" panose="020B0604020202020204" pitchFamily="34" charset="0"/>
              </a:rPr>
              <a:t>Continuing Education Information</a:t>
            </a:r>
          </a:p>
        </p:txBody>
      </p:sp>
      <p:sp>
        <p:nvSpPr>
          <p:cNvPr id="3" name="Content Placeholder 2">
            <a:extLst>
              <a:ext uri="{FF2B5EF4-FFF2-40B4-BE49-F238E27FC236}">
                <a16:creationId xmlns:a16="http://schemas.microsoft.com/office/drawing/2014/main" id="{27994720-0DDD-EAC9-9B75-81A03AEE7D3C}"/>
              </a:ext>
            </a:extLst>
          </p:cNvPr>
          <p:cNvSpPr>
            <a:spLocks noGrp="1"/>
          </p:cNvSpPr>
          <p:nvPr>
            <p:ph idx="1"/>
          </p:nvPr>
        </p:nvSpPr>
        <p:spPr>
          <a:xfrm>
            <a:off x="483637" y="818970"/>
            <a:ext cx="11086322" cy="5917726"/>
          </a:xfrm>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 </a:t>
            </a:r>
            <a:r>
              <a:rPr lang="en-US" sz="4800" dirty="0">
                <a:solidFill>
                  <a:prstClr val="black"/>
                </a:solidFill>
                <a:highlight>
                  <a:srgbClr val="FFFF00"/>
                </a:highlight>
                <a:latin typeface="Arial" panose="020B0604020202020204" pitchFamily="34" charset="0"/>
                <a:cs typeface="Arial" panose="020B0604020202020204" pitchFamily="34" charset="0"/>
              </a:rPr>
              <a:t>This slide should only be used if any planning committee or speakers disclose COI-delete these instructions.</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600" b="1" i="0" u="sng"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Accreditation and Credit Designation:</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support of improving patient care, the University of Pittsburgh is jointly accredited by the Accreditation Council for Continuing Medical Education (ACCME), the Accreditation Council for Pharmacy Education (ACPE), and the American Nurses Credentialing Center (ANCC), to provide continuing education for the healthcare team.</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[Only include the statement  </a:t>
            </a:r>
            <a:r>
              <a:rPr lang="en-US" sz="4800" dirty="0">
                <a:solidFill>
                  <a:prstClr val="black"/>
                </a:solidFill>
                <a:highlight>
                  <a:srgbClr val="FFFF00"/>
                </a:highlight>
                <a:latin typeface="Arial" panose="020B0604020202020204" pitchFamily="34" charset="0"/>
                <a:cs typeface="Arial" panose="020B0604020202020204" pitchFamily="34" charset="0"/>
              </a:rPr>
              <a:t>below </a:t>
            </a:r>
            <a:r>
              <a:rPr kumimoji="0" lang="en-US" sz="4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cs typeface="Arial" panose="020B0604020202020204" pitchFamily="34" charset="0"/>
              </a:rPr>
              <a:t>for each type of credit awarded. The number of credits is provided by your CCEHS Course Contact. There MUST be a space between the above statement and the credit statements- delete these instructions]</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Physicians (CME) </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Pittsburgh designates this [replace with applicable format: live, enduring or blended] activity for a maximum of ___ </a:t>
            </a:r>
            <a:r>
              <a:rPr kumimoji="0" lang="en-US" sz="4800" b="0" i="1"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AMA PRA Category 1 Credit[s]™.</a:t>
            </a:r>
            <a:r>
              <a:rPr kumimoji="0" lang="en-US" sz="4800" b="0" i="0" u="none" strike="noStrike" kern="1200" cap="none" spc="0" normalizeH="0" baseline="0" noProof="0" dirty="0">
                <a:ln>
                  <a:noFill/>
                </a:ln>
                <a:solidFill>
                  <a:srgbClr val="212529"/>
                </a:solidFill>
                <a:effectLst/>
                <a:uLnTx/>
                <a:uFillTx/>
                <a:latin typeface="Arial" panose="020B0604020202020204" pitchFamily="34" charset="0"/>
                <a:ea typeface="Times New Roman" panose="02020603050405020304" pitchFamily="18" charset="0"/>
                <a:cs typeface="Arial" panose="020B0604020202020204" pitchFamily="34" charset="0"/>
              </a:rPr>
              <a:t> Physicians should claim only the credit commensurate with the extent of their participation in the activity.</a:t>
            </a:r>
            <a:endParaRPr kumimoji="0" lang="en-US" sz="48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Nursing (CNE)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maximum number of hours awarded for this Continuing Nursing Education activity is __ contact hours.</a:t>
            </a:r>
          </a:p>
          <a:p>
            <a:pPr marL="0" indent="0">
              <a:lnSpc>
                <a:spcPct val="107000"/>
              </a:lnSpc>
              <a:spcBef>
                <a:spcPts val="600"/>
              </a:spcBef>
              <a:buNone/>
              <a:defRPr/>
            </a:pPr>
            <a:r>
              <a:rPr kumimoji="0" lang="en-US" sz="4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Physician Assistant (AAPA) </a:t>
            </a:r>
            <a:r>
              <a:rPr kumimoji="0" lang="en-US" sz="4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The University of has been authorized by the American Academy of PAs (AAPA) to award AAPA Category 1 CME credit for activities planned in accordance with AAPA CME Criteria. This activity is designated for ___ AAPA Category 1 CME credits. PAs should only claim credit commensurate with the extent of their participation.  </a:t>
            </a:r>
          </a:p>
          <a:p>
            <a:pPr marL="0" marR="0" lvl="0" indent="0" algn="l" defTabSz="914400" rtl="0" eaLnBrk="1" fontAlgn="auto" latinLnBrk="0" hangingPunct="1">
              <a:lnSpc>
                <a:spcPct val="107000"/>
              </a:lnSpc>
              <a:spcBef>
                <a:spcPts val="600"/>
              </a:spcBef>
              <a:spcAft>
                <a:spcPts val="0"/>
              </a:spcAft>
              <a:buClrTx/>
              <a:buSzTx/>
              <a:buFont typeface="Arial" pitchFamily="34" charset="0"/>
              <a:buNone/>
              <a:tabLst/>
              <a:defRPr/>
            </a:pPr>
            <a:r>
              <a:rPr kumimoji="0" lang="en-US" sz="4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Other health care professionals will receive a certificate of attendance confirming the number of contact hours commensurate with the extent of participation in this activity.  </a:t>
            </a:r>
          </a:p>
          <a:p>
            <a:pPr algn="l">
              <a:spcBef>
                <a:spcPts val="0"/>
              </a:spcBef>
            </a:pPr>
            <a:endParaRPr lang="en-US" sz="5600" b="1" u="sng" dirty="0">
              <a:solidFill>
                <a:schemeClr val="tx1"/>
              </a:solidFill>
              <a:latin typeface="Arial" panose="020B0604020202020204" pitchFamily="34" charset="0"/>
              <a:cs typeface="Arial" panose="020B0604020202020204" pitchFamily="34" charset="0"/>
            </a:endParaRPr>
          </a:p>
          <a:p>
            <a:pPr marL="0" indent="0" algn="l">
              <a:spcBef>
                <a:spcPts val="0"/>
              </a:spcBef>
              <a:buNone/>
              <a:defRPr/>
            </a:pPr>
            <a:r>
              <a:rPr lang="en-US" sz="5600" b="1" u="sng" dirty="0">
                <a:solidFill>
                  <a:prstClr val="black"/>
                </a:solidFill>
                <a:latin typeface="Arial" panose="020B0604020202020204" pitchFamily="34" charset="0"/>
                <a:cs typeface="Arial" panose="020B0604020202020204" pitchFamily="34" charset="0"/>
              </a:rPr>
              <a:t>Conflict of Interest Disclosure: </a:t>
            </a:r>
          </a:p>
          <a:p>
            <a:pPr algn="l">
              <a:spcBef>
                <a:spcPts val="0"/>
              </a:spcBef>
            </a:pPr>
            <a:endParaRPr lang="en-US" sz="5600" b="1" dirty="0">
              <a:solidFill>
                <a:schemeClr val="tx1"/>
              </a:solidFill>
              <a:latin typeface="Arial" panose="020B0604020202020204" pitchFamily="34" charset="0"/>
              <a:cs typeface="Arial" panose="020B0604020202020204" pitchFamily="34" charset="0"/>
            </a:endParaRPr>
          </a:p>
          <a:p>
            <a:pPr marL="0" indent="0" algn="l">
              <a:spcBef>
                <a:spcPts val="0"/>
              </a:spcBef>
              <a:buNone/>
            </a:pPr>
            <a:r>
              <a:rPr lang="en-US" sz="48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All individuals in a position to control the content of this education activity have disclosed all financial relationships with any companies whose primary business is producing, marketing, selling, re-selling, or distributing healthcare products used by or on patients. All of the relevant financial relationships for the individuals listed below have been mitigated</a:t>
            </a:r>
          </a:p>
          <a:p>
            <a:pPr algn="l">
              <a:spcBef>
                <a:spcPts val="0"/>
              </a:spcBef>
            </a:pPr>
            <a:endParaRPr lang="en-US" sz="4800" b="1"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0" marR="0" lvl="0" indent="0" algn="l">
              <a:spcBef>
                <a:spcPts val="0"/>
              </a:spcBef>
              <a:buNone/>
              <a:tabLst>
                <a:tab pos="461963" algn="l"/>
              </a:tabLst>
            </a:pPr>
            <a:r>
              <a:rPr lang="en-US" sz="4800" dirty="0">
                <a:highlight>
                  <a:srgbClr val="FFFF00"/>
                </a:highlight>
                <a:latin typeface="Arial" panose="020B0604020202020204" pitchFamily="34" charset="0"/>
                <a:ea typeface="Times New Roman" panose="02020603050405020304" pitchFamily="18" charset="0"/>
                <a:cs typeface="Arial" panose="020B0604020202020204" pitchFamily="34" charset="0"/>
              </a:rPr>
              <a:t>[insert t</a:t>
            </a:r>
            <a:r>
              <a:rPr lang="en-US" sz="4800" dirty="0">
                <a:solidFill>
                  <a:schemeClr val="tx1"/>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he names of the individuals with relevant financial relationships, the name(s) of the ineligible companies with which they have relationships, and the nature of the relationships]. Utilize an additional slide if needed. Remove the highlight format</a:t>
            </a:r>
            <a:r>
              <a:rPr lang="en-US" sz="4800" dirty="0">
                <a:highlight>
                  <a:srgbClr val="FFFF00"/>
                </a:highlight>
                <a:latin typeface="Arial" panose="020B0604020202020204" pitchFamily="34" charset="0"/>
                <a:ea typeface="Times New Roman" panose="02020603050405020304" pitchFamily="18" charset="0"/>
                <a:cs typeface="Arial" panose="020B0604020202020204" pitchFamily="34" charset="0"/>
              </a:rPr>
              <a:t>ting.</a:t>
            </a:r>
            <a:endParaRPr lang="en-US" sz="4800" dirty="0">
              <a:solidFill>
                <a:schemeClr val="tx1"/>
              </a:solidFill>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R="0" lvl="0" algn="l">
              <a:spcBef>
                <a:spcPts val="0"/>
              </a:spcBef>
              <a:tabLst>
                <a:tab pos="461963" algn="l"/>
              </a:tabLst>
            </a:pPr>
            <a:endParaRPr lang="en-US" sz="48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a:spcBef>
                <a:spcPts val="0"/>
              </a:spcBef>
              <a:buNone/>
              <a:tabLst>
                <a:tab pos="461963" algn="l"/>
              </a:tabLst>
            </a:pPr>
            <a:r>
              <a:rPr lang="en-US" sz="4800" dirty="0">
                <a:solidFill>
                  <a:schemeClr val="tx1"/>
                </a:solidFill>
                <a:effectLst/>
                <a:latin typeface="Arial" panose="020B0604020202020204" pitchFamily="34" charset="0"/>
                <a:ea typeface="Calibri" panose="020F0502020204030204" pitchFamily="34" charset="0"/>
                <a:cs typeface="Arial" panose="020B0604020202020204" pitchFamily="34" charset="0"/>
              </a:rPr>
              <a:t>No other members of the planning committee, speakers, presenters, authors, content reviewers and/or anyone else in a position to control the content of this education activity have relevant financial relationships with any companies whose primary business is producing, marketing, selling, re-selling, or distributing  healthcare products used by or on patients</a:t>
            </a:r>
            <a:r>
              <a:rPr lang="en-US" sz="4800" dirty="0">
                <a:effectLst/>
                <a:latin typeface="Arial" panose="020B0604020202020204" pitchFamily="34" charset="0"/>
                <a:ea typeface="Calibri" panose="020F0502020204030204" pitchFamily="34" charset="0"/>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tabLst/>
            </a:pPr>
            <a:endParaRPr lang="en-US" altLang="en-US" sz="5600" b="1" u="sng" dirty="0">
              <a:solidFill>
                <a:schemeClr val="tx1"/>
              </a:solidFill>
              <a:latin typeface="Arial" panose="020B0604020202020204" pitchFamily="34" charset="0"/>
              <a:cs typeface="Arial" panose="020B0604020202020204" pitchFamily="34" charset="0"/>
            </a:endParaRPr>
          </a:p>
          <a:p>
            <a:pPr marL="0" indent="0">
              <a:lnSpc>
                <a:spcPct val="100000"/>
              </a:lnSpc>
              <a:spcBef>
                <a:spcPts val="0"/>
              </a:spcBef>
              <a:buNone/>
              <a:defRPr/>
            </a:pPr>
            <a:r>
              <a:rPr lang="en-US" altLang="en-US" sz="5600" b="1" u="sng" dirty="0">
                <a:solidFill>
                  <a:prstClr val="black"/>
                </a:solidFill>
                <a:latin typeface="Arial" panose="020B0604020202020204" pitchFamily="34" charset="0"/>
                <a:cs typeface="Arial" panose="020B0604020202020204" pitchFamily="34" charset="0"/>
              </a:rPr>
              <a:t>Disclaimer Statement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The information presented at this CME program represents the views and opinions of the individual presenters, and does not constitute the opinion or endorsement of, or promotion by, the UPMC Center for Continuing Education in the Health Sciences, UPMC / University of Pittsburgh Medical Center or Affiliates and University of Pittsburgh School of Medicine.  Reasonable efforts have been taken intending for educational subject matter to be presented in a balanced, unbiased fashion and in compliance with regulatory requirements. However, each program attendee must always use his/her own personal and professional judgment when considering further application of this information, particularly as it may relate to patient diagnostic or treatment decisions including, without limitation, FDA-approved uses and any off-label uses.</a:t>
            </a:r>
          </a:p>
          <a:p>
            <a:endParaRPr lang="en-US" dirty="0"/>
          </a:p>
        </p:txBody>
      </p:sp>
    </p:spTree>
    <p:extLst>
      <p:ext uri="{BB962C8B-B14F-4D97-AF65-F5344CB8AC3E}">
        <p14:creationId xmlns:p14="http://schemas.microsoft.com/office/powerpoint/2010/main" val="235568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B76F0-270C-36F0-B51F-61B0BEFC7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E8558C-5216-24A5-3B98-35BA8EA88F89}"/>
              </a:ext>
            </a:extLst>
          </p:cNvPr>
          <p:cNvSpPr>
            <a:spLocks noGrp="1"/>
          </p:cNvSpPr>
          <p:nvPr>
            <p:ph type="title"/>
          </p:nvPr>
        </p:nvSpPr>
        <p:spPr>
          <a:xfrm>
            <a:off x="838200" y="109766"/>
            <a:ext cx="10515600" cy="1325033"/>
          </a:xfrm>
        </p:spPr>
        <p:txBody>
          <a:bodyPr>
            <a:normAutofit/>
          </a:bodyPr>
          <a:lstStyle/>
          <a:p>
            <a:pPr marL="0" marR="0" lvl="0" indent="0" defTabSz="914400" rtl="0" eaLnBrk="1" fontAlgn="auto" latinLnBrk="0" hangingPunct="1">
              <a:lnSpc>
                <a:spcPct val="100000"/>
              </a:lnSpc>
              <a:spcBef>
                <a:spcPts val="0"/>
              </a:spcBef>
              <a:spcAft>
                <a:spcPts val="0"/>
              </a:spcAft>
              <a:buClrTx/>
              <a:buSzTx/>
              <a:buFont typeface="Arial" pitchFamily="34" charset="0"/>
              <a:buNone/>
              <a:tabLst/>
              <a:defRPr/>
            </a:pPr>
            <a:r>
              <a:rPr lang="en-US" sz="3200" b="1" dirty="0">
                <a:solidFill>
                  <a:prstClr val="black"/>
                </a:solidFill>
                <a:latin typeface="Arial" panose="020B0604020202020204" pitchFamily="34" charset="0"/>
                <a:cs typeface="Arial" panose="020B0604020202020204" pitchFamily="34" charset="0"/>
              </a:rPr>
              <a:t>Continuing Education Information</a:t>
            </a:r>
          </a:p>
        </p:txBody>
      </p:sp>
      <p:sp>
        <p:nvSpPr>
          <p:cNvPr id="3" name="Content Placeholder 2">
            <a:extLst>
              <a:ext uri="{FF2B5EF4-FFF2-40B4-BE49-F238E27FC236}">
                <a16:creationId xmlns:a16="http://schemas.microsoft.com/office/drawing/2014/main" id="{40CDE707-4B45-3AF6-0453-8B6B1CAE0922}"/>
              </a:ext>
            </a:extLst>
          </p:cNvPr>
          <p:cNvSpPr>
            <a:spLocks noGrp="1"/>
          </p:cNvSpPr>
          <p:nvPr>
            <p:ph idx="1"/>
          </p:nvPr>
        </p:nvSpPr>
        <p:spPr>
          <a:xfrm>
            <a:off x="931506" y="1005585"/>
            <a:ext cx="10515600" cy="5731111"/>
          </a:xfrm>
        </p:spPr>
        <p:txBody>
          <a:bodyPr>
            <a:normAutofit/>
          </a:bodyPr>
          <a:lstStyle/>
          <a:p>
            <a:pPr marL="0" marR="0" lvl="0" indent="0" algn="ctr" defTabSz="914400" rtl="0" eaLnBrk="1" fontAlgn="auto" latinLnBrk="0" hangingPunct="1">
              <a:lnSpc>
                <a:spcPct val="100000"/>
              </a:lnSpc>
              <a:spcBef>
                <a:spcPts val="0"/>
              </a:spcBef>
              <a:spcAft>
                <a:spcPts val="0"/>
              </a:spcAft>
              <a:buClrTx/>
              <a:buSzTx/>
              <a:buFont typeface="Arial" pitchFamily="34" charset="0"/>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 </a:t>
            </a:r>
            <a:r>
              <a:rPr lang="en-US" b="1" dirty="0"/>
              <a:t>Instructions for Claiming Credit </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2000" dirty="0"/>
              <a:t>Insert instructions provided by your CCEHS Contact. This slide is optional; however, it is advised that you provide instructions to the learners through multiple channels (e.g., course materials, post on Zoom/Teams, etc.).</a:t>
            </a:r>
          </a:p>
        </p:txBody>
      </p:sp>
    </p:spTree>
    <p:extLst>
      <p:ext uri="{BB962C8B-B14F-4D97-AF65-F5344CB8AC3E}">
        <p14:creationId xmlns:p14="http://schemas.microsoft.com/office/powerpoint/2010/main" val="173935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51F02-A47E-CAAE-6A19-D5D9D91A8C87}"/>
              </a:ext>
            </a:extLst>
          </p:cNvPr>
          <p:cNvSpPr>
            <a:spLocks noGrp="1"/>
          </p:cNvSpPr>
          <p:nvPr>
            <p:ph type="title"/>
          </p:nvPr>
        </p:nvSpPr>
        <p:spPr/>
        <p:txBody>
          <a:bodyPr/>
          <a:lstStyle/>
          <a:p>
            <a:r>
              <a:rPr lang="en-US" dirty="0"/>
              <a:t>Activity/Presentation Title</a:t>
            </a:r>
          </a:p>
        </p:txBody>
      </p:sp>
      <p:sp>
        <p:nvSpPr>
          <p:cNvPr id="3" name="Content Placeholder 2">
            <a:extLst>
              <a:ext uri="{FF2B5EF4-FFF2-40B4-BE49-F238E27FC236}">
                <a16:creationId xmlns:a16="http://schemas.microsoft.com/office/drawing/2014/main" id="{27994720-0DDD-EAC9-9B75-81A03AEE7D3C}"/>
              </a:ext>
            </a:extLst>
          </p:cNvPr>
          <p:cNvSpPr>
            <a:spLocks noGrp="1"/>
          </p:cNvSpPr>
          <p:nvPr>
            <p:ph idx="1"/>
          </p:nvPr>
        </p:nvSpPr>
        <p:spPr/>
        <p:txBody>
          <a:bodyPr/>
          <a:lstStyle/>
          <a:p>
            <a:r>
              <a:rPr lang="en-US" dirty="0"/>
              <a:t>Presenters Content</a:t>
            </a:r>
          </a:p>
        </p:txBody>
      </p:sp>
    </p:spTree>
    <p:extLst>
      <p:ext uri="{BB962C8B-B14F-4D97-AF65-F5344CB8AC3E}">
        <p14:creationId xmlns:p14="http://schemas.microsoft.com/office/powerpoint/2010/main" val="3118405378"/>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75787B"/>
      </a:dk2>
      <a:lt2>
        <a:srgbClr val="E7E6E6"/>
      </a:lt2>
      <a:accent1>
        <a:srgbClr val="003493"/>
      </a:accent1>
      <a:accent2>
        <a:srgbClr val="FFB81C"/>
      </a:accent2>
      <a:accent3>
        <a:srgbClr val="B87333"/>
      </a:accent3>
      <a:accent4>
        <a:srgbClr val="D6E3E8"/>
      </a:accent4>
      <a:accent5>
        <a:srgbClr val="000000"/>
      </a:accent5>
      <a:accent6>
        <a:srgbClr val="000000"/>
      </a:accent6>
      <a:hlink>
        <a:srgbClr val="000000"/>
      </a:hlink>
      <a:folHlink>
        <a:srgbClr val="000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Custom Design">
  <a:themeElements>
    <a:clrScheme name="UPMC_PPT_23">
      <a:dk1>
        <a:srgbClr val="000000"/>
      </a:dk1>
      <a:lt1>
        <a:srgbClr val="F0F0DE"/>
      </a:lt1>
      <a:dk2>
        <a:srgbClr val="44546A"/>
      </a:dk2>
      <a:lt2>
        <a:srgbClr val="E7E6E6"/>
      </a:lt2>
      <a:accent1>
        <a:srgbClr val="4D1049"/>
      </a:accent1>
      <a:accent2>
        <a:srgbClr val="904199"/>
      </a:accent2>
      <a:accent3>
        <a:srgbClr val="F37F89"/>
      </a:accent3>
      <a:accent4>
        <a:srgbClr val="BB2253"/>
      </a:accent4>
      <a:accent5>
        <a:srgbClr val="5761A7"/>
      </a:accent5>
      <a:accent6>
        <a:srgbClr val="96B8B9"/>
      </a:accent6>
      <a:hlink>
        <a:srgbClr val="A38E24"/>
      </a:hlink>
      <a:folHlink>
        <a:srgbClr val="F7E94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MC_PowerPoint" id="{D9162547-D764-4A49-B220-C5F7BF646166}" vid="{FE774502-9080-4FA5-9E35-F786A2B7AF7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29971</TotalTime>
  <Words>1282</Words>
  <Application>Microsoft Office PowerPoint</Application>
  <PresentationFormat>Widescreen</PresentationFormat>
  <Paragraphs>58</Paragraphs>
  <Slides>6</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Verdana</vt:lpstr>
      <vt:lpstr>Wingdings</vt:lpstr>
      <vt:lpstr>Office Theme</vt:lpstr>
      <vt:lpstr>Custom Design</vt:lpstr>
      <vt:lpstr>How To Use This PowerPoint Template</vt:lpstr>
      <vt:lpstr>PowerPoint Presentation</vt:lpstr>
      <vt:lpstr>Continuing Education Information</vt:lpstr>
      <vt:lpstr>Continuing Education Information</vt:lpstr>
      <vt:lpstr>Continuing Education Information</vt:lpstr>
      <vt:lpstr>Activity/Presentation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Beresh, Zachary</dc:creator>
  <cp:lastModifiedBy>Splane, Melinda</cp:lastModifiedBy>
  <cp:revision>193</cp:revision>
  <dcterms:created xsi:type="dcterms:W3CDTF">2023-04-18T08:30:07Z</dcterms:created>
  <dcterms:modified xsi:type="dcterms:W3CDTF">2025-09-11T06:19:11Z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e4b1be8-281e-475d-98b0-21c3457e5a46_Enabled">
    <vt:lpwstr>true</vt:lpwstr>
  </property>
  <property fmtid="{D5CDD505-2E9C-101B-9397-08002B2CF9AE}" pid="3" name="MSIP_Label_5e4b1be8-281e-475d-98b0-21c3457e5a46_SetDate">
    <vt:lpwstr>2025-02-02T23:50:31Z</vt:lpwstr>
  </property>
  <property fmtid="{D5CDD505-2E9C-101B-9397-08002B2CF9AE}" pid="4" name="MSIP_Label_5e4b1be8-281e-475d-98b0-21c3457e5a46_Method">
    <vt:lpwstr>Standard</vt:lpwstr>
  </property>
  <property fmtid="{D5CDD505-2E9C-101B-9397-08002B2CF9AE}" pid="5" name="MSIP_Label_5e4b1be8-281e-475d-98b0-21c3457e5a46_Name">
    <vt:lpwstr>Public</vt:lpwstr>
  </property>
  <property fmtid="{D5CDD505-2E9C-101B-9397-08002B2CF9AE}" pid="6" name="MSIP_Label_5e4b1be8-281e-475d-98b0-21c3457e5a46_SiteId">
    <vt:lpwstr>8b3dd73e-4e72-4679-b191-56da1588712b</vt:lpwstr>
  </property>
  <property fmtid="{D5CDD505-2E9C-101B-9397-08002B2CF9AE}" pid="7" name="MSIP_Label_5e4b1be8-281e-475d-98b0-21c3457e5a46_ActionId">
    <vt:lpwstr>08aa8cbf-dfc4-4f4a-b22f-bf2610b35acc</vt:lpwstr>
  </property>
  <property fmtid="{D5CDD505-2E9C-101B-9397-08002B2CF9AE}" pid="8" name="MSIP_Label_5e4b1be8-281e-475d-98b0-21c3457e5a46_ContentBits">
    <vt:lpwstr>0</vt:lpwstr>
  </property>
</Properties>
</file>